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24272E"/>
              </a:solidFill>
              <a:prstDash val="solid"/>
              <a:round/>
            </a:ln>
          </a:left>
          <a:right>
            <a:ln w="12700" cap="flat">
              <a:solidFill>
                <a:srgbClr val="24272E"/>
              </a:solidFill>
              <a:prstDash val="solid"/>
              <a:round/>
            </a:ln>
          </a:right>
          <a:top>
            <a:ln w="12700" cap="flat">
              <a:solidFill>
                <a:srgbClr val="24272E"/>
              </a:solidFill>
              <a:prstDash val="solid"/>
              <a:round/>
            </a:ln>
          </a:top>
          <a:bottom>
            <a:ln w="12700" cap="flat">
              <a:solidFill>
                <a:srgbClr val="24272E"/>
              </a:solidFill>
              <a:prstDash val="solid"/>
              <a:round/>
            </a:ln>
          </a:bottom>
          <a:insideH>
            <a:ln w="12700" cap="flat">
              <a:solidFill>
                <a:srgbClr val="24272E"/>
              </a:solidFill>
              <a:prstDash val="solid"/>
              <a:round/>
            </a:ln>
          </a:insideH>
          <a:insideV>
            <a:ln w="12700" cap="flat">
              <a:solidFill>
                <a:srgbClr val="24272E"/>
              </a:solidFill>
              <a:prstDash val="solid"/>
              <a:round/>
            </a:ln>
          </a:insideV>
        </a:tcBdr>
        <a:fill>
          <a:solidFill>
            <a:srgbClr val="FAD3CA"/>
          </a:solidFill>
        </a:fill>
      </a:tcStyle>
    </a:wholeTbl>
    <a:band2H>
      <a:tcTxStyle/>
      <a:tcStyle>
        <a:tcBdr/>
        <a:fill>
          <a:solidFill>
            <a:srgbClr val="FCEAE6"/>
          </a:solidFill>
        </a:fill>
      </a:tcStyle>
    </a:band2H>
    <a:firstCol>
      <a:tcTxStyle b="on" i="off">
        <a:fontRef idx="minor">
          <a:srgbClr val="24272E"/>
        </a:fontRef>
        <a:srgbClr val="24272E"/>
      </a:tcTxStyle>
      <a:tcStyle>
        <a:tcBdr>
          <a:left>
            <a:ln w="12700" cap="flat">
              <a:solidFill>
                <a:srgbClr val="24272E"/>
              </a:solidFill>
              <a:prstDash val="solid"/>
              <a:round/>
            </a:ln>
          </a:left>
          <a:right>
            <a:ln w="12700" cap="flat">
              <a:solidFill>
                <a:srgbClr val="24272E"/>
              </a:solidFill>
              <a:prstDash val="solid"/>
              <a:round/>
            </a:ln>
          </a:right>
          <a:top>
            <a:ln w="12700" cap="flat">
              <a:solidFill>
                <a:srgbClr val="24272E"/>
              </a:solidFill>
              <a:prstDash val="solid"/>
              <a:round/>
            </a:ln>
          </a:top>
          <a:bottom>
            <a:ln w="12700" cap="flat">
              <a:solidFill>
                <a:srgbClr val="24272E"/>
              </a:solidFill>
              <a:prstDash val="solid"/>
              <a:round/>
            </a:ln>
          </a:bottom>
          <a:insideH>
            <a:ln w="12700" cap="flat">
              <a:solidFill>
                <a:srgbClr val="24272E"/>
              </a:solidFill>
              <a:prstDash val="solid"/>
              <a:round/>
            </a:ln>
          </a:insideH>
          <a:insideV>
            <a:ln w="12700" cap="flat">
              <a:solidFill>
                <a:srgbClr val="24272E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24272E"/>
        </a:fontRef>
        <a:srgbClr val="24272E"/>
      </a:tcTxStyle>
      <a:tcStyle>
        <a:tcBdr>
          <a:left>
            <a:ln w="12700" cap="flat">
              <a:solidFill>
                <a:srgbClr val="24272E"/>
              </a:solidFill>
              <a:prstDash val="solid"/>
              <a:round/>
            </a:ln>
          </a:left>
          <a:right>
            <a:ln w="12700" cap="flat">
              <a:solidFill>
                <a:srgbClr val="24272E"/>
              </a:solidFill>
              <a:prstDash val="solid"/>
              <a:round/>
            </a:ln>
          </a:right>
          <a:top>
            <a:ln w="38100" cap="flat">
              <a:solidFill>
                <a:srgbClr val="24272E"/>
              </a:solidFill>
              <a:prstDash val="solid"/>
              <a:round/>
            </a:ln>
          </a:top>
          <a:bottom>
            <a:ln w="12700" cap="flat">
              <a:solidFill>
                <a:srgbClr val="24272E"/>
              </a:solidFill>
              <a:prstDash val="solid"/>
              <a:round/>
            </a:ln>
          </a:bottom>
          <a:insideH>
            <a:ln w="12700" cap="flat">
              <a:solidFill>
                <a:srgbClr val="24272E"/>
              </a:solidFill>
              <a:prstDash val="solid"/>
              <a:round/>
            </a:ln>
          </a:insideH>
          <a:insideV>
            <a:ln w="12700" cap="flat">
              <a:solidFill>
                <a:srgbClr val="24272E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24272E"/>
        </a:fontRef>
        <a:srgbClr val="24272E"/>
      </a:tcTxStyle>
      <a:tcStyle>
        <a:tcBdr>
          <a:left>
            <a:ln w="12700" cap="flat">
              <a:solidFill>
                <a:srgbClr val="24272E"/>
              </a:solidFill>
              <a:prstDash val="solid"/>
              <a:round/>
            </a:ln>
          </a:left>
          <a:right>
            <a:ln w="12700" cap="flat">
              <a:solidFill>
                <a:srgbClr val="24272E"/>
              </a:solidFill>
              <a:prstDash val="solid"/>
              <a:round/>
            </a:ln>
          </a:right>
          <a:top>
            <a:ln w="12700" cap="flat">
              <a:solidFill>
                <a:srgbClr val="24272E"/>
              </a:solidFill>
              <a:prstDash val="solid"/>
              <a:round/>
            </a:ln>
          </a:top>
          <a:bottom>
            <a:ln w="38100" cap="flat">
              <a:solidFill>
                <a:srgbClr val="24272E"/>
              </a:solidFill>
              <a:prstDash val="solid"/>
              <a:round/>
            </a:ln>
          </a:bottom>
          <a:insideH>
            <a:ln w="12700" cap="flat">
              <a:solidFill>
                <a:srgbClr val="24272E"/>
              </a:solidFill>
              <a:prstDash val="solid"/>
              <a:round/>
            </a:ln>
          </a:insideH>
          <a:insideV>
            <a:ln w="12700" cap="flat">
              <a:solidFill>
                <a:srgbClr val="24272E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24272E"/>
              </a:solidFill>
              <a:prstDash val="solid"/>
              <a:round/>
            </a:ln>
          </a:left>
          <a:right>
            <a:ln w="12700" cap="flat">
              <a:solidFill>
                <a:srgbClr val="24272E"/>
              </a:solidFill>
              <a:prstDash val="solid"/>
              <a:round/>
            </a:ln>
          </a:right>
          <a:top>
            <a:ln w="12700" cap="flat">
              <a:solidFill>
                <a:srgbClr val="24272E"/>
              </a:solidFill>
              <a:prstDash val="solid"/>
              <a:round/>
            </a:ln>
          </a:top>
          <a:bottom>
            <a:ln w="12700" cap="flat">
              <a:solidFill>
                <a:srgbClr val="24272E"/>
              </a:solidFill>
              <a:prstDash val="solid"/>
              <a:round/>
            </a:ln>
          </a:bottom>
          <a:insideH>
            <a:ln w="12700" cap="flat">
              <a:solidFill>
                <a:srgbClr val="24272E"/>
              </a:solidFill>
              <a:prstDash val="solid"/>
              <a:round/>
            </a:ln>
          </a:insideH>
          <a:insideV>
            <a:ln w="12700" cap="flat">
              <a:solidFill>
                <a:srgbClr val="24272E"/>
              </a:solidFill>
              <a:prstDash val="solid"/>
              <a:round/>
            </a:ln>
          </a:insideV>
        </a:tcBdr>
        <a:fill>
          <a:solidFill>
            <a:srgbClr val="D1F2F9"/>
          </a:solidFill>
        </a:fill>
      </a:tcStyle>
    </a:wholeTbl>
    <a:band2H>
      <a:tcTxStyle/>
      <a:tcStyle>
        <a:tcBdr/>
        <a:fill>
          <a:solidFill>
            <a:srgbClr val="E9F9FC"/>
          </a:solidFill>
        </a:fill>
      </a:tcStyle>
    </a:band2H>
    <a:firstCol>
      <a:tcTxStyle b="on" i="off">
        <a:fontRef idx="minor">
          <a:srgbClr val="24272E"/>
        </a:fontRef>
        <a:srgbClr val="24272E"/>
      </a:tcTxStyle>
      <a:tcStyle>
        <a:tcBdr>
          <a:left>
            <a:ln w="12700" cap="flat">
              <a:solidFill>
                <a:srgbClr val="24272E"/>
              </a:solidFill>
              <a:prstDash val="solid"/>
              <a:round/>
            </a:ln>
          </a:left>
          <a:right>
            <a:ln w="12700" cap="flat">
              <a:solidFill>
                <a:srgbClr val="24272E"/>
              </a:solidFill>
              <a:prstDash val="solid"/>
              <a:round/>
            </a:ln>
          </a:right>
          <a:top>
            <a:ln w="12700" cap="flat">
              <a:solidFill>
                <a:srgbClr val="24272E"/>
              </a:solidFill>
              <a:prstDash val="solid"/>
              <a:round/>
            </a:ln>
          </a:top>
          <a:bottom>
            <a:ln w="12700" cap="flat">
              <a:solidFill>
                <a:srgbClr val="24272E"/>
              </a:solidFill>
              <a:prstDash val="solid"/>
              <a:round/>
            </a:ln>
          </a:bottom>
          <a:insideH>
            <a:ln w="12700" cap="flat">
              <a:solidFill>
                <a:srgbClr val="24272E"/>
              </a:solidFill>
              <a:prstDash val="solid"/>
              <a:round/>
            </a:ln>
          </a:insideH>
          <a:insideV>
            <a:ln w="12700" cap="flat">
              <a:solidFill>
                <a:srgbClr val="24272E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24272E"/>
        </a:fontRef>
        <a:srgbClr val="24272E"/>
      </a:tcTxStyle>
      <a:tcStyle>
        <a:tcBdr>
          <a:left>
            <a:ln w="12700" cap="flat">
              <a:solidFill>
                <a:srgbClr val="24272E"/>
              </a:solidFill>
              <a:prstDash val="solid"/>
              <a:round/>
            </a:ln>
          </a:left>
          <a:right>
            <a:ln w="12700" cap="flat">
              <a:solidFill>
                <a:srgbClr val="24272E"/>
              </a:solidFill>
              <a:prstDash val="solid"/>
              <a:round/>
            </a:ln>
          </a:right>
          <a:top>
            <a:ln w="38100" cap="flat">
              <a:solidFill>
                <a:srgbClr val="24272E"/>
              </a:solidFill>
              <a:prstDash val="solid"/>
              <a:round/>
            </a:ln>
          </a:top>
          <a:bottom>
            <a:ln w="12700" cap="flat">
              <a:solidFill>
                <a:srgbClr val="24272E"/>
              </a:solidFill>
              <a:prstDash val="solid"/>
              <a:round/>
            </a:ln>
          </a:bottom>
          <a:insideH>
            <a:ln w="12700" cap="flat">
              <a:solidFill>
                <a:srgbClr val="24272E"/>
              </a:solidFill>
              <a:prstDash val="solid"/>
              <a:round/>
            </a:ln>
          </a:insideH>
          <a:insideV>
            <a:ln w="12700" cap="flat">
              <a:solidFill>
                <a:srgbClr val="24272E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24272E"/>
        </a:fontRef>
        <a:srgbClr val="24272E"/>
      </a:tcTxStyle>
      <a:tcStyle>
        <a:tcBdr>
          <a:left>
            <a:ln w="12700" cap="flat">
              <a:solidFill>
                <a:srgbClr val="24272E"/>
              </a:solidFill>
              <a:prstDash val="solid"/>
              <a:round/>
            </a:ln>
          </a:left>
          <a:right>
            <a:ln w="12700" cap="flat">
              <a:solidFill>
                <a:srgbClr val="24272E"/>
              </a:solidFill>
              <a:prstDash val="solid"/>
              <a:round/>
            </a:ln>
          </a:right>
          <a:top>
            <a:ln w="12700" cap="flat">
              <a:solidFill>
                <a:srgbClr val="24272E"/>
              </a:solidFill>
              <a:prstDash val="solid"/>
              <a:round/>
            </a:ln>
          </a:top>
          <a:bottom>
            <a:ln w="38100" cap="flat">
              <a:solidFill>
                <a:srgbClr val="24272E"/>
              </a:solidFill>
              <a:prstDash val="solid"/>
              <a:round/>
            </a:ln>
          </a:bottom>
          <a:insideH>
            <a:ln w="12700" cap="flat">
              <a:solidFill>
                <a:srgbClr val="24272E"/>
              </a:solidFill>
              <a:prstDash val="solid"/>
              <a:round/>
            </a:ln>
          </a:insideH>
          <a:insideV>
            <a:ln w="12700" cap="flat">
              <a:solidFill>
                <a:srgbClr val="24272E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24272E"/>
              </a:solidFill>
              <a:prstDash val="solid"/>
              <a:round/>
            </a:ln>
          </a:left>
          <a:right>
            <a:ln w="12700" cap="flat">
              <a:solidFill>
                <a:srgbClr val="24272E"/>
              </a:solidFill>
              <a:prstDash val="solid"/>
              <a:round/>
            </a:ln>
          </a:right>
          <a:top>
            <a:ln w="12700" cap="flat">
              <a:solidFill>
                <a:srgbClr val="24272E"/>
              </a:solidFill>
              <a:prstDash val="solid"/>
              <a:round/>
            </a:ln>
          </a:top>
          <a:bottom>
            <a:ln w="12700" cap="flat">
              <a:solidFill>
                <a:srgbClr val="24272E"/>
              </a:solidFill>
              <a:prstDash val="solid"/>
              <a:round/>
            </a:ln>
          </a:bottom>
          <a:insideH>
            <a:ln w="12700" cap="flat">
              <a:solidFill>
                <a:srgbClr val="24272E"/>
              </a:solidFill>
              <a:prstDash val="solid"/>
              <a:round/>
            </a:ln>
          </a:insideH>
          <a:insideV>
            <a:ln w="12700" cap="flat">
              <a:solidFill>
                <a:srgbClr val="24272E"/>
              </a:solidFill>
              <a:prstDash val="solid"/>
              <a:round/>
            </a:ln>
          </a:insideV>
        </a:tcBdr>
        <a:fill>
          <a:solidFill>
            <a:srgbClr val="FFD0CE"/>
          </a:solidFill>
        </a:fill>
      </a:tcStyle>
    </a:wholeTbl>
    <a:band2H>
      <a:tcTxStyle/>
      <a:tcStyle>
        <a:tcBdr/>
        <a:fill>
          <a:solidFill>
            <a:srgbClr val="FFE9E8"/>
          </a:solidFill>
        </a:fill>
      </a:tcStyle>
    </a:band2H>
    <a:firstCol>
      <a:tcTxStyle b="on" i="off">
        <a:fontRef idx="minor">
          <a:srgbClr val="24272E"/>
        </a:fontRef>
        <a:srgbClr val="24272E"/>
      </a:tcTxStyle>
      <a:tcStyle>
        <a:tcBdr>
          <a:left>
            <a:ln w="12700" cap="flat">
              <a:solidFill>
                <a:srgbClr val="24272E"/>
              </a:solidFill>
              <a:prstDash val="solid"/>
              <a:round/>
            </a:ln>
          </a:left>
          <a:right>
            <a:ln w="12700" cap="flat">
              <a:solidFill>
                <a:srgbClr val="24272E"/>
              </a:solidFill>
              <a:prstDash val="solid"/>
              <a:round/>
            </a:ln>
          </a:right>
          <a:top>
            <a:ln w="12700" cap="flat">
              <a:solidFill>
                <a:srgbClr val="24272E"/>
              </a:solidFill>
              <a:prstDash val="solid"/>
              <a:round/>
            </a:ln>
          </a:top>
          <a:bottom>
            <a:ln w="12700" cap="flat">
              <a:solidFill>
                <a:srgbClr val="24272E"/>
              </a:solidFill>
              <a:prstDash val="solid"/>
              <a:round/>
            </a:ln>
          </a:bottom>
          <a:insideH>
            <a:ln w="12700" cap="flat">
              <a:solidFill>
                <a:srgbClr val="24272E"/>
              </a:solidFill>
              <a:prstDash val="solid"/>
              <a:round/>
            </a:ln>
          </a:insideH>
          <a:insideV>
            <a:ln w="12700" cap="flat">
              <a:solidFill>
                <a:srgbClr val="24272E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24272E"/>
        </a:fontRef>
        <a:srgbClr val="24272E"/>
      </a:tcTxStyle>
      <a:tcStyle>
        <a:tcBdr>
          <a:left>
            <a:ln w="12700" cap="flat">
              <a:solidFill>
                <a:srgbClr val="24272E"/>
              </a:solidFill>
              <a:prstDash val="solid"/>
              <a:round/>
            </a:ln>
          </a:left>
          <a:right>
            <a:ln w="12700" cap="flat">
              <a:solidFill>
                <a:srgbClr val="24272E"/>
              </a:solidFill>
              <a:prstDash val="solid"/>
              <a:round/>
            </a:ln>
          </a:right>
          <a:top>
            <a:ln w="38100" cap="flat">
              <a:solidFill>
                <a:srgbClr val="24272E"/>
              </a:solidFill>
              <a:prstDash val="solid"/>
              <a:round/>
            </a:ln>
          </a:top>
          <a:bottom>
            <a:ln w="12700" cap="flat">
              <a:solidFill>
                <a:srgbClr val="24272E"/>
              </a:solidFill>
              <a:prstDash val="solid"/>
              <a:round/>
            </a:ln>
          </a:bottom>
          <a:insideH>
            <a:ln w="12700" cap="flat">
              <a:solidFill>
                <a:srgbClr val="24272E"/>
              </a:solidFill>
              <a:prstDash val="solid"/>
              <a:round/>
            </a:ln>
          </a:insideH>
          <a:insideV>
            <a:ln w="12700" cap="flat">
              <a:solidFill>
                <a:srgbClr val="24272E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24272E"/>
        </a:fontRef>
        <a:srgbClr val="24272E"/>
      </a:tcTxStyle>
      <a:tcStyle>
        <a:tcBdr>
          <a:left>
            <a:ln w="12700" cap="flat">
              <a:solidFill>
                <a:srgbClr val="24272E"/>
              </a:solidFill>
              <a:prstDash val="solid"/>
              <a:round/>
            </a:ln>
          </a:left>
          <a:right>
            <a:ln w="12700" cap="flat">
              <a:solidFill>
                <a:srgbClr val="24272E"/>
              </a:solidFill>
              <a:prstDash val="solid"/>
              <a:round/>
            </a:ln>
          </a:right>
          <a:top>
            <a:ln w="12700" cap="flat">
              <a:solidFill>
                <a:srgbClr val="24272E"/>
              </a:solidFill>
              <a:prstDash val="solid"/>
              <a:round/>
            </a:ln>
          </a:top>
          <a:bottom>
            <a:ln w="38100" cap="flat">
              <a:solidFill>
                <a:srgbClr val="24272E"/>
              </a:solidFill>
              <a:prstDash val="solid"/>
              <a:round/>
            </a:ln>
          </a:bottom>
          <a:insideH>
            <a:ln w="12700" cap="flat">
              <a:solidFill>
                <a:srgbClr val="24272E"/>
              </a:solidFill>
              <a:prstDash val="solid"/>
              <a:round/>
            </a:ln>
          </a:insideH>
          <a:insideV>
            <a:ln w="12700" cap="flat">
              <a:solidFill>
                <a:srgbClr val="24272E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24272E"/>
          </a:solidFill>
        </a:fill>
      </a:tcStyle>
    </a:band2H>
    <a:firstCol>
      <a:tcTxStyle b="on" i="off">
        <a:fontRef idx="minor">
          <a:srgbClr val="24272E"/>
        </a:fontRef>
        <a:srgbClr val="24272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24272E"/>
          </a:solidFill>
        </a:fill>
      </a:tcStyle>
    </a:lastRow>
    <a:firstRow>
      <a:tcTxStyle b="on" i="off">
        <a:fontRef idx="minor">
          <a:srgbClr val="24272E"/>
        </a:fontRef>
        <a:srgbClr val="24272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24272E"/>
              </a:solidFill>
              <a:prstDash val="solid"/>
              <a:round/>
            </a:ln>
          </a:left>
          <a:right>
            <a:ln w="12700" cap="flat">
              <a:solidFill>
                <a:srgbClr val="24272E"/>
              </a:solidFill>
              <a:prstDash val="solid"/>
              <a:round/>
            </a:ln>
          </a:right>
          <a:top>
            <a:ln w="12700" cap="flat">
              <a:solidFill>
                <a:srgbClr val="24272E"/>
              </a:solidFill>
              <a:prstDash val="solid"/>
              <a:round/>
            </a:ln>
          </a:top>
          <a:bottom>
            <a:ln w="12700" cap="flat">
              <a:solidFill>
                <a:srgbClr val="24272E"/>
              </a:solidFill>
              <a:prstDash val="solid"/>
              <a:round/>
            </a:ln>
          </a:bottom>
          <a:insideH>
            <a:ln w="12700" cap="flat">
              <a:solidFill>
                <a:srgbClr val="24272E"/>
              </a:solidFill>
              <a:prstDash val="solid"/>
              <a:round/>
            </a:ln>
          </a:insideH>
          <a:insideV>
            <a:ln w="12700" cap="flat">
              <a:solidFill>
                <a:srgbClr val="24272E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24272E"/>
        </a:fontRef>
        <a:srgbClr val="24272E"/>
      </a:tcTxStyle>
      <a:tcStyle>
        <a:tcBdr>
          <a:left>
            <a:ln w="12700" cap="flat">
              <a:solidFill>
                <a:srgbClr val="24272E"/>
              </a:solidFill>
              <a:prstDash val="solid"/>
              <a:round/>
            </a:ln>
          </a:left>
          <a:right>
            <a:ln w="12700" cap="flat">
              <a:solidFill>
                <a:srgbClr val="24272E"/>
              </a:solidFill>
              <a:prstDash val="solid"/>
              <a:round/>
            </a:ln>
          </a:right>
          <a:top>
            <a:ln w="12700" cap="flat">
              <a:solidFill>
                <a:srgbClr val="24272E"/>
              </a:solidFill>
              <a:prstDash val="solid"/>
              <a:round/>
            </a:ln>
          </a:top>
          <a:bottom>
            <a:ln w="12700" cap="flat">
              <a:solidFill>
                <a:srgbClr val="24272E"/>
              </a:solidFill>
              <a:prstDash val="solid"/>
              <a:round/>
            </a:ln>
          </a:bottom>
          <a:insideH>
            <a:ln w="12700" cap="flat">
              <a:solidFill>
                <a:srgbClr val="24272E"/>
              </a:solidFill>
              <a:prstDash val="solid"/>
              <a:round/>
            </a:ln>
          </a:insideH>
          <a:insideV>
            <a:ln w="12700" cap="flat">
              <a:solidFill>
                <a:srgbClr val="24272E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firstCol>
    <a:lastRow>
      <a:tcTxStyle b="on" i="off">
        <a:fontRef idx="minor">
          <a:srgbClr val="24272E"/>
        </a:fontRef>
        <a:srgbClr val="24272E"/>
      </a:tcTxStyle>
      <a:tcStyle>
        <a:tcBdr>
          <a:left>
            <a:ln w="12700" cap="flat">
              <a:solidFill>
                <a:srgbClr val="24272E"/>
              </a:solidFill>
              <a:prstDash val="solid"/>
              <a:round/>
            </a:ln>
          </a:left>
          <a:right>
            <a:ln w="12700" cap="flat">
              <a:solidFill>
                <a:srgbClr val="24272E"/>
              </a:solidFill>
              <a:prstDash val="solid"/>
              <a:round/>
            </a:ln>
          </a:right>
          <a:top>
            <a:ln w="38100" cap="flat">
              <a:solidFill>
                <a:srgbClr val="24272E"/>
              </a:solidFill>
              <a:prstDash val="solid"/>
              <a:round/>
            </a:ln>
          </a:top>
          <a:bottom>
            <a:ln w="12700" cap="flat">
              <a:solidFill>
                <a:srgbClr val="24272E"/>
              </a:solidFill>
              <a:prstDash val="solid"/>
              <a:round/>
            </a:ln>
          </a:bottom>
          <a:insideH>
            <a:ln w="12700" cap="flat">
              <a:solidFill>
                <a:srgbClr val="24272E"/>
              </a:solidFill>
              <a:prstDash val="solid"/>
              <a:round/>
            </a:ln>
          </a:insideH>
          <a:insideV>
            <a:ln w="12700" cap="flat">
              <a:solidFill>
                <a:srgbClr val="24272E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24272E"/>
        </a:fontRef>
        <a:srgbClr val="24272E"/>
      </a:tcTxStyle>
      <a:tcStyle>
        <a:tcBdr>
          <a:left>
            <a:ln w="12700" cap="flat">
              <a:solidFill>
                <a:srgbClr val="24272E"/>
              </a:solidFill>
              <a:prstDash val="solid"/>
              <a:round/>
            </a:ln>
          </a:left>
          <a:right>
            <a:ln w="12700" cap="flat">
              <a:solidFill>
                <a:srgbClr val="24272E"/>
              </a:solidFill>
              <a:prstDash val="solid"/>
              <a:round/>
            </a:ln>
          </a:right>
          <a:top>
            <a:ln w="12700" cap="flat">
              <a:solidFill>
                <a:srgbClr val="24272E"/>
              </a:solidFill>
              <a:prstDash val="solid"/>
              <a:round/>
            </a:ln>
          </a:top>
          <a:bottom>
            <a:ln w="38100" cap="flat">
              <a:solidFill>
                <a:srgbClr val="24272E"/>
              </a:solidFill>
              <a:prstDash val="solid"/>
              <a:round/>
            </a:ln>
          </a:bottom>
          <a:insideH>
            <a:ln w="12700" cap="flat">
              <a:solidFill>
                <a:srgbClr val="24272E"/>
              </a:solidFill>
              <a:prstDash val="solid"/>
              <a:round/>
            </a:ln>
          </a:insideH>
          <a:insideV>
            <a:ln w="12700" cap="flat">
              <a:solidFill>
                <a:srgbClr val="24272E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508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7" d="100"/>
          <a:sy n="77" d="100"/>
        </p:scale>
        <p:origin x="-420" y="-2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67" name="Shape 26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65393119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6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t>Текст заголовка</a:t>
            </a:r>
          </a:p>
        </p:txBody>
      </p:sp>
      <p:sp>
        <p:nvSpPr>
          <p:cNvPr id="68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>
            <a:normAutofit/>
          </a:bodyPr>
          <a:lstStyle>
            <a:lvl1pPr marL="355600" indent="-254000" algn="ctr">
              <a:buClrTx/>
              <a:buSzTx/>
              <a:buFontTx/>
              <a:buNone/>
            </a:lvl1pPr>
            <a:lvl2pPr marL="355600" indent="177800" algn="ctr">
              <a:buClrTx/>
              <a:buSzTx/>
              <a:buFontTx/>
              <a:buNone/>
            </a:lvl2pPr>
            <a:lvl3pPr marL="355600" indent="635000" algn="ctr">
              <a:buClrTx/>
              <a:buSzTx/>
              <a:buFontTx/>
              <a:buNone/>
            </a:lvl3pPr>
            <a:lvl4pPr marL="355600" indent="1092200" algn="ctr">
              <a:buClrTx/>
              <a:buSzTx/>
              <a:buFontTx/>
              <a:buNone/>
            </a:lvl4pPr>
            <a:lvl5pPr marL="355600" indent="1549400" algn="ctr">
              <a:buClrTx/>
              <a:buSzTx/>
              <a:buFontTx/>
              <a:buNone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69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 - 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Google Shape;138;p23" descr="Google Shape;138;p2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2891" y="266033"/>
            <a:ext cx="9630413" cy="6388769"/>
          </a:xfrm>
          <a:prstGeom prst="rect">
            <a:avLst/>
          </a:prstGeom>
          <a:ln w="12700">
            <a:miter lim="400000"/>
          </a:ln>
        </p:spPr>
      </p:pic>
      <p:sp>
        <p:nvSpPr>
          <p:cNvPr id="238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1793867" y="1032133"/>
            <a:ext cx="6188000" cy="5284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Текст заголовка</a:t>
            </a:r>
          </a:p>
        </p:txBody>
      </p:sp>
      <p:grpSp>
        <p:nvGrpSpPr>
          <p:cNvPr id="245" name="Google Shape;141;p23"/>
          <p:cNvGrpSpPr/>
          <p:nvPr/>
        </p:nvGrpSpPr>
        <p:grpSpPr>
          <a:xfrm>
            <a:off x="9789410" y="4042657"/>
            <a:ext cx="2151096" cy="2272418"/>
            <a:chOff x="0" y="0"/>
            <a:chExt cx="2151095" cy="2272416"/>
          </a:xfrm>
        </p:grpSpPr>
        <p:sp>
          <p:nvSpPr>
            <p:cNvPr id="239" name="Google Shape;142;p23"/>
            <p:cNvSpPr/>
            <p:nvPr/>
          </p:nvSpPr>
          <p:spPr>
            <a:xfrm>
              <a:off x="418224" y="1853309"/>
              <a:ext cx="371467" cy="4000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6646" y="21600"/>
                  </a:lnTo>
                  <a:lnTo>
                    <a:pt x="0" y="16456"/>
                  </a:lnTo>
                </a:path>
              </a:pathLst>
            </a:custGeom>
            <a:noFill/>
            <a:ln w="3810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40" name="Google Shape;143;p23"/>
            <p:cNvSpPr/>
            <p:nvPr/>
          </p:nvSpPr>
          <p:spPr>
            <a:xfrm>
              <a:off x="991308" y="1789842"/>
              <a:ext cx="161901" cy="4825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7622" y="10800"/>
                  </a:lnTo>
                  <a:lnTo>
                    <a:pt x="21600" y="21600"/>
                  </a:lnTo>
                  <a:lnTo>
                    <a:pt x="0" y="21600"/>
                  </a:lnTo>
                </a:path>
              </a:pathLst>
            </a:custGeom>
            <a:noFill/>
            <a:ln w="3810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pic>
          <p:nvPicPr>
            <p:cNvPr id="241" name="Google Shape;144;p23" descr="Google Shape;144;p23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1876909" cy="194567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42" name="Google Shape;145;p23"/>
            <p:cNvSpPr/>
            <p:nvPr/>
          </p:nvSpPr>
          <p:spPr>
            <a:xfrm>
              <a:off x="975458" y="709938"/>
              <a:ext cx="193645" cy="194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428" h="18927" extrusionOk="0">
                  <a:moveTo>
                    <a:pt x="3554" y="16760"/>
                  </a:moveTo>
                  <a:cubicBezTo>
                    <a:pt x="7922" y="20193"/>
                    <a:pt x="13854" y="19415"/>
                    <a:pt x="17231" y="15360"/>
                  </a:cubicBezTo>
                  <a:cubicBezTo>
                    <a:pt x="20608" y="11305"/>
                    <a:pt x="20064" y="4608"/>
                    <a:pt x="15796" y="2083"/>
                  </a:cubicBezTo>
                  <a:cubicBezTo>
                    <a:pt x="11528" y="-442"/>
                    <a:pt x="5231" y="-1407"/>
                    <a:pt x="2119" y="3483"/>
                  </a:cubicBezTo>
                  <a:cubicBezTo>
                    <a:pt x="-992" y="8373"/>
                    <a:pt x="-812" y="13326"/>
                    <a:pt x="3554" y="16760"/>
                  </a:cubicBezTo>
                  <a:close/>
                </a:path>
              </a:pathLst>
            </a:custGeom>
            <a:solidFill>
              <a:srgbClr val="24272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43" name="Google Shape;146;p23"/>
            <p:cNvSpPr/>
            <p:nvPr/>
          </p:nvSpPr>
          <p:spPr>
            <a:xfrm>
              <a:off x="577330" y="676873"/>
              <a:ext cx="169479" cy="1759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416" h="19051" extrusionOk="0">
                  <a:moveTo>
                    <a:pt x="2724" y="3069"/>
                  </a:moveTo>
                  <a:cubicBezTo>
                    <a:pt x="-1198" y="6615"/>
                    <a:pt x="-756" y="12046"/>
                    <a:pt x="3221" y="16157"/>
                  </a:cubicBezTo>
                  <a:cubicBezTo>
                    <a:pt x="7198" y="20267"/>
                    <a:pt x="13984" y="19915"/>
                    <a:pt x="17071" y="15640"/>
                  </a:cubicBezTo>
                  <a:cubicBezTo>
                    <a:pt x="20158" y="11365"/>
                    <a:pt x="20402" y="6437"/>
                    <a:pt x="16574" y="2552"/>
                  </a:cubicBezTo>
                  <a:cubicBezTo>
                    <a:pt x="12746" y="-1333"/>
                    <a:pt x="6652" y="-478"/>
                    <a:pt x="2724" y="3069"/>
                  </a:cubicBezTo>
                  <a:close/>
                </a:path>
              </a:pathLst>
            </a:custGeom>
            <a:solidFill>
              <a:srgbClr val="24272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44" name="Google Shape;147;p23"/>
            <p:cNvSpPr/>
            <p:nvPr/>
          </p:nvSpPr>
          <p:spPr>
            <a:xfrm rot="20897606">
              <a:off x="1783477" y="802638"/>
              <a:ext cx="333401" cy="3714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10571" y="19704"/>
                    <a:pt x="21600" y="9674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246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lete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16;p15" descr="Google Shape;16;p1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99350" y="367626"/>
            <a:ext cx="6343232" cy="6069282"/>
          </a:xfrm>
          <a:prstGeom prst="rect">
            <a:avLst/>
          </a:prstGeom>
          <a:ln w="12700">
            <a:miter lim="400000"/>
          </a:ln>
        </p:spPr>
      </p:pic>
      <p:sp>
        <p:nvSpPr>
          <p:cNvPr id="77" name="Уровень текста 1…"/>
          <p:cNvSpPr txBox="1">
            <a:spLocks noGrp="1"/>
          </p:cNvSpPr>
          <p:nvPr>
            <p:ph type="body" sz="half" idx="1"/>
          </p:nvPr>
        </p:nvSpPr>
        <p:spPr>
          <a:xfrm>
            <a:off x="2428867" y="1352599"/>
            <a:ext cx="4896001" cy="41528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buClr>
                <a:srgbClr val="FFFFFF"/>
              </a:buClr>
              <a:defRPr i="1">
                <a:solidFill>
                  <a:srgbClr val="FFFFFF"/>
                </a:solidFill>
              </a:defRPr>
            </a:lvl1pPr>
            <a:lvl2pPr algn="ctr">
              <a:buClr>
                <a:srgbClr val="FFFFFF"/>
              </a:buClr>
              <a:defRPr i="1">
                <a:solidFill>
                  <a:srgbClr val="FFFFFF"/>
                </a:solidFill>
              </a:defRPr>
            </a:lvl2pPr>
            <a:lvl3pPr algn="ctr">
              <a:buClr>
                <a:srgbClr val="FFFFFF"/>
              </a:buClr>
              <a:defRPr i="1">
                <a:solidFill>
                  <a:srgbClr val="FFFFFF"/>
                </a:solidFill>
              </a:defRPr>
            </a:lvl3pPr>
            <a:lvl4pPr algn="ctr">
              <a:buClr>
                <a:srgbClr val="FFFFFF"/>
              </a:buClr>
              <a:defRPr i="1">
                <a:solidFill>
                  <a:srgbClr val="FFFFFF"/>
                </a:solidFill>
              </a:defRPr>
            </a:lvl4pPr>
            <a:lvl5pPr algn="ctr">
              <a:buClr>
                <a:srgbClr val="FFFFFF"/>
              </a:buClr>
              <a:defRPr i="1">
                <a:solidFill>
                  <a:srgbClr val="FFFFFF"/>
                </a:solidFill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78" name="Google Shape;18;p15"/>
          <p:cNvSpPr txBox="1"/>
          <p:nvPr/>
        </p:nvSpPr>
        <p:spPr>
          <a:xfrm>
            <a:off x="3572000" y="367624"/>
            <a:ext cx="2609601" cy="195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sz="12800">
                <a:latin typeface="Walter Turncoat"/>
                <a:ea typeface="Walter Turncoat"/>
                <a:cs typeface="Walter Turncoat"/>
                <a:sym typeface="Walter Turncoat"/>
              </a:defRPr>
            </a:lvl1pPr>
          </a:lstStyle>
          <a:p>
            <a:r>
              <a:t>“</a:t>
            </a:r>
          </a:p>
        </p:txBody>
      </p:sp>
      <p:grpSp>
        <p:nvGrpSpPr>
          <p:cNvPr id="87" name="Google Shape;20;p15"/>
          <p:cNvGrpSpPr/>
          <p:nvPr/>
        </p:nvGrpSpPr>
        <p:grpSpPr>
          <a:xfrm>
            <a:off x="8103128" y="3228700"/>
            <a:ext cx="2203449" cy="2922640"/>
            <a:chOff x="0" y="0"/>
            <a:chExt cx="2203448" cy="2922638"/>
          </a:xfrm>
        </p:grpSpPr>
        <p:sp>
          <p:nvSpPr>
            <p:cNvPr id="79" name="Google Shape;21;p15"/>
            <p:cNvSpPr/>
            <p:nvPr/>
          </p:nvSpPr>
          <p:spPr>
            <a:xfrm rot="12197911">
              <a:off x="44637" y="944497"/>
              <a:ext cx="511158" cy="3310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964" y="4921"/>
                    <a:pt x="16107" y="11427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grpSp>
          <p:nvGrpSpPr>
            <p:cNvPr id="82" name="Google Shape;22;p15"/>
            <p:cNvGrpSpPr/>
            <p:nvPr/>
          </p:nvGrpSpPr>
          <p:grpSpPr>
            <a:xfrm>
              <a:off x="808672" y="2399479"/>
              <a:ext cx="636710" cy="523160"/>
              <a:chOff x="0" y="0"/>
              <a:chExt cx="636709" cy="523158"/>
            </a:xfrm>
          </p:grpSpPr>
          <p:sp>
            <p:nvSpPr>
              <p:cNvPr id="80" name="Google Shape;23;p15"/>
              <p:cNvSpPr/>
              <p:nvPr/>
            </p:nvSpPr>
            <p:spPr>
              <a:xfrm>
                <a:off x="0" y="0"/>
                <a:ext cx="175516" cy="52315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7622" y="10800"/>
                    </a:lnTo>
                    <a:lnTo>
                      <a:pt x="21600" y="21600"/>
                    </a:lnTo>
                    <a:lnTo>
                      <a:pt x="0" y="21600"/>
                    </a:lnTo>
                  </a:path>
                </a:pathLst>
              </a:custGeom>
              <a:noFill/>
              <a:ln w="38100" cap="rnd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81" name="Google Shape;24;p15"/>
              <p:cNvSpPr/>
              <p:nvPr/>
            </p:nvSpPr>
            <p:spPr>
              <a:xfrm>
                <a:off x="461193" y="0"/>
                <a:ext cx="175517" cy="52315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7622" y="10800"/>
                    </a:lnTo>
                    <a:lnTo>
                      <a:pt x="21600" y="21600"/>
                    </a:lnTo>
                    <a:lnTo>
                      <a:pt x="0" y="21600"/>
                    </a:lnTo>
                  </a:path>
                </a:pathLst>
              </a:custGeom>
              <a:noFill/>
              <a:ln w="38100" cap="rnd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pic>
          <p:nvPicPr>
            <p:cNvPr id="83" name="Google Shape;25;p15" descr="Google Shape;25;p15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359101" y="-1"/>
              <a:ext cx="1535846" cy="251263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84" name="Google Shape;26;p15"/>
            <p:cNvSpPr/>
            <p:nvPr/>
          </p:nvSpPr>
          <p:spPr>
            <a:xfrm rot="10145659" flipH="1">
              <a:off x="1807186" y="1642319"/>
              <a:ext cx="361433" cy="4026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10571" y="19704"/>
                    <a:pt x="21600" y="9674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85" name="Google Shape;27;p15"/>
            <p:cNvSpPr/>
            <p:nvPr/>
          </p:nvSpPr>
          <p:spPr>
            <a:xfrm>
              <a:off x="1008066" y="1289463"/>
              <a:ext cx="193645" cy="194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428" h="18927" extrusionOk="0">
                  <a:moveTo>
                    <a:pt x="3554" y="16760"/>
                  </a:moveTo>
                  <a:cubicBezTo>
                    <a:pt x="7922" y="20193"/>
                    <a:pt x="13854" y="19415"/>
                    <a:pt x="17231" y="15360"/>
                  </a:cubicBezTo>
                  <a:cubicBezTo>
                    <a:pt x="20608" y="11305"/>
                    <a:pt x="20064" y="4608"/>
                    <a:pt x="15796" y="2083"/>
                  </a:cubicBezTo>
                  <a:cubicBezTo>
                    <a:pt x="11528" y="-442"/>
                    <a:pt x="5231" y="-1407"/>
                    <a:pt x="2119" y="3483"/>
                  </a:cubicBezTo>
                  <a:cubicBezTo>
                    <a:pt x="-992" y="8373"/>
                    <a:pt x="-812" y="13326"/>
                    <a:pt x="3554" y="16760"/>
                  </a:cubicBezTo>
                  <a:close/>
                </a:path>
              </a:pathLst>
            </a:custGeom>
            <a:solidFill>
              <a:srgbClr val="24272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86" name="Google Shape;28;p15"/>
            <p:cNvSpPr/>
            <p:nvPr/>
          </p:nvSpPr>
          <p:spPr>
            <a:xfrm>
              <a:off x="609938" y="1256397"/>
              <a:ext cx="169479" cy="1759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416" h="19051" extrusionOk="0">
                  <a:moveTo>
                    <a:pt x="2724" y="3069"/>
                  </a:moveTo>
                  <a:cubicBezTo>
                    <a:pt x="-1198" y="6615"/>
                    <a:pt x="-756" y="12046"/>
                    <a:pt x="3221" y="16157"/>
                  </a:cubicBezTo>
                  <a:cubicBezTo>
                    <a:pt x="7198" y="20267"/>
                    <a:pt x="13984" y="19915"/>
                    <a:pt x="17071" y="15640"/>
                  </a:cubicBezTo>
                  <a:cubicBezTo>
                    <a:pt x="20158" y="11365"/>
                    <a:pt x="20402" y="6437"/>
                    <a:pt x="16574" y="2552"/>
                  </a:cubicBezTo>
                  <a:cubicBezTo>
                    <a:pt x="12746" y="-1333"/>
                    <a:pt x="6652" y="-478"/>
                    <a:pt x="2724" y="3069"/>
                  </a:cubicBezTo>
                  <a:close/>
                </a:path>
              </a:pathLst>
            </a:custGeom>
            <a:solidFill>
              <a:srgbClr val="24272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sp>
        <p:nvSpPr>
          <p:cNvPr id="88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730833" y="790832"/>
            <a:ext cx="8222800" cy="5284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Текст заголовка</a:t>
            </a:r>
          </a:p>
        </p:txBody>
      </p:sp>
      <p:sp>
        <p:nvSpPr>
          <p:cNvPr id="96" name="Уровень текста 1…"/>
          <p:cNvSpPr txBox="1">
            <a:spLocks noGrp="1"/>
          </p:cNvSpPr>
          <p:nvPr>
            <p:ph type="body" idx="1"/>
          </p:nvPr>
        </p:nvSpPr>
        <p:spPr>
          <a:xfrm>
            <a:off x="730833" y="1695467"/>
            <a:ext cx="8222800" cy="43972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97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36;p17" descr="Google Shape;36;p1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88811" y="203200"/>
            <a:ext cx="7971488" cy="6451600"/>
          </a:xfrm>
          <a:prstGeom prst="rect">
            <a:avLst/>
          </a:prstGeom>
          <a:ln w="12700">
            <a:miter lim="400000"/>
          </a:ln>
        </p:spPr>
      </p:pic>
      <p:sp>
        <p:nvSpPr>
          <p:cNvPr id="105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3097766" y="1057467"/>
            <a:ext cx="5996401" cy="474320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6400"/>
            </a:lvl1pPr>
          </a:lstStyle>
          <a:p>
            <a:r>
              <a:t>Текст заголовка</a:t>
            </a:r>
          </a:p>
        </p:txBody>
      </p:sp>
      <p:grpSp>
        <p:nvGrpSpPr>
          <p:cNvPr id="115" name="Google Shape;38;p17"/>
          <p:cNvGrpSpPr/>
          <p:nvPr/>
        </p:nvGrpSpPr>
        <p:grpSpPr>
          <a:xfrm>
            <a:off x="9878353" y="3454832"/>
            <a:ext cx="2254143" cy="2912608"/>
            <a:chOff x="0" y="0"/>
            <a:chExt cx="2254141" cy="2912606"/>
          </a:xfrm>
        </p:grpSpPr>
        <p:grpSp>
          <p:nvGrpSpPr>
            <p:cNvPr id="108" name="Google Shape;39;p17"/>
            <p:cNvGrpSpPr/>
            <p:nvPr/>
          </p:nvGrpSpPr>
          <p:grpSpPr>
            <a:xfrm>
              <a:off x="781930" y="2389433"/>
              <a:ext cx="791671" cy="523174"/>
              <a:chOff x="0" y="0"/>
              <a:chExt cx="791669" cy="523173"/>
            </a:xfrm>
          </p:grpSpPr>
          <p:sp>
            <p:nvSpPr>
              <p:cNvPr id="106" name="Google Shape;40;p17"/>
              <p:cNvSpPr/>
              <p:nvPr/>
            </p:nvSpPr>
            <p:spPr>
              <a:xfrm>
                <a:off x="0" y="-1"/>
                <a:ext cx="175517" cy="5231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7622" y="10800"/>
                    </a:lnTo>
                    <a:lnTo>
                      <a:pt x="21600" y="21600"/>
                    </a:lnTo>
                    <a:lnTo>
                      <a:pt x="0" y="21600"/>
                    </a:lnTo>
                  </a:path>
                </a:pathLst>
              </a:custGeom>
              <a:noFill/>
              <a:ln w="38100" cap="rnd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07" name="Google Shape;41;p17"/>
              <p:cNvSpPr/>
              <p:nvPr/>
            </p:nvSpPr>
            <p:spPr>
              <a:xfrm flipH="1">
                <a:off x="616153" y="-1"/>
                <a:ext cx="175517" cy="5231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7622" y="10800"/>
                    </a:lnTo>
                    <a:lnTo>
                      <a:pt x="21600" y="21600"/>
                    </a:lnTo>
                    <a:lnTo>
                      <a:pt x="0" y="21600"/>
                    </a:lnTo>
                  </a:path>
                </a:pathLst>
              </a:custGeom>
              <a:noFill/>
              <a:ln w="38100" cap="rnd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109" name="Google Shape;42;p17"/>
            <p:cNvSpPr/>
            <p:nvPr/>
          </p:nvSpPr>
          <p:spPr>
            <a:xfrm rot="1286208">
              <a:off x="1700103" y="2034438"/>
              <a:ext cx="511212" cy="3311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964" y="4921"/>
                    <a:pt x="16107" y="11427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10" name="Google Shape;43;p17"/>
            <p:cNvSpPr/>
            <p:nvPr/>
          </p:nvSpPr>
          <p:spPr>
            <a:xfrm rot="7382472">
              <a:off x="22548" y="1939765"/>
              <a:ext cx="511153" cy="3310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964" y="4921"/>
                    <a:pt x="16107" y="11427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pic>
          <p:nvPicPr>
            <p:cNvPr id="111" name="Google Shape;44;p17" descr="Google Shape;44;p17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409841" y="-1"/>
              <a:ext cx="1535847" cy="251263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12" name="Google Shape;45;p17"/>
            <p:cNvSpPr/>
            <p:nvPr/>
          </p:nvSpPr>
          <p:spPr>
            <a:xfrm>
              <a:off x="1177047" y="1569134"/>
              <a:ext cx="193645" cy="194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428" h="18927" extrusionOk="0">
                  <a:moveTo>
                    <a:pt x="3554" y="16760"/>
                  </a:moveTo>
                  <a:cubicBezTo>
                    <a:pt x="7922" y="20193"/>
                    <a:pt x="13854" y="19415"/>
                    <a:pt x="17231" y="15360"/>
                  </a:cubicBezTo>
                  <a:cubicBezTo>
                    <a:pt x="20608" y="11305"/>
                    <a:pt x="20064" y="4608"/>
                    <a:pt x="15796" y="2083"/>
                  </a:cubicBezTo>
                  <a:cubicBezTo>
                    <a:pt x="11528" y="-442"/>
                    <a:pt x="5231" y="-1407"/>
                    <a:pt x="2119" y="3483"/>
                  </a:cubicBezTo>
                  <a:cubicBezTo>
                    <a:pt x="-992" y="8373"/>
                    <a:pt x="-812" y="13326"/>
                    <a:pt x="3554" y="16760"/>
                  </a:cubicBezTo>
                  <a:close/>
                </a:path>
              </a:pathLst>
            </a:custGeom>
            <a:solidFill>
              <a:srgbClr val="24272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13" name="Google Shape;46;p17"/>
            <p:cNvSpPr/>
            <p:nvPr/>
          </p:nvSpPr>
          <p:spPr>
            <a:xfrm>
              <a:off x="791359" y="1585832"/>
              <a:ext cx="169478" cy="1759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416" h="19051" extrusionOk="0">
                  <a:moveTo>
                    <a:pt x="2724" y="3069"/>
                  </a:moveTo>
                  <a:cubicBezTo>
                    <a:pt x="-1198" y="6615"/>
                    <a:pt x="-756" y="12046"/>
                    <a:pt x="3221" y="16157"/>
                  </a:cubicBezTo>
                  <a:cubicBezTo>
                    <a:pt x="7198" y="20267"/>
                    <a:pt x="13984" y="19915"/>
                    <a:pt x="17071" y="15640"/>
                  </a:cubicBezTo>
                  <a:cubicBezTo>
                    <a:pt x="20158" y="11365"/>
                    <a:pt x="20402" y="6437"/>
                    <a:pt x="16574" y="2552"/>
                  </a:cubicBezTo>
                  <a:cubicBezTo>
                    <a:pt x="12746" y="-1333"/>
                    <a:pt x="6652" y="-478"/>
                    <a:pt x="2724" y="3069"/>
                  </a:cubicBezTo>
                  <a:close/>
                </a:path>
              </a:pathLst>
            </a:custGeom>
            <a:solidFill>
              <a:srgbClr val="24272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14" name="Google Shape;47;p17"/>
            <p:cNvSpPr/>
            <p:nvPr/>
          </p:nvSpPr>
          <p:spPr>
            <a:xfrm rot="2699884">
              <a:off x="777164" y="1412460"/>
              <a:ext cx="699729" cy="7796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10571" y="19704"/>
                    <a:pt x="21600" y="9674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24272E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123" name="Google Shape;48;p17"/>
          <p:cNvGrpSpPr/>
          <p:nvPr/>
        </p:nvGrpSpPr>
        <p:grpSpPr>
          <a:xfrm>
            <a:off x="232139" y="4021790"/>
            <a:ext cx="2081412" cy="2351798"/>
            <a:chOff x="0" y="0"/>
            <a:chExt cx="2081411" cy="2351796"/>
          </a:xfrm>
        </p:grpSpPr>
        <p:grpSp>
          <p:nvGrpSpPr>
            <p:cNvPr id="118" name="Google Shape;49;p17"/>
            <p:cNvGrpSpPr/>
            <p:nvPr/>
          </p:nvGrpSpPr>
          <p:grpSpPr>
            <a:xfrm>
              <a:off x="939426" y="1828638"/>
              <a:ext cx="636709" cy="523159"/>
              <a:chOff x="0" y="0"/>
              <a:chExt cx="636707" cy="523158"/>
            </a:xfrm>
          </p:grpSpPr>
          <p:sp>
            <p:nvSpPr>
              <p:cNvPr id="116" name="Google Shape;50;p17"/>
              <p:cNvSpPr/>
              <p:nvPr/>
            </p:nvSpPr>
            <p:spPr>
              <a:xfrm flipH="1">
                <a:off x="461192" y="-1"/>
                <a:ext cx="175516" cy="52316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7622" y="10800"/>
                    </a:lnTo>
                    <a:lnTo>
                      <a:pt x="21600" y="21600"/>
                    </a:lnTo>
                    <a:lnTo>
                      <a:pt x="0" y="21600"/>
                    </a:lnTo>
                  </a:path>
                </a:pathLst>
              </a:custGeom>
              <a:noFill/>
              <a:ln w="38100" cap="rnd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17" name="Google Shape;51;p17"/>
              <p:cNvSpPr/>
              <p:nvPr/>
            </p:nvSpPr>
            <p:spPr>
              <a:xfrm flipH="1">
                <a:off x="0" y="-1"/>
                <a:ext cx="175516" cy="52316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7622" y="10800"/>
                    </a:lnTo>
                    <a:lnTo>
                      <a:pt x="21600" y="21600"/>
                    </a:lnTo>
                    <a:lnTo>
                      <a:pt x="0" y="21600"/>
                    </a:lnTo>
                  </a:path>
                </a:pathLst>
              </a:custGeom>
              <a:noFill/>
              <a:ln w="38100" cap="rnd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pic>
          <p:nvPicPr>
            <p:cNvPr id="119" name="Google Shape;52;p17" descr="Google Shape;52;p17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 flipH="1">
              <a:off x="204503" y="0"/>
              <a:ext cx="1876909" cy="194567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20" name="Google Shape;53;p17"/>
            <p:cNvSpPr/>
            <p:nvPr/>
          </p:nvSpPr>
          <p:spPr>
            <a:xfrm rot="11454341">
              <a:off x="34830" y="1227061"/>
              <a:ext cx="361433" cy="4026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10571" y="19704"/>
                    <a:pt x="21600" y="9674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21" name="Google Shape;54;p17"/>
            <p:cNvSpPr/>
            <p:nvPr/>
          </p:nvSpPr>
          <p:spPr>
            <a:xfrm flipH="1">
              <a:off x="1204939" y="569405"/>
              <a:ext cx="193645" cy="194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428" h="18927" extrusionOk="0">
                  <a:moveTo>
                    <a:pt x="3554" y="16760"/>
                  </a:moveTo>
                  <a:cubicBezTo>
                    <a:pt x="7922" y="20193"/>
                    <a:pt x="13854" y="19415"/>
                    <a:pt x="17231" y="15360"/>
                  </a:cubicBezTo>
                  <a:cubicBezTo>
                    <a:pt x="20608" y="11305"/>
                    <a:pt x="20064" y="4608"/>
                    <a:pt x="15796" y="2083"/>
                  </a:cubicBezTo>
                  <a:cubicBezTo>
                    <a:pt x="11528" y="-442"/>
                    <a:pt x="5231" y="-1407"/>
                    <a:pt x="2119" y="3483"/>
                  </a:cubicBezTo>
                  <a:cubicBezTo>
                    <a:pt x="-992" y="8373"/>
                    <a:pt x="-812" y="13326"/>
                    <a:pt x="3554" y="16760"/>
                  </a:cubicBezTo>
                  <a:close/>
                </a:path>
              </a:pathLst>
            </a:custGeom>
            <a:solidFill>
              <a:srgbClr val="24272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22" name="Google Shape;55;p17"/>
            <p:cNvSpPr/>
            <p:nvPr/>
          </p:nvSpPr>
          <p:spPr>
            <a:xfrm flipH="1">
              <a:off x="1627233" y="536340"/>
              <a:ext cx="169479" cy="1759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416" h="19051" extrusionOk="0">
                  <a:moveTo>
                    <a:pt x="2724" y="3069"/>
                  </a:moveTo>
                  <a:cubicBezTo>
                    <a:pt x="-1198" y="6615"/>
                    <a:pt x="-756" y="12046"/>
                    <a:pt x="3221" y="16157"/>
                  </a:cubicBezTo>
                  <a:cubicBezTo>
                    <a:pt x="7198" y="20267"/>
                    <a:pt x="13984" y="19915"/>
                    <a:pt x="17071" y="15640"/>
                  </a:cubicBezTo>
                  <a:cubicBezTo>
                    <a:pt x="20158" y="11365"/>
                    <a:pt x="20402" y="6437"/>
                    <a:pt x="16574" y="2552"/>
                  </a:cubicBezTo>
                  <a:cubicBezTo>
                    <a:pt x="12746" y="-1333"/>
                    <a:pt x="6652" y="-478"/>
                    <a:pt x="2724" y="3069"/>
                  </a:cubicBezTo>
                  <a:close/>
                </a:path>
              </a:pathLst>
            </a:custGeom>
            <a:solidFill>
              <a:srgbClr val="24272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sp>
        <p:nvSpPr>
          <p:cNvPr id="124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5892800" y="6356350"/>
            <a:ext cx="2844800" cy="3683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57;p18" descr="Google Shape;57;p1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2394" y="203200"/>
            <a:ext cx="9724990" cy="6451600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581032" y="5875066"/>
            <a:ext cx="8467602" cy="42080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0">
              <a:buClrTx/>
              <a:buSzTx/>
              <a:buFontTx/>
              <a:buNone/>
            </a:lvl1pPr>
            <a:lvl2pPr>
              <a:buClrTx/>
              <a:buFontTx/>
            </a:lvl2pPr>
            <a:lvl3pPr>
              <a:buClrTx/>
              <a:buFontTx/>
            </a:lvl3pPr>
            <a:lvl4pPr>
              <a:buClrTx/>
              <a:buFontTx/>
            </a:lvl4pPr>
            <a:lvl5pPr>
              <a:buClrTx/>
              <a:buFontTx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grpSp>
        <p:nvGrpSpPr>
          <p:cNvPr id="144" name="Google Shape;60;p18"/>
          <p:cNvGrpSpPr/>
          <p:nvPr/>
        </p:nvGrpSpPr>
        <p:grpSpPr>
          <a:xfrm>
            <a:off x="9580227" y="3562067"/>
            <a:ext cx="2234067" cy="2795575"/>
            <a:chOff x="0" y="0"/>
            <a:chExt cx="2234066" cy="2795574"/>
          </a:xfrm>
        </p:grpSpPr>
        <p:sp>
          <p:nvSpPr>
            <p:cNvPr id="133" name="Google Shape;61;p18"/>
            <p:cNvSpPr/>
            <p:nvPr/>
          </p:nvSpPr>
          <p:spPr>
            <a:xfrm>
              <a:off x="0" y="1952900"/>
              <a:ext cx="573440" cy="266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6833" y="13655"/>
                    <a:pt x="7940" y="216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34" name="Google Shape;62;p18"/>
            <p:cNvSpPr/>
            <p:nvPr/>
          </p:nvSpPr>
          <p:spPr>
            <a:xfrm>
              <a:off x="1897406" y="1886554"/>
              <a:ext cx="336661" cy="3330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73" h="19804" extrusionOk="0">
                  <a:moveTo>
                    <a:pt x="0" y="2246"/>
                  </a:moveTo>
                  <a:cubicBezTo>
                    <a:pt x="5487" y="-1796"/>
                    <a:pt x="18512" y="-327"/>
                    <a:pt x="20174" y="6210"/>
                  </a:cubicBezTo>
                  <a:cubicBezTo>
                    <a:pt x="21600" y="11818"/>
                    <a:pt x="15105" y="19804"/>
                    <a:pt x="9223" y="19804"/>
                  </a:cubicBezTo>
                </a:path>
              </a:pathLst>
            </a:custGeom>
            <a:noFill/>
            <a:ln w="3810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35" name="Google Shape;63;p18"/>
            <p:cNvSpPr/>
            <p:nvPr/>
          </p:nvSpPr>
          <p:spPr>
            <a:xfrm>
              <a:off x="942190" y="2313000"/>
              <a:ext cx="161901" cy="4825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7622" y="10800"/>
                  </a:lnTo>
                  <a:lnTo>
                    <a:pt x="21600" y="21600"/>
                  </a:lnTo>
                  <a:lnTo>
                    <a:pt x="0" y="21600"/>
                  </a:lnTo>
                </a:path>
              </a:pathLst>
            </a:custGeom>
            <a:noFill/>
            <a:ln w="3810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36" name="Google Shape;64;p18"/>
            <p:cNvSpPr/>
            <p:nvPr/>
          </p:nvSpPr>
          <p:spPr>
            <a:xfrm>
              <a:off x="1367606" y="2313000"/>
              <a:ext cx="161901" cy="4825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7622" y="10800"/>
                  </a:lnTo>
                  <a:lnTo>
                    <a:pt x="21600" y="21600"/>
                  </a:lnTo>
                  <a:lnTo>
                    <a:pt x="0" y="21600"/>
                  </a:lnTo>
                </a:path>
              </a:pathLst>
            </a:custGeom>
            <a:noFill/>
            <a:ln w="3810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pic>
          <p:nvPicPr>
            <p:cNvPr id="137" name="Google Shape;65;p18" descr="Google Shape;65;p18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467934" y="0"/>
              <a:ext cx="1535846" cy="251263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38" name="Google Shape;66;p18"/>
            <p:cNvSpPr/>
            <p:nvPr/>
          </p:nvSpPr>
          <p:spPr>
            <a:xfrm>
              <a:off x="1245007" y="1444529"/>
              <a:ext cx="193645" cy="194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428" h="18927" extrusionOk="0">
                  <a:moveTo>
                    <a:pt x="3554" y="16760"/>
                  </a:moveTo>
                  <a:cubicBezTo>
                    <a:pt x="7922" y="20193"/>
                    <a:pt x="13854" y="19415"/>
                    <a:pt x="17231" y="15360"/>
                  </a:cubicBezTo>
                  <a:cubicBezTo>
                    <a:pt x="20608" y="11305"/>
                    <a:pt x="20064" y="4608"/>
                    <a:pt x="15796" y="2083"/>
                  </a:cubicBezTo>
                  <a:cubicBezTo>
                    <a:pt x="11528" y="-442"/>
                    <a:pt x="5231" y="-1407"/>
                    <a:pt x="2119" y="3483"/>
                  </a:cubicBezTo>
                  <a:cubicBezTo>
                    <a:pt x="-992" y="8373"/>
                    <a:pt x="-812" y="13326"/>
                    <a:pt x="3554" y="16760"/>
                  </a:cubicBezTo>
                  <a:close/>
                </a:path>
              </a:pathLst>
            </a:custGeom>
            <a:solidFill>
              <a:srgbClr val="24272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39" name="Google Shape;67;p18"/>
            <p:cNvSpPr/>
            <p:nvPr/>
          </p:nvSpPr>
          <p:spPr>
            <a:xfrm>
              <a:off x="846880" y="1411464"/>
              <a:ext cx="169478" cy="1759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416" h="19051" extrusionOk="0">
                  <a:moveTo>
                    <a:pt x="2724" y="3069"/>
                  </a:moveTo>
                  <a:cubicBezTo>
                    <a:pt x="-1198" y="6615"/>
                    <a:pt x="-756" y="12046"/>
                    <a:pt x="3221" y="16157"/>
                  </a:cubicBezTo>
                  <a:cubicBezTo>
                    <a:pt x="7198" y="20267"/>
                    <a:pt x="13984" y="19915"/>
                    <a:pt x="17071" y="15640"/>
                  </a:cubicBezTo>
                  <a:cubicBezTo>
                    <a:pt x="20158" y="11365"/>
                    <a:pt x="20402" y="6437"/>
                    <a:pt x="16574" y="2552"/>
                  </a:cubicBezTo>
                  <a:cubicBezTo>
                    <a:pt x="12746" y="-1333"/>
                    <a:pt x="6652" y="-478"/>
                    <a:pt x="2724" y="3069"/>
                  </a:cubicBezTo>
                  <a:close/>
                </a:path>
              </a:pathLst>
            </a:custGeom>
            <a:solidFill>
              <a:srgbClr val="24272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40" name="Google Shape;68;p18"/>
            <p:cNvSpPr/>
            <p:nvPr/>
          </p:nvSpPr>
          <p:spPr>
            <a:xfrm rot="7381212">
              <a:off x="1375569" y="1848074"/>
              <a:ext cx="165046" cy="1069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964" y="4921"/>
                    <a:pt x="16107" y="11427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24272E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41" name="Google Shape;69;p18"/>
            <p:cNvSpPr/>
            <p:nvPr/>
          </p:nvSpPr>
          <p:spPr>
            <a:xfrm>
              <a:off x="1177713" y="1309342"/>
              <a:ext cx="463062" cy="4646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428" h="18927" extrusionOk="0">
                  <a:moveTo>
                    <a:pt x="3554" y="16760"/>
                  </a:moveTo>
                  <a:cubicBezTo>
                    <a:pt x="7922" y="20193"/>
                    <a:pt x="13854" y="19415"/>
                    <a:pt x="17231" y="15360"/>
                  </a:cubicBezTo>
                  <a:cubicBezTo>
                    <a:pt x="20608" y="11305"/>
                    <a:pt x="20064" y="4608"/>
                    <a:pt x="15796" y="2083"/>
                  </a:cubicBezTo>
                  <a:cubicBezTo>
                    <a:pt x="11528" y="-442"/>
                    <a:pt x="5231" y="-1407"/>
                    <a:pt x="2119" y="3483"/>
                  </a:cubicBezTo>
                  <a:cubicBezTo>
                    <a:pt x="-992" y="8373"/>
                    <a:pt x="-812" y="13326"/>
                    <a:pt x="3554" y="16760"/>
                  </a:cubicBezTo>
                  <a:close/>
                </a:path>
              </a:pathLst>
            </a:custGeom>
            <a:noFill/>
            <a:ln w="38100" cap="flat">
              <a:solidFill>
                <a:srgbClr val="24272E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42" name="Google Shape;70;p18"/>
            <p:cNvSpPr/>
            <p:nvPr/>
          </p:nvSpPr>
          <p:spPr>
            <a:xfrm>
              <a:off x="669465" y="1288275"/>
              <a:ext cx="406749" cy="4223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416" h="19051" extrusionOk="0">
                  <a:moveTo>
                    <a:pt x="2724" y="3069"/>
                  </a:moveTo>
                  <a:cubicBezTo>
                    <a:pt x="-1198" y="6615"/>
                    <a:pt x="-756" y="12046"/>
                    <a:pt x="3221" y="16157"/>
                  </a:cubicBezTo>
                  <a:cubicBezTo>
                    <a:pt x="7198" y="20267"/>
                    <a:pt x="13984" y="19915"/>
                    <a:pt x="17071" y="15640"/>
                  </a:cubicBezTo>
                  <a:cubicBezTo>
                    <a:pt x="20158" y="11365"/>
                    <a:pt x="20402" y="6437"/>
                    <a:pt x="16574" y="2552"/>
                  </a:cubicBezTo>
                  <a:cubicBezTo>
                    <a:pt x="12746" y="-1333"/>
                    <a:pt x="6652" y="-478"/>
                    <a:pt x="2724" y="3069"/>
                  </a:cubicBezTo>
                  <a:close/>
                </a:path>
              </a:pathLst>
            </a:custGeom>
            <a:noFill/>
            <a:ln w="38100" cap="flat">
              <a:solidFill>
                <a:srgbClr val="24272E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43" name="Google Shape;71;p18"/>
            <p:cNvSpPr/>
            <p:nvPr/>
          </p:nvSpPr>
          <p:spPr>
            <a:xfrm>
              <a:off x="1073306" y="1501635"/>
              <a:ext cx="110601" cy="195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4445" extrusionOk="0">
                  <a:moveTo>
                    <a:pt x="0" y="14445"/>
                  </a:moveTo>
                  <a:cubicBezTo>
                    <a:pt x="6217" y="635"/>
                    <a:pt x="15826" y="-7155"/>
                    <a:pt x="21600" y="9186"/>
                  </a:cubicBezTo>
                </a:path>
              </a:pathLst>
            </a:custGeom>
            <a:noFill/>
            <a:ln w="38100" cap="rnd">
              <a:solidFill>
                <a:srgbClr val="24272E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145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73;p19" descr="Google Shape;73;p1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2394" y="203200"/>
            <a:ext cx="9724990" cy="6451600"/>
          </a:xfrm>
          <a:prstGeom prst="rect">
            <a:avLst/>
          </a:prstGeom>
          <a:ln w="12700">
            <a:miter lim="400000"/>
          </a:ln>
        </p:spPr>
      </p:pic>
      <p:sp>
        <p:nvSpPr>
          <p:cNvPr id="153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730833" y="790832"/>
            <a:ext cx="8222800" cy="5284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Текст заголовка</a:t>
            </a:r>
          </a:p>
        </p:txBody>
      </p:sp>
      <p:sp>
        <p:nvSpPr>
          <p:cNvPr id="154" name="Уровень текста 1…"/>
          <p:cNvSpPr txBox="1">
            <a:spLocks noGrp="1"/>
          </p:cNvSpPr>
          <p:nvPr>
            <p:ph type="body" idx="1"/>
          </p:nvPr>
        </p:nvSpPr>
        <p:spPr>
          <a:xfrm>
            <a:off x="730833" y="1695467"/>
            <a:ext cx="8222800" cy="43972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grpSp>
        <p:nvGrpSpPr>
          <p:cNvPr id="162" name="Google Shape;77;p19"/>
          <p:cNvGrpSpPr/>
          <p:nvPr/>
        </p:nvGrpSpPr>
        <p:grpSpPr>
          <a:xfrm>
            <a:off x="9802132" y="3711566"/>
            <a:ext cx="2151786" cy="2373097"/>
            <a:chOff x="0" y="0"/>
            <a:chExt cx="2151784" cy="2373096"/>
          </a:xfrm>
        </p:grpSpPr>
        <p:grpSp>
          <p:nvGrpSpPr>
            <p:cNvPr id="157" name="Google Shape;78;p19"/>
            <p:cNvGrpSpPr/>
            <p:nvPr/>
          </p:nvGrpSpPr>
          <p:grpSpPr>
            <a:xfrm>
              <a:off x="677250" y="1849938"/>
              <a:ext cx="636709" cy="523159"/>
              <a:chOff x="0" y="0"/>
              <a:chExt cx="636707" cy="523158"/>
            </a:xfrm>
          </p:grpSpPr>
          <p:sp>
            <p:nvSpPr>
              <p:cNvPr id="155" name="Google Shape;79;p19"/>
              <p:cNvSpPr/>
              <p:nvPr/>
            </p:nvSpPr>
            <p:spPr>
              <a:xfrm>
                <a:off x="0" y="0"/>
                <a:ext cx="175516" cy="52315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7622" y="10800"/>
                    </a:lnTo>
                    <a:lnTo>
                      <a:pt x="21600" y="21600"/>
                    </a:lnTo>
                    <a:lnTo>
                      <a:pt x="0" y="21600"/>
                    </a:lnTo>
                  </a:path>
                </a:pathLst>
              </a:custGeom>
              <a:noFill/>
              <a:ln w="38100" cap="rnd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56" name="Google Shape;80;p19"/>
              <p:cNvSpPr/>
              <p:nvPr/>
            </p:nvSpPr>
            <p:spPr>
              <a:xfrm>
                <a:off x="461192" y="0"/>
                <a:ext cx="175516" cy="52315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7622" y="10800"/>
                    </a:lnTo>
                    <a:lnTo>
                      <a:pt x="21600" y="21600"/>
                    </a:lnTo>
                    <a:lnTo>
                      <a:pt x="0" y="21600"/>
                    </a:lnTo>
                  </a:path>
                </a:pathLst>
              </a:custGeom>
              <a:noFill/>
              <a:ln w="38100" cap="rnd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pic>
          <p:nvPicPr>
            <p:cNvPr id="158" name="Google Shape;81;p19" descr="Google Shape;81;p19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" y="0"/>
              <a:ext cx="1943711" cy="197854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59" name="Google Shape;82;p19"/>
            <p:cNvSpPr/>
            <p:nvPr/>
          </p:nvSpPr>
          <p:spPr>
            <a:xfrm rot="10145659" flipH="1">
              <a:off x="1755522" y="1435686"/>
              <a:ext cx="361433" cy="4027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10571" y="19704"/>
                    <a:pt x="21600" y="9674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60" name="Google Shape;83;p19"/>
            <p:cNvSpPr/>
            <p:nvPr/>
          </p:nvSpPr>
          <p:spPr>
            <a:xfrm>
              <a:off x="956401" y="1082830"/>
              <a:ext cx="193645" cy="194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428" h="18927" extrusionOk="0">
                  <a:moveTo>
                    <a:pt x="3554" y="16760"/>
                  </a:moveTo>
                  <a:cubicBezTo>
                    <a:pt x="7922" y="20193"/>
                    <a:pt x="13854" y="19415"/>
                    <a:pt x="17231" y="15360"/>
                  </a:cubicBezTo>
                  <a:cubicBezTo>
                    <a:pt x="20608" y="11305"/>
                    <a:pt x="20064" y="4608"/>
                    <a:pt x="15796" y="2083"/>
                  </a:cubicBezTo>
                  <a:cubicBezTo>
                    <a:pt x="11528" y="-442"/>
                    <a:pt x="5231" y="-1407"/>
                    <a:pt x="2119" y="3483"/>
                  </a:cubicBezTo>
                  <a:cubicBezTo>
                    <a:pt x="-992" y="8373"/>
                    <a:pt x="-812" y="13326"/>
                    <a:pt x="3554" y="16760"/>
                  </a:cubicBezTo>
                  <a:close/>
                </a:path>
              </a:pathLst>
            </a:custGeom>
            <a:solidFill>
              <a:srgbClr val="24272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61" name="Google Shape;84;p19"/>
            <p:cNvSpPr/>
            <p:nvPr/>
          </p:nvSpPr>
          <p:spPr>
            <a:xfrm>
              <a:off x="558273" y="1049765"/>
              <a:ext cx="169479" cy="1759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416" h="19051" extrusionOk="0">
                  <a:moveTo>
                    <a:pt x="2724" y="3069"/>
                  </a:moveTo>
                  <a:cubicBezTo>
                    <a:pt x="-1198" y="6615"/>
                    <a:pt x="-756" y="12046"/>
                    <a:pt x="3221" y="16157"/>
                  </a:cubicBezTo>
                  <a:cubicBezTo>
                    <a:pt x="7198" y="20267"/>
                    <a:pt x="13984" y="19915"/>
                    <a:pt x="17071" y="15640"/>
                  </a:cubicBezTo>
                  <a:cubicBezTo>
                    <a:pt x="20158" y="11365"/>
                    <a:pt x="20402" y="6437"/>
                    <a:pt x="16574" y="2552"/>
                  </a:cubicBezTo>
                  <a:cubicBezTo>
                    <a:pt x="12746" y="-1333"/>
                    <a:pt x="6652" y="-478"/>
                    <a:pt x="2724" y="3069"/>
                  </a:cubicBezTo>
                  <a:close/>
                </a:path>
              </a:pathLst>
            </a:custGeom>
            <a:solidFill>
              <a:srgbClr val="24272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sp>
        <p:nvSpPr>
          <p:cNvPr id="163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86;p20" descr="Google Shape;86;p2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57416" y="1181100"/>
            <a:ext cx="4804669" cy="4984766"/>
          </a:xfrm>
          <a:prstGeom prst="rect">
            <a:avLst/>
          </a:prstGeom>
          <a:ln w="12700">
            <a:miter lim="400000"/>
          </a:ln>
        </p:spPr>
      </p:pic>
      <p:pic>
        <p:nvPicPr>
          <p:cNvPr id="171" name="Google Shape;87;p20" descr="Google Shape;87;p2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flipH="1">
            <a:off x="1529916" y="1752600"/>
            <a:ext cx="4804669" cy="4718069"/>
          </a:xfrm>
          <a:prstGeom prst="rect">
            <a:avLst/>
          </a:prstGeom>
          <a:ln w="12700">
            <a:miter lim="400000"/>
          </a:ln>
        </p:spPr>
      </p:pic>
      <p:sp>
        <p:nvSpPr>
          <p:cNvPr id="172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1984599" y="324100"/>
            <a:ext cx="8222801" cy="528401"/>
          </a:xfrm>
          <a:prstGeom prst="rect">
            <a:avLst/>
          </a:prstGeom>
        </p:spPr>
        <p:txBody>
          <a:bodyPr>
            <a:normAutofit/>
          </a:bodyPr>
          <a:lstStyle>
            <a:lvl1pPr algn="ctr"/>
          </a:lstStyle>
          <a:p>
            <a:r>
              <a:t>Текст заголовка</a:t>
            </a:r>
          </a:p>
        </p:txBody>
      </p:sp>
      <p:sp>
        <p:nvSpPr>
          <p:cNvPr id="173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2257432" y="2157866"/>
            <a:ext cx="3346401" cy="385240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SzPts val="2600"/>
              <a:defRPr sz="2600"/>
            </a:lvl1pPr>
            <a:lvl2pPr indent="-355600">
              <a:buSzPts val="2600"/>
              <a:defRPr sz="2600"/>
            </a:lvl2pPr>
            <a:lvl3pPr indent="-355600">
              <a:buSzPts val="2600"/>
              <a:defRPr sz="2600"/>
            </a:lvl3pPr>
            <a:lvl4pPr indent="-355600">
              <a:buSzPts val="2600"/>
              <a:defRPr sz="2600"/>
            </a:lvl4pPr>
            <a:lvl5pPr indent="-355600">
              <a:buSzPts val="2600"/>
              <a:defRPr sz="26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74" name="Google Shape;90;p20"/>
          <p:cNvSpPr txBox="1">
            <a:spLocks noGrp="1"/>
          </p:cNvSpPr>
          <p:nvPr>
            <p:ph type="body" sz="quarter" idx="21"/>
          </p:nvPr>
        </p:nvSpPr>
        <p:spPr>
          <a:xfrm>
            <a:off x="6586564" y="1751467"/>
            <a:ext cx="3346401" cy="38524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SzPts val="2600"/>
              <a:defRPr sz="2600"/>
            </a:pPr>
            <a:endParaRPr/>
          </a:p>
        </p:txBody>
      </p:sp>
      <p:grpSp>
        <p:nvGrpSpPr>
          <p:cNvPr id="181" name="Google Shape;92;p20"/>
          <p:cNvGrpSpPr/>
          <p:nvPr/>
        </p:nvGrpSpPr>
        <p:grpSpPr>
          <a:xfrm>
            <a:off x="10484547" y="3956534"/>
            <a:ext cx="1894121" cy="1701301"/>
            <a:chOff x="0" y="0"/>
            <a:chExt cx="1894120" cy="1701300"/>
          </a:xfrm>
        </p:grpSpPr>
        <p:grpSp>
          <p:nvGrpSpPr>
            <p:cNvPr id="177" name="Google Shape;93;p20"/>
            <p:cNvGrpSpPr/>
            <p:nvPr/>
          </p:nvGrpSpPr>
          <p:grpSpPr>
            <a:xfrm>
              <a:off x="551785" y="1218725"/>
              <a:ext cx="587318" cy="482576"/>
              <a:chOff x="0" y="0"/>
              <a:chExt cx="587317" cy="482574"/>
            </a:xfrm>
          </p:grpSpPr>
          <p:sp>
            <p:nvSpPr>
              <p:cNvPr id="175" name="Google Shape;94;p20"/>
              <p:cNvSpPr/>
              <p:nvPr/>
            </p:nvSpPr>
            <p:spPr>
              <a:xfrm>
                <a:off x="-1" y="0"/>
                <a:ext cx="161901" cy="4825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7622" y="10800"/>
                    </a:lnTo>
                    <a:lnTo>
                      <a:pt x="21600" y="21600"/>
                    </a:lnTo>
                    <a:lnTo>
                      <a:pt x="0" y="21600"/>
                    </a:lnTo>
                  </a:path>
                </a:pathLst>
              </a:custGeom>
              <a:noFill/>
              <a:ln w="38100" cap="rnd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76" name="Google Shape;95;p20"/>
              <p:cNvSpPr/>
              <p:nvPr/>
            </p:nvSpPr>
            <p:spPr>
              <a:xfrm>
                <a:off x="425417" y="0"/>
                <a:ext cx="161901" cy="4825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7622" y="10800"/>
                    </a:lnTo>
                    <a:lnTo>
                      <a:pt x="21600" y="21600"/>
                    </a:lnTo>
                    <a:lnTo>
                      <a:pt x="0" y="21600"/>
                    </a:lnTo>
                  </a:path>
                </a:pathLst>
              </a:custGeom>
              <a:noFill/>
              <a:ln w="38100" cap="rnd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pic>
          <p:nvPicPr>
            <p:cNvPr id="178" name="Google Shape;96;p20" descr="Google Shape;96;p20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-1"/>
              <a:ext cx="1894121" cy="130990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79" name="Google Shape;97;p20"/>
            <p:cNvSpPr/>
            <p:nvPr/>
          </p:nvSpPr>
          <p:spPr>
            <a:xfrm>
              <a:off x="895953" y="491296"/>
              <a:ext cx="193645" cy="194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428" h="18927" extrusionOk="0">
                  <a:moveTo>
                    <a:pt x="3554" y="16760"/>
                  </a:moveTo>
                  <a:cubicBezTo>
                    <a:pt x="7922" y="20193"/>
                    <a:pt x="13854" y="19415"/>
                    <a:pt x="17231" y="15360"/>
                  </a:cubicBezTo>
                  <a:cubicBezTo>
                    <a:pt x="20608" y="11305"/>
                    <a:pt x="20064" y="4608"/>
                    <a:pt x="15796" y="2083"/>
                  </a:cubicBezTo>
                  <a:cubicBezTo>
                    <a:pt x="11528" y="-442"/>
                    <a:pt x="5231" y="-1407"/>
                    <a:pt x="2119" y="3483"/>
                  </a:cubicBezTo>
                  <a:cubicBezTo>
                    <a:pt x="-992" y="8373"/>
                    <a:pt x="-812" y="13326"/>
                    <a:pt x="3554" y="16760"/>
                  </a:cubicBezTo>
                  <a:close/>
                </a:path>
              </a:pathLst>
            </a:custGeom>
            <a:solidFill>
              <a:srgbClr val="24272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80" name="Google Shape;98;p20"/>
            <p:cNvSpPr/>
            <p:nvPr/>
          </p:nvSpPr>
          <p:spPr>
            <a:xfrm>
              <a:off x="497825" y="458230"/>
              <a:ext cx="169479" cy="1759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416" h="19051" extrusionOk="0">
                  <a:moveTo>
                    <a:pt x="2724" y="3069"/>
                  </a:moveTo>
                  <a:cubicBezTo>
                    <a:pt x="-1198" y="6615"/>
                    <a:pt x="-756" y="12046"/>
                    <a:pt x="3221" y="16157"/>
                  </a:cubicBezTo>
                  <a:cubicBezTo>
                    <a:pt x="7198" y="20267"/>
                    <a:pt x="13984" y="19915"/>
                    <a:pt x="17071" y="15640"/>
                  </a:cubicBezTo>
                  <a:cubicBezTo>
                    <a:pt x="20158" y="11365"/>
                    <a:pt x="20402" y="6437"/>
                    <a:pt x="16574" y="2552"/>
                  </a:cubicBezTo>
                  <a:cubicBezTo>
                    <a:pt x="12746" y="-1333"/>
                    <a:pt x="6652" y="-478"/>
                    <a:pt x="2724" y="3069"/>
                  </a:cubicBezTo>
                  <a:close/>
                </a:path>
              </a:pathLst>
            </a:custGeom>
            <a:solidFill>
              <a:srgbClr val="24272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grpSp>
        <p:nvGrpSpPr>
          <p:cNvPr id="189" name="Google Shape;99;p20"/>
          <p:cNvGrpSpPr/>
          <p:nvPr/>
        </p:nvGrpSpPr>
        <p:grpSpPr>
          <a:xfrm>
            <a:off x="-276200" y="3949479"/>
            <a:ext cx="1715779" cy="2114780"/>
            <a:chOff x="0" y="0"/>
            <a:chExt cx="1715777" cy="2114779"/>
          </a:xfrm>
        </p:grpSpPr>
        <p:grpSp>
          <p:nvGrpSpPr>
            <p:cNvPr id="184" name="Google Shape;100;p20"/>
            <p:cNvGrpSpPr/>
            <p:nvPr/>
          </p:nvGrpSpPr>
          <p:grpSpPr>
            <a:xfrm>
              <a:off x="436833" y="1632204"/>
              <a:ext cx="730234" cy="482576"/>
              <a:chOff x="0" y="0"/>
              <a:chExt cx="730233" cy="482574"/>
            </a:xfrm>
          </p:grpSpPr>
          <p:sp>
            <p:nvSpPr>
              <p:cNvPr id="182" name="Google Shape;101;p20"/>
              <p:cNvSpPr/>
              <p:nvPr/>
            </p:nvSpPr>
            <p:spPr>
              <a:xfrm>
                <a:off x="-1" y="-1"/>
                <a:ext cx="161901" cy="4825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7622" y="10800"/>
                    </a:lnTo>
                    <a:lnTo>
                      <a:pt x="21600" y="21600"/>
                    </a:lnTo>
                    <a:lnTo>
                      <a:pt x="0" y="21600"/>
                    </a:lnTo>
                  </a:path>
                </a:pathLst>
              </a:custGeom>
              <a:noFill/>
              <a:ln w="38100" cap="rnd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83" name="Google Shape;102;p20"/>
              <p:cNvSpPr/>
              <p:nvPr/>
            </p:nvSpPr>
            <p:spPr>
              <a:xfrm flipH="1">
                <a:off x="568333" y="-1"/>
                <a:ext cx="161901" cy="4825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7622" y="10800"/>
                    </a:lnTo>
                    <a:lnTo>
                      <a:pt x="21600" y="21600"/>
                    </a:lnTo>
                    <a:lnTo>
                      <a:pt x="0" y="21600"/>
                    </a:lnTo>
                  </a:path>
                </a:pathLst>
              </a:custGeom>
              <a:noFill/>
              <a:ln w="38100" cap="rnd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pic>
          <p:nvPicPr>
            <p:cNvPr id="185" name="Google Shape;103;p20" descr="Google Shape;103;p20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1715778" cy="174038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86" name="Google Shape;104;p20"/>
            <p:cNvSpPr/>
            <p:nvPr/>
          </p:nvSpPr>
          <p:spPr>
            <a:xfrm rot="10576116">
              <a:off x="561173" y="916421"/>
              <a:ext cx="194055" cy="1947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428" h="18927" extrusionOk="0">
                  <a:moveTo>
                    <a:pt x="3554" y="16760"/>
                  </a:moveTo>
                  <a:cubicBezTo>
                    <a:pt x="7922" y="20193"/>
                    <a:pt x="13854" y="19415"/>
                    <a:pt x="17231" y="15360"/>
                  </a:cubicBezTo>
                  <a:cubicBezTo>
                    <a:pt x="20608" y="11305"/>
                    <a:pt x="20064" y="4608"/>
                    <a:pt x="15796" y="2083"/>
                  </a:cubicBezTo>
                  <a:cubicBezTo>
                    <a:pt x="11528" y="-442"/>
                    <a:pt x="5231" y="-1407"/>
                    <a:pt x="2119" y="3483"/>
                  </a:cubicBezTo>
                  <a:cubicBezTo>
                    <a:pt x="-992" y="8373"/>
                    <a:pt x="-812" y="13326"/>
                    <a:pt x="3554" y="16760"/>
                  </a:cubicBezTo>
                  <a:close/>
                </a:path>
              </a:pathLst>
            </a:custGeom>
            <a:solidFill>
              <a:srgbClr val="24272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87" name="Google Shape;105;p20"/>
            <p:cNvSpPr/>
            <p:nvPr/>
          </p:nvSpPr>
          <p:spPr>
            <a:xfrm rot="10598995">
              <a:off x="985967" y="943110"/>
              <a:ext cx="169769" cy="176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416" h="19051" extrusionOk="0">
                  <a:moveTo>
                    <a:pt x="2724" y="3069"/>
                  </a:moveTo>
                  <a:cubicBezTo>
                    <a:pt x="-1198" y="6615"/>
                    <a:pt x="-756" y="12046"/>
                    <a:pt x="3221" y="16157"/>
                  </a:cubicBezTo>
                  <a:cubicBezTo>
                    <a:pt x="7198" y="20267"/>
                    <a:pt x="13984" y="19915"/>
                    <a:pt x="17071" y="15640"/>
                  </a:cubicBezTo>
                  <a:cubicBezTo>
                    <a:pt x="20158" y="11365"/>
                    <a:pt x="20402" y="6437"/>
                    <a:pt x="16574" y="2552"/>
                  </a:cubicBezTo>
                  <a:cubicBezTo>
                    <a:pt x="12746" y="-1333"/>
                    <a:pt x="6652" y="-478"/>
                    <a:pt x="2724" y="3069"/>
                  </a:cubicBezTo>
                  <a:close/>
                </a:path>
              </a:pathLst>
            </a:custGeom>
            <a:solidFill>
              <a:srgbClr val="24272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88" name="Google Shape;106;p20"/>
            <p:cNvSpPr/>
            <p:nvPr/>
          </p:nvSpPr>
          <p:spPr>
            <a:xfrm rot="2878168">
              <a:off x="462870" y="687622"/>
              <a:ext cx="790021" cy="8801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10571" y="19704"/>
                    <a:pt x="21600" y="9674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24272E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190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+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08;p21" descr="Google Shape;108;p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2394" y="203200"/>
            <a:ext cx="9724990" cy="6451600"/>
          </a:xfrm>
          <a:prstGeom prst="rect">
            <a:avLst/>
          </a:prstGeom>
          <a:ln w="12700">
            <a:miter lim="400000"/>
          </a:ln>
        </p:spPr>
      </p:pic>
      <p:sp>
        <p:nvSpPr>
          <p:cNvPr id="198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730833" y="790832"/>
            <a:ext cx="8222800" cy="5284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Текст заголовка</a:t>
            </a:r>
          </a:p>
        </p:txBody>
      </p:sp>
      <p:sp>
        <p:nvSpPr>
          <p:cNvPr id="199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730833" y="1695467"/>
            <a:ext cx="2561601" cy="4410000"/>
          </a:xfrm>
          <a:prstGeom prst="rect">
            <a:avLst/>
          </a:prstGeom>
        </p:spPr>
        <p:txBody>
          <a:bodyPr>
            <a:normAutofit/>
          </a:bodyPr>
          <a:lstStyle>
            <a:lvl1pPr indent="-342900"/>
            <a:lvl2pPr indent="-342900"/>
            <a:lvl3pPr indent="-342900"/>
            <a:lvl4pPr indent="-342900"/>
            <a:lvl5pPr indent="-342900"/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00" name="Google Shape;111;p21"/>
          <p:cNvSpPr txBox="1">
            <a:spLocks noGrp="1"/>
          </p:cNvSpPr>
          <p:nvPr>
            <p:ph type="body" sz="quarter" idx="21"/>
          </p:nvPr>
        </p:nvSpPr>
        <p:spPr>
          <a:xfrm>
            <a:off x="3561432" y="1695467"/>
            <a:ext cx="2561602" cy="4410000"/>
          </a:xfrm>
          <a:prstGeom prst="rect">
            <a:avLst/>
          </a:prstGeom>
        </p:spPr>
        <p:txBody>
          <a:bodyPr>
            <a:normAutofit/>
          </a:bodyPr>
          <a:lstStyle/>
          <a:p>
            <a:pPr indent="-342900"/>
            <a:endParaRPr/>
          </a:p>
        </p:txBody>
      </p:sp>
      <p:sp>
        <p:nvSpPr>
          <p:cNvPr id="201" name="Google Shape;113;p21"/>
          <p:cNvSpPr txBox="1">
            <a:spLocks noGrp="1"/>
          </p:cNvSpPr>
          <p:nvPr>
            <p:ph type="body" sz="quarter" idx="22"/>
          </p:nvPr>
        </p:nvSpPr>
        <p:spPr>
          <a:xfrm>
            <a:off x="6392035" y="1695467"/>
            <a:ext cx="2561601" cy="4410000"/>
          </a:xfrm>
          <a:prstGeom prst="rect">
            <a:avLst/>
          </a:prstGeom>
        </p:spPr>
        <p:txBody>
          <a:bodyPr>
            <a:normAutofit/>
          </a:bodyPr>
          <a:lstStyle/>
          <a:p>
            <a:pPr indent="-342900"/>
            <a:endParaRPr/>
          </a:p>
        </p:txBody>
      </p:sp>
      <p:grpSp>
        <p:nvGrpSpPr>
          <p:cNvPr id="210" name="Google Shape;114;p21"/>
          <p:cNvGrpSpPr/>
          <p:nvPr/>
        </p:nvGrpSpPr>
        <p:grpSpPr>
          <a:xfrm>
            <a:off x="9871030" y="3834795"/>
            <a:ext cx="2175500" cy="2377046"/>
            <a:chOff x="0" y="0"/>
            <a:chExt cx="2175499" cy="2377045"/>
          </a:xfrm>
        </p:grpSpPr>
        <p:sp>
          <p:nvSpPr>
            <p:cNvPr id="202" name="Google Shape;115;p21"/>
            <p:cNvSpPr/>
            <p:nvPr/>
          </p:nvSpPr>
          <p:spPr>
            <a:xfrm rot="5652217" flipH="1">
              <a:off x="30751" y="1532488"/>
              <a:ext cx="333399" cy="3714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10571" y="19704"/>
                    <a:pt x="21600" y="9674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03" name="Google Shape;116;p21"/>
            <p:cNvSpPr/>
            <p:nvPr/>
          </p:nvSpPr>
          <p:spPr>
            <a:xfrm rot="682371">
              <a:off x="1808733" y="1256240"/>
              <a:ext cx="333413" cy="3714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10571" y="19704"/>
                    <a:pt x="21600" y="9674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04" name="Google Shape;117;p21"/>
            <p:cNvSpPr/>
            <p:nvPr/>
          </p:nvSpPr>
          <p:spPr>
            <a:xfrm>
              <a:off x="688320" y="1853872"/>
              <a:ext cx="175517" cy="5231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7622" y="10800"/>
                  </a:lnTo>
                  <a:lnTo>
                    <a:pt x="21600" y="21600"/>
                  </a:lnTo>
                  <a:lnTo>
                    <a:pt x="0" y="21600"/>
                  </a:lnTo>
                </a:path>
              </a:pathLst>
            </a:custGeom>
            <a:noFill/>
            <a:ln w="3810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05" name="Google Shape;118;p21"/>
            <p:cNvSpPr/>
            <p:nvPr/>
          </p:nvSpPr>
          <p:spPr>
            <a:xfrm flipH="1">
              <a:off x="1304473" y="1853872"/>
              <a:ext cx="175517" cy="5231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7622" y="10800"/>
                  </a:lnTo>
                  <a:lnTo>
                    <a:pt x="21600" y="21600"/>
                  </a:lnTo>
                  <a:lnTo>
                    <a:pt x="0" y="21600"/>
                  </a:lnTo>
                </a:path>
              </a:pathLst>
            </a:custGeom>
            <a:noFill/>
            <a:ln w="3810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pic>
          <p:nvPicPr>
            <p:cNvPr id="206" name="Google Shape;119;p21" descr="Google Shape;119;p21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56341" y="0"/>
              <a:ext cx="2055663" cy="200755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07" name="Google Shape;120;p21"/>
            <p:cNvSpPr/>
            <p:nvPr/>
          </p:nvSpPr>
          <p:spPr>
            <a:xfrm rot="21227792">
              <a:off x="1141550" y="1105287"/>
              <a:ext cx="194785" cy="1954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428" h="18927" extrusionOk="0">
                  <a:moveTo>
                    <a:pt x="3554" y="16760"/>
                  </a:moveTo>
                  <a:cubicBezTo>
                    <a:pt x="7922" y="20193"/>
                    <a:pt x="13854" y="19415"/>
                    <a:pt x="17231" y="15360"/>
                  </a:cubicBezTo>
                  <a:cubicBezTo>
                    <a:pt x="20608" y="11305"/>
                    <a:pt x="20064" y="4608"/>
                    <a:pt x="15796" y="2083"/>
                  </a:cubicBezTo>
                  <a:cubicBezTo>
                    <a:pt x="11528" y="-442"/>
                    <a:pt x="5231" y="-1407"/>
                    <a:pt x="2119" y="3483"/>
                  </a:cubicBezTo>
                  <a:cubicBezTo>
                    <a:pt x="-992" y="8373"/>
                    <a:pt x="-812" y="13326"/>
                    <a:pt x="3554" y="16760"/>
                  </a:cubicBezTo>
                  <a:close/>
                </a:path>
              </a:pathLst>
            </a:custGeom>
            <a:solidFill>
              <a:srgbClr val="24272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08" name="Google Shape;121;p21"/>
            <p:cNvSpPr/>
            <p:nvPr/>
          </p:nvSpPr>
          <p:spPr>
            <a:xfrm rot="21264040">
              <a:off x="740300" y="1114500"/>
              <a:ext cx="169461" cy="1759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416" h="19051" extrusionOk="0">
                  <a:moveTo>
                    <a:pt x="2724" y="3069"/>
                  </a:moveTo>
                  <a:cubicBezTo>
                    <a:pt x="-1198" y="6615"/>
                    <a:pt x="-756" y="12046"/>
                    <a:pt x="3221" y="16157"/>
                  </a:cubicBezTo>
                  <a:cubicBezTo>
                    <a:pt x="7198" y="20267"/>
                    <a:pt x="13984" y="19915"/>
                    <a:pt x="17071" y="15640"/>
                  </a:cubicBezTo>
                  <a:cubicBezTo>
                    <a:pt x="20158" y="11365"/>
                    <a:pt x="20402" y="6437"/>
                    <a:pt x="16574" y="2552"/>
                  </a:cubicBezTo>
                  <a:cubicBezTo>
                    <a:pt x="12746" y="-1333"/>
                    <a:pt x="6652" y="-478"/>
                    <a:pt x="2724" y="3069"/>
                  </a:cubicBezTo>
                  <a:close/>
                </a:path>
              </a:pathLst>
            </a:custGeom>
            <a:solidFill>
              <a:srgbClr val="24272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09" name="Google Shape;122;p21"/>
            <p:cNvSpPr/>
            <p:nvPr/>
          </p:nvSpPr>
          <p:spPr>
            <a:xfrm>
              <a:off x="930310" y="1457923"/>
              <a:ext cx="185601" cy="276401"/>
            </a:xfrm>
            <a:prstGeom prst="roundRect">
              <a:avLst>
                <a:gd name="adj" fmla="val 50000"/>
              </a:avLst>
            </a:prstGeom>
            <a:solidFill>
              <a:srgbClr val="24272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</p:grpSp>
      <p:sp>
        <p:nvSpPr>
          <p:cNvPr id="211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124;p22" descr="Google Shape;124;p2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2394" y="203200"/>
            <a:ext cx="9724990" cy="6451600"/>
          </a:xfrm>
          <a:prstGeom prst="rect">
            <a:avLst/>
          </a:prstGeom>
          <a:ln w="12700">
            <a:miter lim="400000"/>
          </a:ln>
        </p:spPr>
      </p:pic>
      <p:sp>
        <p:nvSpPr>
          <p:cNvPr id="219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730833" y="790832"/>
            <a:ext cx="8222800" cy="5284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Текст заголовка</a:t>
            </a:r>
          </a:p>
        </p:txBody>
      </p:sp>
      <p:grpSp>
        <p:nvGrpSpPr>
          <p:cNvPr id="229" name="Google Shape;127;p22"/>
          <p:cNvGrpSpPr/>
          <p:nvPr/>
        </p:nvGrpSpPr>
        <p:grpSpPr>
          <a:xfrm>
            <a:off x="9927367" y="4323003"/>
            <a:ext cx="2117538" cy="1820638"/>
            <a:chOff x="0" y="0"/>
            <a:chExt cx="2117537" cy="1820636"/>
          </a:xfrm>
        </p:grpSpPr>
        <p:sp>
          <p:nvSpPr>
            <p:cNvPr id="220" name="Google Shape;128;p22"/>
            <p:cNvSpPr/>
            <p:nvPr/>
          </p:nvSpPr>
          <p:spPr>
            <a:xfrm rot="15727897">
              <a:off x="1636542" y="1149031"/>
              <a:ext cx="333406" cy="3714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10571" y="19704"/>
                    <a:pt x="21600" y="9674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grpSp>
          <p:nvGrpSpPr>
            <p:cNvPr id="223" name="Google Shape;129;p22"/>
            <p:cNvGrpSpPr/>
            <p:nvPr/>
          </p:nvGrpSpPr>
          <p:grpSpPr>
            <a:xfrm>
              <a:off x="559683" y="1338062"/>
              <a:ext cx="587317" cy="482575"/>
              <a:chOff x="0" y="0"/>
              <a:chExt cx="587315" cy="482574"/>
            </a:xfrm>
          </p:grpSpPr>
          <p:sp>
            <p:nvSpPr>
              <p:cNvPr id="221" name="Google Shape;130;p22"/>
              <p:cNvSpPr/>
              <p:nvPr/>
            </p:nvSpPr>
            <p:spPr>
              <a:xfrm>
                <a:off x="0" y="-1"/>
                <a:ext cx="161900" cy="4825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7622" y="10800"/>
                    </a:lnTo>
                    <a:lnTo>
                      <a:pt x="21600" y="21600"/>
                    </a:lnTo>
                    <a:lnTo>
                      <a:pt x="0" y="21600"/>
                    </a:lnTo>
                  </a:path>
                </a:pathLst>
              </a:custGeom>
              <a:noFill/>
              <a:ln w="38100" cap="rnd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22" name="Google Shape;131;p22"/>
              <p:cNvSpPr/>
              <p:nvPr/>
            </p:nvSpPr>
            <p:spPr>
              <a:xfrm>
                <a:off x="425415" y="-1"/>
                <a:ext cx="161901" cy="4825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7622" y="10800"/>
                    </a:lnTo>
                    <a:lnTo>
                      <a:pt x="21600" y="21600"/>
                    </a:lnTo>
                    <a:lnTo>
                      <a:pt x="0" y="21600"/>
                    </a:lnTo>
                  </a:path>
                </a:pathLst>
              </a:custGeom>
              <a:noFill/>
              <a:ln w="38100" cap="rnd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pic>
          <p:nvPicPr>
            <p:cNvPr id="224" name="Google Shape;132;p22" descr="Google Shape;132;p22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2117538" cy="146441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25" name="Google Shape;133;p22"/>
            <p:cNvSpPr/>
            <p:nvPr/>
          </p:nvSpPr>
          <p:spPr>
            <a:xfrm>
              <a:off x="897834" y="743925"/>
              <a:ext cx="193645" cy="194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428" h="18927" extrusionOk="0">
                  <a:moveTo>
                    <a:pt x="3554" y="16760"/>
                  </a:moveTo>
                  <a:cubicBezTo>
                    <a:pt x="7922" y="20193"/>
                    <a:pt x="13854" y="19415"/>
                    <a:pt x="17231" y="15360"/>
                  </a:cubicBezTo>
                  <a:cubicBezTo>
                    <a:pt x="20608" y="11305"/>
                    <a:pt x="20064" y="4608"/>
                    <a:pt x="15796" y="2083"/>
                  </a:cubicBezTo>
                  <a:cubicBezTo>
                    <a:pt x="11528" y="-442"/>
                    <a:pt x="5231" y="-1407"/>
                    <a:pt x="2119" y="3483"/>
                  </a:cubicBezTo>
                  <a:cubicBezTo>
                    <a:pt x="-992" y="8373"/>
                    <a:pt x="-812" y="13326"/>
                    <a:pt x="3554" y="16760"/>
                  </a:cubicBezTo>
                  <a:close/>
                </a:path>
              </a:pathLst>
            </a:custGeom>
            <a:solidFill>
              <a:srgbClr val="24272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26" name="Google Shape;134;p22"/>
            <p:cNvSpPr/>
            <p:nvPr/>
          </p:nvSpPr>
          <p:spPr>
            <a:xfrm>
              <a:off x="499706" y="710860"/>
              <a:ext cx="169479" cy="1759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416" h="19051" extrusionOk="0">
                  <a:moveTo>
                    <a:pt x="2724" y="3069"/>
                  </a:moveTo>
                  <a:cubicBezTo>
                    <a:pt x="-1198" y="6615"/>
                    <a:pt x="-756" y="12046"/>
                    <a:pt x="3221" y="16157"/>
                  </a:cubicBezTo>
                  <a:cubicBezTo>
                    <a:pt x="7198" y="20267"/>
                    <a:pt x="13984" y="19915"/>
                    <a:pt x="17071" y="15640"/>
                  </a:cubicBezTo>
                  <a:cubicBezTo>
                    <a:pt x="20158" y="11365"/>
                    <a:pt x="20402" y="6437"/>
                    <a:pt x="16574" y="2552"/>
                  </a:cubicBezTo>
                  <a:cubicBezTo>
                    <a:pt x="12746" y="-1333"/>
                    <a:pt x="6652" y="-478"/>
                    <a:pt x="2724" y="3069"/>
                  </a:cubicBezTo>
                  <a:close/>
                </a:path>
              </a:pathLst>
            </a:custGeom>
            <a:solidFill>
              <a:srgbClr val="24272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27" name="Google Shape;135;p22"/>
            <p:cNvSpPr/>
            <p:nvPr/>
          </p:nvSpPr>
          <p:spPr>
            <a:xfrm rot="19995948">
              <a:off x="813458" y="1007759"/>
              <a:ext cx="165088" cy="1069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964" y="4921"/>
                    <a:pt x="16107" y="11427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24272E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28" name="Google Shape;136;p22"/>
            <p:cNvSpPr/>
            <p:nvPr/>
          </p:nvSpPr>
          <p:spPr>
            <a:xfrm>
              <a:off x="214560" y="1111395"/>
              <a:ext cx="511064" cy="1169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714" h="15752" extrusionOk="0">
                  <a:moveTo>
                    <a:pt x="173" y="0"/>
                  </a:moveTo>
                  <a:cubicBezTo>
                    <a:pt x="-1886" y="21600"/>
                    <a:pt x="15103" y="19324"/>
                    <a:pt x="19714" y="3227"/>
                  </a:cubicBezTo>
                </a:path>
              </a:pathLst>
            </a:custGeom>
            <a:noFill/>
            <a:ln w="3810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230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8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20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1.png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23" Type="http://schemas.openxmlformats.org/officeDocument/2006/relationships/image" Target="../media/image10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6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Relationship Id="rId22" Type="http://schemas.openxmlformats.org/officeDocument/2006/relationships/image" Target="../media/image9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150;p24"/>
          <p:cNvGrpSpPr/>
          <p:nvPr/>
        </p:nvGrpSpPr>
        <p:grpSpPr>
          <a:xfrm>
            <a:off x="439717" y="5441601"/>
            <a:ext cx="11312560" cy="1389013"/>
            <a:chOff x="0" y="0"/>
            <a:chExt cx="11312558" cy="1389012"/>
          </a:xfrm>
        </p:grpSpPr>
        <p:sp>
          <p:nvSpPr>
            <p:cNvPr id="2" name="Google Shape;151;p24"/>
            <p:cNvSpPr/>
            <p:nvPr/>
          </p:nvSpPr>
          <p:spPr>
            <a:xfrm flipH="1">
              <a:off x="2871185" y="1097729"/>
              <a:ext cx="97724" cy="2912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7622" y="10800"/>
                  </a:lnTo>
                  <a:lnTo>
                    <a:pt x="21600" y="21600"/>
                  </a:lnTo>
                  <a:lnTo>
                    <a:pt x="0" y="21600"/>
                  </a:lnTo>
                </a:path>
              </a:pathLst>
            </a:custGeom>
            <a:noFill/>
            <a:ln w="3810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" name="Google Shape;152;p24"/>
            <p:cNvSpPr/>
            <p:nvPr/>
          </p:nvSpPr>
          <p:spPr>
            <a:xfrm flipH="1">
              <a:off x="2614420" y="1097729"/>
              <a:ext cx="97723" cy="2912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7622" y="10800"/>
                  </a:lnTo>
                  <a:lnTo>
                    <a:pt x="21600" y="21600"/>
                  </a:lnTo>
                  <a:lnTo>
                    <a:pt x="0" y="21600"/>
                  </a:lnTo>
                </a:path>
              </a:pathLst>
            </a:custGeom>
            <a:noFill/>
            <a:ln w="3810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" name="Google Shape;153;p24"/>
            <p:cNvSpPr/>
            <p:nvPr/>
          </p:nvSpPr>
          <p:spPr>
            <a:xfrm>
              <a:off x="228682" y="1097729"/>
              <a:ext cx="97724" cy="2912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7622" y="10800"/>
                  </a:lnTo>
                  <a:lnTo>
                    <a:pt x="21600" y="21600"/>
                  </a:lnTo>
                  <a:lnTo>
                    <a:pt x="0" y="21600"/>
                  </a:lnTo>
                </a:path>
              </a:pathLst>
            </a:custGeom>
            <a:noFill/>
            <a:ln w="3810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" name="Google Shape;154;p24"/>
            <p:cNvSpPr/>
            <p:nvPr/>
          </p:nvSpPr>
          <p:spPr>
            <a:xfrm flipH="1">
              <a:off x="571701" y="1097729"/>
              <a:ext cx="97723" cy="2912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7622" y="10800"/>
                  </a:lnTo>
                  <a:lnTo>
                    <a:pt x="21600" y="21600"/>
                  </a:lnTo>
                  <a:lnTo>
                    <a:pt x="0" y="21600"/>
                  </a:lnTo>
                </a:path>
              </a:pathLst>
            </a:custGeom>
            <a:noFill/>
            <a:ln w="3810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" name="Google Shape;155;p24"/>
            <p:cNvSpPr/>
            <p:nvPr/>
          </p:nvSpPr>
          <p:spPr>
            <a:xfrm>
              <a:off x="1258969" y="1126038"/>
              <a:ext cx="224218" cy="2414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6646" y="21600"/>
                  </a:lnTo>
                  <a:lnTo>
                    <a:pt x="0" y="16456"/>
                  </a:lnTo>
                </a:path>
              </a:pathLst>
            </a:custGeom>
            <a:noFill/>
            <a:ln w="3810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" name="Google Shape;156;p24"/>
            <p:cNvSpPr/>
            <p:nvPr/>
          </p:nvSpPr>
          <p:spPr>
            <a:xfrm>
              <a:off x="1583329" y="1097729"/>
              <a:ext cx="97724" cy="2912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7622" y="10800"/>
                  </a:lnTo>
                  <a:lnTo>
                    <a:pt x="21600" y="21600"/>
                  </a:lnTo>
                  <a:lnTo>
                    <a:pt x="0" y="21600"/>
                  </a:lnTo>
                </a:path>
              </a:pathLst>
            </a:custGeom>
            <a:noFill/>
            <a:ln w="3810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8" name="Google Shape;157;p24"/>
            <p:cNvSpPr/>
            <p:nvPr/>
          </p:nvSpPr>
          <p:spPr>
            <a:xfrm>
              <a:off x="3819340" y="1091878"/>
              <a:ext cx="99067" cy="2971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</a:path>
              </a:pathLst>
            </a:custGeom>
            <a:noFill/>
            <a:ln w="3810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9" name="Google Shape;158;p24"/>
            <p:cNvSpPr/>
            <p:nvPr/>
          </p:nvSpPr>
          <p:spPr>
            <a:xfrm>
              <a:off x="4022540" y="1091878"/>
              <a:ext cx="99067" cy="2971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</a:path>
              </a:pathLst>
            </a:custGeom>
            <a:noFill/>
            <a:ln w="3810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0" name="Google Shape;159;p24"/>
            <p:cNvSpPr/>
            <p:nvPr/>
          </p:nvSpPr>
          <p:spPr>
            <a:xfrm>
              <a:off x="5055283" y="1116433"/>
              <a:ext cx="323001" cy="163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8352" y="21600"/>
                  </a:lnTo>
                  <a:lnTo>
                    <a:pt x="18145" y="3981"/>
                  </a:lnTo>
                  <a:lnTo>
                    <a:pt x="21600" y="14209"/>
                  </a:lnTo>
                </a:path>
              </a:pathLst>
            </a:custGeom>
            <a:noFill/>
            <a:ln w="3810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1" name="Google Shape;160;p24"/>
            <p:cNvSpPr/>
            <p:nvPr/>
          </p:nvSpPr>
          <p:spPr>
            <a:xfrm flipH="1">
              <a:off x="4825073" y="1091878"/>
              <a:ext cx="99068" cy="2971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</a:path>
              </a:pathLst>
            </a:custGeom>
            <a:noFill/>
            <a:ln w="3810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2" name="Google Shape;161;p24"/>
            <p:cNvSpPr/>
            <p:nvPr/>
          </p:nvSpPr>
          <p:spPr>
            <a:xfrm>
              <a:off x="10606947" y="1097729"/>
              <a:ext cx="97724" cy="2912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7622" y="10800"/>
                  </a:lnTo>
                  <a:lnTo>
                    <a:pt x="21600" y="21600"/>
                  </a:lnTo>
                  <a:lnTo>
                    <a:pt x="0" y="21600"/>
                  </a:lnTo>
                </a:path>
              </a:pathLst>
            </a:custGeom>
            <a:noFill/>
            <a:ln w="3810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3" name="Google Shape;162;p24"/>
            <p:cNvSpPr/>
            <p:nvPr/>
          </p:nvSpPr>
          <p:spPr>
            <a:xfrm>
              <a:off x="6171479" y="1097729"/>
              <a:ext cx="97723" cy="2912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7622" y="10800"/>
                  </a:lnTo>
                  <a:lnTo>
                    <a:pt x="21600" y="21600"/>
                  </a:lnTo>
                  <a:lnTo>
                    <a:pt x="0" y="21600"/>
                  </a:lnTo>
                </a:path>
              </a:pathLst>
            </a:custGeom>
            <a:noFill/>
            <a:ln w="3810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4" name="Google Shape;163;p24"/>
            <p:cNvSpPr/>
            <p:nvPr/>
          </p:nvSpPr>
          <p:spPr>
            <a:xfrm flipH="1">
              <a:off x="7418419" y="1097729"/>
              <a:ext cx="97724" cy="2912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7622" y="10800"/>
                  </a:lnTo>
                  <a:lnTo>
                    <a:pt x="21600" y="21600"/>
                  </a:lnTo>
                  <a:lnTo>
                    <a:pt x="0" y="21600"/>
                  </a:lnTo>
                </a:path>
              </a:pathLst>
            </a:custGeom>
            <a:noFill/>
            <a:ln w="3810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5" name="Google Shape;164;p24"/>
            <p:cNvSpPr/>
            <p:nvPr/>
          </p:nvSpPr>
          <p:spPr>
            <a:xfrm flipH="1">
              <a:off x="7161653" y="1097729"/>
              <a:ext cx="97724" cy="2912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7622" y="10800"/>
                  </a:lnTo>
                  <a:lnTo>
                    <a:pt x="21600" y="21600"/>
                  </a:lnTo>
                  <a:lnTo>
                    <a:pt x="0" y="21600"/>
                  </a:lnTo>
                </a:path>
              </a:pathLst>
            </a:custGeom>
            <a:noFill/>
            <a:ln w="3810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6" name="Google Shape;165;p24"/>
            <p:cNvSpPr/>
            <p:nvPr/>
          </p:nvSpPr>
          <p:spPr>
            <a:xfrm>
              <a:off x="5932416" y="1097729"/>
              <a:ext cx="97724" cy="2912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7622" y="10800"/>
                  </a:lnTo>
                  <a:lnTo>
                    <a:pt x="21600" y="21600"/>
                  </a:lnTo>
                  <a:lnTo>
                    <a:pt x="0" y="21600"/>
                  </a:lnTo>
                </a:path>
              </a:pathLst>
            </a:custGeom>
            <a:noFill/>
            <a:ln w="3810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7" name="Google Shape;166;p24"/>
            <p:cNvSpPr/>
            <p:nvPr/>
          </p:nvSpPr>
          <p:spPr>
            <a:xfrm flipH="1">
              <a:off x="10866069" y="1097729"/>
              <a:ext cx="97723" cy="2912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7622" y="10800"/>
                  </a:lnTo>
                  <a:lnTo>
                    <a:pt x="21600" y="21600"/>
                  </a:lnTo>
                  <a:lnTo>
                    <a:pt x="0" y="21600"/>
                  </a:lnTo>
                </a:path>
              </a:pathLst>
            </a:custGeom>
            <a:noFill/>
            <a:ln w="3810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8" name="Google Shape;167;p24"/>
            <p:cNvSpPr/>
            <p:nvPr/>
          </p:nvSpPr>
          <p:spPr>
            <a:xfrm>
              <a:off x="8111187" y="1126038"/>
              <a:ext cx="224218" cy="2414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6646" y="21600"/>
                  </a:lnTo>
                  <a:lnTo>
                    <a:pt x="0" y="16456"/>
                  </a:lnTo>
                </a:path>
              </a:pathLst>
            </a:custGeom>
            <a:noFill/>
            <a:ln w="3810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9" name="Google Shape;168;p24"/>
            <p:cNvSpPr/>
            <p:nvPr/>
          </p:nvSpPr>
          <p:spPr>
            <a:xfrm>
              <a:off x="8435546" y="1097729"/>
              <a:ext cx="97723" cy="2912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7622" y="10800"/>
                  </a:lnTo>
                  <a:lnTo>
                    <a:pt x="21600" y="21600"/>
                  </a:lnTo>
                  <a:lnTo>
                    <a:pt x="0" y="21600"/>
                  </a:lnTo>
                </a:path>
              </a:pathLst>
            </a:custGeom>
            <a:noFill/>
            <a:ln w="3810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0" name="Google Shape;169;p24"/>
            <p:cNvSpPr/>
            <p:nvPr/>
          </p:nvSpPr>
          <p:spPr>
            <a:xfrm rot="20827615" flipH="1">
              <a:off x="9289783" y="1133665"/>
              <a:ext cx="323012" cy="163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8352" y="21600"/>
                  </a:lnTo>
                  <a:lnTo>
                    <a:pt x="18145" y="3981"/>
                  </a:lnTo>
                  <a:lnTo>
                    <a:pt x="21600" y="14209"/>
                  </a:lnTo>
                </a:path>
              </a:pathLst>
            </a:custGeom>
            <a:noFill/>
            <a:ln w="3810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1" name="Google Shape;170;p24"/>
            <p:cNvSpPr/>
            <p:nvPr/>
          </p:nvSpPr>
          <p:spPr>
            <a:xfrm>
              <a:off x="9743932" y="1091878"/>
              <a:ext cx="99068" cy="2971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</a:path>
              </a:pathLst>
            </a:custGeom>
            <a:noFill/>
            <a:ln w="3810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pic>
          <p:nvPicPr>
            <p:cNvPr id="22" name="Google Shape;171;p24" descr="Google Shape;171;p24"/>
            <p:cNvPicPr>
              <a:picLocks noChangeAspect="1"/>
            </p:cNvPicPr>
            <p:nvPr/>
          </p:nvPicPr>
          <p:blipFill>
            <a:blip r:embed="rId15">
              <a:extLst/>
            </a:blip>
            <a:stretch>
              <a:fillRect/>
            </a:stretch>
          </p:blipFill>
          <p:spPr>
            <a:xfrm flipH="1">
              <a:off x="6984684" y="-1"/>
              <a:ext cx="712623" cy="116583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3" name="Google Shape;172;p24" descr="Google Shape;172;p24"/>
            <p:cNvPicPr>
              <a:picLocks noChangeAspect="1"/>
            </p:cNvPicPr>
            <p:nvPr/>
          </p:nvPicPr>
          <p:blipFill>
            <a:blip r:embed="rId16">
              <a:extLst/>
            </a:blip>
            <a:stretch>
              <a:fillRect/>
            </a:stretch>
          </p:blipFill>
          <p:spPr>
            <a:xfrm>
              <a:off x="2381137" y="-1"/>
              <a:ext cx="712622" cy="116583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4" name="Google Shape;173;p24" descr="Google Shape;173;p24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1144793" y="263062"/>
              <a:ext cx="870872" cy="90277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5" name="Google Shape;174;p24" descr="Google Shape;174;p24"/>
            <p:cNvPicPr>
              <a:picLocks noChangeAspect="1"/>
            </p:cNvPicPr>
            <p:nvPr/>
          </p:nvPicPr>
          <p:blipFill>
            <a:blip r:embed="rId18">
              <a:extLst/>
            </a:blip>
            <a:stretch>
              <a:fillRect/>
            </a:stretch>
          </p:blipFill>
          <p:spPr>
            <a:xfrm>
              <a:off x="4575316" y="263062"/>
              <a:ext cx="890012" cy="90277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6" name="Google Shape;175;p24" descr="Google Shape;175;p24"/>
            <p:cNvPicPr>
              <a:picLocks noChangeAspect="1"/>
            </p:cNvPicPr>
            <p:nvPr/>
          </p:nvPicPr>
          <p:blipFill>
            <a:blip r:embed="rId19">
              <a:extLst/>
            </a:blip>
            <a:stretch>
              <a:fillRect/>
            </a:stretch>
          </p:blipFill>
          <p:spPr>
            <a:xfrm flipH="1">
              <a:off x="3459232" y="234352"/>
              <a:ext cx="953812" cy="93148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7" name="Google Shape;176;p24" descr="Google Shape;176;p24"/>
            <p:cNvPicPr>
              <a:picLocks noChangeAspect="1"/>
            </p:cNvPicPr>
            <p:nvPr/>
          </p:nvPicPr>
          <p:blipFill>
            <a:blip r:embed="rId20">
              <a:extLst/>
            </a:blip>
            <a:stretch>
              <a:fillRect/>
            </a:stretch>
          </p:blipFill>
          <p:spPr>
            <a:xfrm>
              <a:off x="7961179" y="234352"/>
              <a:ext cx="953812" cy="93148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8" name="Google Shape;177;p24" descr="Google Shape;177;p24"/>
            <p:cNvPicPr>
              <a:picLocks noChangeAspect="1"/>
            </p:cNvPicPr>
            <p:nvPr/>
          </p:nvPicPr>
          <p:blipFill>
            <a:blip r:embed="rId21">
              <a:extLst/>
            </a:blip>
            <a:stretch>
              <a:fillRect/>
            </a:stretch>
          </p:blipFill>
          <p:spPr>
            <a:xfrm>
              <a:off x="10330037" y="486362"/>
              <a:ext cx="982522" cy="67947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9" name="Google Shape;178;p24" descr="Google Shape;178;p24"/>
            <p:cNvPicPr>
              <a:picLocks noChangeAspect="1"/>
            </p:cNvPicPr>
            <p:nvPr/>
          </p:nvPicPr>
          <p:blipFill>
            <a:blip r:embed="rId22">
              <a:extLst/>
            </a:blip>
            <a:stretch>
              <a:fillRect/>
            </a:stretch>
          </p:blipFill>
          <p:spPr>
            <a:xfrm>
              <a:off x="-1" y="486362"/>
              <a:ext cx="982523" cy="67947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0" name="Google Shape;179;p24" descr="Google Shape;179;p24"/>
            <p:cNvPicPr>
              <a:picLocks noChangeAspect="1"/>
            </p:cNvPicPr>
            <p:nvPr/>
          </p:nvPicPr>
          <p:blipFill>
            <a:blip r:embed="rId23">
              <a:extLst/>
            </a:blip>
            <a:stretch>
              <a:fillRect/>
            </a:stretch>
          </p:blipFill>
          <p:spPr>
            <a:xfrm>
              <a:off x="5627600" y="259871"/>
              <a:ext cx="890012" cy="90596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1" name="Google Shape;180;p24" descr="Google Shape;180;p24"/>
            <p:cNvPicPr>
              <a:picLocks noChangeAspect="1"/>
            </p:cNvPicPr>
            <p:nvPr/>
          </p:nvPicPr>
          <p:blipFill>
            <a:blip r:embed="rId24">
              <a:extLst/>
            </a:blip>
            <a:stretch>
              <a:fillRect/>
            </a:stretch>
          </p:blipFill>
          <p:spPr>
            <a:xfrm>
              <a:off x="9178863" y="259871"/>
              <a:ext cx="988902" cy="90596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2" name="Google Shape;181;p24"/>
            <p:cNvSpPr/>
            <p:nvPr/>
          </p:nvSpPr>
          <p:spPr>
            <a:xfrm>
              <a:off x="6089539" y="775297"/>
              <a:ext cx="92613" cy="929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428" h="18927" extrusionOk="0">
                  <a:moveTo>
                    <a:pt x="3554" y="16760"/>
                  </a:moveTo>
                  <a:cubicBezTo>
                    <a:pt x="7922" y="20193"/>
                    <a:pt x="13854" y="19415"/>
                    <a:pt x="17231" y="15360"/>
                  </a:cubicBezTo>
                  <a:cubicBezTo>
                    <a:pt x="20608" y="11305"/>
                    <a:pt x="20064" y="4608"/>
                    <a:pt x="15796" y="2083"/>
                  </a:cubicBezTo>
                  <a:cubicBezTo>
                    <a:pt x="11528" y="-442"/>
                    <a:pt x="5231" y="-1407"/>
                    <a:pt x="2119" y="3483"/>
                  </a:cubicBezTo>
                  <a:cubicBezTo>
                    <a:pt x="-992" y="8373"/>
                    <a:pt x="-812" y="13326"/>
                    <a:pt x="3554" y="16760"/>
                  </a:cubicBezTo>
                  <a:close/>
                </a:path>
              </a:pathLst>
            </a:custGeom>
            <a:solidFill>
              <a:srgbClr val="24272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33" name="Google Shape;182;p24"/>
            <p:cNvSpPr/>
            <p:nvPr/>
          </p:nvSpPr>
          <p:spPr>
            <a:xfrm>
              <a:off x="5900311" y="759582"/>
              <a:ext cx="80193" cy="832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416" h="19051" extrusionOk="0">
                  <a:moveTo>
                    <a:pt x="2724" y="3069"/>
                  </a:moveTo>
                  <a:cubicBezTo>
                    <a:pt x="-1198" y="6615"/>
                    <a:pt x="-756" y="12046"/>
                    <a:pt x="3221" y="16157"/>
                  </a:cubicBezTo>
                  <a:cubicBezTo>
                    <a:pt x="7198" y="20267"/>
                    <a:pt x="13984" y="19915"/>
                    <a:pt x="17071" y="15640"/>
                  </a:cubicBezTo>
                  <a:cubicBezTo>
                    <a:pt x="20158" y="11365"/>
                    <a:pt x="20402" y="6437"/>
                    <a:pt x="16574" y="2552"/>
                  </a:cubicBezTo>
                  <a:cubicBezTo>
                    <a:pt x="12746" y="-1333"/>
                    <a:pt x="6652" y="-478"/>
                    <a:pt x="2724" y="3069"/>
                  </a:cubicBezTo>
                  <a:close/>
                </a:path>
              </a:pathLst>
            </a:custGeom>
            <a:solidFill>
              <a:srgbClr val="24272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34" name="Google Shape;183;p24"/>
            <p:cNvSpPr/>
            <p:nvPr/>
          </p:nvSpPr>
          <p:spPr>
            <a:xfrm>
              <a:off x="10796173" y="753072"/>
              <a:ext cx="92613" cy="929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428" h="18927" extrusionOk="0">
                  <a:moveTo>
                    <a:pt x="3554" y="16760"/>
                  </a:moveTo>
                  <a:cubicBezTo>
                    <a:pt x="7922" y="20193"/>
                    <a:pt x="13854" y="19415"/>
                    <a:pt x="17231" y="15360"/>
                  </a:cubicBezTo>
                  <a:cubicBezTo>
                    <a:pt x="20608" y="11305"/>
                    <a:pt x="20064" y="4608"/>
                    <a:pt x="15796" y="2083"/>
                  </a:cubicBezTo>
                  <a:cubicBezTo>
                    <a:pt x="11528" y="-442"/>
                    <a:pt x="5231" y="-1407"/>
                    <a:pt x="2119" y="3483"/>
                  </a:cubicBezTo>
                  <a:cubicBezTo>
                    <a:pt x="-992" y="8373"/>
                    <a:pt x="-812" y="13326"/>
                    <a:pt x="3554" y="16760"/>
                  </a:cubicBezTo>
                  <a:close/>
                </a:path>
              </a:pathLst>
            </a:custGeom>
            <a:solidFill>
              <a:srgbClr val="24272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35" name="Google Shape;184;p24"/>
            <p:cNvSpPr/>
            <p:nvPr/>
          </p:nvSpPr>
          <p:spPr>
            <a:xfrm>
              <a:off x="10606945" y="737357"/>
              <a:ext cx="80193" cy="832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416" h="19051" extrusionOk="0">
                  <a:moveTo>
                    <a:pt x="2724" y="3069"/>
                  </a:moveTo>
                  <a:cubicBezTo>
                    <a:pt x="-1198" y="6615"/>
                    <a:pt x="-756" y="12046"/>
                    <a:pt x="3221" y="16157"/>
                  </a:cubicBezTo>
                  <a:cubicBezTo>
                    <a:pt x="7198" y="20267"/>
                    <a:pt x="13984" y="19915"/>
                    <a:pt x="17071" y="15640"/>
                  </a:cubicBezTo>
                  <a:cubicBezTo>
                    <a:pt x="20158" y="11365"/>
                    <a:pt x="20402" y="6437"/>
                    <a:pt x="16574" y="2552"/>
                  </a:cubicBezTo>
                  <a:cubicBezTo>
                    <a:pt x="12746" y="-1333"/>
                    <a:pt x="6652" y="-478"/>
                    <a:pt x="2724" y="3069"/>
                  </a:cubicBezTo>
                  <a:close/>
                </a:path>
              </a:pathLst>
            </a:custGeom>
            <a:solidFill>
              <a:srgbClr val="24272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36" name="Google Shape;185;p24"/>
            <p:cNvSpPr/>
            <p:nvPr/>
          </p:nvSpPr>
          <p:spPr>
            <a:xfrm>
              <a:off x="1670989" y="598281"/>
              <a:ext cx="92613" cy="929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428" h="18927" extrusionOk="0">
                  <a:moveTo>
                    <a:pt x="3554" y="16760"/>
                  </a:moveTo>
                  <a:cubicBezTo>
                    <a:pt x="7922" y="20193"/>
                    <a:pt x="13854" y="19415"/>
                    <a:pt x="17231" y="15360"/>
                  </a:cubicBezTo>
                  <a:cubicBezTo>
                    <a:pt x="20608" y="11305"/>
                    <a:pt x="20064" y="4608"/>
                    <a:pt x="15796" y="2083"/>
                  </a:cubicBezTo>
                  <a:cubicBezTo>
                    <a:pt x="11528" y="-442"/>
                    <a:pt x="5231" y="-1407"/>
                    <a:pt x="2119" y="3483"/>
                  </a:cubicBezTo>
                  <a:cubicBezTo>
                    <a:pt x="-992" y="8373"/>
                    <a:pt x="-812" y="13326"/>
                    <a:pt x="3554" y="16760"/>
                  </a:cubicBezTo>
                  <a:close/>
                </a:path>
              </a:pathLst>
            </a:custGeom>
            <a:solidFill>
              <a:srgbClr val="24272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37" name="Google Shape;186;p24"/>
            <p:cNvSpPr/>
            <p:nvPr/>
          </p:nvSpPr>
          <p:spPr>
            <a:xfrm>
              <a:off x="1481760" y="582566"/>
              <a:ext cx="80193" cy="832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416" h="19051" extrusionOk="0">
                  <a:moveTo>
                    <a:pt x="2724" y="3069"/>
                  </a:moveTo>
                  <a:cubicBezTo>
                    <a:pt x="-1198" y="6615"/>
                    <a:pt x="-756" y="12046"/>
                    <a:pt x="3221" y="16157"/>
                  </a:cubicBezTo>
                  <a:cubicBezTo>
                    <a:pt x="7198" y="20267"/>
                    <a:pt x="13984" y="19915"/>
                    <a:pt x="17071" y="15640"/>
                  </a:cubicBezTo>
                  <a:cubicBezTo>
                    <a:pt x="20158" y="11365"/>
                    <a:pt x="20402" y="6437"/>
                    <a:pt x="16574" y="2552"/>
                  </a:cubicBezTo>
                  <a:cubicBezTo>
                    <a:pt x="12746" y="-1333"/>
                    <a:pt x="6652" y="-478"/>
                    <a:pt x="2724" y="3069"/>
                  </a:cubicBezTo>
                  <a:close/>
                </a:path>
              </a:pathLst>
            </a:custGeom>
            <a:solidFill>
              <a:srgbClr val="24272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38" name="Google Shape;187;p24"/>
            <p:cNvSpPr/>
            <p:nvPr/>
          </p:nvSpPr>
          <p:spPr>
            <a:xfrm flipH="1">
              <a:off x="7249678" y="661489"/>
              <a:ext cx="92612" cy="929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428" h="18927" extrusionOk="0">
                  <a:moveTo>
                    <a:pt x="3554" y="16760"/>
                  </a:moveTo>
                  <a:cubicBezTo>
                    <a:pt x="7922" y="20193"/>
                    <a:pt x="13854" y="19415"/>
                    <a:pt x="17231" y="15360"/>
                  </a:cubicBezTo>
                  <a:cubicBezTo>
                    <a:pt x="20608" y="11305"/>
                    <a:pt x="20064" y="4608"/>
                    <a:pt x="15796" y="2083"/>
                  </a:cubicBezTo>
                  <a:cubicBezTo>
                    <a:pt x="11528" y="-442"/>
                    <a:pt x="5231" y="-1407"/>
                    <a:pt x="2119" y="3483"/>
                  </a:cubicBezTo>
                  <a:cubicBezTo>
                    <a:pt x="-992" y="8373"/>
                    <a:pt x="-812" y="13326"/>
                    <a:pt x="3554" y="16760"/>
                  </a:cubicBezTo>
                  <a:close/>
                </a:path>
              </a:pathLst>
            </a:custGeom>
            <a:solidFill>
              <a:srgbClr val="24272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39" name="Google Shape;188;p24"/>
            <p:cNvSpPr/>
            <p:nvPr/>
          </p:nvSpPr>
          <p:spPr>
            <a:xfrm flipH="1">
              <a:off x="7451327" y="645774"/>
              <a:ext cx="80193" cy="832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416" h="19051" extrusionOk="0">
                  <a:moveTo>
                    <a:pt x="2724" y="3069"/>
                  </a:moveTo>
                  <a:cubicBezTo>
                    <a:pt x="-1198" y="6615"/>
                    <a:pt x="-756" y="12046"/>
                    <a:pt x="3221" y="16157"/>
                  </a:cubicBezTo>
                  <a:cubicBezTo>
                    <a:pt x="7198" y="20267"/>
                    <a:pt x="13984" y="19915"/>
                    <a:pt x="17071" y="15640"/>
                  </a:cubicBezTo>
                  <a:cubicBezTo>
                    <a:pt x="20158" y="11365"/>
                    <a:pt x="20402" y="6437"/>
                    <a:pt x="16574" y="2552"/>
                  </a:cubicBezTo>
                  <a:cubicBezTo>
                    <a:pt x="12746" y="-1333"/>
                    <a:pt x="6652" y="-478"/>
                    <a:pt x="2724" y="3069"/>
                  </a:cubicBezTo>
                  <a:close/>
                </a:path>
              </a:pathLst>
            </a:custGeom>
            <a:solidFill>
              <a:srgbClr val="24272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0" name="Google Shape;189;p24"/>
            <p:cNvSpPr/>
            <p:nvPr/>
          </p:nvSpPr>
          <p:spPr>
            <a:xfrm flipH="1">
              <a:off x="3865318" y="694889"/>
              <a:ext cx="92613" cy="929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428" h="18927" extrusionOk="0">
                  <a:moveTo>
                    <a:pt x="3554" y="16760"/>
                  </a:moveTo>
                  <a:cubicBezTo>
                    <a:pt x="7922" y="20193"/>
                    <a:pt x="13854" y="19415"/>
                    <a:pt x="17231" y="15360"/>
                  </a:cubicBezTo>
                  <a:cubicBezTo>
                    <a:pt x="20608" y="11305"/>
                    <a:pt x="20064" y="4608"/>
                    <a:pt x="15796" y="2083"/>
                  </a:cubicBezTo>
                  <a:cubicBezTo>
                    <a:pt x="11528" y="-442"/>
                    <a:pt x="5231" y="-1407"/>
                    <a:pt x="2119" y="3483"/>
                  </a:cubicBezTo>
                  <a:cubicBezTo>
                    <a:pt x="-992" y="8373"/>
                    <a:pt x="-812" y="13326"/>
                    <a:pt x="3554" y="16760"/>
                  </a:cubicBezTo>
                  <a:close/>
                </a:path>
              </a:pathLst>
            </a:custGeom>
            <a:solidFill>
              <a:srgbClr val="24272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1" name="Google Shape;190;p24"/>
            <p:cNvSpPr/>
            <p:nvPr/>
          </p:nvSpPr>
          <p:spPr>
            <a:xfrm flipH="1">
              <a:off x="4066968" y="679174"/>
              <a:ext cx="80193" cy="832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416" h="19051" extrusionOk="0">
                  <a:moveTo>
                    <a:pt x="2724" y="3069"/>
                  </a:moveTo>
                  <a:cubicBezTo>
                    <a:pt x="-1198" y="6615"/>
                    <a:pt x="-756" y="12046"/>
                    <a:pt x="3221" y="16157"/>
                  </a:cubicBezTo>
                  <a:cubicBezTo>
                    <a:pt x="7198" y="20267"/>
                    <a:pt x="13984" y="19915"/>
                    <a:pt x="17071" y="15640"/>
                  </a:cubicBezTo>
                  <a:cubicBezTo>
                    <a:pt x="20158" y="11365"/>
                    <a:pt x="20402" y="6437"/>
                    <a:pt x="16574" y="2552"/>
                  </a:cubicBezTo>
                  <a:cubicBezTo>
                    <a:pt x="12746" y="-1333"/>
                    <a:pt x="6652" y="-478"/>
                    <a:pt x="2724" y="3069"/>
                  </a:cubicBezTo>
                  <a:close/>
                </a:path>
              </a:pathLst>
            </a:custGeom>
            <a:solidFill>
              <a:srgbClr val="24272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2" name="Google Shape;191;p24"/>
            <p:cNvSpPr/>
            <p:nvPr/>
          </p:nvSpPr>
          <p:spPr>
            <a:xfrm rot="21288334">
              <a:off x="5022621" y="732349"/>
              <a:ext cx="92996" cy="933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428" h="18927" extrusionOk="0">
                  <a:moveTo>
                    <a:pt x="3554" y="16760"/>
                  </a:moveTo>
                  <a:cubicBezTo>
                    <a:pt x="7922" y="20193"/>
                    <a:pt x="13854" y="19415"/>
                    <a:pt x="17231" y="15360"/>
                  </a:cubicBezTo>
                  <a:cubicBezTo>
                    <a:pt x="20608" y="11305"/>
                    <a:pt x="20064" y="4608"/>
                    <a:pt x="15796" y="2083"/>
                  </a:cubicBezTo>
                  <a:cubicBezTo>
                    <a:pt x="11528" y="-442"/>
                    <a:pt x="5231" y="-1407"/>
                    <a:pt x="2119" y="3483"/>
                  </a:cubicBezTo>
                  <a:cubicBezTo>
                    <a:pt x="-992" y="8373"/>
                    <a:pt x="-812" y="13326"/>
                    <a:pt x="3554" y="16760"/>
                  </a:cubicBezTo>
                  <a:close/>
                </a:path>
              </a:pathLst>
            </a:custGeom>
            <a:solidFill>
              <a:srgbClr val="24272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3" name="Google Shape;192;p24"/>
            <p:cNvSpPr/>
            <p:nvPr/>
          </p:nvSpPr>
          <p:spPr>
            <a:xfrm rot="21207803">
              <a:off x="4817533" y="737676"/>
              <a:ext cx="79886" cy="829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416" h="19051" extrusionOk="0">
                  <a:moveTo>
                    <a:pt x="2724" y="3069"/>
                  </a:moveTo>
                  <a:cubicBezTo>
                    <a:pt x="-1198" y="6615"/>
                    <a:pt x="-756" y="12046"/>
                    <a:pt x="3221" y="16157"/>
                  </a:cubicBezTo>
                  <a:cubicBezTo>
                    <a:pt x="7198" y="20267"/>
                    <a:pt x="13984" y="19915"/>
                    <a:pt x="17071" y="15640"/>
                  </a:cubicBezTo>
                  <a:cubicBezTo>
                    <a:pt x="20158" y="11365"/>
                    <a:pt x="20402" y="6437"/>
                    <a:pt x="16574" y="2552"/>
                  </a:cubicBezTo>
                  <a:cubicBezTo>
                    <a:pt x="12746" y="-1333"/>
                    <a:pt x="6652" y="-478"/>
                    <a:pt x="2724" y="3069"/>
                  </a:cubicBezTo>
                  <a:close/>
                </a:path>
              </a:pathLst>
            </a:custGeom>
            <a:solidFill>
              <a:srgbClr val="24272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4" name="Google Shape;193;p24"/>
            <p:cNvSpPr/>
            <p:nvPr/>
          </p:nvSpPr>
          <p:spPr>
            <a:xfrm rot="21288334">
              <a:off x="8411446" y="751398"/>
              <a:ext cx="92995" cy="933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428" h="18927" extrusionOk="0">
                  <a:moveTo>
                    <a:pt x="3554" y="16760"/>
                  </a:moveTo>
                  <a:cubicBezTo>
                    <a:pt x="7922" y="20193"/>
                    <a:pt x="13854" y="19415"/>
                    <a:pt x="17231" y="15360"/>
                  </a:cubicBezTo>
                  <a:cubicBezTo>
                    <a:pt x="20608" y="11305"/>
                    <a:pt x="20064" y="4608"/>
                    <a:pt x="15796" y="2083"/>
                  </a:cubicBezTo>
                  <a:cubicBezTo>
                    <a:pt x="11528" y="-442"/>
                    <a:pt x="5231" y="-1407"/>
                    <a:pt x="2119" y="3483"/>
                  </a:cubicBezTo>
                  <a:cubicBezTo>
                    <a:pt x="-992" y="8373"/>
                    <a:pt x="-812" y="13326"/>
                    <a:pt x="3554" y="16760"/>
                  </a:cubicBezTo>
                  <a:close/>
                </a:path>
              </a:pathLst>
            </a:custGeom>
            <a:solidFill>
              <a:srgbClr val="24272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5" name="Google Shape;194;p24"/>
            <p:cNvSpPr/>
            <p:nvPr/>
          </p:nvSpPr>
          <p:spPr>
            <a:xfrm rot="21207803">
              <a:off x="8206359" y="756726"/>
              <a:ext cx="79885" cy="829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416" h="19051" extrusionOk="0">
                  <a:moveTo>
                    <a:pt x="2724" y="3069"/>
                  </a:moveTo>
                  <a:cubicBezTo>
                    <a:pt x="-1198" y="6615"/>
                    <a:pt x="-756" y="12046"/>
                    <a:pt x="3221" y="16157"/>
                  </a:cubicBezTo>
                  <a:cubicBezTo>
                    <a:pt x="7198" y="20267"/>
                    <a:pt x="13984" y="19915"/>
                    <a:pt x="17071" y="15640"/>
                  </a:cubicBezTo>
                  <a:cubicBezTo>
                    <a:pt x="20158" y="11365"/>
                    <a:pt x="20402" y="6437"/>
                    <a:pt x="16574" y="2552"/>
                  </a:cubicBezTo>
                  <a:cubicBezTo>
                    <a:pt x="12746" y="-1333"/>
                    <a:pt x="6652" y="-478"/>
                    <a:pt x="2724" y="3069"/>
                  </a:cubicBezTo>
                  <a:close/>
                </a:path>
              </a:pathLst>
            </a:custGeom>
            <a:solidFill>
              <a:srgbClr val="24272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6" name="Google Shape;195;p24"/>
            <p:cNvSpPr/>
            <p:nvPr/>
          </p:nvSpPr>
          <p:spPr>
            <a:xfrm rot="21288334">
              <a:off x="9826755" y="752882"/>
              <a:ext cx="92996" cy="933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428" h="18927" extrusionOk="0">
                  <a:moveTo>
                    <a:pt x="3554" y="16760"/>
                  </a:moveTo>
                  <a:cubicBezTo>
                    <a:pt x="7922" y="20193"/>
                    <a:pt x="13854" y="19415"/>
                    <a:pt x="17231" y="15360"/>
                  </a:cubicBezTo>
                  <a:cubicBezTo>
                    <a:pt x="20608" y="11305"/>
                    <a:pt x="20064" y="4608"/>
                    <a:pt x="15796" y="2083"/>
                  </a:cubicBezTo>
                  <a:cubicBezTo>
                    <a:pt x="11528" y="-442"/>
                    <a:pt x="5231" y="-1407"/>
                    <a:pt x="2119" y="3483"/>
                  </a:cubicBezTo>
                  <a:cubicBezTo>
                    <a:pt x="-992" y="8373"/>
                    <a:pt x="-812" y="13326"/>
                    <a:pt x="3554" y="16760"/>
                  </a:cubicBezTo>
                  <a:close/>
                </a:path>
              </a:pathLst>
            </a:custGeom>
            <a:solidFill>
              <a:srgbClr val="24272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7" name="Google Shape;196;p24"/>
            <p:cNvSpPr/>
            <p:nvPr/>
          </p:nvSpPr>
          <p:spPr>
            <a:xfrm rot="21207803">
              <a:off x="9621667" y="758209"/>
              <a:ext cx="79885" cy="829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416" h="19051" extrusionOk="0">
                  <a:moveTo>
                    <a:pt x="2724" y="3069"/>
                  </a:moveTo>
                  <a:cubicBezTo>
                    <a:pt x="-1198" y="6615"/>
                    <a:pt x="-756" y="12046"/>
                    <a:pt x="3221" y="16157"/>
                  </a:cubicBezTo>
                  <a:cubicBezTo>
                    <a:pt x="7198" y="20267"/>
                    <a:pt x="13984" y="19915"/>
                    <a:pt x="17071" y="15640"/>
                  </a:cubicBezTo>
                  <a:cubicBezTo>
                    <a:pt x="20158" y="11365"/>
                    <a:pt x="20402" y="6437"/>
                    <a:pt x="16574" y="2552"/>
                  </a:cubicBezTo>
                  <a:cubicBezTo>
                    <a:pt x="12746" y="-1333"/>
                    <a:pt x="6652" y="-478"/>
                    <a:pt x="2724" y="3069"/>
                  </a:cubicBezTo>
                  <a:close/>
                </a:path>
              </a:pathLst>
            </a:custGeom>
            <a:solidFill>
              <a:srgbClr val="24272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8" name="Google Shape;197;p24"/>
            <p:cNvSpPr/>
            <p:nvPr/>
          </p:nvSpPr>
          <p:spPr>
            <a:xfrm rot="21288334">
              <a:off x="2844704" y="699416"/>
              <a:ext cx="92995" cy="933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428" h="18927" extrusionOk="0">
                  <a:moveTo>
                    <a:pt x="3554" y="16760"/>
                  </a:moveTo>
                  <a:cubicBezTo>
                    <a:pt x="7922" y="20193"/>
                    <a:pt x="13854" y="19415"/>
                    <a:pt x="17231" y="15360"/>
                  </a:cubicBezTo>
                  <a:cubicBezTo>
                    <a:pt x="20608" y="11305"/>
                    <a:pt x="20064" y="4608"/>
                    <a:pt x="15796" y="2083"/>
                  </a:cubicBezTo>
                  <a:cubicBezTo>
                    <a:pt x="11528" y="-442"/>
                    <a:pt x="5231" y="-1407"/>
                    <a:pt x="2119" y="3483"/>
                  </a:cubicBezTo>
                  <a:cubicBezTo>
                    <a:pt x="-992" y="8373"/>
                    <a:pt x="-812" y="13326"/>
                    <a:pt x="3554" y="16760"/>
                  </a:cubicBezTo>
                  <a:close/>
                </a:path>
              </a:pathLst>
            </a:custGeom>
            <a:solidFill>
              <a:srgbClr val="24272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9" name="Google Shape;198;p24"/>
            <p:cNvSpPr/>
            <p:nvPr/>
          </p:nvSpPr>
          <p:spPr>
            <a:xfrm rot="21207803">
              <a:off x="2639616" y="704742"/>
              <a:ext cx="79885" cy="829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416" h="19051" extrusionOk="0">
                  <a:moveTo>
                    <a:pt x="2724" y="3069"/>
                  </a:moveTo>
                  <a:cubicBezTo>
                    <a:pt x="-1198" y="6615"/>
                    <a:pt x="-756" y="12046"/>
                    <a:pt x="3221" y="16157"/>
                  </a:cubicBezTo>
                  <a:cubicBezTo>
                    <a:pt x="7198" y="20267"/>
                    <a:pt x="13984" y="19915"/>
                    <a:pt x="17071" y="15640"/>
                  </a:cubicBezTo>
                  <a:cubicBezTo>
                    <a:pt x="20158" y="11365"/>
                    <a:pt x="20402" y="6437"/>
                    <a:pt x="16574" y="2552"/>
                  </a:cubicBezTo>
                  <a:cubicBezTo>
                    <a:pt x="12746" y="-1333"/>
                    <a:pt x="6652" y="-478"/>
                    <a:pt x="2724" y="3069"/>
                  </a:cubicBezTo>
                  <a:close/>
                </a:path>
              </a:pathLst>
            </a:custGeom>
            <a:solidFill>
              <a:srgbClr val="24272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50" name="Google Shape;199;p24"/>
            <p:cNvSpPr/>
            <p:nvPr/>
          </p:nvSpPr>
          <p:spPr>
            <a:xfrm rot="21288334">
              <a:off x="557054" y="792649"/>
              <a:ext cx="92996" cy="933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428" h="18927" extrusionOk="0">
                  <a:moveTo>
                    <a:pt x="3554" y="16760"/>
                  </a:moveTo>
                  <a:cubicBezTo>
                    <a:pt x="7922" y="20193"/>
                    <a:pt x="13854" y="19415"/>
                    <a:pt x="17231" y="15360"/>
                  </a:cubicBezTo>
                  <a:cubicBezTo>
                    <a:pt x="20608" y="11305"/>
                    <a:pt x="20064" y="4608"/>
                    <a:pt x="15796" y="2083"/>
                  </a:cubicBezTo>
                  <a:cubicBezTo>
                    <a:pt x="11528" y="-442"/>
                    <a:pt x="5231" y="-1407"/>
                    <a:pt x="2119" y="3483"/>
                  </a:cubicBezTo>
                  <a:cubicBezTo>
                    <a:pt x="-992" y="8373"/>
                    <a:pt x="-812" y="13326"/>
                    <a:pt x="3554" y="16760"/>
                  </a:cubicBezTo>
                  <a:close/>
                </a:path>
              </a:pathLst>
            </a:custGeom>
            <a:solidFill>
              <a:srgbClr val="24272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51" name="Google Shape;200;p24"/>
            <p:cNvSpPr/>
            <p:nvPr/>
          </p:nvSpPr>
          <p:spPr>
            <a:xfrm rot="21207803">
              <a:off x="351966" y="797976"/>
              <a:ext cx="79885" cy="829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416" h="19051" extrusionOk="0">
                  <a:moveTo>
                    <a:pt x="2724" y="3069"/>
                  </a:moveTo>
                  <a:cubicBezTo>
                    <a:pt x="-1198" y="6615"/>
                    <a:pt x="-756" y="12046"/>
                    <a:pt x="3221" y="16157"/>
                  </a:cubicBezTo>
                  <a:cubicBezTo>
                    <a:pt x="7198" y="20267"/>
                    <a:pt x="13984" y="19915"/>
                    <a:pt x="17071" y="15640"/>
                  </a:cubicBezTo>
                  <a:cubicBezTo>
                    <a:pt x="20158" y="11365"/>
                    <a:pt x="20402" y="6437"/>
                    <a:pt x="16574" y="2552"/>
                  </a:cubicBezTo>
                  <a:cubicBezTo>
                    <a:pt x="12746" y="-1333"/>
                    <a:pt x="6652" y="-478"/>
                    <a:pt x="2724" y="3069"/>
                  </a:cubicBezTo>
                  <a:close/>
                </a:path>
              </a:pathLst>
            </a:custGeom>
            <a:solidFill>
              <a:srgbClr val="24272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52" name="Google Shape;201;p24"/>
            <p:cNvSpPr/>
            <p:nvPr/>
          </p:nvSpPr>
          <p:spPr>
            <a:xfrm rot="1498374">
              <a:off x="5026127" y="801581"/>
              <a:ext cx="165283" cy="1841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10571" y="19704"/>
                    <a:pt x="21600" y="9674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24272E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3" name="Google Shape;202;p24"/>
            <p:cNvSpPr/>
            <p:nvPr/>
          </p:nvSpPr>
          <p:spPr>
            <a:xfrm rot="2700242">
              <a:off x="333498" y="745202"/>
              <a:ext cx="334884" cy="3731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10571" y="19704"/>
                    <a:pt x="21600" y="9674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24272E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4" name="Google Shape;203;p24"/>
            <p:cNvSpPr/>
            <p:nvPr/>
          </p:nvSpPr>
          <p:spPr>
            <a:xfrm>
              <a:off x="2665110" y="865092"/>
              <a:ext cx="227601" cy="113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21600" y="11929"/>
                    <a:pt x="16765" y="21600"/>
                    <a:pt x="10800" y="21600"/>
                  </a:cubicBezTo>
                  <a:cubicBezTo>
                    <a:pt x="4835" y="21600"/>
                    <a:pt x="0" y="11929"/>
                    <a:pt x="0" y="0"/>
                  </a:cubicBezTo>
                  <a:lnTo>
                    <a:pt x="10800" y="0"/>
                  </a:lnTo>
                  <a:close/>
                </a:path>
              </a:pathLst>
            </a:custGeom>
            <a:solidFill>
              <a:srgbClr val="24272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55" name="Google Shape;204;p24"/>
            <p:cNvSpPr/>
            <p:nvPr/>
          </p:nvSpPr>
          <p:spPr>
            <a:xfrm>
              <a:off x="8271656" y="893666"/>
              <a:ext cx="163601" cy="81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21600" y="11929"/>
                    <a:pt x="16765" y="21600"/>
                    <a:pt x="10800" y="21600"/>
                  </a:cubicBezTo>
                  <a:cubicBezTo>
                    <a:pt x="4835" y="21600"/>
                    <a:pt x="0" y="11929"/>
                    <a:pt x="0" y="0"/>
                  </a:cubicBezTo>
                  <a:lnTo>
                    <a:pt x="10800" y="0"/>
                  </a:lnTo>
                  <a:close/>
                </a:path>
              </a:pathLst>
            </a:custGeom>
            <a:solidFill>
              <a:srgbClr val="24272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56" name="Google Shape;205;p24"/>
            <p:cNvSpPr/>
            <p:nvPr/>
          </p:nvSpPr>
          <p:spPr>
            <a:xfrm>
              <a:off x="9721516" y="892572"/>
              <a:ext cx="101201" cy="140801"/>
            </a:xfrm>
            <a:prstGeom prst="roundRect">
              <a:avLst>
                <a:gd name="adj" fmla="val 50000"/>
              </a:avLst>
            </a:prstGeom>
            <a:solidFill>
              <a:srgbClr val="24272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</p:grpSp>
      <p:sp>
        <p:nvSpPr>
          <p:cNvPr id="58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325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/>
          <a:lstStyle/>
          <a:p>
            <a:r>
              <a:t>Текст заголовка</a:t>
            </a:r>
          </a:p>
        </p:txBody>
      </p:sp>
      <p:sp>
        <p:nvSpPr>
          <p:cNvPr id="59" name="Уровень текста 1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60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11684598" y="266034"/>
            <a:ext cx="252847" cy="2540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 algn="r">
              <a:defRPr sz="1700">
                <a:solidFill>
                  <a:srgbClr val="6B707C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rgbClr val="FFFFFF"/>
          </a:solidFill>
          <a:uFillTx/>
          <a:latin typeface="Walter Turncoat"/>
          <a:ea typeface="Walter Turncoat"/>
          <a:cs typeface="Walter Turncoat"/>
          <a:sym typeface="Walter Turncoa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rgbClr val="FFFFFF"/>
          </a:solidFill>
          <a:uFillTx/>
          <a:latin typeface="Walter Turncoat"/>
          <a:ea typeface="Walter Turncoat"/>
          <a:cs typeface="Walter Turncoat"/>
          <a:sym typeface="Walter Turncoa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rgbClr val="FFFFFF"/>
          </a:solidFill>
          <a:uFillTx/>
          <a:latin typeface="Walter Turncoat"/>
          <a:ea typeface="Walter Turncoat"/>
          <a:cs typeface="Walter Turncoat"/>
          <a:sym typeface="Walter Turncoa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rgbClr val="FFFFFF"/>
          </a:solidFill>
          <a:uFillTx/>
          <a:latin typeface="Walter Turncoat"/>
          <a:ea typeface="Walter Turncoat"/>
          <a:cs typeface="Walter Turncoat"/>
          <a:sym typeface="Walter Turncoa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rgbClr val="FFFFFF"/>
          </a:solidFill>
          <a:uFillTx/>
          <a:latin typeface="Walter Turncoat"/>
          <a:ea typeface="Walter Turncoat"/>
          <a:cs typeface="Walter Turncoat"/>
          <a:sym typeface="Walter Turncoa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rgbClr val="FFFFFF"/>
          </a:solidFill>
          <a:uFillTx/>
          <a:latin typeface="Walter Turncoat"/>
          <a:ea typeface="Walter Turncoat"/>
          <a:cs typeface="Walter Turncoat"/>
          <a:sym typeface="Walter Turncoa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rgbClr val="FFFFFF"/>
          </a:solidFill>
          <a:uFillTx/>
          <a:latin typeface="Walter Turncoat"/>
          <a:ea typeface="Walter Turncoat"/>
          <a:cs typeface="Walter Turncoat"/>
          <a:sym typeface="Walter Turncoa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rgbClr val="FFFFFF"/>
          </a:solidFill>
          <a:uFillTx/>
          <a:latin typeface="Walter Turncoat"/>
          <a:ea typeface="Walter Turncoat"/>
          <a:cs typeface="Walter Turncoat"/>
          <a:sym typeface="Walter Turncoa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rgbClr val="FFFFFF"/>
          </a:solidFill>
          <a:uFillTx/>
          <a:latin typeface="Walter Turncoat"/>
          <a:ea typeface="Walter Turncoat"/>
          <a:cs typeface="Walter Turncoat"/>
          <a:sym typeface="Walter Turncoat"/>
        </a:defRPr>
      </a:lvl9pPr>
    </p:titleStyle>
    <p:bodyStyle>
      <a:lvl1pPr marL="457200" marR="0" indent="-3556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1"/>
        </a:buClr>
        <a:buSzPts val="2400"/>
        <a:buFont typeface="Helvetica"/>
        <a:buChar char="➜"/>
        <a:tabLst/>
        <a:defRPr sz="2400" b="0" i="0" u="none" strike="noStrike" cap="none" spc="0" baseline="0">
          <a:solidFill>
            <a:srgbClr val="C6C8D6"/>
          </a:solidFill>
          <a:uFillTx/>
          <a:latin typeface="Nunito"/>
          <a:ea typeface="Nunito"/>
          <a:cs typeface="Nunito"/>
          <a:sym typeface="Nunito"/>
        </a:defRPr>
      </a:lvl1pPr>
      <a:lvl2pPr marL="914400" marR="0" indent="-3810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1"/>
        </a:buClr>
        <a:buSzPts val="2400"/>
        <a:buFont typeface="Helvetica"/>
        <a:buChar char="-"/>
        <a:tabLst/>
        <a:defRPr sz="2400" b="0" i="0" u="none" strike="noStrike" cap="none" spc="0" baseline="0">
          <a:solidFill>
            <a:srgbClr val="C6C8D6"/>
          </a:solidFill>
          <a:uFillTx/>
          <a:latin typeface="Nunito"/>
          <a:ea typeface="Nunito"/>
          <a:cs typeface="Nunito"/>
          <a:sym typeface="Nunito"/>
        </a:defRPr>
      </a:lvl2pPr>
      <a:lvl3pPr marL="1371600" marR="0" indent="-3810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1"/>
        </a:buClr>
        <a:buSzPts val="2400"/>
        <a:buFont typeface="Helvetica"/>
        <a:buChar char="-"/>
        <a:tabLst/>
        <a:defRPr sz="2400" b="0" i="0" u="none" strike="noStrike" cap="none" spc="0" baseline="0">
          <a:solidFill>
            <a:srgbClr val="C6C8D6"/>
          </a:solidFill>
          <a:uFillTx/>
          <a:latin typeface="Nunito"/>
          <a:ea typeface="Nunito"/>
          <a:cs typeface="Nunito"/>
          <a:sym typeface="Nunito"/>
        </a:defRPr>
      </a:lvl3pPr>
      <a:lvl4pPr marL="1828800" marR="0" indent="-3810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1"/>
        </a:buClr>
        <a:buSzPts val="2400"/>
        <a:buFont typeface="Helvetica"/>
        <a:buChar char="-"/>
        <a:tabLst/>
        <a:defRPr sz="2400" b="0" i="0" u="none" strike="noStrike" cap="none" spc="0" baseline="0">
          <a:solidFill>
            <a:srgbClr val="C6C8D6"/>
          </a:solidFill>
          <a:uFillTx/>
          <a:latin typeface="Nunito"/>
          <a:ea typeface="Nunito"/>
          <a:cs typeface="Nunito"/>
          <a:sym typeface="Nunito"/>
        </a:defRPr>
      </a:lvl4pPr>
      <a:lvl5pPr marL="2286000" marR="0" indent="-3810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1"/>
        </a:buClr>
        <a:buSzPts val="2400"/>
        <a:buFont typeface="Helvetica"/>
        <a:buChar char="-"/>
        <a:tabLst/>
        <a:defRPr sz="2400" b="0" i="0" u="none" strike="noStrike" cap="none" spc="0" baseline="0">
          <a:solidFill>
            <a:srgbClr val="C6C8D6"/>
          </a:solidFill>
          <a:uFillTx/>
          <a:latin typeface="Nunito"/>
          <a:ea typeface="Nunito"/>
          <a:cs typeface="Nunito"/>
          <a:sym typeface="Nunito"/>
        </a:defRPr>
      </a:lvl5pPr>
      <a:lvl6pPr marL="2743200" marR="0" indent="-3810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1"/>
        </a:buClr>
        <a:buSzPts val="2400"/>
        <a:buFont typeface="Helvetica"/>
        <a:buChar char="-"/>
        <a:tabLst/>
        <a:defRPr sz="2400" b="0" i="0" u="none" strike="noStrike" cap="none" spc="0" baseline="0">
          <a:solidFill>
            <a:srgbClr val="C6C8D6"/>
          </a:solidFill>
          <a:uFillTx/>
          <a:latin typeface="Nunito"/>
          <a:ea typeface="Nunito"/>
          <a:cs typeface="Nunito"/>
          <a:sym typeface="Nunito"/>
        </a:defRPr>
      </a:lvl6pPr>
      <a:lvl7pPr marL="3200400" marR="0" indent="-3810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1"/>
        </a:buClr>
        <a:buSzPts val="2400"/>
        <a:buFont typeface="Helvetica"/>
        <a:buChar char="●"/>
        <a:tabLst/>
        <a:defRPr sz="2400" b="0" i="0" u="none" strike="noStrike" cap="none" spc="0" baseline="0">
          <a:solidFill>
            <a:srgbClr val="C6C8D6"/>
          </a:solidFill>
          <a:uFillTx/>
          <a:latin typeface="Nunito"/>
          <a:ea typeface="Nunito"/>
          <a:cs typeface="Nunito"/>
          <a:sym typeface="Nunito"/>
        </a:defRPr>
      </a:lvl7pPr>
      <a:lvl8pPr marL="3657600" marR="0" indent="-3810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1"/>
        </a:buClr>
        <a:buSzPts val="2400"/>
        <a:buFont typeface="Helvetica"/>
        <a:buChar char="○"/>
        <a:tabLst/>
        <a:defRPr sz="2400" b="0" i="0" u="none" strike="noStrike" cap="none" spc="0" baseline="0">
          <a:solidFill>
            <a:srgbClr val="C6C8D6"/>
          </a:solidFill>
          <a:uFillTx/>
          <a:latin typeface="Nunito"/>
          <a:ea typeface="Nunito"/>
          <a:cs typeface="Nunito"/>
          <a:sym typeface="Nunito"/>
        </a:defRPr>
      </a:lvl8pPr>
      <a:lvl9pPr marL="4114800" marR="0" indent="-3810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1"/>
        </a:buClr>
        <a:buSzPts val="2400"/>
        <a:buFont typeface="Helvetica"/>
        <a:buChar char="■"/>
        <a:tabLst/>
        <a:defRPr sz="2400" b="0" i="0" u="none" strike="noStrike" cap="none" spc="0" baseline="0">
          <a:solidFill>
            <a:srgbClr val="C6C8D6"/>
          </a:solidFill>
          <a:uFillTx/>
          <a:latin typeface="Nunito"/>
          <a:ea typeface="Nunito"/>
          <a:cs typeface="Nunito"/>
          <a:sym typeface="Nuni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7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Walter Turncoat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7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Walter Turncoat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7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Walter Turncoat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7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Walter Turncoat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7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Walter Turncoat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7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Walter Turncoat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7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Walter Turncoat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7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Walter Turncoat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7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Walter Turncoa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12;p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t>HTTP, REST и Postman</a:t>
            </a:r>
          </a:p>
        </p:txBody>
      </p:sp>
      <p:sp>
        <p:nvSpPr>
          <p:cNvPr id="270" name="Google Shape;213;p1"/>
          <p:cNvSpPr txBox="1"/>
          <p:nvPr/>
        </p:nvSpPr>
        <p:spPr>
          <a:xfrm>
            <a:off x="1880616" y="3848506"/>
            <a:ext cx="3715513" cy="3323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b">
            <a:spAutoFit/>
          </a:bodyPr>
          <a:lstStyle/>
          <a:p>
            <a:pPr>
              <a:lnSpc>
                <a:spcPct val="90000"/>
              </a:lnSpc>
              <a:defRPr sz="2800">
                <a:latin typeface="Walter Turncoat"/>
                <a:ea typeface="Walter Turncoat"/>
                <a:cs typeface="Walter Turncoat"/>
                <a:sym typeface="Walter Turncoat"/>
              </a:defRPr>
            </a:pPr>
            <a:r>
              <a:rPr sz="2400" dirty="0" smtClean="0"/>
              <a:t>{</a:t>
            </a:r>
            <a:r>
              <a:rPr lang="ru-RU" sz="2400" dirty="0" smtClean="0"/>
              <a:t>Автор: </a:t>
            </a:r>
            <a:r>
              <a:rPr sz="2400" dirty="0" err="1" smtClean="0"/>
              <a:t>Хромова</a:t>
            </a:r>
            <a:r>
              <a:rPr sz="2400" dirty="0" smtClean="0"/>
              <a:t> </a:t>
            </a:r>
            <a:r>
              <a:rPr sz="2400" dirty="0" err="1"/>
              <a:t>Анна</a:t>
            </a:r>
            <a:r>
              <a:rPr sz="2400" dirty="0"/>
              <a:t> </a:t>
            </a:r>
            <a:r>
              <a:rPr sz="2400" dirty="0"/>
              <a:t>}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272;p10"/>
          <p:cNvSpPr txBox="1">
            <a:spLocks noGrp="1"/>
          </p:cNvSpPr>
          <p:nvPr>
            <p:ph type="title"/>
          </p:nvPr>
        </p:nvSpPr>
        <p:spPr>
          <a:xfrm>
            <a:off x="730832" y="790832"/>
            <a:ext cx="9903639" cy="528401"/>
          </a:xfrm>
          <a:prstGeom prst="rect">
            <a:avLst/>
          </a:prstGeom>
        </p:spPr>
        <p:txBody>
          <a:bodyPr/>
          <a:lstStyle/>
          <a:p>
            <a:pPr defTabSz="530351">
              <a:defRPr sz="1856" b="1">
                <a:solidFill>
                  <a:srgbClr val="24272E"/>
                </a:solidFill>
              </a:defRPr>
            </a:pPr>
            <a:r>
              <a:t>REST. </a:t>
            </a:r>
            <a:r>
              <a:rPr>
                <a:solidFill>
                  <a:srgbClr val="FF6006"/>
                </a:solidFill>
              </a:rPr>
              <a:t>Есть ли у метода GET Body?</a:t>
            </a:r>
            <a:br>
              <a:rPr>
                <a:solidFill>
                  <a:srgbClr val="FF6006"/>
                </a:solidFill>
              </a:rPr>
            </a:br>
            <a:endParaRPr>
              <a:solidFill>
                <a:srgbClr val="FF6006"/>
              </a:solidFill>
            </a:endParaRPr>
          </a:p>
        </p:txBody>
      </p:sp>
      <p:sp>
        <p:nvSpPr>
          <p:cNvPr id="303" name="Google Shape;273;p10"/>
          <p:cNvSpPr txBox="1"/>
          <p:nvPr/>
        </p:nvSpPr>
        <p:spPr>
          <a:xfrm>
            <a:off x="730832" y="1747720"/>
            <a:ext cx="4442949" cy="7962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indent="101600">
              <a:lnSpc>
                <a:spcPct val="115000"/>
              </a:lnSpc>
              <a:defRPr sz="1600" b="1">
                <a:solidFill>
                  <a:srgbClr val="24272E"/>
                </a:solidFill>
                <a:latin typeface="Nunito"/>
                <a:ea typeface="Nunito"/>
                <a:cs typeface="Nunito"/>
                <a:sym typeface="Nunito"/>
              </a:defRPr>
            </a:pPr>
            <a:r>
              <a:t>Комментарий Роя Филдинга </a:t>
            </a:r>
          </a:p>
          <a:p>
            <a:pPr indent="101600">
              <a:lnSpc>
                <a:spcPct val="115000"/>
              </a:lnSpc>
              <a:defRPr sz="1600" b="1">
                <a:solidFill>
                  <a:srgbClr val="24272E"/>
                </a:solidFill>
                <a:latin typeface="Nunito"/>
                <a:ea typeface="Nunito"/>
                <a:cs typeface="Nunito"/>
                <a:sym typeface="Nunito"/>
              </a:defRPr>
            </a:pPr>
            <a:r>
              <a:t>о включении тела в запрос GET : </a:t>
            </a:r>
            <a:br/>
            <a:endParaRPr/>
          </a:p>
        </p:txBody>
      </p:sp>
      <p:grpSp>
        <p:nvGrpSpPr>
          <p:cNvPr id="308" name="Google Shape;274;p10"/>
          <p:cNvGrpSpPr/>
          <p:nvPr/>
        </p:nvGrpSpPr>
        <p:grpSpPr>
          <a:xfrm>
            <a:off x="730832" y="2419245"/>
            <a:ext cx="5847250" cy="4184618"/>
            <a:chOff x="0" y="0"/>
            <a:chExt cx="5847248" cy="4184617"/>
          </a:xfrm>
        </p:grpSpPr>
        <p:grpSp>
          <p:nvGrpSpPr>
            <p:cNvPr id="306" name="Сгруппировать"/>
            <p:cNvGrpSpPr/>
            <p:nvPr/>
          </p:nvGrpSpPr>
          <p:grpSpPr>
            <a:xfrm>
              <a:off x="0" y="6712"/>
              <a:ext cx="5847249" cy="4177906"/>
              <a:chOff x="0" y="0"/>
              <a:chExt cx="5847248" cy="4177905"/>
            </a:xfrm>
          </p:grpSpPr>
          <p:sp>
            <p:nvSpPr>
              <p:cNvPr id="304" name="Фигура"/>
              <p:cNvSpPr/>
              <p:nvPr/>
            </p:nvSpPr>
            <p:spPr>
              <a:xfrm>
                <a:off x="0" y="-1"/>
                <a:ext cx="5847250" cy="417790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18000"/>
                    </a:lnTo>
                    <a:lnTo>
                      <a:pt x="19028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0DEF9">
                  <a:alpha val="49803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  <a:latin typeface="Walter Turncoat"/>
                    <a:ea typeface="Walter Turncoat"/>
                    <a:cs typeface="Walter Turncoat"/>
                    <a:sym typeface="Walter Turncoat"/>
                  </a:defRPr>
                </a:pPr>
                <a:endParaRPr/>
              </a:p>
            </p:txBody>
          </p:sp>
          <p:sp>
            <p:nvSpPr>
              <p:cNvPr id="305" name="Треугольник"/>
              <p:cNvSpPr/>
              <p:nvPr/>
            </p:nvSpPr>
            <p:spPr>
              <a:xfrm>
                <a:off x="5150918" y="3481574"/>
                <a:ext cx="696332" cy="6963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20" y="432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  <a:latin typeface="Walter Turncoat"/>
                    <a:ea typeface="Walter Turncoat"/>
                    <a:cs typeface="Walter Turncoat"/>
                    <a:sym typeface="Walter Turncoat"/>
                  </a:defRPr>
                </a:pPr>
                <a:endParaRPr/>
              </a:p>
            </p:txBody>
          </p:sp>
        </p:grpSp>
        <p:sp>
          <p:nvSpPr>
            <p:cNvPr id="307" name="Yes. In other words, any HTTP request message is allowed to contain a message body, and thus must parse messages with that in mind. Server semantics for GET, however, are restricted such that a body, if any, has no semantic meaning to the request. The re"/>
            <p:cNvSpPr txBox="1"/>
            <p:nvPr/>
          </p:nvSpPr>
          <p:spPr>
            <a:xfrm>
              <a:off x="45724" y="0"/>
              <a:ext cx="5755800" cy="34950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/>
            <a:p>
              <a:pPr indent="101600">
                <a:defRPr>
                  <a:solidFill>
                    <a:srgbClr val="000000"/>
                  </a:solidFill>
                </a:defRPr>
              </a:pPr>
              <a:endParaRPr sz="1800">
                <a:solidFill>
                  <a:srgbClr val="24272E"/>
                </a:solidFill>
              </a:endParaRPr>
            </a:p>
            <a:p>
              <a:pPr indent="101600">
                <a:defRPr sz="1600">
                  <a:solidFill>
                    <a:srgbClr val="24272E"/>
                  </a:solidFill>
                  <a:latin typeface="Walter Turncoat"/>
                  <a:ea typeface="Walter Turncoat"/>
                  <a:cs typeface="Walter Turncoat"/>
                  <a:sym typeface="Walter Turncoat"/>
                </a:defRPr>
              </a:pPr>
              <a:r>
                <a:t>Yes. In other words, </a:t>
              </a:r>
              <a:r>
                <a:rPr b="1">
                  <a:solidFill>
                    <a:srgbClr val="FF6006"/>
                  </a:solidFill>
                </a:rPr>
                <a:t>any HTTP request </a:t>
              </a:r>
              <a:r>
                <a:t>message is allowed to </a:t>
              </a:r>
              <a:r>
                <a:rPr b="1">
                  <a:solidFill>
                    <a:srgbClr val="FF6006"/>
                  </a:solidFill>
                </a:rPr>
                <a:t>contain a message body</a:t>
              </a:r>
              <a:r>
                <a:t>, and thus must parse messages with that in mind. Server semantics for GET, however, are restricted such that a body, if any, has </a:t>
              </a:r>
              <a:r>
                <a:rPr b="1">
                  <a:solidFill>
                    <a:srgbClr val="FF6006"/>
                  </a:solidFill>
                </a:rPr>
                <a:t>no semantic meaning</a:t>
              </a:r>
              <a:r>
                <a:rPr>
                  <a:solidFill>
                    <a:srgbClr val="FF6006"/>
                  </a:solidFill>
                </a:rPr>
                <a:t> </a:t>
              </a:r>
              <a:r>
                <a:t>to the request. The requirements on parsing are separate from the requirements on method semantics.</a:t>
              </a:r>
              <a:endParaRPr>
                <a:solidFill>
                  <a:srgbClr val="000000"/>
                </a:solidFill>
              </a:endParaRPr>
            </a:p>
            <a:p>
              <a:pPr indent="101600">
                <a:defRPr>
                  <a:solidFill>
                    <a:srgbClr val="000000"/>
                  </a:solidFill>
                </a:defRPr>
              </a:pPr>
              <a:endParaRPr sz="1600">
                <a:solidFill>
                  <a:srgbClr val="24272E"/>
                </a:solidFill>
                <a:latin typeface="Walter Turncoat"/>
                <a:ea typeface="Walter Turncoat"/>
                <a:cs typeface="Walter Turncoat"/>
                <a:sym typeface="Walter Turncoat"/>
              </a:endParaRPr>
            </a:p>
            <a:p>
              <a:pPr indent="101600">
                <a:defRPr sz="1600">
                  <a:solidFill>
                    <a:srgbClr val="24272E"/>
                  </a:solidFill>
                  <a:latin typeface="Walter Turncoat"/>
                  <a:ea typeface="Walter Turncoat"/>
                  <a:cs typeface="Walter Turncoat"/>
                  <a:sym typeface="Walter Turncoat"/>
                </a:defRPr>
              </a:pPr>
              <a:r>
                <a:t>So, yes, you can send a body with GET, and no, it is never useful to do so.</a:t>
              </a:r>
              <a:endParaRPr>
                <a:solidFill>
                  <a:srgbClr val="000000"/>
                </a:solidFill>
              </a:endParaRPr>
            </a:p>
            <a:p>
              <a:pPr indent="101600">
                <a:defRPr>
                  <a:solidFill>
                    <a:srgbClr val="000000"/>
                  </a:solidFill>
                </a:defRPr>
              </a:pPr>
              <a:endParaRPr sz="1600">
                <a:solidFill>
                  <a:srgbClr val="24272E"/>
                </a:solidFill>
                <a:latin typeface="Walter Turncoat"/>
                <a:ea typeface="Walter Turncoat"/>
                <a:cs typeface="Walter Turncoat"/>
                <a:sym typeface="Walter Turncoat"/>
              </a:endParaRPr>
            </a:p>
            <a:p>
              <a:pPr indent="101600">
                <a:defRPr sz="1600" b="1">
                  <a:solidFill>
                    <a:srgbClr val="FF6006"/>
                  </a:solidFill>
                  <a:latin typeface="Walter Turncoat"/>
                  <a:ea typeface="Walter Turncoat"/>
                  <a:cs typeface="Walter Turncoat"/>
                  <a:sym typeface="Walter Turncoat"/>
                </a:defRPr>
              </a:pPr>
              <a:r>
                <a:t>This is part of the layered design of HTTP/1.1</a:t>
              </a:r>
              <a:r>
                <a:rPr b="0">
                  <a:solidFill>
                    <a:srgbClr val="24272E"/>
                  </a:solidFill>
                </a:rPr>
                <a:t> that will become clear again once the spec is partitioned (work in progress).</a:t>
              </a:r>
            </a:p>
          </p:txBody>
        </p:sp>
      </p:grpSp>
      <p:sp>
        <p:nvSpPr>
          <p:cNvPr id="309" name="Google Shape;275;p10"/>
          <p:cNvSpPr txBox="1"/>
          <p:nvPr/>
        </p:nvSpPr>
        <p:spPr>
          <a:xfrm>
            <a:off x="8766732" y="6142199"/>
            <a:ext cx="3225497" cy="4519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>
            <a:spAutoFit/>
          </a:bodyPr>
          <a:lstStyle/>
          <a:p>
            <a:pPr>
              <a:defRPr sz="1200" b="1" i="1">
                <a:solidFill>
                  <a:srgbClr val="24272E"/>
                </a:solidFill>
              </a:defRPr>
            </a:pPr>
            <a:r>
              <a:t>Рой Филдинг - </a:t>
            </a:r>
            <a:r>
              <a:rPr b="0">
                <a:latin typeface="Nunito"/>
                <a:ea typeface="Nunito"/>
                <a:cs typeface="Nunito"/>
                <a:sym typeface="Nunito"/>
              </a:rPr>
              <a:t>один из основных авторов спецификации HTTP и создатель REST</a:t>
            </a:r>
          </a:p>
        </p:txBody>
      </p:sp>
      <p:pic>
        <p:nvPicPr>
          <p:cNvPr id="310" name="Google Shape;276;p10" descr="Google Shape;276;p1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750309" y="2211566"/>
            <a:ext cx="5010151" cy="24288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2" name="Google Shape;281;p11" descr="Google Shape;281;p1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35475" y="2243470"/>
            <a:ext cx="6243175" cy="249312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286;p1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t>Спасибо за внимание!</a:t>
            </a:r>
          </a:p>
        </p:txBody>
      </p:sp>
    </p:spTree>
  </p:cSld>
  <p:clrMapOvr>
    <a:masterClrMapping/>
  </p:clrMapOvr>
  <p:transition spd="slow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18;p2"/>
          <p:cNvSpPr txBox="1"/>
          <p:nvPr/>
        </p:nvSpPr>
        <p:spPr>
          <a:xfrm>
            <a:off x="3858772" y="2818817"/>
            <a:ext cx="4244615" cy="109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>
            <a:spAutoFit/>
          </a:bodyPr>
          <a:lstStyle>
            <a:lvl1pPr>
              <a:defRPr sz="6600" b="1">
                <a:solidFill>
                  <a:srgbClr val="FF6006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</a:lstStyle>
          <a:p>
            <a:r>
              <a:t>HTTP</a:t>
            </a:r>
          </a:p>
        </p:txBody>
      </p:sp>
    </p:spTree>
  </p:cSld>
  <p:clrMapOvr>
    <a:masterClrMapping/>
  </p:clrMapOvr>
  <p:transition spd="slow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23;p3"/>
          <p:cNvSpPr txBox="1">
            <a:spLocks noGrp="1"/>
          </p:cNvSpPr>
          <p:nvPr>
            <p:ph type="title"/>
          </p:nvPr>
        </p:nvSpPr>
        <p:spPr>
          <a:xfrm>
            <a:off x="730833" y="790832"/>
            <a:ext cx="8222799" cy="528401"/>
          </a:xfrm>
          <a:prstGeom prst="rect">
            <a:avLst/>
          </a:prstGeom>
        </p:spPr>
        <p:txBody>
          <a:bodyPr/>
          <a:lstStyle/>
          <a:p>
            <a:pPr>
              <a:defRPr sz="3200" b="1">
                <a:solidFill>
                  <a:srgbClr val="24272E"/>
                </a:solidFill>
              </a:defRPr>
            </a:pPr>
            <a:r>
              <a:t>HTTP</a:t>
            </a:r>
            <a:r>
              <a:rPr b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275" name="Google Shape;224;p3"/>
          <p:cNvSpPr txBox="1">
            <a:spLocks noGrp="1"/>
          </p:cNvSpPr>
          <p:nvPr>
            <p:ph type="body" sz="half" idx="1"/>
          </p:nvPr>
        </p:nvSpPr>
        <p:spPr>
          <a:xfrm>
            <a:off x="6290271" y="1749001"/>
            <a:ext cx="5326724" cy="4397200"/>
          </a:xfrm>
          <a:prstGeom prst="rect">
            <a:avLst/>
          </a:prstGeom>
        </p:spPr>
        <p:txBody>
          <a:bodyPr/>
          <a:lstStyle/>
          <a:p>
            <a:pPr>
              <a:buSzPts val="1600"/>
              <a:defRPr sz="1600">
                <a:solidFill>
                  <a:srgbClr val="24272E"/>
                </a:solidFill>
              </a:defRPr>
            </a:pPr>
            <a:r>
              <a:rPr dirty="0"/>
              <a:t>HTTP — </a:t>
            </a:r>
            <a:r>
              <a:rPr dirty="0" err="1"/>
              <a:t>это</a:t>
            </a:r>
            <a:r>
              <a:rPr dirty="0"/>
              <a:t> </a:t>
            </a:r>
            <a:r>
              <a:rPr dirty="0" err="1"/>
              <a:t>протокол</a:t>
            </a:r>
            <a:r>
              <a:rPr dirty="0"/>
              <a:t>, </a:t>
            </a:r>
            <a:r>
              <a:rPr dirty="0" err="1"/>
              <a:t>позволяющий</a:t>
            </a:r>
            <a:r>
              <a:rPr dirty="0"/>
              <a:t> </a:t>
            </a:r>
            <a:r>
              <a:rPr dirty="0" err="1"/>
              <a:t>получать</a:t>
            </a:r>
            <a:r>
              <a:rPr dirty="0"/>
              <a:t> </a:t>
            </a:r>
            <a:r>
              <a:rPr dirty="0" err="1"/>
              <a:t>различные</a:t>
            </a:r>
            <a:r>
              <a:rPr dirty="0"/>
              <a:t> </a:t>
            </a:r>
            <a:r>
              <a:rPr dirty="0" err="1"/>
              <a:t>ресурсы</a:t>
            </a:r>
            <a:r>
              <a:rPr dirty="0"/>
              <a:t>, </a:t>
            </a:r>
            <a:r>
              <a:rPr dirty="0" err="1" smtClean="0"/>
              <a:t>например</a:t>
            </a:r>
            <a:r>
              <a:rPr lang="ru-RU" dirty="0" smtClean="0"/>
              <a:t>,</a:t>
            </a:r>
            <a:r>
              <a:rPr dirty="0" smtClean="0"/>
              <a:t> </a:t>
            </a:r>
            <a:r>
              <a:rPr dirty="0"/>
              <a:t>HTML-</a:t>
            </a:r>
            <a:r>
              <a:rPr dirty="0" err="1"/>
              <a:t>документы</a:t>
            </a:r>
            <a:r>
              <a:rPr dirty="0"/>
              <a:t>.</a:t>
            </a:r>
          </a:p>
          <a:p>
            <a:pPr>
              <a:buSzPts val="1600"/>
              <a:defRPr sz="1600">
                <a:solidFill>
                  <a:srgbClr val="24272E"/>
                </a:solidFill>
              </a:defRPr>
            </a:pPr>
            <a:r>
              <a:rPr dirty="0"/>
              <a:t> HTTP </a:t>
            </a:r>
            <a:r>
              <a:rPr dirty="0" err="1"/>
              <a:t>был</a:t>
            </a:r>
            <a:r>
              <a:rPr dirty="0"/>
              <a:t> </a:t>
            </a:r>
            <a:r>
              <a:rPr dirty="0" err="1"/>
              <a:t>разработан</a:t>
            </a:r>
            <a:r>
              <a:rPr dirty="0"/>
              <a:t> </a:t>
            </a:r>
            <a:r>
              <a:rPr dirty="0" err="1"/>
              <a:t>ещё</a:t>
            </a:r>
            <a:r>
              <a:rPr dirty="0"/>
              <a:t> в </a:t>
            </a:r>
            <a:r>
              <a:rPr dirty="0" err="1"/>
              <a:t>начале</a:t>
            </a:r>
            <a:r>
              <a:rPr dirty="0"/>
              <a:t> 1990-х </a:t>
            </a:r>
            <a:r>
              <a:rPr dirty="0" err="1" smtClean="0"/>
              <a:t>годов</a:t>
            </a:r>
            <a:r>
              <a:rPr lang="ru-RU" dirty="0" smtClean="0"/>
              <a:t>,</a:t>
            </a:r>
            <a:r>
              <a:rPr dirty="0" smtClean="0"/>
              <a:t> </a:t>
            </a:r>
            <a:r>
              <a:rPr lang="ru-RU" dirty="0" smtClean="0"/>
              <a:t>в </a:t>
            </a:r>
            <a:r>
              <a:rPr dirty="0" err="1" smtClean="0"/>
              <a:t>дальнейшем</a:t>
            </a:r>
            <a:r>
              <a:rPr lang="ru-RU" dirty="0"/>
              <a:t> </a:t>
            </a:r>
            <a:r>
              <a:rPr dirty="0" err="1" smtClean="0"/>
              <a:t>он</a:t>
            </a:r>
            <a:r>
              <a:rPr dirty="0" smtClean="0"/>
              <a:t> </a:t>
            </a:r>
            <a:r>
              <a:rPr dirty="0" err="1"/>
              <a:t>все</a:t>
            </a:r>
            <a:r>
              <a:rPr dirty="0"/>
              <a:t> </a:t>
            </a:r>
            <a:r>
              <a:rPr dirty="0" err="1"/>
              <a:t>время</a:t>
            </a:r>
            <a:r>
              <a:rPr dirty="0"/>
              <a:t> </a:t>
            </a:r>
            <a:r>
              <a:rPr dirty="0" err="1" smtClean="0"/>
              <a:t>совершенствовался</a:t>
            </a:r>
            <a:r>
              <a:rPr lang="ru-RU" dirty="0" smtClean="0"/>
              <a:t> за </a:t>
            </a:r>
            <a:r>
              <a:rPr lang="ru-RU" dirty="0"/>
              <a:t>счёт </a:t>
            </a:r>
            <a:r>
              <a:rPr lang="ru-RU"/>
              <a:t>своей </a:t>
            </a:r>
            <a:r>
              <a:rPr lang="ru-RU" smtClean="0"/>
              <a:t>расширяемости. </a:t>
            </a:r>
            <a:endParaRPr dirty="0"/>
          </a:p>
          <a:p>
            <a:pPr>
              <a:buSzPts val="1600"/>
              <a:defRPr sz="1600">
                <a:solidFill>
                  <a:srgbClr val="24272E"/>
                </a:solidFill>
              </a:defRPr>
            </a:pPr>
            <a:r>
              <a:rPr dirty="0" err="1"/>
              <a:t>Благодаря</a:t>
            </a:r>
            <a:r>
              <a:rPr dirty="0"/>
              <a:t> </a:t>
            </a:r>
            <a:r>
              <a:rPr dirty="0" err="1"/>
              <a:t>своей</a:t>
            </a:r>
            <a:r>
              <a:rPr dirty="0"/>
              <a:t> </a:t>
            </a:r>
            <a:r>
              <a:rPr dirty="0" err="1"/>
              <a:t>расширяемости</a:t>
            </a:r>
            <a:r>
              <a:rPr dirty="0"/>
              <a:t>, </a:t>
            </a:r>
            <a:r>
              <a:rPr dirty="0" err="1"/>
              <a:t>он</a:t>
            </a:r>
            <a:r>
              <a:rPr dirty="0"/>
              <a:t> </a:t>
            </a:r>
            <a:r>
              <a:rPr dirty="0" err="1"/>
              <a:t>используется</a:t>
            </a:r>
            <a:r>
              <a:rPr dirty="0"/>
              <a:t> </a:t>
            </a:r>
            <a:r>
              <a:rPr dirty="0" err="1"/>
              <a:t>не</a:t>
            </a:r>
            <a:r>
              <a:rPr dirty="0"/>
              <a:t> </a:t>
            </a:r>
            <a:r>
              <a:rPr dirty="0" err="1"/>
              <a:t>только</a:t>
            </a:r>
            <a:r>
              <a:rPr dirty="0"/>
              <a:t> </a:t>
            </a:r>
            <a:r>
              <a:rPr dirty="0" err="1"/>
              <a:t>для</a:t>
            </a:r>
            <a:r>
              <a:rPr dirty="0"/>
              <a:t> </a:t>
            </a:r>
            <a:r>
              <a:rPr dirty="0" err="1"/>
              <a:t>получения</a:t>
            </a:r>
            <a:r>
              <a:rPr dirty="0"/>
              <a:t> </a:t>
            </a:r>
            <a:r>
              <a:rPr dirty="0" err="1"/>
              <a:t>клиентом</a:t>
            </a:r>
            <a:r>
              <a:rPr dirty="0"/>
              <a:t> </a:t>
            </a:r>
            <a:r>
              <a:rPr dirty="0" err="1"/>
              <a:t>гипертекстовых</a:t>
            </a:r>
            <a:r>
              <a:rPr dirty="0"/>
              <a:t> </a:t>
            </a:r>
            <a:r>
              <a:rPr dirty="0" err="1"/>
              <a:t>документов</a:t>
            </a:r>
            <a:r>
              <a:rPr dirty="0"/>
              <a:t>, </a:t>
            </a:r>
            <a:r>
              <a:rPr dirty="0" err="1"/>
              <a:t>изображений</a:t>
            </a:r>
            <a:r>
              <a:rPr dirty="0"/>
              <a:t> и </a:t>
            </a:r>
            <a:r>
              <a:rPr dirty="0" err="1"/>
              <a:t>видео</a:t>
            </a:r>
            <a:r>
              <a:rPr dirty="0"/>
              <a:t>, </a:t>
            </a:r>
            <a:r>
              <a:rPr dirty="0" err="1"/>
              <a:t>но</a:t>
            </a:r>
            <a:r>
              <a:rPr dirty="0"/>
              <a:t> и </a:t>
            </a:r>
            <a:r>
              <a:rPr dirty="0" err="1"/>
              <a:t>для</a:t>
            </a:r>
            <a:r>
              <a:rPr dirty="0"/>
              <a:t> </a:t>
            </a:r>
            <a:r>
              <a:rPr dirty="0" err="1"/>
              <a:t>передачи</a:t>
            </a:r>
            <a:r>
              <a:rPr dirty="0"/>
              <a:t> </a:t>
            </a:r>
            <a:r>
              <a:rPr dirty="0" err="1"/>
              <a:t>содержимого</a:t>
            </a:r>
            <a:r>
              <a:rPr dirty="0"/>
              <a:t> </a:t>
            </a:r>
            <a:r>
              <a:rPr dirty="0" err="1"/>
              <a:t>серверам</a:t>
            </a:r>
            <a:r>
              <a:rPr dirty="0"/>
              <a:t>, </a:t>
            </a:r>
            <a:r>
              <a:rPr dirty="0" err="1"/>
              <a:t>например</a:t>
            </a:r>
            <a:r>
              <a:rPr dirty="0"/>
              <a:t>, с </a:t>
            </a:r>
            <a:r>
              <a:rPr dirty="0" err="1"/>
              <a:t>помощью</a:t>
            </a:r>
            <a:r>
              <a:rPr dirty="0"/>
              <a:t> HTML-</a:t>
            </a:r>
            <a:r>
              <a:rPr dirty="0" err="1"/>
              <a:t>форм</a:t>
            </a:r>
            <a:r>
              <a:rPr dirty="0"/>
              <a:t>. HTTP </a:t>
            </a:r>
            <a:r>
              <a:rPr dirty="0" err="1"/>
              <a:t>также</a:t>
            </a:r>
            <a:r>
              <a:rPr dirty="0"/>
              <a:t> </a:t>
            </a:r>
            <a:r>
              <a:rPr dirty="0" err="1"/>
              <a:t>может</a:t>
            </a:r>
            <a:r>
              <a:rPr dirty="0"/>
              <a:t> </a:t>
            </a:r>
            <a:r>
              <a:rPr dirty="0" err="1"/>
              <a:t>быть</a:t>
            </a:r>
            <a:r>
              <a:rPr dirty="0"/>
              <a:t> </a:t>
            </a:r>
            <a:r>
              <a:rPr dirty="0" err="1"/>
              <a:t>использован</a:t>
            </a:r>
            <a:r>
              <a:rPr dirty="0"/>
              <a:t> </a:t>
            </a:r>
            <a:r>
              <a:rPr dirty="0" err="1"/>
              <a:t>для</a:t>
            </a:r>
            <a:r>
              <a:rPr dirty="0"/>
              <a:t> </a:t>
            </a:r>
            <a:r>
              <a:rPr dirty="0" err="1"/>
              <a:t>получения</a:t>
            </a:r>
            <a:r>
              <a:rPr dirty="0"/>
              <a:t> </a:t>
            </a:r>
            <a:r>
              <a:rPr dirty="0" err="1"/>
              <a:t>только</a:t>
            </a:r>
            <a:r>
              <a:rPr dirty="0"/>
              <a:t> </a:t>
            </a:r>
            <a:r>
              <a:rPr dirty="0" err="1"/>
              <a:t>частей</a:t>
            </a:r>
            <a:r>
              <a:rPr dirty="0"/>
              <a:t> </a:t>
            </a:r>
            <a:r>
              <a:rPr dirty="0" err="1"/>
              <a:t>документа</a:t>
            </a:r>
            <a:r>
              <a:rPr dirty="0"/>
              <a:t> с </a:t>
            </a:r>
            <a:r>
              <a:rPr dirty="0" err="1"/>
              <a:t>целью</a:t>
            </a:r>
            <a:r>
              <a:rPr dirty="0"/>
              <a:t> </a:t>
            </a:r>
            <a:r>
              <a:rPr dirty="0" err="1"/>
              <a:t>обновления</a:t>
            </a:r>
            <a:r>
              <a:rPr dirty="0"/>
              <a:t> </a:t>
            </a:r>
            <a:r>
              <a:rPr dirty="0" err="1"/>
              <a:t>веб-страницы</a:t>
            </a:r>
            <a:r>
              <a:rPr dirty="0"/>
              <a:t> </a:t>
            </a:r>
            <a:r>
              <a:rPr dirty="0" err="1"/>
              <a:t>по</a:t>
            </a:r>
            <a:r>
              <a:rPr dirty="0"/>
              <a:t> </a:t>
            </a:r>
            <a:r>
              <a:rPr dirty="0" err="1"/>
              <a:t>запросу</a:t>
            </a:r>
            <a:r>
              <a:rPr dirty="0"/>
              <a:t> (</a:t>
            </a:r>
            <a:r>
              <a:rPr dirty="0" err="1"/>
              <a:t>например</a:t>
            </a:r>
            <a:r>
              <a:rPr dirty="0"/>
              <a:t>, </a:t>
            </a:r>
            <a:r>
              <a:rPr dirty="0" err="1"/>
              <a:t>посредством</a:t>
            </a:r>
            <a:r>
              <a:rPr dirty="0"/>
              <a:t> AJAX </a:t>
            </a:r>
            <a:r>
              <a:rPr dirty="0" err="1"/>
              <a:t>запроса</a:t>
            </a:r>
            <a:r>
              <a:rPr dirty="0"/>
              <a:t>).</a:t>
            </a:r>
          </a:p>
        </p:txBody>
      </p:sp>
      <p:pic>
        <p:nvPicPr>
          <p:cNvPr id="276" name="Google Shape;225;p3" descr="Google Shape;225;p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75799" y="1920295"/>
            <a:ext cx="5734051" cy="33623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30;p4"/>
          <p:cNvSpPr txBox="1">
            <a:spLocks noGrp="1"/>
          </p:cNvSpPr>
          <p:nvPr>
            <p:ph type="title"/>
          </p:nvPr>
        </p:nvSpPr>
        <p:spPr>
          <a:xfrm>
            <a:off x="730833" y="790832"/>
            <a:ext cx="8222799" cy="528401"/>
          </a:xfrm>
          <a:prstGeom prst="rect">
            <a:avLst/>
          </a:prstGeom>
        </p:spPr>
        <p:txBody>
          <a:bodyPr/>
          <a:lstStyle/>
          <a:p>
            <a:pPr>
              <a:defRPr sz="3200" b="1">
                <a:solidFill>
                  <a:srgbClr val="24272E"/>
                </a:solidFill>
              </a:defRPr>
            </a:pPr>
            <a:r>
              <a:t>HTTP. </a:t>
            </a:r>
            <a:r>
              <a:rPr>
                <a:solidFill>
                  <a:srgbClr val="FF6006"/>
                </a:solidFill>
              </a:rPr>
              <a:t>Запросы</a:t>
            </a:r>
            <a:r>
              <a:rPr b="0">
                <a:solidFill>
                  <a:srgbClr val="FF6006"/>
                </a:solidFill>
              </a:rPr>
              <a:t> </a:t>
            </a:r>
          </a:p>
        </p:txBody>
      </p:sp>
      <p:pic>
        <p:nvPicPr>
          <p:cNvPr id="279" name="Google Shape;231;p4" descr="Google Shape;231;p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513333" y="2547239"/>
            <a:ext cx="5010151" cy="2428876"/>
          </a:xfrm>
          <a:prstGeom prst="rect">
            <a:avLst/>
          </a:prstGeom>
          <a:ln w="12700">
            <a:miter lim="400000"/>
          </a:ln>
        </p:spPr>
      </p:pic>
      <p:sp>
        <p:nvSpPr>
          <p:cNvPr id="280" name="Google Shape;232;p4"/>
          <p:cNvSpPr txBox="1"/>
          <p:nvPr/>
        </p:nvSpPr>
        <p:spPr>
          <a:xfrm>
            <a:off x="725031" y="1704941"/>
            <a:ext cx="10464338" cy="6007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indent="101600">
              <a:lnSpc>
                <a:spcPct val="115000"/>
              </a:lnSpc>
              <a:defRPr sz="1800" b="1">
                <a:solidFill>
                  <a:srgbClr val="24272E"/>
                </a:solidFill>
                <a:latin typeface="Nunito"/>
                <a:ea typeface="Nunito"/>
                <a:cs typeface="Nunito"/>
                <a:sym typeface="Nunito"/>
              </a:defRPr>
            </a:pPr>
            <a:r>
              <a:t>Пример HTTP запроса:</a:t>
            </a:r>
            <a:br/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37;p5"/>
          <p:cNvSpPr txBox="1">
            <a:spLocks noGrp="1"/>
          </p:cNvSpPr>
          <p:nvPr>
            <p:ph type="title"/>
          </p:nvPr>
        </p:nvSpPr>
        <p:spPr>
          <a:xfrm>
            <a:off x="730833" y="790832"/>
            <a:ext cx="8222799" cy="528401"/>
          </a:xfrm>
          <a:prstGeom prst="rect">
            <a:avLst/>
          </a:prstGeom>
        </p:spPr>
        <p:txBody>
          <a:bodyPr/>
          <a:lstStyle/>
          <a:p>
            <a:pPr>
              <a:defRPr sz="3200" b="1">
                <a:solidFill>
                  <a:srgbClr val="24272E"/>
                </a:solidFill>
              </a:defRPr>
            </a:pPr>
            <a:r>
              <a:t>HTTP. </a:t>
            </a:r>
            <a:r>
              <a:rPr>
                <a:solidFill>
                  <a:srgbClr val="FF6006"/>
                </a:solidFill>
              </a:rPr>
              <a:t>Proxy</a:t>
            </a:r>
          </a:p>
        </p:txBody>
      </p:sp>
      <p:sp>
        <p:nvSpPr>
          <p:cNvPr id="283" name="Google Shape;238;p5"/>
          <p:cNvSpPr txBox="1">
            <a:spLocks noGrp="1"/>
          </p:cNvSpPr>
          <p:nvPr>
            <p:ph type="body" sz="half" idx="1"/>
          </p:nvPr>
        </p:nvSpPr>
        <p:spPr>
          <a:xfrm>
            <a:off x="725032" y="2228876"/>
            <a:ext cx="5326723" cy="4397200"/>
          </a:xfrm>
          <a:prstGeom prst="rect">
            <a:avLst/>
          </a:prstGeom>
        </p:spPr>
        <p:txBody>
          <a:bodyPr/>
          <a:lstStyle/>
          <a:p>
            <a:pPr>
              <a:buSzPts val="1600"/>
              <a:defRPr sz="1600">
                <a:solidFill>
                  <a:srgbClr val="24272E"/>
                </a:solidFill>
              </a:defRPr>
            </a:pPr>
            <a:r>
              <a:t>caching (кеш может быть публичным или приватными, как кеш браузера)</a:t>
            </a:r>
          </a:p>
          <a:p>
            <a:pPr>
              <a:buSzPts val="1600"/>
              <a:defRPr sz="1600">
                <a:solidFill>
                  <a:srgbClr val="24272E"/>
                </a:solidFill>
              </a:defRPr>
            </a:pPr>
            <a:r>
              <a:t>фильтрация (как сканирование антивируса, родительский контроль, …)</a:t>
            </a:r>
          </a:p>
        </p:txBody>
      </p:sp>
      <p:pic>
        <p:nvPicPr>
          <p:cNvPr id="284" name="Google Shape;239;p5" descr="Google Shape;239;p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56713" y="4413903"/>
            <a:ext cx="7800976" cy="1152527"/>
          </a:xfrm>
          <a:prstGeom prst="rect">
            <a:avLst/>
          </a:prstGeom>
          <a:ln w="12700">
            <a:miter lim="400000"/>
          </a:ln>
        </p:spPr>
      </p:pic>
      <p:sp>
        <p:nvSpPr>
          <p:cNvPr id="285" name="Google Shape;240;p5"/>
          <p:cNvSpPr txBox="1"/>
          <p:nvPr/>
        </p:nvSpPr>
        <p:spPr>
          <a:xfrm>
            <a:off x="5862644" y="2228876"/>
            <a:ext cx="5326724" cy="1628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marL="457200" indent="-355600">
              <a:lnSpc>
                <a:spcPct val="115000"/>
              </a:lnSpc>
              <a:buClr>
                <a:schemeClr val="accent1"/>
              </a:buClr>
              <a:buSzPts val="1600"/>
              <a:buFont typeface="Helvetica"/>
              <a:buChar char="➜"/>
              <a:defRPr sz="1600">
                <a:solidFill>
                  <a:srgbClr val="24272E"/>
                </a:solidFill>
                <a:latin typeface="Nunito"/>
                <a:ea typeface="Nunito"/>
                <a:cs typeface="Nunito"/>
                <a:sym typeface="Nunito"/>
              </a:defRPr>
            </a:pPr>
            <a:r>
              <a:t>выравнивание нагрузки (позволить нескольким серверам обслуживать разные запросы)</a:t>
            </a:r>
            <a:endParaRPr>
              <a:solidFill>
                <a:srgbClr val="000000"/>
              </a:solidFill>
            </a:endParaRPr>
          </a:p>
          <a:p>
            <a:pPr marL="457200" indent="-355600">
              <a:lnSpc>
                <a:spcPct val="115000"/>
              </a:lnSpc>
              <a:buClr>
                <a:schemeClr val="accent1"/>
              </a:buClr>
              <a:buSzPts val="1600"/>
              <a:buFont typeface="Helvetica"/>
              <a:buChar char="➜"/>
              <a:defRPr sz="1600">
                <a:solidFill>
                  <a:srgbClr val="24272E"/>
                </a:solidFill>
                <a:latin typeface="Nunito"/>
                <a:ea typeface="Nunito"/>
                <a:cs typeface="Nunito"/>
                <a:sym typeface="Nunito"/>
              </a:defRPr>
            </a:pPr>
            <a:r>
              <a:t>аутентификация (контролировать доступом к разным ресурсам)</a:t>
            </a:r>
            <a:endParaRPr>
              <a:solidFill>
                <a:srgbClr val="000000"/>
              </a:solidFill>
            </a:endParaRPr>
          </a:p>
          <a:p>
            <a:pPr marL="457200" indent="-355600">
              <a:lnSpc>
                <a:spcPct val="115000"/>
              </a:lnSpc>
              <a:buClr>
                <a:schemeClr val="accent1"/>
              </a:buClr>
              <a:buSzPts val="1600"/>
              <a:buFont typeface="Helvetica"/>
              <a:buChar char="➜"/>
              <a:defRPr sz="1600">
                <a:solidFill>
                  <a:srgbClr val="24272E"/>
                </a:solidFill>
                <a:latin typeface="Nunito"/>
                <a:ea typeface="Nunito"/>
                <a:cs typeface="Nunito"/>
                <a:sym typeface="Nunito"/>
              </a:defRPr>
            </a:pPr>
            <a:r>
              <a:t>протоколирование (разрешение на хранение истории операций)</a:t>
            </a:r>
          </a:p>
        </p:txBody>
      </p:sp>
      <p:sp>
        <p:nvSpPr>
          <p:cNvPr id="286" name="Google Shape;241;p5"/>
          <p:cNvSpPr txBox="1"/>
          <p:nvPr/>
        </p:nvSpPr>
        <p:spPr>
          <a:xfrm>
            <a:off x="725031" y="1633758"/>
            <a:ext cx="10464338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indent="101600">
              <a:lnSpc>
                <a:spcPct val="115000"/>
              </a:lnSpc>
              <a:defRPr sz="1800" b="1">
                <a:solidFill>
                  <a:srgbClr val="24272E"/>
                </a:solidFill>
                <a:latin typeface="Nunito"/>
                <a:ea typeface="Nunito"/>
                <a:cs typeface="Nunito"/>
                <a:sym typeface="Nunito"/>
              </a:defRPr>
            </a:lvl1pPr>
          </a:lstStyle>
          <a:p>
            <a:r>
              <a:t>Функции Proxy:</a:t>
            </a:r>
          </a:p>
        </p:txBody>
      </p:sp>
    </p:spTree>
  </p:cSld>
  <p:clrMapOvr>
    <a:masterClrMapping/>
  </p:clrMapOvr>
  <p:transition spd="slow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46;p6"/>
          <p:cNvSpPr txBox="1">
            <a:spLocks noGrp="1"/>
          </p:cNvSpPr>
          <p:nvPr>
            <p:ph type="title"/>
          </p:nvPr>
        </p:nvSpPr>
        <p:spPr>
          <a:xfrm>
            <a:off x="730832" y="790832"/>
            <a:ext cx="9903639" cy="528401"/>
          </a:xfrm>
          <a:prstGeom prst="rect">
            <a:avLst/>
          </a:prstGeom>
        </p:spPr>
        <p:txBody>
          <a:bodyPr/>
          <a:lstStyle/>
          <a:p>
            <a:pPr>
              <a:defRPr sz="3200" b="1">
                <a:solidFill>
                  <a:srgbClr val="24272E"/>
                </a:solidFill>
              </a:defRPr>
            </a:pPr>
            <a:r>
              <a:t>HTTP. </a:t>
            </a:r>
            <a:r>
              <a:rPr sz="3000">
                <a:solidFill>
                  <a:srgbClr val="FF6006"/>
                </a:solidFill>
              </a:rPr>
              <a:t>Cross-Origin Resource Sharing (CORS)</a:t>
            </a:r>
          </a:p>
        </p:txBody>
      </p:sp>
      <p:sp>
        <p:nvSpPr>
          <p:cNvPr id="289" name="Google Shape;247;p6"/>
          <p:cNvSpPr txBox="1">
            <a:spLocks noGrp="1"/>
          </p:cNvSpPr>
          <p:nvPr>
            <p:ph type="body" sz="half" idx="1"/>
          </p:nvPr>
        </p:nvSpPr>
        <p:spPr>
          <a:xfrm>
            <a:off x="355928" y="1967032"/>
            <a:ext cx="4856154" cy="4397200"/>
          </a:xfrm>
          <a:prstGeom prst="rect">
            <a:avLst/>
          </a:prstGeom>
        </p:spPr>
        <p:txBody>
          <a:bodyPr/>
          <a:lstStyle/>
          <a:p>
            <a:pPr marL="0" indent="101600">
              <a:buSzTx/>
              <a:buNone/>
              <a:defRPr sz="1600" b="1">
                <a:solidFill>
                  <a:srgbClr val="24272E"/>
                </a:solidFill>
              </a:defRPr>
            </a:pPr>
            <a:r>
              <a:t>Пример cross-origin запроса: </a:t>
            </a:r>
          </a:p>
          <a:p>
            <a:pPr marL="0" indent="101600">
              <a:buSzTx/>
              <a:buNone/>
            </a:pPr>
            <a:endParaRPr sz="1600" b="1">
              <a:solidFill>
                <a:srgbClr val="24272E"/>
              </a:solidFill>
            </a:endParaRPr>
          </a:p>
          <a:p>
            <a:pPr>
              <a:buSzPts val="1600"/>
              <a:defRPr sz="1600">
                <a:solidFill>
                  <a:srgbClr val="24272E"/>
                </a:solidFill>
              </a:defRPr>
            </a:pPr>
            <a:r>
              <a:t>HTML страница, обслуживаемая сервером с http://domain-a.com, запрашивает &lt;img&gt; src по адресу http://domain-b.com/image.jpg. </a:t>
            </a:r>
          </a:p>
          <a:p>
            <a:pPr marL="228600" indent="0">
              <a:buSzTx/>
              <a:buNone/>
            </a:pPr>
            <a:endParaRPr sz="1600">
              <a:solidFill>
                <a:srgbClr val="24272E"/>
              </a:solidFill>
            </a:endParaRPr>
          </a:p>
          <a:p>
            <a:pPr>
              <a:buSzPts val="1600"/>
              <a:defRPr sz="1600">
                <a:solidFill>
                  <a:srgbClr val="24272E"/>
                </a:solidFill>
              </a:defRPr>
            </a:pPr>
            <a:r>
              <a:t>В целях безопасности браузеры ограничивают cross-origin запросы, инициируемые скриптами</a:t>
            </a:r>
          </a:p>
        </p:txBody>
      </p:sp>
      <p:pic>
        <p:nvPicPr>
          <p:cNvPr id="290" name="Google Shape;248;p6" descr="Google Shape;248;p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682650" y="1657312"/>
            <a:ext cx="5734051" cy="399097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53;p7"/>
          <p:cNvSpPr txBox="1"/>
          <p:nvPr/>
        </p:nvSpPr>
        <p:spPr>
          <a:xfrm>
            <a:off x="4754884" y="1845263"/>
            <a:ext cx="3026655" cy="310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>
            <a:spAutoFit/>
          </a:bodyPr>
          <a:lstStyle/>
          <a:p>
            <a:pPr>
              <a:defRPr sz="6600" b="1">
                <a:solidFill>
                  <a:srgbClr val="FF6006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pPr>
            <a:r>
              <a:t>REST </a:t>
            </a:r>
            <a:endParaRPr>
              <a:solidFill>
                <a:srgbClr val="000000"/>
              </a:solidFill>
            </a:endParaRPr>
          </a:p>
          <a:p>
            <a:pPr lvl="2" indent="914400">
              <a:defRPr sz="6600" b="1">
                <a:latin typeface="Walter Turncoat"/>
                <a:ea typeface="Walter Turncoat"/>
                <a:cs typeface="Walter Turncoat"/>
                <a:sym typeface="Walter Turncoat"/>
              </a:defRPr>
            </a:pPr>
            <a:r>
              <a:t>&amp;</a:t>
            </a:r>
            <a:r>
              <a:rPr>
                <a:solidFill>
                  <a:srgbClr val="FF6006"/>
                </a:solidFill>
              </a:rPr>
              <a:t> </a:t>
            </a:r>
          </a:p>
          <a:p>
            <a:pPr>
              <a:defRPr sz="6600" b="1">
                <a:solidFill>
                  <a:srgbClr val="FF6006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pPr>
            <a:r>
              <a:t>SOAP</a:t>
            </a:r>
          </a:p>
        </p:txBody>
      </p:sp>
    </p:spTree>
  </p:cSld>
  <p:clrMapOvr>
    <a:masterClrMapping/>
  </p:clrMapOvr>
  <p:transition spd="slow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58;p8"/>
          <p:cNvSpPr txBox="1">
            <a:spLocks noGrp="1"/>
          </p:cNvSpPr>
          <p:nvPr>
            <p:ph type="title"/>
          </p:nvPr>
        </p:nvSpPr>
        <p:spPr>
          <a:xfrm>
            <a:off x="730832" y="790832"/>
            <a:ext cx="9903639" cy="528401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rgbClr val="24272E"/>
                </a:solidFill>
              </a:defRPr>
            </a:lvl1pPr>
          </a:lstStyle>
          <a:p>
            <a:r>
              <a:t>REST и SOAP</a:t>
            </a:r>
          </a:p>
        </p:txBody>
      </p:sp>
      <p:sp>
        <p:nvSpPr>
          <p:cNvPr id="295" name="Google Shape;259;p8"/>
          <p:cNvSpPr txBox="1">
            <a:spLocks noGrp="1"/>
          </p:cNvSpPr>
          <p:nvPr>
            <p:ph type="body" sz="half" idx="1"/>
          </p:nvPr>
        </p:nvSpPr>
        <p:spPr>
          <a:xfrm>
            <a:off x="493088" y="1711000"/>
            <a:ext cx="4856154" cy="4397200"/>
          </a:xfrm>
          <a:prstGeom prst="rect">
            <a:avLst/>
          </a:prstGeom>
        </p:spPr>
        <p:txBody>
          <a:bodyPr/>
          <a:lstStyle/>
          <a:p>
            <a:pPr>
              <a:buSzPts val="1600"/>
              <a:defRPr sz="1600" b="1">
                <a:solidFill>
                  <a:srgbClr val="24272E"/>
                </a:solidFill>
              </a:defRPr>
            </a:pPr>
            <a:r>
              <a:t>REST</a:t>
            </a:r>
            <a:r>
              <a:rPr b="0"/>
              <a:t> — архитектурный стиль</a:t>
            </a:r>
          </a:p>
          <a:p>
            <a:pPr marL="228600" indent="0">
              <a:buSzTx/>
              <a:buNone/>
            </a:pPr>
            <a:endParaRPr sz="1600">
              <a:solidFill>
                <a:srgbClr val="24272E"/>
              </a:solidFill>
            </a:endParaRPr>
          </a:p>
          <a:p>
            <a:pPr>
              <a:buSzPts val="1600"/>
              <a:defRPr sz="1600">
                <a:solidFill>
                  <a:srgbClr val="24272E"/>
                </a:solidFill>
              </a:defRPr>
            </a:pPr>
            <a:r>
              <a:t>Пример реализации RESTful: </a:t>
            </a:r>
            <a:r>
              <a:rPr b="1"/>
              <a:t>JSON</a:t>
            </a:r>
            <a:r>
              <a:t> через HTTP</a:t>
            </a:r>
          </a:p>
          <a:p>
            <a:pPr marL="228600" indent="0">
              <a:buSzTx/>
              <a:buNone/>
            </a:pPr>
            <a:endParaRPr sz="1600">
              <a:solidFill>
                <a:srgbClr val="24272E"/>
              </a:solidFill>
            </a:endParaRPr>
          </a:p>
          <a:p>
            <a:pPr>
              <a:buSzPts val="1600"/>
              <a:defRPr sz="1600">
                <a:solidFill>
                  <a:srgbClr val="24272E"/>
                </a:solidFill>
              </a:defRPr>
            </a:pPr>
            <a:r>
              <a:t>В REST такого </a:t>
            </a:r>
            <a:r>
              <a:rPr b="1"/>
              <a:t>фиксированного формата нет</a:t>
            </a:r>
          </a:p>
          <a:p>
            <a:pPr marL="228600" indent="0">
              <a:buSzTx/>
              <a:buNone/>
            </a:pPr>
            <a:endParaRPr sz="1600" b="1">
              <a:solidFill>
                <a:srgbClr val="24272E"/>
              </a:solidFill>
            </a:endParaRPr>
          </a:p>
          <a:p>
            <a:pPr>
              <a:buSzPts val="1600"/>
              <a:defRPr sz="1600">
                <a:solidFill>
                  <a:srgbClr val="24272E"/>
                </a:solidFill>
              </a:defRPr>
            </a:pPr>
            <a:r>
              <a:t>REST не имеет стандартного языка определения сервиса</a:t>
            </a:r>
          </a:p>
          <a:p>
            <a:pPr marL="228600" indent="0">
              <a:buSzTx/>
              <a:buNone/>
            </a:pPr>
            <a:endParaRPr sz="1600">
              <a:solidFill>
                <a:srgbClr val="24272E"/>
              </a:solidFill>
            </a:endParaRPr>
          </a:p>
          <a:p>
            <a:pPr>
              <a:buSzPts val="1600"/>
              <a:defRPr sz="1600">
                <a:solidFill>
                  <a:srgbClr val="24272E"/>
                </a:solidFill>
              </a:defRPr>
            </a:pPr>
            <a:r>
              <a:t>REST подразумевает наилучшее использование транспортного протокола HTTP</a:t>
            </a:r>
          </a:p>
        </p:txBody>
      </p:sp>
      <p:sp>
        <p:nvSpPr>
          <p:cNvPr id="296" name="Google Shape;260;p8"/>
          <p:cNvSpPr txBox="1"/>
          <p:nvPr/>
        </p:nvSpPr>
        <p:spPr>
          <a:xfrm>
            <a:off x="6213002" y="1711000"/>
            <a:ext cx="4856153" cy="3571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marL="457200" indent="-355600">
              <a:lnSpc>
                <a:spcPct val="115000"/>
              </a:lnSpc>
              <a:buClr>
                <a:schemeClr val="accent1"/>
              </a:buClr>
              <a:buSzPts val="1600"/>
              <a:buFont typeface="Helvetica"/>
              <a:buChar char="➜"/>
              <a:defRPr sz="1600" b="1">
                <a:solidFill>
                  <a:srgbClr val="24272E"/>
                </a:solidFill>
                <a:latin typeface="Nunito"/>
                <a:ea typeface="Nunito"/>
                <a:cs typeface="Nunito"/>
                <a:sym typeface="Nunito"/>
              </a:defRPr>
            </a:pPr>
            <a:r>
              <a:t>SOAP</a:t>
            </a:r>
            <a:r>
              <a:rPr b="0"/>
              <a:t> — формат обмена сообщениями</a:t>
            </a:r>
            <a:endParaRPr>
              <a:solidFill>
                <a:srgbClr val="000000"/>
              </a:solidFill>
            </a:endParaRPr>
          </a:p>
          <a:p>
            <a:pPr marL="228600">
              <a:lnSpc>
                <a:spcPct val="115000"/>
              </a:lnSpc>
              <a:defRPr>
                <a:solidFill>
                  <a:srgbClr val="000000"/>
                </a:solidFill>
              </a:defRPr>
            </a:pPr>
            <a:endParaRPr sz="1600">
              <a:solidFill>
                <a:srgbClr val="24272E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indent="-355600">
              <a:lnSpc>
                <a:spcPct val="115000"/>
              </a:lnSpc>
              <a:buClr>
                <a:schemeClr val="accent1"/>
              </a:buClr>
              <a:buSzPts val="1600"/>
              <a:buFont typeface="Helvetica"/>
              <a:buChar char="➜"/>
              <a:defRPr sz="1600">
                <a:solidFill>
                  <a:srgbClr val="24272E"/>
                </a:solidFill>
                <a:latin typeface="Nunito"/>
                <a:ea typeface="Nunito"/>
                <a:cs typeface="Nunito"/>
                <a:sym typeface="Nunito"/>
              </a:defRPr>
            </a:pPr>
            <a:r>
              <a:t>Пример реализации SOAP: </a:t>
            </a:r>
            <a:r>
              <a:rPr b="1"/>
              <a:t>XML</a:t>
            </a:r>
            <a:r>
              <a:t> поверх SOAP через HTTP</a:t>
            </a:r>
            <a:endParaRPr>
              <a:solidFill>
                <a:srgbClr val="000000"/>
              </a:solidFill>
            </a:endParaRPr>
          </a:p>
          <a:p>
            <a:pPr marL="228600">
              <a:lnSpc>
                <a:spcPct val="115000"/>
              </a:lnSpc>
              <a:defRPr>
                <a:solidFill>
                  <a:srgbClr val="000000"/>
                </a:solidFill>
              </a:defRPr>
            </a:pPr>
            <a:endParaRPr sz="1600">
              <a:solidFill>
                <a:srgbClr val="24272E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indent="-355600">
              <a:lnSpc>
                <a:spcPct val="115000"/>
              </a:lnSpc>
              <a:buClr>
                <a:schemeClr val="accent1"/>
              </a:buClr>
              <a:buSzPts val="1600"/>
              <a:buFont typeface="Helvetica"/>
              <a:buChar char="➜"/>
              <a:defRPr sz="1600">
                <a:solidFill>
                  <a:srgbClr val="24272E"/>
                </a:solidFill>
                <a:latin typeface="Nunito"/>
                <a:ea typeface="Nunito"/>
                <a:cs typeface="Nunito"/>
                <a:sym typeface="Nunito"/>
              </a:defRPr>
            </a:pPr>
            <a:r>
              <a:t>В SOAP вы используется формат SOAP </a:t>
            </a:r>
            <a:r>
              <a:rPr b="1"/>
              <a:t>XML</a:t>
            </a:r>
            <a:r>
              <a:t> для запросов и ответов.</a:t>
            </a:r>
            <a:endParaRPr>
              <a:solidFill>
                <a:srgbClr val="000000"/>
              </a:solidFill>
            </a:endParaRPr>
          </a:p>
          <a:p>
            <a:pPr marL="228600">
              <a:lnSpc>
                <a:spcPct val="115000"/>
              </a:lnSpc>
              <a:defRPr>
                <a:solidFill>
                  <a:srgbClr val="000000"/>
                </a:solidFill>
              </a:defRPr>
            </a:pPr>
            <a:endParaRPr sz="1600">
              <a:solidFill>
                <a:srgbClr val="24272E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indent="-355600">
              <a:lnSpc>
                <a:spcPct val="115000"/>
              </a:lnSpc>
              <a:buClr>
                <a:schemeClr val="accent1"/>
              </a:buClr>
              <a:buSzPts val="1600"/>
              <a:buFont typeface="Helvetica"/>
              <a:buChar char="➜"/>
              <a:defRPr sz="1600">
                <a:solidFill>
                  <a:srgbClr val="24272E"/>
                </a:solidFill>
                <a:latin typeface="Nunito"/>
                <a:ea typeface="Nunito"/>
                <a:cs typeface="Nunito"/>
                <a:sym typeface="Nunito"/>
              </a:defRPr>
            </a:pPr>
            <a:r>
              <a:t>SOAP использует WSDL</a:t>
            </a:r>
          </a:p>
          <a:p>
            <a:pPr marL="228600">
              <a:lnSpc>
                <a:spcPct val="115000"/>
              </a:lnSpc>
              <a:defRPr>
                <a:solidFill>
                  <a:srgbClr val="000000"/>
                </a:solidFill>
              </a:defRPr>
            </a:pPr>
            <a:endParaRPr sz="1600">
              <a:solidFill>
                <a:srgbClr val="24272E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228600">
              <a:lnSpc>
                <a:spcPct val="115000"/>
              </a:lnSpc>
              <a:defRPr>
                <a:solidFill>
                  <a:srgbClr val="000000"/>
                </a:solidFill>
              </a:defRPr>
            </a:pPr>
            <a:endParaRPr sz="1600">
              <a:solidFill>
                <a:srgbClr val="24272E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indent="-355600">
              <a:lnSpc>
                <a:spcPct val="115000"/>
              </a:lnSpc>
              <a:buClr>
                <a:schemeClr val="accent1"/>
              </a:buClr>
              <a:buSzPts val="1600"/>
              <a:buFont typeface="Helvetica"/>
              <a:buChar char="➜"/>
              <a:defRPr sz="1600">
                <a:solidFill>
                  <a:srgbClr val="24272E"/>
                </a:solidFill>
                <a:latin typeface="Nunito"/>
                <a:ea typeface="Nunito"/>
                <a:cs typeface="Nunito"/>
                <a:sym typeface="Nunito"/>
              </a:defRPr>
            </a:pPr>
            <a:r>
              <a:t>SOAP не накладывает никаких ограничений на тип транспортного протокола</a:t>
            </a:r>
          </a:p>
        </p:txBody>
      </p:sp>
    </p:spTree>
  </p:cSld>
  <p:clrMapOvr>
    <a:masterClrMapping/>
  </p:clrMapOvr>
  <p:transition spd="slow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65;p9"/>
          <p:cNvSpPr txBox="1">
            <a:spLocks noGrp="1"/>
          </p:cNvSpPr>
          <p:nvPr>
            <p:ph type="title"/>
          </p:nvPr>
        </p:nvSpPr>
        <p:spPr>
          <a:xfrm>
            <a:off x="730832" y="790832"/>
            <a:ext cx="9903639" cy="528401"/>
          </a:xfrm>
          <a:prstGeom prst="rect">
            <a:avLst/>
          </a:prstGeom>
        </p:spPr>
        <p:txBody>
          <a:bodyPr/>
          <a:lstStyle/>
          <a:p>
            <a:pPr defTabSz="530351">
              <a:defRPr sz="1856" b="1">
                <a:solidFill>
                  <a:srgbClr val="24272E"/>
                </a:solidFill>
              </a:defRPr>
            </a:pPr>
            <a:r>
              <a:t>REST. </a:t>
            </a:r>
            <a:r>
              <a:rPr>
                <a:solidFill>
                  <a:srgbClr val="FF6006"/>
                </a:solidFill>
              </a:rPr>
              <a:t>Методы</a:t>
            </a:r>
            <a:br>
              <a:rPr>
                <a:solidFill>
                  <a:srgbClr val="FF6006"/>
                </a:solidFill>
              </a:rPr>
            </a:br>
            <a:endParaRPr>
              <a:solidFill>
                <a:srgbClr val="FF6006"/>
              </a:solidFill>
            </a:endParaRPr>
          </a:p>
        </p:txBody>
      </p:sp>
      <p:sp>
        <p:nvSpPr>
          <p:cNvPr id="299" name="Google Shape;266;p9"/>
          <p:cNvSpPr txBox="1">
            <a:spLocks noGrp="1"/>
          </p:cNvSpPr>
          <p:nvPr>
            <p:ph type="body" sz="half" idx="1"/>
          </p:nvPr>
        </p:nvSpPr>
        <p:spPr>
          <a:xfrm>
            <a:off x="493088" y="2168200"/>
            <a:ext cx="4444674" cy="4397200"/>
          </a:xfrm>
          <a:prstGeom prst="rect">
            <a:avLst/>
          </a:prstGeom>
        </p:spPr>
        <p:txBody>
          <a:bodyPr/>
          <a:lstStyle/>
          <a:p>
            <a:pPr>
              <a:buSzPts val="1600"/>
              <a:defRPr sz="1600">
                <a:solidFill>
                  <a:srgbClr val="24272E"/>
                </a:solidFill>
              </a:defRPr>
            </a:pPr>
            <a:r>
              <a:rPr dirty="0"/>
              <a:t>GET — </a:t>
            </a:r>
            <a:r>
              <a:rPr dirty="0" err="1"/>
              <a:t>метод</a:t>
            </a:r>
            <a:r>
              <a:rPr dirty="0"/>
              <a:t> </a:t>
            </a:r>
            <a:r>
              <a:rPr dirty="0" err="1"/>
              <a:t>чтения</a:t>
            </a:r>
            <a:r>
              <a:rPr dirty="0"/>
              <a:t> </a:t>
            </a:r>
            <a:r>
              <a:rPr dirty="0" err="1"/>
              <a:t>информации</a:t>
            </a:r>
            <a:r>
              <a:rPr dirty="0"/>
              <a:t>. </a:t>
            </a:r>
            <a:endParaRPr lang="ru-RU" dirty="0" smtClean="0"/>
          </a:p>
          <a:p>
            <a:pPr>
              <a:buSzPts val="1600"/>
              <a:defRPr sz="1600">
                <a:solidFill>
                  <a:srgbClr val="24272E"/>
                </a:solidFill>
              </a:defRPr>
            </a:pPr>
            <a:r>
              <a:rPr dirty="0" smtClean="0"/>
              <a:t>GET-</a:t>
            </a:r>
            <a:r>
              <a:rPr dirty="0" err="1" smtClean="0"/>
              <a:t>запросы</a:t>
            </a:r>
            <a:r>
              <a:rPr dirty="0" smtClean="0"/>
              <a:t> </a:t>
            </a:r>
            <a:r>
              <a:rPr dirty="0" err="1"/>
              <a:t>всегда</a:t>
            </a:r>
            <a:r>
              <a:rPr dirty="0"/>
              <a:t> </a:t>
            </a:r>
            <a:r>
              <a:rPr dirty="0" err="1"/>
              <a:t>только</a:t>
            </a:r>
            <a:r>
              <a:rPr dirty="0"/>
              <a:t> </a:t>
            </a:r>
            <a:r>
              <a:rPr dirty="0" err="1"/>
              <a:t>возвращают</a:t>
            </a:r>
            <a:r>
              <a:rPr dirty="0"/>
              <a:t> </a:t>
            </a:r>
            <a:r>
              <a:rPr dirty="0" err="1"/>
              <a:t>данные</a:t>
            </a:r>
            <a:r>
              <a:rPr dirty="0"/>
              <a:t> с </a:t>
            </a:r>
            <a:r>
              <a:rPr dirty="0" err="1"/>
              <a:t>сервера</a:t>
            </a:r>
            <a:r>
              <a:rPr dirty="0"/>
              <a:t>, и </a:t>
            </a:r>
            <a:r>
              <a:rPr dirty="0" err="1"/>
              <a:t>никогда</a:t>
            </a:r>
            <a:r>
              <a:rPr dirty="0"/>
              <a:t> </a:t>
            </a:r>
            <a:r>
              <a:rPr dirty="0" err="1"/>
              <a:t>их</a:t>
            </a:r>
            <a:r>
              <a:rPr dirty="0"/>
              <a:t> </a:t>
            </a:r>
            <a:r>
              <a:rPr dirty="0" err="1"/>
              <a:t>не</a:t>
            </a:r>
            <a:r>
              <a:rPr dirty="0"/>
              <a:t> </a:t>
            </a:r>
            <a:r>
              <a:rPr dirty="0" err="1"/>
              <a:t>меняют</a:t>
            </a:r>
            <a:r>
              <a:rPr dirty="0"/>
              <a:t> и </a:t>
            </a:r>
            <a:r>
              <a:rPr dirty="0" err="1"/>
              <a:t>не</a:t>
            </a:r>
            <a:r>
              <a:rPr dirty="0"/>
              <a:t> </a:t>
            </a:r>
            <a:r>
              <a:rPr dirty="0" err="1"/>
              <a:t>удаляют</a:t>
            </a:r>
            <a:r>
              <a:rPr dirty="0"/>
              <a:t>. </a:t>
            </a:r>
          </a:p>
          <a:p>
            <a:pPr marL="228600" indent="0">
              <a:buSzTx/>
              <a:buNone/>
            </a:pPr>
            <a:endParaRPr sz="1600" dirty="0">
              <a:solidFill>
                <a:srgbClr val="24272E"/>
              </a:solidFill>
            </a:endParaRPr>
          </a:p>
          <a:p>
            <a:pPr>
              <a:buSzPts val="1600"/>
              <a:defRPr sz="1600">
                <a:solidFill>
                  <a:srgbClr val="24272E"/>
                </a:solidFill>
              </a:defRPr>
            </a:pPr>
            <a:r>
              <a:rPr dirty="0"/>
              <a:t>DELETE — </a:t>
            </a:r>
            <a:r>
              <a:rPr dirty="0" err="1"/>
              <a:t>удаление</a:t>
            </a:r>
            <a:r>
              <a:rPr dirty="0"/>
              <a:t> </a:t>
            </a:r>
            <a:r>
              <a:rPr dirty="0" err="1"/>
              <a:t>записи</a:t>
            </a:r>
            <a:r>
              <a:rPr dirty="0"/>
              <a:t>. </a:t>
            </a:r>
          </a:p>
        </p:txBody>
      </p:sp>
      <p:sp>
        <p:nvSpPr>
          <p:cNvPr id="300" name="Google Shape;267;p9"/>
          <p:cNvSpPr txBox="1"/>
          <p:nvPr/>
        </p:nvSpPr>
        <p:spPr>
          <a:xfrm>
            <a:off x="5682650" y="2168200"/>
            <a:ext cx="4818890" cy="13512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marL="457200" indent="-355600">
              <a:lnSpc>
                <a:spcPct val="115000"/>
              </a:lnSpc>
              <a:buClr>
                <a:schemeClr val="accent1"/>
              </a:buClr>
              <a:buSzPts val="1600"/>
              <a:buFont typeface="Helvetica"/>
              <a:buChar char="➜"/>
              <a:defRPr sz="1600">
                <a:solidFill>
                  <a:srgbClr val="24272E"/>
                </a:solidFill>
                <a:latin typeface="Nunito"/>
                <a:ea typeface="Nunito"/>
                <a:cs typeface="Nunito"/>
                <a:sym typeface="Nunito"/>
              </a:defRPr>
            </a:pPr>
            <a:r>
              <a:t>POST — создание новых записей. </a:t>
            </a:r>
          </a:p>
          <a:p>
            <a:pPr marL="228600">
              <a:lnSpc>
                <a:spcPct val="115000"/>
              </a:lnSpc>
              <a:defRPr>
                <a:solidFill>
                  <a:srgbClr val="000000"/>
                </a:solidFill>
              </a:defRPr>
            </a:pPr>
            <a:endParaRPr sz="1600">
              <a:solidFill>
                <a:srgbClr val="24272E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indent="-355600">
              <a:lnSpc>
                <a:spcPct val="115000"/>
              </a:lnSpc>
              <a:buClr>
                <a:schemeClr val="accent1"/>
              </a:buClr>
              <a:buSzPts val="1600"/>
              <a:buFont typeface="Helvetica"/>
              <a:buChar char="➜"/>
              <a:defRPr sz="1600">
                <a:solidFill>
                  <a:srgbClr val="24272E"/>
                </a:solidFill>
                <a:latin typeface="Nunito"/>
                <a:ea typeface="Nunito"/>
                <a:cs typeface="Nunito"/>
                <a:sym typeface="Nunito"/>
              </a:defRPr>
            </a:pPr>
            <a:r>
              <a:t>PUT — редактирование всех полей записи.</a:t>
            </a:r>
          </a:p>
          <a:p>
            <a:pPr marL="228600">
              <a:lnSpc>
                <a:spcPct val="115000"/>
              </a:lnSpc>
              <a:defRPr>
                <a:solidFill>
                  <a:srgbClr val="000000"/>
                </a:solidFill>
              </a:defRPr>
            </a:pPr>
            <a:endParaRPr sz="1600">
              <a:solidFill>
                <a:srgbClr val="24272E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indent="-355600">
              <a:lnSpc>
                <a:spcPct val="115000"/>
              </a:lnSpc>
              <a:buClr>
                <a:schemeClr val="accent1"/>
              </a:buClr>
              <a:buSzPts val="1600"/>
              <a:buFont typeface="Helvetica"/>
              <a:buChar char="➜"/>
              <a:defRPr sz="1600">
                <a:solidFill>
                  <a:srgbClr val="24272E"/>
                </a:solidFill>
                <a:latin typeface="Nunito"/>
                <a:ea typeface="Nunito"/>
                <a:cs typeface="Nunito"/>
                <a:sym typeface="Nunito"/>
              </a:defRPr>
            </a:pPr>
            <a:r>
              <a:t>PATCH — редактирование части записи. </a:t>
            </a:r>
          </a:p>
        </p:txBody>
      </p:sp>
    </p:spTree>
  </p:cSld>
  <p:clrMapOvr>
    <a:masterClrMapping/>
  </p:clrMapOvr>
  <p:transition spd="slow">
    <p:fade thruBlk="1"/>
  </p:transition>
</p:sld>
</file>

<file path=ppt/theme/theme1.xml><?xml version="1.0" encoding="utf-8"?>
<a:theme xmlns:a="http://schemas.openxmlformats.org/drawingml/2006/main" name="Тема3">
  <a:themeElements>
    <a:clrScheme name="Тема3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26D00"/>
      </a:accent1>
      <a:accent2>
        <a:srgbClr val="8CE444"/>
      </a:accent2>
      <a:accent3>
        <a:srgbClr val="5FDEF0"/>
      </a:accent3>
      <a:accent4>
        <a:srgbClr val="7598FF"/>
      </a:accent4>
      <a:accent5>
        <a:srgbClr val="BA64E0"/>
      </a:accent5>
      <a:accent6>
        <a:srgbClr val="FF594C"/>
      </a:accent6>
      <a:hlink>
        <a:srgbClr val="0000FF"/>
      </a:hlink>
      <a:folHlink>
        <a:srgbClr val="FF00FF"/>
      </a:folHlink>
    </a:clrScheme>
    <a:fontScheme name="Тема3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Тема3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24272E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Тема3">
  <a:themeElements>
    <a:clrScheme name="Тема3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26D00"/>
      </a:accent1>
      <a:accent2>
        <a:srgbClr val="8CE444"/>
      </a:accent2>
      <a:accent3>
        <a:srgbClr val="5FDEF0"/>
      </a:accent3>
      <a:accent4>
        <a:srgbClr val="7598FF"/>
      </a:accent4>
      <a:accent5>
        <a:srgbClr val="BA64E0"/>
      </a:accent5>
      <a:accent6>
        <a:srgbClr val="FF594C"/>
      </a:accent6>
      <a:hlink>
        <a:srgbClr val="0000FF"/>
      </a:hlink>
      <a:folHlink>
        <a:srgbClr val="FF00FF"/>
      </a:folHlink>
    </a:clrScheme>
    <a:fontScheme name="Тема3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Тема3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24272E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350</Words>
  <Application>Microsoft Office PowerPoint</Application>
  <PresentationFormat>Произвольный</PresentationFormat>
  <Paragraphs>66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Тема3</vt:lpstr>
      <vt:lpstr>HTTP, REST и Postman</vt:lpstr>
      <vt:lpstr>Презентация PowerPoint</vt:lpstr>
      <vt:lpstr>HTTP </vt:lpstr>
      <vt:lpstr>HTTP. Запросы </vt:lpstr>
      <vt:lpstr>HTTP. Proxy</vt:lpstr>
      <vt:lpstr>HTTP. Cross-Origin Resource Sharing (CORS)</vt:lpstr>
      <vt:lpstr>Презентация PowerPoint</vt:lpstr>
      <vt:lpstr>REST и SOAP</vt:lpstr>
      <vt:lpstr>REST. Методы </vt:lpstr>
      <vt:lpstr>REST. Есть ли у метода GET Body? </vt:lpstr>
      <vt:lpstr>Презентация PowerPoint</vt:lpstr>
      <vt:lpstr>Спасибо за внимание!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HTTP, REST и Postman</dc:title>
  <dc:creator>Garpix</dc:creator>
  <cp:lastModifiedBy>Garpix</cp:lastModifiedBy>
  <cp:revision>1</cp:revision>
  <dcterms:modified xsi:type="dcterms:W3CDTF">2022-04-19T09:53:30Z</dcterms:modified>
</cp:coreProperties>
</file>