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558c03556_0_13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558c03556_0_1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558c03556_0_14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558c03556_0_14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58c03556_0_14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558c03556_0_14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58c03556_0_14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558c03556_0_14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58c03556_0_14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58c03556_0_14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d85351f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d85351fd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58c03556_0_14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558c03556_0_14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6f6ab7c7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6f6ab7c7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b6f6ab7c7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b6f6ab7c7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b6f6ab7c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b6f6ab7c7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b6f6ab7c7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b6f6ab7c7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bbdd65e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bbdd65ef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b6f6ab7c7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b6f6ab7c7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b6f6ab7c7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b6f6ab7c7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b6f6ab7c7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b6f6ab7c7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b95fd209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b95fd2098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95fd2098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b95fd2098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b6f6ab7c7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b6f6ab7c7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b6f6ab7c7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b6f6ab7c7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46fcedee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46fcedee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78819c5a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78819c5a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558c03556_0_14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558c03556_0_14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58c03556_0_14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58c03556_0_14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58c03556_0_14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558c03556_0_14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617358bf2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617358bf2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b0bb7c60c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b0bb7c60c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558c03556_0_14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558c03556_0_14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58c03556_0_14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58c03556_0_14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Relationship Id="rId4" Type="http://schemas.openxmlformats.org/officeDocument/2006/relationships/image" Target="../media/image26.jpg"/><Relationship Id="rId5" Type="http://schemas.openxmlformats.org/officeDocument/2006/relationships/image" Target="../media/image25.jpg"/><Relationship Id="rId6" Type="http://schemas.openxmlformats.org/officeDocument/2006/relationships/image" Target="../media/image2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7125" y="1115400"/>
            <a:ext cx="9199200" cy="285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реализации CQRS подхода в Django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59600" y="4575115"/>
            <a:ext cx="4072800" cy="93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Основные идеи, преимущества и недостатки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9282450" y="5911400"/>
            <a:ext cx="2421600" cy="5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Лапшин С. М.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/>
              <a:t>CQRS (command query responsibility segregation)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2.png"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486" y="1747836"/>
            <a:ext cx="797242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Преимущества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Меньше зависимостей в каждом классе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Соблюдается принцип единственной ответственности (SRP)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Подходит практически везде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Проще тестировать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Легче расширяется функциональность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Можно делегировать этапы выполнения одной задачи различным по уровню разработчикам (один пишет api, другой реализует бизнес логику)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Недостатки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При использовании CQRS появляется много мелких классов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Сложен для понимания новичкам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Больше времени на реализацию требований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Часто требуется писать “формальный код”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w</a:t>
            </a:r>
            <a:r>
              <a:rPr lang="en-US"/>
              <a:t>orkflow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962" y="1356875"/>
            <a:ext cx="4042276" cy="50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Демонстрация реализации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75" y="1509275"/>
            <a:ext cx="9520926" cy="49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django-cqrs-demo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https://github.com/slapshin/django-cqrs-demo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00" y="2286000"/>
            <a:ext cx="3522874" cy="35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API: route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529900" y="1651725"/>
            <a:ext cx="879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611575"/>
            <a:ext cx="91630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API: Command view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8" y="1356874"/>
            <a:ext cx="4706725" cy="49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1019" r="0" t="0"/>
          <a:stretch/>
        </p:blipFill>
        <p:spPr>
          <a:xfrm>
            <a:off x="463650" y="4015825"/>
            <a:ext cx="3869451" cy="18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 rotWithShape="1">
          <a:blip r:embed="rId4">
            <a:alphaModFix/>
          </a:blip>
          <a:srcRect b="0" l="764" r="0" t="0"/>
          <a:stretch/>
        </p:blipFill>
        <p:spPr>
          <a:xfrm>
            <a:off x="463650" y="1356875"/>
            <a:ext cx="6260000" cy="18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handler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9" y="1356884"/>
            <a:ext cx="6314751" cy="50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 себе	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Лапшин Станислав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</a:t>
            </a:r>
            <a:r>
              <a:rPr lang="en-US"/>
              <a:t>e</a:t>
            </a:r>
            <a:r>
              <a:rPr lang="en-US"/>
              <a:t>am lead в компании Esanum </a:t>
            </a:r>
            <a:r>
              <a:rPr lang="en-US"/>
              <a:t>GmbH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интересы: архитектура ПО, devops, backend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github - https://github.com/slapshin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800" y="1580800"/>
            <a:ext cx="2703150" cy="10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9250" y="3279900"/>
            <a:ext cx="2876699" cy="28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API: Query view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0" l="813" r="0" t="0"/>
          <a:stretch/>
        </p:blipFill>
        <p:spPr>
          <a:xfrm>
            <a:off x="463650" y="1356875"/>
            <a:ext cx="5848801" cy="4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8" y="1356875"/>
            <a:ext cx="5952775" cy="15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 rotWithShape="1">
          <a:blip r:embed="rId4">
            <a:alphaModFix/>
          </a:blip>
          <a:srcRect b="0" l="583" r="2206" t="0"/>
          <a:stretch/>
        </p:blipFill>
        <p:spPr>
          <a:xfrm>
            <a:off x="415600" y="3882825"/>
            <a:ext cx="3353801" cy="15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handler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0" l="617" r="1304" t="0"/>
          <a:stretch/>
        </p:blipFill>
        <p:spPr>
          <a:xfrm>
            <a:off x="502275" y="1356875"/>
            <a:ext cx="6896325" cy="46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Views: Command view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1401050"/>
            <a:ext cx="5282251" cy="49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Views: Query view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 rotWithShape="1">
          <a:blip r:embed="rId3">
            <a:alphaModFix/>
          </a:blip>
          <a:srcRect b="0" l="457" r="0" t="0"/>
          <a:stretch/>
        </p:blipFill>
        <p:spPr>
          <a:xfrm>
            <a:off x="415600" y="1476375"/>
            <a:ext cx="10429449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Dispatch messages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75" y="4346625"/>
            <a:ext cx="98107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25" y="2213567"/>
            <a:ext cx="93916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Injection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2" y="4637750"/>
            <a:ext cx="6296326" cy="13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 rotWithShape="1">
          <a:blip r:embed="rId4">
            <a:alphaModFix/>
          </a:blip>
          <a:srcRect b="55675" l="0" r="0" t="0"/>
          <a:stretch/>
        </p:blipFill>
        <p:spPr>
          <a:xfrm>
            <a:off x="415588" y="1574513"/>
            <a:ext cx="5405024" cy="2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Что почитать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“Clean architecture”, Роберт Мартин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“</a:t>
            </a:r>
            <a:r>
              <a:rPr lang="en-US"/>
              <a:t>Domain Driven Design</a:t>
            </a:r>
            <a:r>
              <a:rPr lang="en-US"/>
              <a:t>”, Эрик Эванс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“Patterns of Enterprise Application Architecture”, Мартин Фаулер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“Designing Data-Intensive Applications”, Мартин Клепман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650" y="3918025"/>
            <a:ext cx="1720528" cy="23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3918025"/>
            <a:ext cx="1773000" cy="23448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/>
        </p:nvSpPr>
        <p:spPr>
          <a:xfrm>
            <a:off x="2908398" y="3610034"/>
            <a:ext cx="1773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450" y="3918025"/>
            <a:ext cx="2094753" cy="23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9700" y="3918025"/>
            <a:ext cx="1806061" cy="23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  <p:sp>
        <p:nvSpPr>
          <p:cNvPr id="231" name="Google Shape;231;p40"/>
          <p:cNvSpPr txBox="1"/>
          <p:nvPr>
            <p:ph type="title"/>
          </p:nvPr>
        </p:nvSpPr>
        <p:spPr>
          <a:xfrm>
            <a:off x="471425" y="10787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/>
              <a:t>Что такое архитектура приложения?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Форма, которая придается системе ее создателями. Эта форма образуется делением системы на компоненты, их организацией и определением способов взаимодействия между ними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US"/>
              <a:t>Роберт Мартин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Хорошая архитектура</a:t>
            </a:r>
            <a:r>
              <a:rPr lang="en-US"/>
              <a:t> это прежде всего выгодная архитектура, делающая процесс разработки и сопровождения программы более </a:t>
            </a:r>
            <a:r>
              <a:rPr b="1" lang="en-US"/>
              <a:t>простым и эффективным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Масштабируемость (Scalability)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Ремонтопригодность (Maintainability)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Заменяемость модулей (Swapability)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Возможность тестирования (Unit Testing)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Переиспользование (Reusability)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Сопровождаемость (Maintenance)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/>
              <a:t>Что такое хорошая архитектура приложения?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15650" y="548675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 ведь можно и без нее?</a:t>
            </a:r>
            <a:endParaRPr/>
          </a:p>
        </p:txBody>
      </p:sp>
      <p:pic>
        <p:nvPicPr>
          <p:cNvPr descr="image1.jpeg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7798" y="1850005"/>
            <a:ext cx="4447200" cy="444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SOLID принципы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S</a:t>
            </a:r>
            <a:r>
              <a:rPr lang="en-US"/>
              <a:t>RP - single responsibility principle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/>
              <a:t>O</a:t>
            </a:r>
            <a:r>
              <a:rPr lang="en-US"/>
              <a:t>CP - open-closed principle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/>
              <a:t>L</a:t>
            </a:r>
            <a:r>
              <a:rPr lang="en-US"/>
              <a:t>SP - Liskov substitution principle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/>
              <a:t>I</a:t>
            </a:r>
            <a:r>
              <a:rPr lang="en-US"/>
              <a:t>SP - interface segregation principle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US" sz="3200"/>
              <a:t>D</a:t>
            </a:r>
            <a:r>
              <a:rPr lang="en-US"/>
              <a:t>IP - dependency inversion principle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“Расслоение” системы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Преимущества:</a:t>
            </a:r>
            <a:endParaRPr b="1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Изоляция подсистем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Можно добавлять альтернативные реализации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М</a:t>
            </a:r>
            <a:r>
              <a:rPr lang="en-US"/>
              <a:t>ожет служить основой для нескольких различных слоев более высокого уровня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Недостатки:</a:t>
            </a:r>
            <a:endParaRPr b="1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Снижение производительности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Каскадные изменения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70825" y="548675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Чистая архитектура</a:t>
            </a:r>
            <a:endParaRPr sz="3300"/>
          </a:p>
        </p:txBody>
      </p:sp>
      <p:pic>
        <p:nvPicPr>
          <p:cNvPr descr="CleanArchitecture.jpg"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100" y="1755924"/>
            <a:ext cx="6435849" cy="47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Что не устраивает в Django подходе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“Толстые” модели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Бизнес логика в views, managers, celery...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Бизнес логика глубоко внедрена в инфраструктуру (валидация, проверка прав лежит рядом с обработкой http)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ОЧЕНЬ большие и нагруженные модули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rtle">
  <a:themeElements>
    <a:clrScheme name="Tur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