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558c03556_0_13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558c03556_0_13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05c85f923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05c85f923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05c85f923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05c85f923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dddd52d1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dddd52d1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78819c5a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78819c5a6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bbdd65ef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bbdd65ef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027c878e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027c878e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027c878e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027c878e0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027c878e0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027c878e0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027c878e0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027c878e0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027c878e0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027c878e0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5c85f92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05c85f92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05c85f923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05c85f923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Junte/deployer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40925" y="1115400"/>
            <a:ext cx="10953600" cy="2859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</a:t>
            </a:r>
            <a:r>
              <a:rPr lang="en-US"/>
              <a:t>езопасное развертывание новых версий приложений в CI/CD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9282450" y="5911400"/>
            <a:ext cx="2421600" cy="5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Лапшин С. М.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Интеграция с GitLab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267"/>
            <a:ext cx="11887200" cy="4764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Интеграция с GitHub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75" y="1576701"/>
            <a:ext cx="10660249" cy="43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Уведомления в Slack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875" y="1356867"/>
            <a:ext cx="10018156" cy="519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Вопросы?</a:t>
            </a:r>
            <a:endParaRPr/>
          </a:p>
        </p:txBody>
      </p:sp>
      <p:sp>
        <p:nvSpPr>
          <p:cNvPr id="131" name="Google Shape;131;p25"/>
          <p:cNvSpPr txBox="1"/>
          <p:nvPr>
            <p:ph type="title"/>
          </p:nvPr>
        </p:nvSpPr>
        <p:spPr>
          <a:xfrm>
            <a:off x="471425" y="10787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 себе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Лапшин Станислав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t</a:t>
            </a:r>
            <a:r>
              <a:rPr lang="en-US"/>
              <a:t>e</a:t>
            </a:r>
            <a:r>
              <a:rPr lang="en-US"/>
              <a:t>am lead в компании Esanum </a:t>
            </a:r>
            <a:r>
              <a:rPr lang="en-US"/>
              <a:t>GmbH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интересы: архитектура ПО, devops, backend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github - https://github.com/slapshin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800" y="1580800"/>
            <a:ext cx="2703150" cy="10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9250" y="3279900"/>
            <a:ext cx="2876699" cy="287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Зачем?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исключить проникновение на сервер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исключить развертывание взломанных версий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исключить проникновение в сетевую инфраструктуру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исключить проникновение на другие сервера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Обычный поход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Положить приватный ключ в CI/CD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С помощью него подключиться из скрипта сборки на целевой сервер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Выполнить скрипт развертывания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Чем он плох?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Злоумышленники могут взломать CI/CD систему, получить приватные ключи, подключиться к серверу и заразить систему. </a:t>
            </a:r>
            <a:r>
              <a:rPr lang="en-US"/>
              <a:t>Особенно актуально для docker окружения.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Подход к решению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163" y="1770727"/>
            <a:ext cx="9593677" cy="3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Deployer - реализация подхода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open-source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github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https://github.com/Junte/deployer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162" y="3477400"/>
            <a:ext cx="10115676" cy="21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07250" y="241475"/>
            <a:ext cx="2646601" cy="264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Пример конфигурационного файла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438" y="1528567"/>
            <a:ext cx="9247016" cy="519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Развертывание новой версии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50" y="2668367"/>
            <a:ext cx="11887200" cy="2308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rtle">
  <a:themeElements>
    <a:clrScheme name="Tur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