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82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3491-ED8C-463C-872F-FB4A752B3FA3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16C6-8B21-4384-941D-68009C21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327-8124-4B42-BBA6-E094D0A95327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8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394-192B-4818-94D0-39ABE19F2B8F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3BB-AE3B-4017-ACFE-2AD097197B20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D130-3B11-4A48-83D1-96954A6BE656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5E5-52B1-45E7-90A3-2CDFE6C43A12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669-CCE7-4449-8578-B07F32E0F93B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6E27-721A-4ABC-9E05-68C49A003256}" type="datetime1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5EFB-2F9F-4190-BB9E-907BD6257253}" type="datetime1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BD8-55CB-4675-9737-331815524FD6}" type="datetime1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ED-5715-4652-ACFF-1D381F65C957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1B2-3DF0-491D-B95F-0FD112FDD282}" type="datetime1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1FD9-6CE4-43E4-B3C6-83A72EA36F62}" type="datetime1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972" y="587723"/>
            <a:ext cx="9974580" cy="2387600"/>
          </a:xfrm>
        </p:spPr>
        <p:txBody>
          <a:bodyPr/>
          <a:lstStyle/>
          <a:p>
            <a:r>
              <a:rPr lang="ru-RU" dirty="0"/>
              <a:t>Сегментация пользователей по потреблению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3842" y="4983603"/>
            <a:ext cx="3389668" cy="43926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Ивановский Владимир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51767" y="5464321"/>
            <a:ext cx="444180" cy="444182"/>
            <a:chOff x="4754979" y="4063627"/>
            <a:chExt cx="444180" cy="444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DB094-24C9-4642-BD24-A527DA44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979" y="4063627"/>
              <a:ext cx="444180" cy="444182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80C222-AED6-4471-BA6A-A24FC9FC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987" y="4194807"/>
              <a:ext cx="247463" cy="207812"/>
            </a:xfrm>
            <a:custGeom>
              <a:avLst/>
              <a:gdLst>
                <a:gd name="T0" fmla="*/ 68 w 1141"/>
                <a:gd name="T1" fmla="*/ 397 h 958"/>
                <a:gd name="T2" fmla="*/ 1055 w 1141"/>
                <a:gd name="T3" fmla="*/ 16 h 958"/>
                <a:gd name="T4" fmla="*/ 1126 w 1141"/>
                <a:gd name="T5" fmla="*/ 97 h 958"/>
                <a:gd name="T6" fmla="*/ 1126 w 1141"/>
                <a:gd name="T7" fmla="*/ 97 h 958"/>
                <a:gd name="T8" fmla="*/ 958 w 1141"/>
                <a:gd name="T9" fmla="*/ 889 h 958"/>
                <a:gd name="T10" fmla="*/ 865 w 1141"/>
                <a:gd name="T11" fmla="*/ 932 h 958"/>
                <a:gd name="T12" fmla="*/ 609 w 1141"/>
                <a:gd name="T13" fmla="*/ 743 h 958"/>
                <a:gd name="T14" fmla="*/ 486 w 1141"/>
                <a:gd name="T15" fmla="*/ 862 h 958"/>
                <a:gd name="T16" fmla="*/ 434 w 1141"/>
                <a:gd name="T17" fmla="*/ 887 h 958"/>
                <a:gd name="T18" fmla="*/ 452 w 1141"/>
                <a:gd name="T19" fmla="*/ 627 h 958"/>
                <a:gd name="T20" fmla="*/ 927 w 1141"/>
                <a:gd name="T21" fmla="*/ 198 h 958"/>
                <a:gd name="T22" fmla="*/ 895 w 1141"/>
                <a:gd name="T23" fmla="*/ 188 h 958"/>
                <a:gd name="T24" fmla="*/ 309 w 1141"/>
                <a:gd name="T25" fmla="*/ 557 h 958"/>
                <a:gd name="T26" fmla="*/ 56 w 1141"/>
                <a:gd name="T27" fmla="*/ 478 h 958"/>
                <a:gd name="T28" fmla="*/ 68 w 1141"/>
                <a:gd name="T29" fmla="*/ 39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1" h="958">
                  <a:moveTo>
                    <a:pt x="68" y="397"/>
                  </a:moveTo>
                  <a:cubicBezTo>
                    <a:pt x="1055" y="16"/>
                    <a:pt x="1055" y="16"/>
                    <a:pt x="1055" y="16"/>
                  </a:cubicBezTo>
                  <a:cubicBezTo>
                    <a:pt x="1101" y="0"/>
                    <a:pt x="1141" y="27"/>
                    <a:pt x="1126" y="97"/>
                  </a:cubicBezTo>
                  <a:cubicBezTo>
                    <a:pt x="1126" y="97"/>
                    <a:pt x="1126" y="97"/>
                    <a:pt x="1126" y="97"/>
                  </a:cubicBezTo>
                  <a:cubicBezTo>
                    <a:pt x="958" y="889"/>
                    <a:pt x="958" y="889"/>
                    <a:pt x="958" y="889"/>
                  </a:cubicBezTo>
                  <a:cubicBezTo>
                    <a:pt x="945" y="945"/>
                    <a:pt x="912" y="958"/>
                    <a:pt x="865" y="932"/>
                  </a:cubicBezTo>
                  <a:cubicBezTo>
                    <a:pt x="609" y="743"/>
                    <a:pt x="609" y="743"/>
                    <a:pt x="609" y="743"/>
                  </a:cubicBezTo>
                  <a:cubicBezTo>
                    <a:pt x="486" y="862"/>
                    <a:pt x="486" y="862"/>
                    <a:pt x="486" y="862"/>
                  </a:cubicBezTo>
                  <a:cubicBezTo>
                    <a:pt x="472" y="876"/>
                    <a:pt x="461" y="887"/>
                    <a:pt x="434" y="887"/>
                  </a:cubicBezTo>
                  <a:cubicBezTo>
                    <a:pt x="452" y="627"/>
                    <a:pt x="452" y="627"/>
                    <a:pt x="452" y="627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48" y="180"/>
                    <a:pt x="922" y="170"/>
                    <a:pt x="895" y="188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56" y="478"/>
                    <a:pt x="56" y="478"/>
                    <a:pt x="56" y="478"/>
                  </a:cubicBezTo>
                  <a:cubicBezTo>
                    <a:pt x="1" y="461"/>
                    <a:pt x="0" y="423"/>
                    <a:pt x="68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" name="Подзаголовок 2"/>
          <p:cNvSpPr txBox="1">
            <a:spLocks/>
          </p:cNvSpPr>
          <p:nvPr/>
        </p:nvSpPr>
        <p:spPr>
          <a:xfrm>
            <a:off x="8841093" y="5386473"/>
            <a:ext cx="2957272" cy="44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@</a:t>
            </a:r>
            <a:r>
              <a:rPr lang="en-US" sz="3600" dirty="0" err="1" smtClean="0"/>
              <a:t>ivanovskyva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37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Оглавление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65269" y="2690949"/>
            <a:ext cx="570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Общие выводы -----------------------------------------------3 стр.</a:t>
            </a:r>
          </a:p>
          <a:p>
            <a:r>
              <a:rPr lang="ru-RU" dirty="0" smtClean="0"/>
              <a:t>Распределение клиентов по числу продуктов------4 стр.</a:t>
            </a:r>
          </a:p>
          <a:p>
            <a:r>
              <a:rPr lang="ru-RU" dirty="0" smtClean="0"/>
              <a:t>Рекомендации по удержанию----------------------------5 стр.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62" y="1653528"/>
            <a:ext cx="5790538" cy="39532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Выделены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сегмента </a:t>
            </a:r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клиентов по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числу продуктов и оттоку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2" name="Скругленный прямоугольник 51"/>
          <p:cNvSpPr/>
          <p:nvPr/>
        </p:nvSpPr>
        <p:spPr>
          <a:xfrm>
            <a:off x="1163458" y="3832913"/>
            <a:ext cx="4231502" cy="96171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36220" y="1892313"/>
            <a:ext cx="425874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20681" y="2254008"/>
            <a:ext cx="360837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1 продуктом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282156" y="4219289"/>
            <a:ext cx="3877674" cy="2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продуктами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159564" y="489705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4723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46286" y="4955265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294555" y="5220651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906978" y="51740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594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353131" y="5220651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159564" y="297916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866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746286" y="3037379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320681" y="3302765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906978" y="32561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1349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483761" y="3302765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4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клиентов имеет 1 или 2 продукта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948"/>
          <a:stretch/>
        </p:blipFill>
        <p:spPr>
          <a:xfrm>
            <a:off x="2191156" y="1933303"/>
            <a:ext cx="7832594" cy="39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5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для удержания клиентов 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9653" y="2144724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4114" y="2506419"/>
            <a:ext cx="9984406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/>
              <a:t>У</a:t>
            </a:r>
            <a:r>
              <a:rPr lang="ru-RU" dirty="0" smtClean="0"/>
              <a:t>величить </a:t>
            </a:r>
            <a:r>
              <a:rPr lang="ru-RU" dirty="0"/>
              <a:t>число </a:t>
            </a:r>
            <a:r>
              <a:rPr lang="ru-RU" dirty="0" smtClean="0"/>
              <a:t>продуктов </a:t>
            </a:r>
            <a:r>
              <a:rPr lang="ru-RU" dirty="0"/>
              <a:t>до </a:t>
            </a:r>
            <a:r>
              <a:rPr lang="ru-RU" dirty="0" smtClean="0"/>
              <a:t>двух у клиентов из </a:t>
            </a:r>
            <a:r>
              <a:rPr lang="ru-RU" b="1" dirty="0" smtClean="0"/>
              <a:t>сегмента 0</a:t>
            </a:r>
            <a:r>
              <a:rPr lang="ru-RU" sz="2400" b="1" dirty="0" smtClean="0"/>
              <a:t> 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9653" y="3775425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4114" y="4137120"/>
            <a:ext cx="9984406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 smtClean="0"/>
              <a:t>Не увеличивать </a:t>
            </a:r>
            <a:r>
              <a:rPr lang="ru-RU" dirty="0"/>
              <a:t>число </a:t>
            </a:r>
            <a:r>
              <a:rPr lang="ru-RU" dirty="0" smtClean="0"/>
              <a:t>продуктов у клиентов из </a:t>
            </a:r>
            <a:r>
              <a:rPr lang="ru-RU" b="1" dirty="0" smtClean="0"/>
              <a:t>сегмента 1</a:t>
            </a:r>
            <a:r>
              <a:rPr lang="ru-RU" sz="2400" b="1" dirty="0" smtClean="0"/>
              <a:t> 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127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Тема Office</vt:lpstr>
      <vt:lpstr>Сегментация пользователей по потреблению</vt:lpstr>
      <vt:lpstr>Оглавление</vt:lpstr>
      <vt:lpstr>Выделены 2 сегмента среди клиентов по числу продуктов и оттоку</vt:lpstr>
      <vt:lpstr>Большинство клиентов имеет 1 или 2 продукта</vt:lpstr>
      <vt:lpstr>Рекомендации для удержания клиентов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40</cp:revision>
  <dcterms:created xsi:type="dcterms:W3CDTF">2022-11-15T05:23:14Z</dcterms:created>
  <dcterms:modified xsi:type="dcterms:W3CDTF">2022-12-01T17:35:35Z</dcterms:modified>
</cp:coreProperties>
</file>