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F4CE69-AA2E-4C8F-ADBA-B913A956A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1B796B79-E7A5-4306-904A-EF6A74085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467A335-A777-4725-9596-C3236F64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E1AF-0DBD-45C4-9B05-CB9899123DA5}" type="datetimeFigureOut">
              <a:rPr lang="bg-BG" smtClean="0"/>
              <a:t>1.7.2022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3F7FB4C0-6BF2-4D7D-B58E-7704387D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06D8BC5-AEDF-4FB1-8F40-8E6B97F2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FB94-C649-4E33-8A46-39CA7AB586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952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43C54F-087C-405D-BC63-33E93AC0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C06D95C7-F4D5-42E2-9173-D951C407A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8E3D255-EBDD-4BA8-BDE7-93F94129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E1AF-0DBD-45C4-9B05-CB9899123DA5}" type="datetimeFigureOut">
              <a:rPr lang="bg-BG" smtClean="0"/>
              <a:t>1.7.2022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10CF1E1-CF80-4465-B5B9-29251A58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643C5172-8A59-4DAD-B6CA-A0A73680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FB94-C649-4E33-8A46-39CA7AB586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985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E70C7B21-20EC-4967-BB8A-9D8680459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4C219DEF-A978-4310-89CF-8DF307A4D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BBB45A9-3E6B-4675-A9FD-4CECBFFF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E1AF-0DBD-45C4-9B05-CB9899123DA5}" type="datetimeFigureOut">
              <a:rPr lang="bg-BG" smtClean="0"/>
              <a:t>1.7.2022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FF30872E-1788-4296-8216-35444305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E1CA73C-95A5-409F-9CF4-D096E970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FB94-C649-4E33-8A46-39CA7AB586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08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802AD8-C479-4312-9FBD-5DFD700A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9924BE6-3AFB-43AA-B05E-4DFFCDA9A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C5D1AF2E-2203-48C9-958A-53BFE7D6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E1AF-0DBD-45C4-9B05-CB9899123DA5}" type="datetimeFigureOut">
              <a:rPr lang="bg-BG" smtClean="0"/>
              <a:t>1.7.2022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601313F-B098-4989-B187-6CBB4B80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6F5B1693-ACA2-478A-A5DF-19D89057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FB94-C649-4E33-8A46-39CA7AB586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648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C8339C7-19E3-4CEF-8082-50B4FFD82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F007E514-FF9C-4290-8AD1-D90A2A8A3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DF5395F-CC04-4112-A01B-3C19A25B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E1AF-0DBD-45C4-9B05-CB9899123DA5}" type="datetimeFigureOut">
              <a:rPr lang="bg-BG" smtClean="0"/>
              <a:t>1.7.2022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74B880E-B095-45E5-8751-B1770682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C48235C6-17F8-4795-80C3-E653E558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FB94-C649-4E33-8A46-39CA7AB586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933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B95C1EA-689B-4221-9B9E-0F70ADB37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5438DE-1A00-44B7-8C0D-81D0385AE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C65ACC6B-C87C-45B7-A696-67556710E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EA4AAE0D-E238-46E5-8BCB-59AD5692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E1AF-0DBD-45C4-9B05-CB9899123DA5}" type="datetimeFigureOut">
              <a:rPr lang="bg-BG" smtClean="0"/>
              <a:t>1.7.2022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F49DDDD4-D23D-42FB-BD36-6EC63505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4B401BE0-415B-4AFE-9F07-C470FD34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FB94-C649-4E33-8A46-39CA7AB586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520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8C69807-F69A-4765-81A3-CDEAA099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E1A56ED-4758-47F2-B824-7A72D3C1E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6CA03E0D-36DD-46F5-A60A-11A34B4CD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2062C870-2BC3-43EA-BD87-758CE835B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D96EE08F-1AA9-4816-9D54-67761D412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66BA4CCF-C89E-4791-8B2B-A2D90104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E1AF-0DBD-45C4-9B05-CB9899123DA5}" type="datetimeFigureOut">
              <a:rPr lang="bg-BG" smtClean="0"/>
              <a:t>1.7.2022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24AF8B7F-97DF-4471-8749-5F65872A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25633C86-07C4-4E63-B8BF-BC8A2E78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FB94-C649-4E33-8A46-39CA7AB586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99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FD3BE31-3106-4F29-B6C3-665FE609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9648828E-8130-40C1-9AC7-89531438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E1AF-0DBD-45C4-9B05-CB9899123DA5}" type="datetimeFigureOut">
              <a:rPr lang="bg-BG" smtClean="0"/>
              <a:t>1.7.2022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98FC17F9-4CFA-404D-B157-759D6E29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24B72BEF-F41E-4595-A989-02E6D3D6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FB94-C649-4E33-8A46-39CA7AB586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191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0615D011-CC34-4F4B-9D8E-ABFDAE67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E1AF-0DBD-45C4-9B05-CB9899123DA5}" type="datetimeFigureOut">
              <a:rPr lang="bg-BG" smtClean="0"/>
              <a:t>1.7.2022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BE124BF9-3681-409E-AEC2-DE968187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EE31893C-2EC6-4458-9E87-648244CB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FB94-C649-4E33-8A46-39CA7AB586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774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B192FA9-64AA-4249-9054-0979751F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4DD1844-BDA9-4F04-84D4-20FC95C77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EF39FA8-AE74-402F-935E-32DFC2215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5167F88B-88ED-44C9-B8DA-58CB0BCB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E1AF-0DBD-45C4-9B05-CB9899123DA5}" type="datetimeFigureOut">
              <a:rPr lang="bg-BG" smtClean="0"/>
              <a:t>1.7.2022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4E395B39-84C2-45B7-A814-14336846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55216608-C159-47B7-BD3E-7D6F2B68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FB94-C649-4E33-8A46-39CA7AB586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176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D156BA-2ADA-46E3-B1AF-2C594B3B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8F576E65-8B8A-4695-955B-19E1CDB75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F78271F5-9832-4976-87E3-8057D713A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1E63FCA6-E008-4024-BDA9-57ACBBF6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E1AF-0DBD-45C4-9B05-CB9899123DA5}" type="datetimeFigureOut">
              <a:rPr lang="bg-BG" smtClean="0"/>
              <a:t>1.7.2022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3C4EB2A0-F56D-4395-A65F-5D0F46AA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AD9FF2F4-A1C4-439D-882C-A6612EEE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FB94-C649-4E33-8A46-39CA7AB586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539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CE23097F-6B23-4C22-B28B-67B1184D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60025B9-427C-464B-91E2-61D9F63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DCE6B00-66D8-4779-8631-3F545897C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BE1AF-0DBD-45C4-9B05-CB9899123DA5}" type="datetimeFigureOut">
              <a:rPr lang="bg-BG" smtClean="0"/>
              <a:t>1.7.2022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6313069-B443-44E4-93AE-10CAF02F3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20618D74-9831-4F47-83A8-8B92F448C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CFB94-C649-4E33-8A46-39CA7AB586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717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novx/FMI-KitchenApp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9855F1F-2533-4814-BAD5-E4481CD93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Kithen</a:t>
            </a:r>
            <a:r>
              <a:rPr lang="en-US" dirty="0"/>
              <a:t> App</a:t>
            </a:r>
            <a:endParaRPr lang="bg-BG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0FEDD63C-D697-4334-B9D9-461829983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Иван Иванов - </a:t>
            </a:r>
            <a:r>
              <a:rPr lang="en-US" dirty="0"/>
              <a:t>5MI3400182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5888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52DFFE2-F491-4759-AF78-46B875EB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584450"/>
            <a:ext cx="10515600" cy="132556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https://github.com/ivanovx/FMI-KitchenApp</a:t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7693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A235246-762F-4C72-AC45-086A04B8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 и библиотеки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FAF67D6-873E-4683-B4C4-A099ACF810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BackEnd</a:t>
            </a:r>
            <a:endParaRPr lang="en-US" dirty="0"/>
          </a:p>
          <a:p>
            <a:r>
              <a:rPr lang="en-US" dirty="0"/>
              <a:t>Node.js</a:t>
            </a:r>
          </a:p>
          <a:p>
            <a:r>
              <a:rPr lang="en-US" dirty="0"/>
              <a:t>Express.js</a:t>
            </a:r>
          </a:p>
          <a:p>
            <a:r>
              <a:rPr lang="en-US" dirty="0" err="1"/>
              <a:t>MongoDb</a:t>
            </a:r>
            <a:endParaRPr lang="en-US" dirty="0"/>
          </a:p>
          <a:p>
            <a:r>
              <a:rPr lang="en-US" dirty="0"/>
              <a:t>Mongoose</a:t>
            </a:r>
            <a:endParaRPr lang="bg-BG" dirty="0"/>
          </a:p>
          <a:p>
            <a:r>
              <a:rPr lang="en-US" dirty="0" err="1"/>
              <a:t>BodyParser</a:t>
            </a:r>
            <a:endParaRPr lang="en-US" dirty="0"/>
          </a:p>
          <a:p>
            <a:r>
              <a:rPr lang="en-US" dirty="0" err="1"/>
              <a:t>JsonWebToken</a:t>
            </a:r>
            <a:endParaRPr lang="en-US" dirty="0"/>
          </a:p>
          <a:p>
            <a:r>
              <a:rPr lang="en-US" dirty="0" err="1"/>
              <a:t>BcryptJS</a:t>
            </a:r>
            <a:endParaRPr lang="en-US" dirty="0"/>
          </a:p>
          <a:p>
            <a:r>
              <a:rPr lang="en-US" dirty="0"/>
              <a:t>Morgan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6FBCD222-0090-4D2B-A6A7-9030FAFEFC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FrontEnd</a:t>
            </a:r>
            <a:endParaRPr lang="en-US" dirty="0"/>
          </a:p>
          <a:p>
            <a:r>
              <a:rPr lang="en-US" dirty="0"/>
              <a:t>React</a:t>
            </a:r>
          </a:p>
          <a:p>
            <a:r>
              <a:rPr lang="en-US" dirty="0"/>
              <a:t>React Router</a:t>
            </a:r>
          </a:p>
          <a:p>
            <a:r>
              <a:rPr lang="en-US" dirty="0" err="1"/>
              <a:t>Axios</a:t>
            </a:r>
            <a:endParaRPr lang="en-US" dirty="0"/>
          </a:p>
          <a:p>
            <a:r>
              <a:rPr lang="en-US" dirty="0" err="1"/>
              <a:t>Formik</a:t>
            </a:r>
            <a:endParaRPr lang="en-US" dirty="0"/>
          </a:p>
          <a:p>
            <a:r>
              <a:rPr lang="en-US" dirty="0"/>
              <a:t>Yup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MUI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73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F5ECC4-E5EA-4B24-AC6C-77C58F53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Реализирани </a:t>
            </a:r>
            <a:r>
              <a:rPr lang="en-US" dirty="0"/>
              <a:t>REST </a:t>
            </a:r>
            <a:r>
              <a:rPr lang="bg-BG" dirty="0"/>
              <a:t>заявки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9774D97-A519-4525-9661-3B5C9A497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GET 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recipes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списък рецепти </a:t>
            </a:r>
            <a:r>
              <a:rPr lang="bg-BG" sz="18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сортирани по дата на създаване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POST 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recipes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create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създаване на рецепта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GET 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recipes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/: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id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рецепта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PUT 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recipes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/: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id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обновяване на рецепта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DELETE 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recipes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/: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id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изтриване на рецепта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GET 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comments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/: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recipeId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списък коментари за конкретна рецепта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POST 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comments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/: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recipeId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добавяне на коментар за рецепта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DELETE 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comments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/: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recipeId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изтирване на коментар за рецепта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POST 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auth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signin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създаване на потребител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803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D123BE-186D-4B50-A0A0-50C820F1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D6D84B0-34C8-404B-A70E-8D2155962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POST 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auth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signup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Вход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GET 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users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списък със всички активни потребители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GET 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users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/: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id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потебител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PUT 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users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/: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id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обноваване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на потребител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GET 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users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/: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id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recipes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рецепти от даден потребител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GET 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users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/: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id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comments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коментари от даден потребител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50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A2E5CED-7011-47CC-A8E6-2BBAA0C0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Реализирани изгледи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7EA3078-BCA9-4EB2-A27D-6A5C0600E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Recipes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списък рецепти сортирани по дата на създаване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Recipes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/: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Recipe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рецепта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Search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търсене на рецепта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Users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списпък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на активни потребители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Users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/: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User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публикувани рецепти от потребител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Recipes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Create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създаване на рецепта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Recipes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</a:t>
            </a: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Update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обновяване на рецепта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bg-BG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Dashboard</a:t>
            </a:r>
            <a:r>
              <a:rPr lang="bg-BG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управление на акаунта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141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145D4A-ED6F-4F48-B4CE-682CC763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3475"/>
            <a:ext cx="10515600" cy="1325563"/>
          </a:xfrm>
        </p:spPr>
        <p:txBody>
          <a:bodyPr/>
          <a:lstStyle/>
          <a:p>
            <a:r>
              <a:rPr lang="bg-BG" dirty="0"/>
              <a:t>Време е за ДЕМО!</a:t>
            </a:r>
          </a:p>
        </p:txBody>
      </p:sp>
    </p:spTree>
    <p:extLst>
      <p:ext uri="{BB962C8B-B14F-4D97-AF65-F5344CB8AC3E}">
        <p14:creationId xmlns:p14="http://schemas.microsoft.com/office/powerpoint/2010/main" val="30521729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247</Words>
  <Application>Microsoft Office PowerPoint</Application>
  <PresentationFormat>Широк екран</PresentationFormat>
  <Paragraphs>47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на Office</vt:lpstr>
      <vt:lpstr>Kithen App</vt:lpstr>
      <vt:lpstr>https://github.com/ivanovx/FMI-KitchenApp </vt:lpstr>
      <vt:lpstr>Използвани технологии и библиотеки</vt:lpstr>
      <vt:lpstr>Реализирани REST заявки</vt:lpstr>
      <vt:lpstr>Презентация на PowerPoint</vt:lpstr>
      <vt:lpstr>Реализирани изгледи</vt:lpstr>
      <vt:lpstr>Време е за ДЕМО!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Kithen App</dc:title>
  <dc:creator>Ivan Ivanov</dc:creator>
  <cp:lastModifiedBy>Ivan Ivanov</cp:lastModifiedBy>
  <cp:revision>18</cp:revision>
  <dcterms:created xsi:type="dcterms:W3CDTF">2022-07-01T06:49:22Z</dcterms:created>
  <dcterms:modified xsi:type="dcterms:W3CDTF">2022-07-01T06:58:27Z</dcterms:modified>
</cp:coreProperties>
</file>