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7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72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1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28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64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1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4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0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747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959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152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BE1AF-0DBD-45C4-9B05-CB9899123DA5}" type="datetimeFigureOut">
              <a:rPr lang="bg-BG" smtClean="0"/>
              <a:t>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71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ovx/FMI-KitchenAp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855F1F-2533-4814-BAD5-E4481CD93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Kithen</a:t>
            </a:r>
            <a:r>
              <a:rPr lang="en-US" dirty="0"/>
              <a:t> App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FEDD63C-D697-4334-B9D9-461829983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Иван Иванов - </a:t>
            </a:r>
            <a:r>
              <a:rPr lang="en-US" dirty="0"/>
              <a:t>5MI3400182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88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2DFFE2-F491-4759-AF78-46B875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84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https://github.com/ivanovx/FMI-KitchenApp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693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235246-762F-4C72-AC45-086A04B8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 и библиотеки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AF67D6-873E-4683-B4C4-A099ACF81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BackEnd</a:t>
            </a:r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Express.js</a:t>
            </a:r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Mongoose</a:t>
            </a:r>
            <a:endParaRPr lang="bg-BG" dirty="0"/>
          </a:p>
          <a:p>
            <a:r>
              <a:rPr lang="en-US" dirty="0" err="1"/>
              <a:t>BodyParser</a:t>
            </a:r>
            <a:endParaRPr lang="en-US" dirty="0"/>
          </a:p>
          <a:p>
            <a:r>
              <a:rPr lang="en-US" dirty="0" err="1"/>
              <a:t>JsonWebToken</a:t>
            </a:r>
            <a:endParaRPr lang="en-US" dirty="0"/>
          </a:p>
          <a:p>
            <a:r>
              <a:rPr lang="en-US" dirty="0" err="1"/>
              <a:t>BcryptJS</a:t>
            </a:r>
            <a:endParaRPr lang="en-US" dirty="0"/>
          </a:p>
          <a:p>
            <a:r>
              <a:rPr lang="en-US" dirty="0"/>
              <a:t>Morgan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FBCD222-0090-4D2B-A6A7-9030FAFEF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FrontEnd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 Router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Formik</a:t>
            </a:r>
            <a:endParaRPr lang="en-US" dirty="0"/>
          </a:p>
          <a:p>
            <a:r>
              <a:rPr lang="en-US" dirty="0"/>
              <a:t>Yup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MUI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73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F5ECC4-E5EA-4B24-AC6C-77C58F5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Реализирани </a:t>
            </a:r>
            <a:r>
              <a:rPr lang="en-US" dirty="0"/>
              <a:t>REST </a:t>
            </a:r>
            <a:r>
              <a:rPr lang="bg-BG" dirty="0"/>
              <a:t>заявки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774D97-A519-4525-9661-3B5C9A49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рецепти </a:t>
            </a:r>
            <a:r>
              <a:rPr lang="bg-BG" sz="18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сортирани по дата на създаване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create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създаване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обновяване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DELETE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изтриване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коментари за конкретна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добавяне на коментар за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DELETE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изтирване на коментар за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auth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signin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създаване на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80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D123BE-186D-4B50-A0A0-50C820F1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6D84B0-34C8-404B-A70E-8D215596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auth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signup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Вход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със всички активни потребители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потебител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обноваване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на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рецепти от даден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коментари от даден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0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2E5CED-7011-47CC-A8E6-2BBAA0C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Реализирани изгледи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EA3078-BCA9-4EB2-A27D-6A5C0600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рецепти сортирани по дата на създаване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Search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търсене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списпък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на активни потребители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публикувани рецепти от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Create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създаване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Update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обновяване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Dashboard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управление на акаунта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14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45D4A-ED6F-4F48-B4CE-682CC763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475"/>
            <a:ext cx="10515600" cy="1325563"/>
          </a:xfrm>
        </p:spPr>
        <p:txBody>
          <a:bodyPr/>
          <a:lstStyle/>
          <a:p>
            <a:r>
              <a:rPr lang="bg-BG" dirty="0"/>
              <a:t>Време е за ДЕМО!</a:t>
            </a:r>
          </a:p>
        </p:txBody>
      </p:sp>
    </p:spTree>
    <p:extLst>
      <p:ext uri="{BB962C8B-B14F-4D97-AF65-F5344CB8AC3E}">
        <p14:creationId xmlns:p14="http://schemas.microsoft.com/office/powerpoint/2010/main" val="3052172963"/>
      </p:ext>
    </p:extLst>
  </p:cSld>
  <p:clrMapOvr>
    <a:masterClrMapping/>
  </p:clrMapOvr>
</p:sld>
</file>

<file path=ppt/theme/theme1.xml><?xml version="1.0" encoding="utf-8"?>
<a:theme xmlns:a="http://schemas.openxmlformats.org/drawingml/2006/main" name="Столичен">
  <a:themeElements>
    <a:clrScheme name="Столичен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Столиче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оличе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TM03457491[[fn=Столичен]]</Template>
  <TotalTime>23</TotalTime>
  <Words>247</Words>
  <Application>Microsoft Office PowerPoint</Application>
  <PresentationFormat>Широк екран</PresentationFormat>
  <Paragraphs>47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Столичен</vt:lpstr>
      <vt:lpstr>Kithen App</vt:lpstr>
      <vt:lpstr>https://github.com/ivanovx/FMI-KitchenApp </vt:lpstr>
      <vt:lpstr>Използвани технологии и библиотеки</vt:lpstr>
      <vt:lpstr>Реализирани REST заявки</vt:lpstr>
      <vt:lpstr>Презентация на PowerPoint</vt:lpstr>
      <vt:lpstr>Реализирани изгледи</vt:lpstr>
      <vt:lpstr>Време е за ДЕМО!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Kithen App</dc:title>
  <dc:creator>Ivan Ivanov</dc:creator>
  <cp:lastModifiedBy>Ivan Ivanov</cp:lastModifiedBy>
  <cp:revision>20</cp:revision>
  <dcterms:created xsi:type="dcterms:W3CDTF">2022-07-01T06:49:22Z</dcterms:created>
  <dcterms:modified xsi:type="dcterms:W3CDTF">2022-07-03T07:25:35Z</dcterms:modified>
</cp:coreProperties>
</file>