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7" r:id="rId2"/>
    <p:sldId id="258" r:id="rId3"/>
    <p:sldId id="260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Ivanov" initials="II" lastIdx="1" clrIdx="0">
    <p:extLst>
      <p:ext uri="{19B8F6BF-5375-455C-9EA6-DF929625EA0E}">
        <p15:presenceInfo xmlns:p15="http://schemas.microsoft.com/office/powerpoint/2012/main" userId="d3e6cd4760285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3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85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2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43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6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5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701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78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07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260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17.12.2022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54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36F-A3DF-316B-D4A1-994410E4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Търсачка за филми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327D-BC9A-47DE-43EF-98A0717DB04C}"/>
              </a:ext>
            </a:extLst>
          </p:cNvPr>
          <p:cNvSpPr txBox="1">
            <a:spLocks/>
          </p:cNvSpPr>
          <p:nvPr/>
        </p:nvSpPr>
        <p:spPr>
          <a:xfrm>
            <a:off x="391844" y="5544487"/>
            <a:ext cx="2904565" cy="82652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Иван Иванов – РСМТ</a:t>
            </a:r>
          </a:p>
          <a:p>
            <a:pPr marL="0" indent="0">
              <a:buNone/>
            </a:pPr>
            <a:r>
              <a:rPr lang="bg-BG" dirty="0"/>
              <a:t>Иван Велев - СТ</a:t>
            </a:r>
          </a:p>
        </p:txBody>
      </p:sp>
    </p:spTree>
    <p:extLst>
      <p:ext uri="{BB962C8B-B14F-4D97-AF65-F5344CB8AC3E}">
        <p14:creationId xmlns:p14="http://schemas.microsoft.com/office/powerpoint/2010/main" val="23398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28B-7C2D-917E-7DC5-85E3C33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A1A-FE48-E202-0249-D71AE9FF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Изграждане на </a:t>
            </a:r>
            <a:r>
              <a:rPr lang="en-US" dirty="0"/>
              <a:t>web crawlers</a:t>
            </a:r>
            <a:r>
              <a:rPr lang="bg-BG" dirty="0"/>
              <a:t> за</a:t>
            </a:r>
            <a:r>
              <a:rPr lang="en-US" dirty="0"/>
              <a:t> </a:t>
            </a:r>
            <a:r>
              <a:rPr lang="bg-BG" dirty="0"/>
              <a:t>български и чуждестранни филми</a:t>
            </a:r>
            <a:endParaRPr lang="en-US" dirty="0"/>
          </a:p>
          <a:p>
            <a:r>
              <a:rPr lang="bg-BG" dirty="0"/>
              <a:t>Изграждане на търсачка</a:t>
            </a:r>
          </a:p>
          <a:p>
            <a:r>
              <a:rPr lang="bg-BG" dirty="0"/>
              <a:t>Интегриране на създадената функционалност в уеб базирано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2930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A0E-4B05-3D74-628A-E7FD0D9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7C7-2EC6-4176-CE35-5C6B4D7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Събиране на данни 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Crawler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Съхранение</a:t>
            </a:r>
            <a:endParaRPr lang="en-US" dirty="0"/>
          </a:p>
          <a:p>
            <a:pPr lvl="1"/>
            <a:r>
              <a:rPr lang="bg-BG" dirty="0"/>
              <a:t>Файл</a:t>
            </a:r>
          </a:p>
          <a:p>
            <a:pPr lvl="1"/>
            <a:r>
              <a:rPr lang="bg-BG" dirty="0"/>
              <a:t>Документ базиран </a:t>
            </a:r>
            <a:r>
              <a:rPr lang="en-US" dirty="0"/>
              <a:t>NoSQL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Индексация и търсене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34A-893F-472C-A84B-1D17B05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Библиотеки за индексация и търсене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39F9-0939-45AB-AB19-FA4873EB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Apache Lucene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Apache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Solr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81860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DEE2-3772-EE20-2365-216ABE2B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 подход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F8B0-5330-25EA-01B7-E66C1146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Scrapy </a:t>
            </a:r>
            <a:r>
              <a:rPr lang="bg-BG" dirty="0"/>
              <a:t>за </a:t>
            </a:r>
            <a:r>
              <a:rPr lang="en-US" dirty="0"/>
              <a:t>web crawling</a:t>
            </a:r>
            <a:endParaRPr lang="bg-BG" dirty="0"/>
          </a:p>
          <a:p>
            <a:r>
              <a:rPr lang="bg-BG" dirty="0"/>
              <a:t>Съхранение на документите и индексация в </a:t>
            </a:r>
            <a:r>
              <a:rPr lang="en-US" dirty="0"/>
              <a:t>Elasticsearch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D60-2434-0012-9B53-21818158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4E2-691E-E307-24E0-232D7162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Иван Иванов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9817-0DD8-4E5B-EEC3-B501EDE94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crawler</a:t>
            </a:r>
            <a:r>
              <a:rPr lang="bg-BG" dirty="0"/>
              <a:t> за чуждестранни филми</a:t>
            </a:r>
          </a:p>
          <a:p>
            <a:r>
              <a:rPr lang="bg-BG" dirty="0"/>
              <a:t>Търсачка за чуждестранни филми</a:t>
            </a:r>
            <a:endParaRPr lang="en-US" dirty="0"/>
          </a:p>
          <a:p>
            <a:r>
              <a:rPr lang="bg-BG" dirty="0"/>
              <a:t>Разширено търсене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804F-F04D-BA9D-10BA-9EBA6A17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Иван Велев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F296D-60D6-9342-73F1-FB887602B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web crawler</a:t>
            </a:r>
            <a:r>
              <a:rPr lang="bg-BG" dirty="0"/>
              <a:t> за български филми</a:t>
            </a:r>
          </a:p>
          <a:p>
            <a:r>
              <a:rPr lang="bg-BG" dirty="0"/>
              <a:t>Търсачка за български филми</a:t>
            </a:r>
          </a:p>
          <a:p>
            <a:r>
              <a:rPr lang="bg-BG" dirty="0"/>
              <a:t>Търсене по определени части от документа</a:t>
            </a:r>
          </a:p>
          <a:p>
            <a:pPr lvl="1"/>
            <a:endParaRPr lang="en-US" b="1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2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A54B-0746-ABBF-83AC-E4A59E7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9BDE-781B-8B77-22BA-393FD20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  <a:p>
            <a:r>
              <a:rPr lang="bg-BG" dirty="0"/>
              <a:t>Уеб базирана търсачка</a:t>
            </a:r>
          </a:p>
        </p:txBody>
      </p:sp>
    </p:spTree>
    <p:extLst>
      <p:ext uri="{BB962C8B-B14F-4D97-AF65-F5344CB8AC3E}">
        <p14:creationId xmlns:p14="http://schemas.microsoft.com/office/powerpoint/2010/main" val="20090314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69</TotalTime>
  <Words>113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Търсачка за филми</vt:lpstr>
      <vt:lpstr>Цели</vt:lpstr>
      <vt:lpstr>Подходи за реализация</vt:lpstr>
      <vt:lpstr>Библиотеки за индексация и търсене</vt:lpstr>
      <vt:lpstr>Избран подход за реализация</vt:lpstr>
      <vt:lpstr>Разпределени задачи</vt:lpstr>
      <vt:lpstr>Общи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за курсов проект</dc:title>
  <dc:creator>Ivan Ivanov</dc:creator>
  <cp:lastModifiedBy>Ivan Ivanov</cp:lastModifiedBy>
  <cp:revision>80</cp:revision>
  <dcterms:created xsi:type="dcterms:W3CDTF">2022-12-12T16:05:01Z</dcterms:created>
  <dcterms:modified xsi:type="dcterms:W3CDTF">2022-12-17T08:31:53Z</dcterms:modified>
</cp:coreProperties>
</file>