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28A8-52CD-FC29-43E5-63D83F36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2D47-6ACD-B2D2-8A77-3BB28307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1C71-1944-1924-1672-F865FFD0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C0B6-62E7-6BAB-DDB9-E8EAF1C0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66B8-AA38-CFC4-C8C3-1A6D1743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508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CBE-C0A3-2718-05DF-52E1FA10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A9FA-175B-2E9C-8C95-0D2D67F6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D98E-F279-B3E5-486E-85156980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63DF-E215-5681-E494-DF580C6F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3CAB-CD2F-484F-BEC5-0440705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18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2F8E-F6FA-9C7F-728A-76E3D6E8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995B-B021-1921-93B4-83478985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0905-C18E-FFFE-E8BF-B3231E4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1AC2-88CB-45D1-1275-9E63D733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A11A-57B8-E389-B28F-FA8B7EA4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52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8011-151D-6910-9FE2-8105E393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DD22-2448-3497-A99E-21552D20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87A4-D59D-7CC7-8B15-3D173019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1B81-EE03-0B27-5E81-421D61A3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D257-3A7A-F058-6EE1-A73FB7BA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66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B644-7E52-2527-3803-515D66E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4486-8C5D-0939-A79A-1B5B9500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C5A0-3717-2605-0EF8-186DAF65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177E-F8A1-80C8-ACD4-91B7C8D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F89F-6FE6-2280-1230-2CE03960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5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78E6-3BD2-943C-80A1-104A783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3357-F4C1-425E-EEBD-8529EBE3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F85C-3BCE-3905-6D6D-31B00FF88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D4B5-9BED-1D82-15E3-50DC5CF8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F6B4-D5DD-A0E6-BCB0-D576A475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498F-6F3F-1603-36EA-730DA6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6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72FC-9977-0579-EE15-684AEE4F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95142-6C36-7A42-BD8A-6587C8CF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3677C-7517-8E1F-CDB2-CB937B43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CF292-2787-CADB-8E7D-811B6577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6C493-87A3-CFD0-5303-0EDCBF3D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124CD-72A1-CB16-E46E-E07E45D4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7541D-EB9C-4F99-4000-E752F35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D5FBE-55AE-4458-49E0-A8A7A488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12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1C71-08EC-D7B7-DBC9-139BF8C1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24EB1-0AD3-8393-7DCE-7C7657D4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4449-03F1-2EB4-B818-B6702FF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AE535-C439-0804-7C94-F90ADA1F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33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F1422-4F31-8FAD-7B92-262CD7D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D2675-1524-AAD6-1C53-73431F7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9BAB4-7552-B33F-A033-1324AE9B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90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A6D6-A21F-2711-6992-8372114F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A9F0-C364-B516-B11E-20A882E2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7884-0FE2-B7C3-27C2-841788E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BC309-2368-1DE0-FFE1-B5B6DF1A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25F3D-DDA0-157F-68B6-015F10FC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6B46C-CBEF-FE27-4339-3E426C15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8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9CF1-9E27-DADA-D118-B97954A2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5DCD-DE1E-9CB6-ED64-97921ACC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0277-38BC-B7B0-01AE-9EE7EE94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94409-7F42-D262-0EF4-39759444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190A-93BB-C7DB-42D1-35E989B2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EB264-E888-08CA-0C4E-AAEB858B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91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374C1-1932-FC9E-2EEF-364708B7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CA78-E8CD-DD6E-0A14-EDA9031E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C6B1-44CE-2D2B-A6F5-7C10E895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1C4-5DA3-4B6D-845E-7DAE63B469D2}" type="datetimeFigureOut">
              <a:rPr lang="bg-BG" smtClean="0"/>
              <a:t>12.12.2022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8B5-78B4-D44B-68BE-66C9ED31D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A56D-776F-97E1-B6CC-EA12E6D3E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8186-4202-45D0-8806-EA706438EDA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DF96-6508-07FE-C2B1-A68BA0588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Идея за курсов 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622AE-D9F2-4CF4-969E-E13DD7F41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bg-BG" dirty="0"/>
              <a:t>Иван Иванов – РСМТ</a:t>
            </a:r>
          </a:p>
          <a:p>
            <a:pPr algn="l"/>
            <a:r>
              <a:rPr lang="bg-BG" dirty="0"/>
              <a:t>Иван Велев - СТ</a:t>
            </a:r>
          </a:p>
        </p:txBody>
      </p:sp>
    </p:spTree>
    <p:extLst>
      <p:ext uri="{BB962C8B-B14F-4D97-AF65-F5344CB8AC3E}">
        <p14:creationId xmlns:p14="http://schemas.microsoft.com/office/powerpoint/2010/main" val="359193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536F-A3DF-316B-D4A1-994410E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Търсачка за филми</a:t>
            </a:r>
          </a:p>
        </p:txBody>
      </p:sp>
    </p:spTree>
    <p:extLst>
      <p:ext uri="{BB962C8B-B14F-4D97-AF65-F5344CB8AC3E}">
        <p14:creationId xmlns:p14="http://schemas.microsoft.com/office/powerpoint/2010/main" val="233980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D28B-7C2D-917E-7DC5-85E3C334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BA1A-FE48-E202-0249-D71AE9FF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Изграждане на </a:t>
            </a:r>
            <a:r>
              <a:rPr lang="en-US" dirty="0"/>
              <a:t>web </a:t>
            </a:r>
            <a:r>
              <a:rPr lang="en-US" dirty="0" err="1"/>
              <a:t>crawer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IMDB</a:t>
            </a:r>
          </a:p>
          <a:p>
            <a:r>
              <a:rPr lang="bg-BG" dirty="0"/>
              <a:t>Изграждане на търсачка за филми по зададени критерии</a:t>
            </a:r>
          </a:p>
          <a:p>
            <a:pPr lvl="1"/>
            <a:r>
              <a:rPr lang="bg-BG" dirty="0"/>
              <a:t>Заглавие</a:t>
            </a:r>
          </a:p>
          <a:p>
            <a:pPr lvl="1"/>
            <a:r>
              <a:rPr lang="bg-BG" dirty="0"/>
              <a:t>Ключови думи</a:t>
            </a:r>
          </a:p>
          <a:p>
            <a:pPr lvl="1"/>
            <a:r>
              <a:rPr lang="bg-BG" dirty="0"/>
              <a:t>Фрази и реплики</a:t>
            </a:r>
          </a:p>
          <a:p>
            <a:pPr lvl="1"/>
            <a:r>
              <a:rPr lang="bg-BG" dirty="0"/>
              <a:t>Актьори</a:t>
            </a:r>
          </a:p>
          <a:p>
            <a:pPr lvl="1"/>
            <a:r>
              <a:rPr lang="bg-BG" dirty="0"/>
              <a:t>Жанр</a:t>
            </a:r>
          </a:p>
          <a:p>
            <a:pPr lvl="1"/>
            <a:r>
              <a:rPr lang="bg-BG" dirty="0"/>
              <a:t>….</a:t>
            </a:r>
          </a:p>
          <a:p>
            <a:r>
              <a:rPr lang="bg-BG" dirty="0"/>
              <a:t>Създаване на уеб базирано приложение за търсене и визуализация на </a:t>
            </a:r>
          </a:p>
        </p:txBody>
      </p:sp>
    </p:spTree>
    <p:extLst>
      <p:ext uri="{BB962C8B-B14F-4D97-AF65-F5344CB8AC3E}">
        <p14:creationId xmlns:p14="http://schemas.microsoft.com/office/powerpoint/2010/main" val="102930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DEE2-3772-EE20-2365-216ABE2B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Избран подход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F8B0-5330-25EA-01B7-E66C1146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68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3A0E-4B05-3D74-628A-E7FD0D98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Подходи за 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7C7-2EC6-4176-CE35-5C6B4D7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622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D60-2434-0012-9B53-21818158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Участници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914E2-691E-E307-24E0-232D71628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Иван Иванов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C9817-0DD8-4E5B-EEC3-B501EDE94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Създаване на алгоритъм за търсене по различни полета в документа и възможност за комбинирано търсене</a:t>
            </a:r>
          </a:p>
          <a:p>
            <a:r>
              <a:rPr lang="bg-BG" dirty="0"/>
              <a:t>Разширено търсене (какво да не бъде включено)</a:t>
            </a:r>
          </a:p>
          <a:p>
            <a:r>
              <a:rPr lang="en-US" dirty="0"/>
              <a:t>Autocomplete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C804F-F04D-BA9D-10BA-9EBA6A171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Иван Велев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F296D-60D6-9342-73F1-FB887602B6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267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Идея за курсов проект</vt:lpstr>
      <vt:lpstr>Търсачка за филми</vt:lpstr>
      <vt:lpstr>Цели</vt:lpstr>
      <vt:lpstr>Избран подход за реализация</vt:lpstr>
      <vt:lpstr>Подходи за реализация</vt:lpstr>
      <vt:lpstr>Участници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Идея за курсов проект</dc:title>
  <dc:creator>Ivan Ivanov</dc:creator>
  <cp:lastModifiedBy>Ivan Ivanov</cp:lastModifiedBy>
  <cp:revision>11</cp:revision>
  <dcterms:created xsi:type="dcterms:W3CDTF">2022-12-12T16:05:01Z</dcterms:created>
  <dcterms:modified xsi:type="dcterms:W3CDTF">2022-12-12T16:14:01Z</dcterms:modified>
</cp:coreProperties>
</file>