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D0F3-A1CF-B043-87DF-AB144E0DAD3F}" type="datetimeFigureOut">
              <a:rPr lang="en-US" smtClean="0"/>
              <a:t>25/04/17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2F5D-1E7C-6042-94C3-597BB128B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37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D0F3-A1CF-B043-87DF-AB144E0DAD3F}" type="datetimeFigureOut">
              <a:rPr lang="en-US" smtClean="0"/>
              <a:t>25/04/17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2F5D-1E7C-6042-94C3-597BB128B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0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D0F3-A1CF-B043-87DF-AB144E0DAD3F}" type="datetimeFigureOut">
              <a:rPr lang="en-US" smtClean="0"/>
              <a:t>25/04/17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2F5D-1E7C-6042-94C3-597BB128B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01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D0F3-A1CF-B043-87DF-AB144E0DAD3F}" type="datetimeFigureOut">
              <a:rPr lang="en-US" smtClean="0"/>
              <a:t>25/04/17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2F5D-1E7C-6042-94C3-597BB128B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09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D0F3-A1CF-B043-87DF-AB144E0DAD3F}" type="datetimeFigureOut">
              <a:rPr lang="en-US" smtClean="0"/>
              <a:t>25/04/17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2F5D-1E7C-6042-94C3-597BB128B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40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D0F3-A1CF-B043-87DF-AB144E0DAD3F}" type="datetimeFigureOut">
              <a:rPr lang="en-US" smtClean="0"/>
              <a:t>25/04/17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2F5D-1E7C-6042-94C3-597BB128B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61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D0F3-A1CF-B043-87DF-AB144E0DAD3F}" type="datetimeFigureOut">
              <a:rPr lang="en-US" smtClean="0"/>
              <a:t>25/04/17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2F5D-1E7C-6042-94C3-597BB128B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854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D0F3-A1CF-B043-87DF-AB144E0DAD3F}" type="datetimeFigureOut">
              <a:rPr lang="en-US" smtClean="0"/>
              <a:t>25/04/17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2F5D-1E7C-6042-94C3-597BB128B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35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D0F3-A1CF-B043-87DF-AB144E0DAD3F}" type="datetimeFigureOut">
              <a:rPr lang="en-US" smtClean="0"/>
              <a:t>25/04/17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2F5D-1E7C-6042-94C3-597BB128B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24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D0F3-A1CF-B043-87DF-AB144E0DAD3F}" type="datetimeFigureOut">
              <a:rPr lang="en-US" smtClean="0"/>
              <a:t>25/04/17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2F5D-1E7C-6042-94C3-597BB128B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05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D0F3-A1CF-B043-87DF-AB144E0DAD3F}" type="datetimeFigureOut">
              <a:rPr lang="en-US" smtClean="0"/>
              <a:t>25/04/17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2F5D-1E7C-6042-94C3-597BB128B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9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ED0F3-A1CF-B043-87DF-AB144E0DAD3F}" type="datetimeFigureOut">
              <a:rPr lang="en-US" smtClean="0"/>
              <a:t>25/04/17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22F5D-1E7C-6042-94C3-597BB128B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44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9344" y="2836970"/>
            <a:ext cx="8937767" cy="1421069"/>
          </a:xfrm>
          <a:prstGeom prst="ellipse">
            <a:avLst/>
          </a:prstGeom>
          <a:noFill/>
          <a:ln w="76200" cap="rnd" cmpd="sng">
            <a:solidFill>
              <a:schemeClr val="tx1">
                <a:lumMod val="95000"/>
                <a:lumOff val="5000"/>
              </a:schemeClr>
            </a:solidFill>
            <a:round/>
          </a:ln>
          <a:scene3d>
            <a:camera prst="perspectiveRelaxedModerately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irect Access Storage 4"/>
          <p:cNvSpPr/>
          <p:nvPr/>
        </p:nvSpPr>
        <p:spPr>
          <a:xfrm>
            <a:off x="3074213" y="2219725"/>
            <a:ext cx="2908038" cy="1471903"/>
          </a:xfrm>
          <a:prstGeom prst="flowChartMagneticDrum">
            <a:avLst/>
          </a:prstGeom>
          <a:solidFill>
            <a:schemeClr val="tx1">
              <a:lumMod val="50000"/>
              <a:lumOff val="50000"/>
              <a:alpha val="79000"/>
            </a:schemeClr>
          </a:solidFill>
          <a:ln>
            <a:solidFill>
              <a:srgbClr val="0D0D0D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arallelogram 6"/>
          <p:cNvSpPr/>
          <p:nvPr/>
        </p:nvSpPr>
        <p:spPr>
          <a:xfrm rot="19462601">
            <a:off x="2814380" y="1834961"/>
            <a:ext cx="2511744" cy="1909060"/>
          </a:xfrm>
          <a:prstGeom prst="parallelogram">
            <a:avLst>
              <a:gd name="adj" fmla="val 73237"/>
            </a:avLst>
          </a:prstGeom>
          <a:solidFill>
            <a:schemeClr val="bg1">
              <a:lumMod val="65000"/>
            </a:schemeClr>
          </a:solidFill>
          <a:ln>
            <a:solidFill>
              <a:srgbClr val="0D0D0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921886" y="1653303"/>
            <a:ext cx="59332" cy="2391076"/>
          </a:xfrm>
          <a:prstGeom prst="straightConnector1">
            <a:avLst/>
          </a:prstGeom>
          <a:ln>
            <a:solidFill>
              <a:srgbClr val="0D0D0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52247" y="2489508"/>
            <a:ext cx="1253222" cy="976583"/>
          </a:xfrm>
          <a:prstGeom prst="straightConnector1">
            <a:avLst/>
          </a:prstGeom>
          <a:ln>
            <a:solidFill>
              <a:srgbClr val="0D0D0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86372" y="945121"/>
            <a:ext cx="795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</a:t>
            </a:r>
            <a:r>
              <a:rPr lang="en-GB" dirty="0" err="1" smtClean="0"/>
              <a:t>η</a:t>
            </a:r>
            <a:r>
              <a:rPr lang="en-GB" dirty="0" smtClean="0"/>
              <a:t> = 0)</a:t>
            </a:r>
          </a:p>
          <a:p>
            <a:pPr algn="ctr"/>
            <a:r>
              <a:rPr lang="en-GB" dirty="0"/>
              <a:t>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75897" y="3252430"/>
            <a:ext cx="79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x</a:t>
            </a:r>
            <a:endParaRPr lang="en-GB" dirty="0"/>
          </a:p>
        </p:txBody>
      </p:sp>
      <p:cxnSp>
        <p:nvCxnSpPr>
          <p:cNvPr id="29" name="Straight Arrow Connector 28"/>
          <p:cNvCxnSpPr>
            <a:stCxn id="5" idx="3"/>
          </p:cNvCxnSpPr>
          <p:nvPr/>
        </p:nvCxnSpPr>
        <p:spPr>
          <a:xfrm flipH="1" flipV="1">
            <a:off x="2682833" y="2943810"/>
            <a:ext cx="2330072" cy="11867"/>
          </a:xfrm>
          <a:prstGeom prst="straightConnector1">
            <a:avLst/>
          </a:prstGeom>
          <a:ln>
            <a:solidFill>
              <a:srgbClr val="0D0D0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12779" y="2297479"/>
            <a:ext cx="1066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</a:t>
            </a:r>
            <a:r>
              <a:rPr lang="en-GB" dirty="0" err="1" smtClean="0"/>
              <a:t>η</a:t>
            </a:r>
            <a:r>
              <a:rPr lang="en-GB" dirty="0" smtClean="0"/>
              <a:t> = ∞)</a:t>
            </a:r>
          </a:p>
          <a:p>
            <a:pPr algn="ctr"/>
            <a:r>
              <a:rPr lang="en-GB" dirty="0"/>
              <a:t>z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921886" y="2489508"/>
            <a:ext cx="944627" cy="454302"/>
          </a:xfrm>
          <a:prstGeom prst="straightConnector1">
            <a:avLst/>
          </a:prstGeom>
          <a:ln>
            <a:solidFill>
              <a:srgbClr val="0D0D0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Arc 44"/>
          <p:cNvSpPr/>
          <p:nvPr/>
        </p:nvSpPr>
        <p:spPr>
          <a:xfrm rot="323945">
            <a:off x="4344253" y="2635180"/>
            <a:ext cx="391690" cy="617250"/>
          </a:xfrm>
          <a:prstGeom prst="arc">
            <a:avLst/>
          </a:prstGeom>
          <a:ln>
            <a:solidFill>
              <a:srgbClr val="0D0D0D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4735943" y="2166909"/>
            <a:ext cx="53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4700333" y="2552092"/>
            <a:ext cx="49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θ</a:t>
            </a:r>
            <a:endParaRPr lang="en-GB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3667690" y="2499468"/>
            <a:ext cx="254196" cy="421956"/>
          </a:xfrm>
          <a:prstGeom prst="straightConnector1">
            <a:avLst/>
          </a:prstGeom>
          <a:ln>
            <a:solidFill>
              <a:srgbClr val="0D0D0D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566787" y="2201309"/>
            <a:ext cx="53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</a:t>
            </a:r>
            <a:r>
              <a:rPr lang="en-GB" baseline="-25000" dirty="0" smtClean="0"/>
              <a:t>T</a:t>
            </a:r>
            <a:endParaRPr lang="en-GB" dirty="0"/>
          </a:p>
        </p:txBody>
      </p:sp>
      <p:sp>
        <p:nvSpPr>
          <p:cNvPr id="53" name="Arc 52"/>
          <p:cNvSpPr/>
          <p:nvPr/>
        </p:nvSpPr>
        <p:spPr>
          <a:xfrm rot="13953749">
            <a:off x="3630002" y="2661483"/>
            <a:ext cx="534622" cy="423236"/>
          </a:xfrm>
          <a:prstGeom prst="arc">
            <a:avLst>
              <a:gd name="adj1" fmla="val 14914146"/>
              <a:gd name="adj2" fmla="val 21310722"/>
            </a:avLst>
          </a:prstGeom>
          <a:ln>
            <a:solidFill>
              <a:srgbClr val="0D0D0D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3359079" y="2563963"/>
            <a:ext cx="18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ϕ</a:t>
            </a:r>
            <a:endParaRPr lang="en-GB" dirty="0"/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2872430" y="2029802"/>
            <a:ext cx="1049457" cy="903493"/>
          </a:xfrm>
          <a:prstGeom prst="line">
            <a:avLst/>
          </a:prstGeom>
          <a:ln>
            <a:solidFill>
              <a:srgbClr val="0D0D0D"/>
            </a:solidFill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479947" y="1660470"/>
            <a:ext cx="784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(</a:t>
            </a:r>
            <a:r>
              <a:rPr lang="en-GB" dirty="0" err="1" smtClean="0"/>
              <a:t>η</a:t>
            </a:r>
            <a:r>
              <a:rPr lang="en-GB" dirty="0" smtClean="0"/>
              <a:t> = 1)</a:t>
            </a:r>
            <a:endParaRPr lang="en-GB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1376079" y="2753884"/>
            <a:ext cx="110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LHC</a:t>
            </a:r>
            <a:endParaRPr lang="en-GB" dirty="0"/>
          </a:p>
        </p:txBody>
      </p:sp>
      <p:sp>
        <p:nvSpPr>
          <p:cNvPr id="63" name="TextBox 62"/>
          <p:cNvSpPr txBox="1"/>
          <p:nvPr/>
        </p:nvSpPr>
        <p:spPr>
          <a:xfrm>
            <a:off x="5198854" y="3264299"/>
            <a:ext cx="128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926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24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Isis</dc:creator>
  <cp:lastModifiedBy>Isis</cp:lastModifiedBy>
  <cp:revision>5</cp:revision>
  <dcterms:created xsi:type="dcterms:W3CDTF">2017-04-25T15:54:50Z</dcterms:created>
  <dcterms:modified xsi:type="dcterms:W3CDTF">2017-04-25T16:16:21Z</dcterms:modified>
</cp:coreProperties>
</file>