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4" r:id="rId3"/>
    <p:sldId id="263" r:id="rId4"/>
    <p:sldId id="259" r:id="rId5"/>
    <p:sldId id="262" r:id="rId6"/>
    <p:sldId id="261" r:id="rId7"/>
    <p:sldId id="270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9FFA4-E491-DD0F-5135-BC13C90F52A5}" v="309" dt="2024-10-01T19:21:56.698"/>
    <p1510:client id="{8E928BE5-1298-1C42-4FB6-15F6F3FDE757}" v="109" dt="2024-10-02T07:33:35.257"/>
    <p1510:client id="{B9807D05-D9B6-6883-9B07-0FF48FD03B1C}" v="25" dt="2024-10-02T06:28:18.726"/>
    <p1510:client id="{D12731B9-E57A-4793-6F40-A9AD8AE8B682}" v="417" dt="2024-10-01T20:32:21.938"/>
    <p1510:client id="{D7FAB3F8-EB04-3E5D-4EBD-2655C10B8E38}" v="84" dt="2024-10-03T07:01:55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Near_Field_Communication" TargetMode="External"/><Relationship Id="rId2" Type="http://schemas.openxmlformats.org/officeDocument/2006/relationships/hyperlink" Target="https://www.alza.cz/co-je-nf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hme.com/blog/what-is-nfc/" TargetMode="External"/><Relationship Id="rId4" Type="http://schemas.openxmlformats.org/officeDocument/2006/relationships/hyperlink" Target="https://en.wikipedia.org/wiki/Near-field_commun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4D91141-9541-148F-F443-431F06E24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71050"/>
          </a:xfr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0B337D9-2269-4299-D4EA-791870ADEA9C}"/>
              </a:ext>
            </a:extLst>
          </p:cNvPr>
          <p:cNvSpPr/>
          <p:nvPr/>
        </p:nvSpPr>
        <p:spPr>
          <a:xfrm>
            <a:off x="-195943" y="-261257"/>
            <a:ext cx="12670972" cy="794657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C07E8B-C610-AA98-4B5D-3C7E4E9B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7923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cs-CZ" sz="14400">
                <a:solidFill>
                  <a:schemeClr val="bg1"/>
                </a:solidFill>
                <a:latin typeface="Arial Black" panose="020B0A04020102020204" pitchFamily="34" charset="0"/>
              </a:rPr>
              <a:t>NFC 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53377DE-C11C-1559-E188-222F8C268357}"/>
              </a:ext>
            </a:extLst>
          </p:cNvPr>
          <p:cNvSpPr txBox="1"/>
          <p:nvPr/>
        </p:nvSpPr>
        <p:spPr>
          <a:xfrm>
            <a:off x="8948058" y="6303611"/>
            <a:ext cx="36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solidFill>
                  <a:schemeClr val="bg1"/>
                </a:solidFill>
              </a:rPr>
              <a:t>Ivan Peterek, Sebastián Pobořil</a:t>
            </a:r>
          </a:p>
        </p:txBody>
      </p:sp>
    </p:spTree>
    <p:extLst>
      <p:ext uri="{BB962C8B-B14F-4D97-AF65-F5344CB8AC3E}">
        <p14:creationId xmlns:p14="http://schemas.microsoft.com/office/powerpoint/2010/main" val="41660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88835D93-598D-B421-B3EF-730DA64A8BAC}"/>
              </a:ext>
            </a:extLst>
          </p:cNvPr>
          <p:cNvSpPr/>
          <p:nvPr/>
        </p:nvSpPr>
        <p:spPr>
          <a:xfrm>
            <a:off x="-337039" y="-351693"/>
            <a:ext cx="12880730" cy="7429500"/>
          </a:xfrm>
          <a:prstGeom prst="rect">
            <a:avLst/>
          </a:prstGeom>
          <a:solidFill>
            <a:srgbClr val="95D1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" name="Grafický objekt 5" descr="What is NFC on the phone? | NordVPN">
            <a:extLst>
              <a:ext uri="{FF2B5EF4-FFF2-40B4-BE49-F238E27FC236}">
                <a16:creationId xmlns:a16="http://schemas.microsoft.com/office/drawing/2014/main" id="{8727F7C2-51BA-9A8C-F4B1-C9032A915673}"/>
              </a:ext>
            </a:extLst>
          </p:cNvPr>
          <p:cNvGrpSpPr/>
          <p:nvPr/>
        </p:nvGrpSpPr>
        <p:grpSpPr>
          <a:xfrm>
            <a:off x="6405994" y="2770665"/>
            <a:ext cx="6585172" cy="5989436"/>
            <a:chOff x="5506010" y="-179466"/>
            <a:chExt cx="6585172" cy="5989436"/>
          </a:xfrm>
        </p:grpSpPr>
        <p:sp>
          <p:nvSpPr>
            <p:cNvPr id="5" name="Volný tvar: obrazec 4">
              <a:extLst>
                <a:ext uri="{FF2B5EF4-FFF2-40B4-BE49-F238E27FC236}">
                  <a16:creationId xmlns:a16="http://schemas.microsoft.com/office/drawing/2014/main" id="{08B75217-5C7C-F0C2-EC1F-2DF6B998D2A9}"/>
                </a:ext>
              </a:extLst>
            </p:cNvPr>
            <p:cNvSpPr/>
            <p:nvPr/>
          </p:nvSpPr>
          <p:spPr>
            <a:xfrm>
              <a:off x="5506010" y="717080"/>
              <a:ext cx="6585172" cy="3430396"/>
            </a:xfrm>
            <a:custGeom>
              <a:avLst/>
              <a:gdLst>
                <a:gd name="connsiteX0" fmla="*/ 0 w 6585172"/>
                <a:gd name="connsiteY0" fmla="*/ 0 h 3430396"/>
                <a:gd name="connsiteX1" fmla="*/ 6585172 w 6585172"/>
                <a:gd name="connsiteY1" fmla="*/ 0 h 3430396"/>
                <a:gd name="connsiteX2" fmla="*/ 6585172 w 6585172"/>
                <a:gd name="connsiteY2" fmla="*/ 3430396 h 3430396"/>
                <a:gd name="connsiteX3" fmla="*/ 0 w 6585172"/>
                <a:gd name="connsiteY3" fmla="*/ 3430396 h 343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5172" h="3430396">
                  <a:moveTo>
                    <a:pt x="0" y="0"/>
                  </a:moveTo>
                  <a:lnTo>
                    <a:pt x="6585172" y="0"/>
                  </a:lnTo>
                  <a:lnTo>
                    <a:pt x="6585172" y="3430396"/>
                  </a:lnTo>
                  <a:lnTo>
                    <a:pt x="0" y="3430396"/>
                  </a:lnTo>
                  <a:close/>
                </a:path>
              </a:pathLst>
            </a:custGeom>
            <a:solidFill>
              <a:srgbClr val="95D1F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70B43EFF-7809-77B0-8FC1-E51ED7B992C0}"/>
                </a:ext>
              </a:extLst>
            </p:cNvPr>
            <p:cNvSpPr/>
            <p:nvPr/>
          </p:nvSpPr>
          <p:spPr>
            <a:xfrm>
              <a:off x="6471096" y="329743"/>
              <a:ext cx="4654998" cy="4629385"/>
            </a:xfrm>
            <a:custGeom>
              <a:avLst/>
              <a:gdLst>
                <a:gd name="connsiteX0" fmla="*/ 4654999 w 4654998"/>
                <a:gd name="connsiteY0" fmla="*/ 2314693 h 4629385"/>
                <a:gd name="connsiteX1" fmla="*/ 2327499 w 4654998"/>
                <a:gd name="connsiteY1" fmla="*/ 4629385 h 4629385"/>
                <a:gd name="connsiteX2" fmla="*/ 0 w 4654998"/>
                <a:gd name="connsiteY2" fmla="*/ 2314693 h 4629385"/>
                <a:gd name="connsiteX3" fmla="*/ 2327499 w 4654998"/>
                <a:gd name="connsiteY3" fmla="*/ 0 h 4629385"/>
                <a:gd name="connsiteX4" fmla="*/ 4654999 w 4654998"/>
                <a:gd name="connsiteY4" fmla="*/ 2314693 h 462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998" h="4629385">
                  <a:moveTo>
                    <a:pt x="4654999" y="2314693"/>
                  </a:moveTo>
                  <a:cubicBezTo>
                    <a:pt x="4654999" y="3593062"/>
                    <a:pt x="3612942" y="4629385"/>
                    <a:pt x="2327499" y="4629385"/>
                  </a:cubicBezTo>
                  <a:cubicBezTo>
                    <a:pt x="1042057" y="4629385"/>
                    <a:pt x="0" y="3593062"/>
                    <a:pt x="0" y="2314693"/>
                  </a:cubicBezTo>
                  <a:cubicBezTo>
                    <a:pt x="0" y="1036323"/>
                    <a:pt x="1042057" y="0"/>
                    <a:pt x="2327499" y="0"/>
                  </a:cubicBezTo>
                  <a:cubicBezTo>
                    <a:pt x="3612942" y="0"/>
                    <a:pt x="4654999" y="1036323"/>
                    <a:pt x="4654999" y="2314693"/>
                  </a:cubicBezTo>
                  <a:close/>
                </a:path>
              </a:pathLst>
            </a:custGeom>
            <a:solidFill>
              <a:srgbClr val="E2F1FF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EE9C7A01-083C-3C23-3276-DFCB75BD3A1F}"/>
                </a:ext>
              </a:extLst>
            </p:cNvPr>
            <p:cNvSpPr/>
            <p:nvPr/>
          </p:nvSpPr>
          <p:spPr>
            <a:xfrm>
              <a:off x="5959069" y="-179466"/>
              <a:ext cx="5679052" cy="5647803"/>
            </a:xfrm>
            <a:custGeom>
              <a:avLst/>
              <a:gdLst>
                <a:gd name="connsiteX0" fmla="*/ 5679053 w 5679052"/>
                <a:gd name="connsiteY0" fmla="*/ 2823902 h 5647803"/>
                <a:gd name="connsiteX1" fmla="*/ 2839526 w 5679052"/>
                <a:gd name="connsiteY1" fmla="*/ 5647804 h 5647803"/>
                <a:gd name="connsiteX2" fmla="*/ 0 w 5679052"/>
                <a:gd name="connsiteY2" fmla="*/ 2823902 h 5647803"/>
                <a:gd name="connsiteX3" fmla="*/ 2839526 w 5679052"/>
                <a:gd name="connsiteY3" fmla="*/ 0 h 5647803"/>
                <a:gd name="connsiteX4" fmla="*/ 5679053 w 5679052"/>
                <a:gd name="connsiteY4" fmla="*/ 2823902 h 564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052" h="5647803">
                  <a:moveTo>
                    <a:pt x="5679053" y="2823902"/>
                  </a:moveTo>
                  <a:cubicBezTo>
                    <a:pt x="5679053" y="4383500"/>
                    <a:pt x="4407753" y="5647804"/>
                    <a:pt x="2839526" y="5647804"/>
                  </a:cubicBezTo>
                  <a:cubicBezTo>
                    <a:pt x="1271299" y="5647804"/>
                    <a:pt x="0" y="4383500"/>
                    <a:pt x="0" y="2823902"/>
                  </a:cubicBezTo>
                  <a:cubicBezTo>
                    <a:pt x="0" y="1264304"/>
                    <a:pt x="1271299" y="0"/>
                    <a:pt x="2839526" y="0"/>
                  </a:cubicBezTo>
                  <a:cubicBezTo>
                    <a:pt x="4407753" y="0"/>
                    <a:pt x="5679053" y="1264304"/>
                    <a:pt x="5679053" y="2823902"/>
                  </a:cubicBezTo>
                  <a:close/>
                </a:path>
              </a:pathLst>
            </a:custGeom>
            <a:solidFill>
              <a:srgbClr val="E2F1FF">
                <a:alpha val="50000"/>
              </a:srgbClr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1C685275-217D-E5BC-5955-8B900C899B54}"/>
                </a:ext>
              </a:extLst>
            </p:cNvPr>
            <p:cNvSpPr/>
            <p:nvPr/>
          </p:nvSpPr>
          <p:spPr>
            <a:xfrm>
              <a:off x="6820037" y="1000746"/>
              <a:ext cx="2514472" cy="3267959"/>
            </a:xfrm>
            <a:custGeom>
              <a:avLst/>
              <a:gdLst>
                <a:gd name="connsiteX0" fmla="*/ 1171648 w 2514472"/>
                <a:gd name="connsiteY0" fmla="*/ 55917 h 3267959"/>
                <a:gd name="connsiteX1" fmla="*/ 1367176 w 2514472"/>
                <a:gd name="connsiteY1" fmla="*/ 15742 h 3267959"/>
                <a:gd name="connsiteX2" fmla="*/ 2418859 w 2514472"/>
                <a:gd name="connsiteY2" fmla="*/ 507577 h 3267959"/>
                <a:gd name="connsiteX3" fmla="*/ 2512459 w 2514472"/>
                <a:gd name="connsiteY3" fmla="*/ 682970 h 3267959"/>
                <a:gd name="connsiteX4" fmla="*/ 2501344 w 2514472"/>
                <a:gd name="connsiteY4" fmla="*/ 753533 h 3267959"/>
                <a:gd name="connsiteX5" fmla="*/ 2440482 w 2514472"/>
                <a:gd name="connsiteY5" fmla="*/ 940853 h 3267959"/>
                <a:gd name="connsiteX6" fmla="*/ 1299094 w 2514472"/>
                <a:gd name="connsiteY6" fmla="*/ 3177333 h 3267959"/>
                <a:gd name="connsiteX7" fmla="*/ 1097978 w 2514472"/>
                <a:gd name="connsiteY7" fmla="*/ 3259420 h 3267959"/>
                <a:gd name="connsiteX8" fmla="*/ 923816 w 2514472"/>
                <a:gd name="connsiteY8" fmla="*/ 3201588 h 3267959"/>
                <a:gd name="connsiteX9" fmla="*/ 234345 w 2514472"/>
                <a:gd name="connsiteY9" fmla="*/ 2879145 h 3267959"/>
                <a:gd name="connsiteX10" fmla="*/ 78482 w 2514472"/>
                <a:gd name="connsiteY10" fmla="*/ 2782629 h 3267959"/>
                <a:gd name="connsiteX11" fmla="*/ 13780 w 2514472"/>
                <a:gd name="connsiteY11" fmla="*/ 2576230 h 3267959"/>
                <a:gd name="connsiteX12" fmla="*/ 1017834 w 2514472"/>
                <a:gd name="connsiteY12" fmla="*/ 275525 h 3267959"/>
                <a:gd name="connsiteX13" fmla="*/ 1124089 w 2514472"/>
                <a:gd name="connsiteY13" fmla="*/ 109433 h 3267959"/>
                <a:gd name="connsiteX14" fmla="*/ 1171648 w 2514472"/>
                <a:gd name="connsiteY14" fmla="*/ 55917 h 326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472" h="3267959">
                  <a:moveTo>
                    <a:pt x="1171648" y="55917"/>
                  </a:moveTo>
                  <a:cubicBezTo>
                    <a:pt x="1220608" y="814"/>
                    <a:pt x="1300264" y="-15552"/>
                    <a:pt x="1367176" y="15742"/>
                  </a:cubicBezTo>
                  <a:lnTo>
                    <a:pt x="2418859" y="507577"/>
                  </a:lnTo>
                  <a:cubicBezTo>
                    <a:pt x="2485770" y="538873"/>
                    <a:pt x="2523901" y="610322"/>
                    <a:pt x="2512459" y="682970"/>
                  </a:cubicBezTo>
                  <a:lnTo>
                    <a:pt x="2501344" y="753533"/>
                  </a:lnTo>
                  <a:cubicBezTo>
                    <a:pt x="2491066" y="818765"/>
                    <a:pt x="2470530" y="881975"/>
                    <a:pt x="2440482" y="940853"/>
                  </a:cubicBezTo>
                  <a:lnTo>
                    <a:pt x="1299094" y="3177333"/>
                  </a:lnTo>
                  <a:cubicBezTo>
                    <a:pt x="1261764" y="3250466"/>
                    <a:pt x="1176206" y="3285387"/>
                    <a:pt x="1097978" y="3259420"/>
                  </a:cubicBezTo>
                  <a:lnTo>
                    <a:pt x="923816" y="3201588"/>
                  </a:lnTo>
                  <a:cubicBezTo>
                    <a:pt x="682088" y="3121331"/>
                    <a:pt x="450680" y="3013110"/>
                    <a:pt x="234345" y="2879145"/>
                  </a:cubicBezTo>
                  <a:lnTo>
                    <a:pt x="78482" y="2782629"/>
                  </a:lnTo>
                  <a:cubicBezTo>
                    <a:pt x="8470" y="2739274"/>
                    <a:pt x="-19056" y="2651470"/>
                    <a:pt x="13780" y="2576230"/>
                  </a:cubicBezTo>
                  <a:lnTo>
                    <a:pt x="1017834" y="275525"/>
                  </a:lnTo>
                  <a:cubicBezTo>
                    <a:pt x="1044265" y="214958"/>
                    <a:pt x="1080125" y="158907"/>
                    <a:pt x="1124089" y="109433"/>
                  </a:cubicBezTo>
                  <a:lnTo>
                    <a:pt x="1171648" y="55917"/>
                  </a:lnTo>
                  <a:close/>
                </a:path>
              </a:pathLst>
            </a:custGeom>
            <a:solidFill>
              <a:srgbClr val="3D3D3D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4175FFF3-1364-A0FA-C369-838500A35C45}"/>
                </a:ext>
              </a:extLst>
            </p:cNvPr>
            <p:cNvSpPr/>
            <p:nvPr/>
          </p:nvSpPr>
          <p:spPr>
            <a:xfrm rot="1511136">
              <a:off x="7686890" y="1581411"/>
              <a:ext cx="1224493" cy="1112681"/>
            </a:xfrm>
            <a:custGeom>
              <a:avLst/>
              <a:gdLst>
                <a:gd name="connsiteX0" fmla="*/ 1154986 w 1224493"/>
                <a:gd name="connsiteY0" fmla="*/ 30 h 1112681"/>
                <a:gd name="connsiteX1" fmla="*/ 1224451 w 1224493"/>
                <a:gd name="connsiteY1" fmla="*/ 30 h 1112681"/>
                <a:gd name="connsiteX2" fmla="*/ 1224451 w 1224493"/>
                <a:gd name="connsiteY2" fmla="*/ 1112712 h 1112681"/>
                <a:gd name="connsiteX3" fmla="*/ 1154986 w 1224493"/>
                <a:gd name="connsiteY3" fmla="*/ 1112712 h 1112681"/>
                <a:gd name="connsiteX4" fmla="*/ 69423 w 1224493"/>
                <a:gd name="connsiteY4" fmla="*/ 1112712 h 1112681"/>
                <a:gd name="connsiteX5" fmla="*/ -42 w 1224493"/>
                <a:gd name="connsiteY5" fmla="*/ 1112712 h 1112681"/>
                <a:gd name="connsiteX6" fmla="*/ -42 w 1224493"/>
                <a:gd name="connsiteY6" fmla="*/ 30 h 1112681"/>
                <a:gd name="connsiteX7" fmla="*/ 69423 w 1224493"/>
                <a:gd name="connsiteY7" fmla="*/ 30 h 111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493" h="1112681">
                  <a:moveTo>
                    <a:pt x="1154986" y="30"/>
                  </a:moveTo>
                  <a:cubicBezTo>
                    <a:pt x="1193350" y="30"/>
                    <a:pt x="1224451" y="30"/>
                    <a:pt x="1224451" y="30"/>
                  </a:cubicBezTo>
                  <a:lnTo>
                    <a:pt x="1224451" y="1112712"/>
                  </a:lnTo>
                  <a:cubicBezTo>
                    <a:pt x="1224451" y="1112712"/>
                    <a:pt x="1193351" y="1112712"/>
                    <a:pt x="1154986" y="1112712"/>
                  </a:cubicBezTo>
                  <a:lnTo>
                    <a:pt x="69423" y="1112712"/>
                  </a:lnTo>
                  <a:cubicBezTo>
                    <a:pt x="31058" y="1112712"/>
                    <a:pt x="-42" y="1112712"/>
                    <a:pt x="-42" y="1112712"/>
                  </a:cubicBezTo>
                  <a:lnTo>
                    <a:pt x="-42" y="30"/>
                  </a:lnTo>
                  <a:cubicBezTo>
                    <a:pt x="-42" y="30"/>
                    <a:pt x="31058" y="30"/>
                    <a:pt x="69423" y="30"/>
                  </a:cubicBezTo>
                  <a:close/>
                </a:path>
              </a:pathLst>
            </a:custGeom>
            <a:solidFill>
              <a:srgbClr val="FFFFFF"/>
            </a:solidFill>
            <a:ln w="5568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1B7150C3-561E-5D24-3232-413C6CAA9C5A}"/>
                </a:ext>
              </a:extLst>
            </p:cNvPr>
            <p:cNvSpPr/>
            <p:nvPr/>
          </p:nvSpPr>
          <p:spPr>
            <a:xfrm rot="1511136">
              <a:off x="7770554" y="2850938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1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1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AB54F2B9-26AE-4FE9-92E4-CD343940D0C2}"/>
                </a:ext>
              </a:extLst>
            </p:cNvPr>
            <p:cNvSpPr/>
            <p:nvPr/>
          </p:nvSpPr>
          <p:spPr>
            <a:xfrm rot="1511136">
              <a:off x="7676916" y="3048978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2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AAE3B7D4-AC74-7747-47B0-436C8D7631D8}"/>
                </a:ext>
              </a:extLst>
            </p:cNvPr>
            <p:cNvSpPr/>
            <p:nvPr/>
          </p:nvSpPr>
          <p:spPr>
            <a:xfrm rot="1511136">
              <a:off x="7583264" y="3247019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2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C89CA18C-192E-DBB2-185E-17A0F25D8ACC}"/>
                </a:ext>
              </a:extLst>
            </p:cNvPr>
            <p:cNvSpPr/>
            <p:nvPr/>
          </p:nvSpPr>
          <p:spPr>
            <a:xfrm rot="1511136">
              <a:off x="7489622" y="3445053"/>
              <a:ext cx="312321" cy="148830"/>
            </a:xfrm>
            <a:custGeom>
              <a:avLst/>
              <a:gdLst>
                <a:gd name="connsiteX0" fmla="*/ 270708 w 312321"/>
                <a:gd name="connsiteY0" fmla="*/ 9 h 148830"/>
                <a:gd name="connsiteX1" fmla="*/ 312315 w 312321"/>
                <a:gd name="connsiteY1" fmla="*/ 9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9 h 148830"/>
                <a:gd name="connsiteX7" fmla="*/ 41601 w 312321"/>
                <a:gd name="connsiteY7" fmla="*/ 9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9"/>
                  </a:moveTo>
                  <a:cubicBezTo>
                    <a:pt x="293687" y="9"/>
                    <a:pt x="312315" y="9"/>
                    <a:pt x="312315" y="9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1" y="148839"/>
                    <a:pt x="-7" y="148839"/>
                    <a:pt x="-7" y="148839"/>
                  </a:cubicBezTo>
                  <a:lnTo>
                    <a:pt x="-7" y="9"/>
                  </a:lnTo>
                  <a:cubicBezTo>
                    <a:pt x="-7" y="9"/>
                    <a:pt x="18621" y="9"/>
                    <a:pt x="41601" y="9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8DDA6E01-5F5A-BF70-E240-AD348636E9CE}"/>
                </a:ext>
              </a:extLst>
            </p:cNvPr>
            <p:cNvSpPr/>
            <p:nvPr/>
          </p:nvSpPr>
          <p:spPr>
            <a:xfrm rot="1511136">
              <a:off x="7334722" y="3772625"/>
              <a:ext cx="312321" cy="148830"/>
            </a:xfrm>
            <a:custGeom>
              <a:avLst/>
              <a:gdLst>
                <a:gd name="connsiteX0" fmla="*/ 270708 w 312321"/>
                <a:gd name="connsiteY0" fmla="*/ 9 h 148830"/>
                <a:gd name="connsiteX1" fmla="*/ 312315 w 312321"/>
                <a:gd name="connsiteY1" fmla="*/ 9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9 h 148830"/>
                <a:gd name="connsiteX7" fmla="*/ 41601 w 312321"/>
                <a:gd name="connsiteY7" fmla="*/ 9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9"/>
                  </a:moveTo>
                  <a:cubicBezTo>
                    <a:pt x="293687" y="9"/>
                    <a:pt x="312315" y="9"/>
                    <a:pt x="312315" y="9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9"/>
                  </a:lnTo>
                  <a:cubicBezTo>
                    <a:pt x="-7" y="9"/>
                    <a:pt x="18622" y="9"/>
                    <a:pt x="41601" y="9"/>
                  </a:cubicBezTo>
                  <a:close/>
                </a:path>
              </a:pathLst>
            </a:custGeom>
            <a:solidFill>
              <a:srgbClr val="FFBD6E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773B3F11-3C06-229E-4008-C03F7A09399E}"/>
                </a:ext>
              </a:extLst>
            </p:cNvPr>
            <p:cNvSpPr/>
            <p:nvPr/>
          </p:nvSpPr>
          <p:spPr>
            <a:xfrm>
              <a:off x="7431074" y="2624654"/>
              <a:ext cx="310923" cy="255771"/>
            </a:xfrm>
            <a:custGeom>
              <a:avLst/>
              <a:gdLst>
                <a:gd name="connsiteX0" fmla="*/ 32118 w 310923"/>
                <a:gd name="connsiteY0" fmla="*/ 23780 h 255771"/>
                <a:gd name="connsiteX1" fmla="*/ 90423 w 310923"/>
                <a:gd name="connsiteY1" fmla="*/ 5464 h 255771"/>
                <a:gd name="connsiteX2" fmla="*/ 289957 w 310923"/>
                <a:gd name="connsiteY2" fmla="*/ 118910 h 255771"/>
                <a:gd name="connsiteX3" fmla="*/ 306960 w 310923"/>
                <a:gd name="connsiteY3" fmla="*/ 172438 h 255771"/>
                <a:gd name="connsiteX4" fmla="*/ 278801 w 310923"/>
                <a:gd name="connsiteY4" fmla="*/ 231995 h 255771"/>
                <a:gd name="connsiteX5" fmla="*/ 220496 w 310923"/>
                <a:gd name="connsiteY5" fmla="*/ 250304 h 255771"/>
                <a:gd name="connsiteX6" fmla="*/ 20962 w 310923"/>
                <a:gd name="connsiteY6" fmla="*/ 136866 h 255771"/>
                <a:gd name="connsiteX7" fmla="*/ 3959 w 310923"/>
                <a:gd name="connsiteY7" fmla="*/ 83331 h 255771"/>
                <a:gd name="connsiteX8" fmla="*/ 32118 w 310923"/>
                <a:gd name="connsiteY8" fmla="*/ 23780 h 25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3" h="255771">
                  <a:moveTo>
                    <a:pt x="32118" y="23780"/>
                  </a:moveTo>
                  <a:cubicBezTo>
                    <a:pt x="42459" y="1923"/>
                    <a:pt x="69336" y="-6518"/>
                    <a:pt x="90423" y="5464"/>
                  </a:cubicBezTo>
                  <a:lnTo>
                    <a:pt x="289957" y="118910"/>
                  </a:lnTo>
                  <a:cubicBezTo>
                    <a:pt x="308793" y="129617"/>
                    <a:pt x="316193" y="152916"/>
                    <a:pt x="306960" y="172438"/>
                  </a:cubicBezTo>
                  <a:lnTo>
                    <a:pt x="278801" y="231995"/>
                  </a:lnTo>
                  <a:cubicBezTo>
                    <a:pt x="268467" y="253846"/>
                    <a:pt x="241582" y="262293"/>
                    <a:pt x="220496" y="250304"/>
                  </a:cubicBezTo>
                  <a:lnTo>
                    <a:pt x="20962" y="136866"/>
                  </a:lnTo>
                  <a:cubicBezTo>
                    <a:pt x="2133" y="126159"/>
                    <a:pt x="-5268" y="102860"/>
                    <a:pt x="3959" y="83331"/>
                  </a:cubicBezTo>
                  <a:lnTo>
                    <a:pt x="32118" y="23780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9" name="Volný tvar: obrazec 18">
              <a:extLst>
                <a:ext uri="{FF2B5EF4-FFF2-40B4-BE49-F238E27FC236}">
                  <a16:creationId xmlns:a16="http://schemas.microsoft.com/office/drawing/2014/main" id="{161A3EC3-C4A8-C674-D0A9-8EE5BAD8CEA4}"/>
                </a:ext>
              </a:extLst>
            </p:cNvPr>
            <p:cNvSpPr/>
            <p:nvPr/>
          </p:nvSpPr>
          <p:spPr>
            <a:xfrm>
              <a:off x="7337428" y="2822692"/>
              <a:ext cx="310920" cy="255774"/>
            </a:xfrm>
            <a:custGeom>
              <a:avLst/>
              <a:gdLst>
                <a:gd name="connsiteX0" fmla="*/ 32122 w 310920"/>
                <a:gd name="connsiteY0" fmla="*/ 23784 h 255774"/>
                <a:gd name="connsiteX1" fmla="*/ 90427 w 310920"/>
                <a:gd name="connsiteY1" fmla="*/ 5467 h 255774"/>
                <a:gd name="connsiteX2" fmla="*/ 289955 w 310920"/>
                <a:gd name="connsiteY2" fmla="*/ 118906 h 255774"/>
                <a:gd name="connsiteX3" fmla="*/ 306958 w 310920"/>
                <a:gd name="connsiteY3" fmla="*/ 172441 h 255774"/>
                <a:gd name="connsiteX4" fmla="*/ 278798 w 310920"/>
                <a:gd name="connsiteY4" fmla="*/ 231991 h 255774"/>
                <a:gd name="connsiteX5" fmla="*/ 220500 w 310920"/>
                <a:gd name="connsiteY5" fmla="*/ 250307 h 255774"/>
                <a:gd name="connsiteX6" fmla="*/ 20966 w 310920"/>
                <a:gd name="connsiteY6" fmla="*/ 136869 h 255774"/>
                <a:gd name="connsiteX7" fmla="*/ 3963 w 310920"/>
                <a:gd name="connsiteY7" fmla="*/ 83334 h 255774"/>
                <a:gd name="connsiteX8" fmla="*/ 32122 w 310920"/>
                <a:gd name="connsiteY8" fmla="*/ 23784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4">
                  <a:moveTo>
                    <a:pt x="32122" y="23784"/>
                  </a:moveTo>
                  <a:cubicBezTo>
                    <a:pt x="42457" y="1926"/>
                    <a:pt x="69341" y="-6522"/>
                    <a:pt x="90427" y="5467"/>
                  </a:cubicBezTo>
                  <a:lnTo>
                    <a:pt x="289955" y="118906"/>
                  </a:lnTo>
                  <a:cubicBezTo>
                    <a:pt x="308790" y="129613"/>
                    <a:pt x="316191" y="152919"/>
                    <a:pt x="306958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6"/>
                    <a:pt x="220500" y="250307"/>
                  </a:cubicBezTo>
                  <a:lnTo>
                    <a:pt x="20966" y="136869"/>
                  </a:lnTo>
                  <a:cubicBezTo>
                    <a:pt x="2130" y="126162"/>
                    <a:pt x="-5270" y="102856"/>
                    <a:pt x="3963" y="83334"/>
                  </a:cubicBezTo>
                  <a:lnTo>
                    <a:pt x="32122" y="23784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0" name="Volný tvar: obrazec 19">
              <a:extLst>
                <a:ext uri="{FF2B5EF4-FFF2-40B4-BE49-F238E27FC236}">
                  <a16:creationId xmlns:a16="http://schemas.microsoft.com/office/drawing/2014/main" id="{A4B297E2-F3DA-DF6C-A671-EF74F888DC32}"/>
                </a:ext>
              </a:extLst>
            </p:cNvPr>
            <p:cNvSpPr/>
            <p:nvPr/>
          </p:nvSpPr>
          <p:spPr>
            <a:xfrm>
              <a:off x="7243783" y="3020733"/>
              <a:ext cx="310923" cy="255774"/>
            </a:xfrm>
            <a:custGeom>
              <a:avLst/>
              <a:gdLst>
                <a:gd name="connsiteX0" fmla="*/ 32125 w 310923"/>
                <a:gd name="connsiteY0" fmla="*/ 23784 h 255774"/>
                <a:gd name="connsiteX1" fmla="*/ 90423 w 310923"/>
                <a:gd name="connsiteY1" fmla="*/ 5467 h 255774"/>
                <a:gd name="connsiteX2" fmla="*/ 289957 w 310923"/>
                <a:gd name="connsiteY2" fmla="*/ 118906 h 255774"/>
                <a:gd name="connsiteX3" fmla="*/ 306960 w 310923"/>
                <a:gd name="connsiteY3" fmla="*/ 172441 h 255774"/>
                <a:gd name="connsiteX4" fmla="*/ 278801 w 310923"/>
                <a:gd name="connsiteY4" fmla="*/ 231991 h 255774"/>
                <a:gd name="connsiteX5" fmla="*/ 220496 w 310923"/>
                <a:gd name="connsiteY5" fmla="*/ 250308 h 255774"/>
                <a:gd name="connsiteX6" fmla="*/ 20962 w 310923"/>
                <a:gd name="connsiteY6" fmla="*/ 136869 h 255774"/>
                <a:gd name="connsiteX7" fmla="*/ 3959 w 310923"/>
                <a:gd name="connsiteY7" fmla="*/ 83334 h 255774"/>
                <a:gd name="connsiteX8" fmla="*/ 32125 w 310923"/>
                <a:gd name="connsiteY8" fmla="*/ 23784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3" h="255774">
                  <a:moveTo>
                    <a:pt x="32125" y="23784"/>
                  </a:moveTo>
                  <a:cubicBezTo>
                    <a:pt x="42459" y="1926"/>
                    <a:pt x="69337" y="-6522"/>
                    <a:pt x="90423" y="5467"/>
                  </a:cubicBezTo>
                  <a:lnTo>
                    <a:pt x="289957" y="118906"/>
                  </a:lnTo>
                  <a:cubicBezTo>
                    <a:pt x="308793" y="129613"/>
                    <a:pt x="316193" y="152919"/>
                    <a:pt x="306960" y="172441"/>
                  </a:cubicBezTo>
                  <a:lnTo>
                    <a:pt x="278801" y="231991"/>
                  </a:lnTo>
                  <a:cubicBezTo>
                    <a:pt x="268467" y="253849"/>
                    <a:pt x="241582" y="262296"/>
                    <a:pt x="220496" y="250308"/>
                  </a:cubicBezTo>
                  <a:lnTo>
                    <a:pt x="20962" y="136869"/>
                  </a:lnTo>
                  <a:cubicBezTo>
                    <a:pt x="2133" y="126162"/>
                    <a:pt x="-5268" y="102856"/>
                    <a:pt x="3959" y="83334"/>
                  </a:cubicBezTo>
                  <a:lnTo>
                    <a:pt x="32125" y="23784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Volný tvar: obrazec 20">
              <a:extLst>
                <a:ext uri="{FF2B5EF4-FFF2-40B4-BE49-F238E27FC236}">
                  <a16:creationId xmlns:a16="http://schemas.microsoft.com/office/drawing/2014/main" id="{4748AA0E-744C-C4DF-B3D4-02FE807AD60F}"/>
                </a:ext>
              </a:extLst>
            </p:cNvPr>
            <p:cNvSpPr/>
            <p:nvPr/>
          </p:nvSpPr>
          <p:spPr>
            <a:xfrm>
              <a:off x="7150137" y="3218774"/>
              <a:ext cx="310920" cy="255771"/>
            </a:xfrm>
            <a:custGeom>
              <a:avLst/>
              <a:gdLst>
                <a:gd name="connsiteX0" fmla="*/ 32122 w 310920"/>
                <a:gd name="connsiteY0" fmla="*/ 23777 h 255771"/>
                <a:gd name="connsiteX1" fmla="*/ 90427 w 310920"/>
                <a:gd name="connsiteY1" fmla="*/ 5467 h 255771"/>
                <a:gd name="connsiteX2" fmla="*/ 289962 w 310920"/>
                <a:gd name="connsiteY2" fmla="*/ 118906 h 255771"/>
                <a:gd name="connsiteX3" fmla="*/ 306958 w 310920"/>
                <a:gd name="connsiteY3" fmla="*/ 172441 h 255771"/>
                <a:gd name="connsiteX4" fmla="*/ 278798 w 310920"/>
                <a:gd name="connsiteY4" fmla="*/ 231991 h 255771"/>
                <a:gd name="connsiteX5" fmla="*/ 220500 w 310920"/>
                <a:gd name="connsiteY5" fmla="*/ 250308 h 255771"/>
                <a:gd name="connsiteX6" fmla="*/ 20966 w 310920"/>
                <a:gd name="connsiteY6" fmla="*/ 136862 h 255771"/>
                <a:gd name="connsiteX7" fmla="*/ 3963 w 310920"/>
                <a:gd name="connsiteY7" fmla="*/ 83334 h 255771"/>
                <a:gd name="connsiteX8" fmla="*/ 32122 w 310920"/>
                <a:gd name="connsiteY8" fmla="*/ 23777 h 25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1">
                  <a:moveTo>
                    <a:pt x="32122" y="23777"/>
                  </a:moveTo>
                  <a:cubicBezTo>
                    <a:pt x="42457" y="1926"/>
                    <a:pt x="69341" y="-6522"/>
                    <a:pt x="90427" y="5467"/>
                  </a:cubicBezTo>
                  <a:lnTo>
                    <a:pt x="289962" y="118906"/>
                  </a:lnTo>
                  <a:cubicBezTo>
                    <a:pt x="308790" y="129613"/>
                    <a:pt x="316191" y="152912"/>
                    <a:pt x="306958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0"/>
                    <a:pt x="220500" y="250308"/>
                  </a:cubicBezTo>
                  <a:lnTo>
                    <a:pt x="20966" y="136862"/>
                  </a:lnTo>
                  <a:cubicBezTo>
                    <a:pt x="2130" y="126155"/>
                    <a:pt x="-5270" y="102856"/>
                    <a:pt x="3963" y="83334"/>
                  </a:cubicBezTo>
                  <a:lnTo>
                    <a:pt x="32122" y="23777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B2E1866F-2507-3C57-CB12-B7FDD8DDEF5F}"/>
                </a:ext>
              </a:extLst>
            </p:cNvPr>
            <p:cNvSpPr/>
            <p:nvPr/>
          </p:nvSpPr>
          <p:spPr>
            <a:xfrm>
              <a:off x="6995243" y="3546346"/>
              <a:ext cx="310920" cy="255774"/>
            </a:xfrm>
            <a:custGeom>
              <a:avLst/>
              <a:gdLst>
                <a:gd name="connsiteX0" fmla="*/ 32122 w 310920"/>
                <a:gd name="connsiteY0" fmla="*/ 23777 h 255774"/>
                <a:gd name="connsiteX1" fmla="*/ 90420 w 310920"/>
                <a:gd name="connsiteY1" fmla="*/ 5467 h 255774"/>
                <a:gd name="connsiteX2" fmla="*/ 289955 w 310920"/>
                <a:gd name="connsiteY2" fmla="*/ 118906 h 255774"/>
                <a:gd name="connsiteX3" fmla="*/ 306957 w 310920"/>
                <a:gd name="connsiteY3" fmla="*/ 172441 h 255774"/>
                <a:gd name="connsiteX4" fmla="*/ 278798 w 310920"/>
                <a:gd name="connsiteY4" fmla="*/ 231991 h 255774"/>
                <a:gd name="connsiteX5" fmla="*/ 220500 w 310920"/>
                <a:gd name="connsiteY5" fmla="*/ 250308 h 255774"/>
                <a:gd name="connsiteX6" fmla="*/ 20966 w 310920"/>
                <a:gd name="connsiteY6" fmla="*/ 136869 h 255774"/>
                <a:gd name="connsiteX7" fmla="*/ 3963 w 310920"/>
                <a:gd name="connsiteY7" fmla="*/ 83334 h 255774"/>
                <a:gd name="connsiteX8" fmla="*/ 32122 w 310920"/>
                <a:gd name="connsiteY8" fmla="*/ 23777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4">
                  <a:moveTo>
                    <a:pt x="32122" y="23777"/>
                  </a:moveTo>
                  <a:cubicBezTo>
                    <a:pt x="42457" y="1926"/>
                    <a:pt x="69341" y="-6522"/>
                    <a:pt x="90420" y="5467"/>
                  </a:cubicBezTo>
                  <a:lnTo>
                    <a:pt x="289955" y="118906"/>
                  </a:lnTo>
                  <a:cubicBezTo>
                    <a:pt x="308790" y="129613"/>
                    <a:pt x="316191" y="152912"/>
                    <a:pt x="306957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7"/>
                    <a:pt x="220500" y="250308"/>
                  </a:cubicBezTo>
                  <a:lnTo>
                    <a:pt x="20966" y="136869"/>
                  </a:lnTo>
                  <a:cubicBezTo>
                    <a:pt x="2130" y="126155"/>
                    <a:pt x="-5270" y="102856"/>
                    <a:pt x="3963" y="83334"/>
                  </a:cubicBezTo>
                  <a:lnTo>
                    <a:pt x="32122" y="23777"/>
                  </a:lnTo>
                  <a:close/>
                </a:path>
              </a:pathLst>
            </a:custGeom>
            <a:solidFill>
              <a:srgbClr val="FF705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7EE8F588-A708-21C1-5D9F-F09DAEA35045}"/>
                </a:ext>
              </a:extLst>
            </p:cNvPr>
            <p:cNvSpPr/>
            <p:nvPr/>
          </p:nvSpPr>
          <p:spPr>
            <a:xfrm>
              <a:off x="8114263" y="2964291"/>
              <a:ext cx="326521" cy="222807"/>
            </a:xfrm>
            <a:custGeom>
              <a:avLst/>
              <a:gdLst>
                <a:gd name="connsiteX0" fmla="*/ 322552 w 326521"/>
                <a:gd name="connsiteY0" fmla="*/ 139478 h 222807"/>
                <a:gd name="connsiteX1" fmla="*/ 299549 w 326521"/>
                <a:gd name="connsiteY1" fmla="*/ 83136 h 222807"/>
                <a:gd name="connsiteX2" fmla="*/ 84427 w 326521"/>
                <a:gd name="connsiteY2" fmla="*/ 2657 h 222807"/>
                <a:gd name="connsiteX3" fmla="*/ 32129 w 326521"/>
                <a:gd name="connsiteY3" fmla="*/ 23780 h 222807"/>
                <a:gd name="connsiteX4" fmla="*/ 3969 w 326521"/>
                <a:gd name="connsiteY4" fmla="*/ 83330 h 222807"/>
                <a:gd name="connsiteX5" fmla="*/ 26972 w 326521"/>
                <a:gd name="connsiteY5" fmla="*/ 139672 h 222807"/>
                <a:gd name="connsiteX6" fmla="*/ 242088 w 326521"/>
                <a:gd name="connsiteY6" fmla="*/ 220151 h 222807"/>
                <a:gd name="connsiteX7" fmla="*/ 294393 w 326521"/>
                <a:gd name="connsiteY7" fmla="*/ 199028 h 222807"/>
                <a:gd name="connsiteX8" fmla="*/ 322552 w 326521"/>
                <a:gd name="connsiteY8" fmla="*/ 139478 h 2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1" h="222807">
                  <a:moveTo>
                    <a:pt x="322552" y="139478"/>
                  </a:moveTo>
                  <a:cubicBezTo>
                    <a:pt x="332886" y="117620"/>
                    <a:pt x="322280" y="91639"/>
                    <a:pt x="299549" y="83136"/>
                  </a:cubicBezTo>
                  <a:lnTo>
                    <a:pt x="84427" y="2657"/>
                  </a:lnTo>
                  <a:cubicBezTo>
                    <a:pt x="64127" y="-4939"/>
                    <a:pt x="41362" y="4258"/>
                    <a:pt x="32129" y="23780"/>
                  </a:cubicBezTo>
                  <a:lnTo>
                    <a:pt x="3969" y="83330"/>
                  </a:lnTo>
                  <a:cubicBezTo>
                    <a:pt x="-6365" y="105188"/>
                    <a:pt x="4241" y="131162"/>
                    <a:pt x="26972" y="139672"/>
                  </a:cubicBezTo>
                  <a:lnTo>
                    <a:pt x="242088" y="220151"/>
                  </a:lnTo>
                  <a:cubicBezTo>
                    <a:pt x="262394" y="227746"/>
                    <a:pt x="285159" y="218550"/>
                    <a:pt x="294393" y="199028"/>
                  </a:cubicBezTo>
                  <a:lnTo>
                    <a:pt x="322552" y="139478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90ACB938-CF15-61EF-37FA-FD8931AD6A2C}"/>
                </a:ext>
              </a:extLst>
            </p:cNvPr>
            <p:cNvSpPr/>
            <p:nvPr/>
          </p:nvSpPr>
          <p:spPr>
            <a:xfrm>
              <a:off x="8020614" y="3162332"/>
              <a:ext cx="326527" cy="222808"/>
            </a:xfrm>
            <a:custGeom>
              <a:avLst/>
              <a:gdLst>
                <a:gd name="connsiteX0" fmla="*/ 322559 w 326527"/>
                <a:gd name="connsiteY0" fmla="*/ 139472 h 222808"/>
                <a:gd name="connsiteX1" fmla="*/ 299556 w 326527"/>
                <a:gd name="connsiteY1" fmla="*/ 83137 h 222808"/>
                <a:gd name="connsiteX2" fmla="*/ 84434 w 326527"/>
                <a:gd name="connsiteY2" fmla="*/ 2658 h 222808"/>
                <a:gd name="connsiteX3" fmla="*/ 32129 w 326527"/>
                <a:gd name="connsiteY3" fmla="*/ 23781 h 222808"/>
                <a:gd name="connsiteX4" fmla="*/ 3969 w 326527"/>
                <a:gd name="connsiteY4" fmla="*/ 83331 h 222808"/>
                <a:gd name="connsiteX5" fmla="*/ 26972 w 326527"/>
                <a:gd name="connsiteY5" fmla="*/ 139666 h 222808"/>
                <a:gd name="connsiteX6" fmla="*/ 242094 w 326527"/>
                <a:gd name="connsiteY6" fmla="*/ 220152 h 222808"/>
                <a:gd name="connsiteX7" fmla="*/ 294393 w 326527"/>
                <a:gd name="connsiteY7" fmla="*/ 199029 h 222808"/>
                <a:gd name="connsiteX8" fmla="*/ 322559 w 326527"/>
                <a:gd name="connsiteY8" fmla="*/ 139472 h 22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7" h="222808">
                  <a:moveTo>
                    <a:pt x="322559" y="139472"/>
                  </a:moveTo>
                  <a:cubicBezTo>
                    <a:pt x="332893" y="117621"/>
                    <a:pt x="322287" y="91640"/>
                    <a:pt x="299556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29" y="23781"/>
                  </a:cubicBezTo>
                  <a:lnTo>
                    <a:pt x="3969" y="83331"/>
                  </a:lnTo>
                  <a:cubicBezTo>
                    <a:pt x="-6365" y="105188"/>
                    <a:pt x="4241" y="131163"/>
                    <a:pt x="26972" y="139666"/>
                  </a:cubicBezTo>
                  <a:lnTo>
                    <a:pt x="242094" y="220152"/>
                  </a:lnTo>
                  <a:cubicBezTo>
                    <a:pt x="262400" y="227747"/>
                    <a:pt x="285166" y="218551"/>
                    <a:pt x="294393" y="199029"/>
                  </a:cubicBezTo>
                  <a:lnTo>
                    <a:pt x="322559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5" name="Volný tvar: obrazec 24">
              <a:extLst>
                <a:ext uri="{FF2B5EF4-FFF2-40B4-BE49-F238E27FC236}">
                  <a16:creationId xmlns:a16="http://schemas.microsoft.com/office/drawing/2014/main" id="{2371A7D3-2D67-70EB-EFDA-97F3C5DA07A6}"/>
                </a:ext>
              </a:extLst>
            </p:cNvPr>
            <p:cNvSpPr/>
            <p:nvPr/>
          </p:nvSpPr>
          <p:spPr>
            <a:xfrm>
              <a:off x="7926973" y="3360373"/>
              <a:ext cx="326520" cy="222802"/>
            </a:xfrm>
            <a:custGeom>
              <a:avLst/>
              <a:gdLst>
                <a:gd name="connsiteX0" fmla="*/ 322552 w 326520"/>
                <a:gd name="connsiteY0" fmla="*/ 139472 h 222802"/>
                <a:gd name="connsiteX1" fmla="*/ 299549 w 326520"/>
                <a:gd name="connsiteY1" fmla="*/ 83137 h 222802"/>
                <a:gd name="connsiteX2" fmla="*/ 84434 w 326520"/>
                <a:gd name="connsiteY2" fmla="*/ 2658 h 222802"/>
                <a:gd name="connsiteX3" fmla="*/ 32128 w 326520"/>
                <a:gd name="connsiteY3" fmla="*/ 23774 h 222802"/>
                <a:gd name="connsiteX4" fmla="*/ 3969 w 326520"/>
                <a:gd name="connsiteY4" fmla="*/ 83331 h 222802"/>
                <a:gd name="connsiteX5" fmla="*/ 26972 w 326520"/>
                <a:gd name="connsiteY5" fmla="*/ 139666 h 222802"/>
                <a:gd name="connsiteX6" fmla="*/ 242087 w 326520"/>
                <a:gd name="connsiteY6" fmla="*/ 220145 h 222802"/>
                <a:gd name="connsiteX7" fmla="*/ 294393 w 326520"/>
                <a:gd name="connsiteY7" fmla="*/ 199029 h 222802"/>
                <a:gd name="connsiteX8" fmla="*/ 322552 w 326520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0" h="222802">
                  <a:moveTo>
                    <a:pt x="322552" y="139472"/>
                  </a:moveTo>
                  <a:cubicBezTo>
                    <a:pt x="332886" y="117614"/>
                    <a:pt x="322280" y="91640"/>
                    <a:pt x="299549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28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87" y="220145"/>
                  </a:lnTo>
                  <a:cubicBezTo>
                    <a:pt x="262393" y="227740"/>
                    <a:pt x="285159" y="218551"/>
                    <a:pt x="294393" y="199029"/>
                  </a:cubicBezTo>
                  <a:lnTo>
                    <a:pt x="322552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6" name="Volný tvar: obrazec 25">
              <a:extLst>
                <a:ext uri="{FF2B5EF4-FFF2-40B4-BE49-F238E27FC236}">
                  <a16:creationId xmlns:a16="http://schemas.microsoft.com/office/drawing/2014/main" id="{21036353-045B-461C-C288-7B500CF3BD5C}"/>
                </a:ext>
              </a:extLst>
            </p:cNvPr>
            <p:cNvSpPr/>
            <p:nvPr/>
          </p:nvSpPr>
          <p:spPr>
            <a:xfrm>
              <a:off x="7833324" y="3558414"/>
              <a:ext cx="326527" cy="222802"/>
            </a:xfrm>
            <a:custGeom>
              <a:avLst/>
              <a:gdLst>
                <a:gd name="connsiteX0" fmla="*/ 322559 w 326527"/>
                <a:gd name="connsiteY0" fmla="*/ 139472 h 222802"/>
                <a:gd name="connsiteX1" fmla="*/ 299556 w 326527"/>
                <a:gd name="connsiteY1" fmla="*/ 83137 h 222802"/>
                <a:gd name="connsiteX2" fmla="*/ 84434 w 326527"/>
                <a:gd name="connsiteY2" fmla="*/ 2658 h 222802"/>
                <a:gd name="connsiteX3" fmla="*/ 32135 w 326527"/>
                <a:gd name="connsiteY3" fmla="*/ 23774 h 222802"/>
                <a:gd name="connsiteX4" fmla="*/ 3969 w 326527"/>
                <a:gd name="connsiteY4" fmla="*/ 83331 h 222802"/>
                <a:gd name="connsiteX5" fmla="*/ 26972 w 326527"/>
                <a:gd name="connsiteY5" fmla="*/ 139666 h 222802"/>
                <a:gd name="connsiteX6" fmla="*/ 242094 w 326527"/>
                <a:gd name="connsiteY6" fmla="*/ 220145 h 222802"/>
                <a:gd name="connsiteX7" fmla="*/ 294393 w 326527"/>
                <a:gd name="connsiteY7" fmla="*/ 199029 h 222802"/>
                <a:gd name="connsiteX8" fmla="*/ 322559 w 326527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7" h="222802">
                  <a:moveTo>
                    <a:pt x="322559" y="139472"/>
                  </a:moveTo>
                  <a:cubicBezTo>
                    <a:pt x="332893" y="117614"/>
                    <a:pt x="322287" y="91640"/>
                    <a:pt x="299556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35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94" y="220145"/>
                  </a:lnTo>
                  <a:cubicBezTo>
                    <a:pt x="262400" y="227740"/>
                    <a:pt x="285166" y="218551"/>
                    <a:pt x="294393" y="199029"/>
                  </a:cubicBezTo>
                  <a:lnTo>
                    <a:pt x="322559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7" name="Volný tvar: obrazec 26">
              <a:extLst>
                <a:ext uri="{FF2B5EF4-FFF2-40B4-BE49-F238E27FC236}">
                  <a16:creationId xmlns:a16="http://schemas.microsoft.com/office/drawing/2014/main" id="{4B5013FD-A534-776B-CBDA-A32943F51488}"/>
                </a:ext>
              </a:extLst>
            </p:cNvPr>
            <p:cNvSpPr/>
            <p:nvPr/>
          </p:nvSpPr>
          <p:spPr>
            <a:xfrm>
              <a:off x="7678429" y="3885986"/>
              <a:ext cx="326523" cy="222802"/>
            </a:xfrm>
            <a:custGeom>
              <a:avLst/>
              <a:gdLst>
                <a:gd name="connsiteX0" fmla="*/ 322552 w 326523"/>
                <a:gd name="connsiteY0" fmla="*/ 139472 h 222802"/>
                <a:gd name="connsiteX1" fmla="*/ 299549 w 326523"/>
                <a:gd name="connsiteY1" fmla="*/ 83137 h 222802"/>
                <a:gd name="connsiteX2" fmla="*/ 84434 w 326523"/>
                <a:gd name="connsiteY2" fmla="*/ 2658 h 222802"/>
                <a:gd name="connsiteX3" fmla="*/ 32128 w 326523"/>
                <a:gd name="connsiteY3" fmla="*/ 23774 h 222802"/>
                <a:gd name="connsiteX4" fmla="*/ 3969 w 326523"/>
                <a:gd name="connsiteY4" fmla="*/ 83331 h 222802"/>
                <a:gd name="connsiteX5" fmla="*/ 26972 w 326523"/>
                <a:gd name="connsiteY5" fmla="*/ 139666 h 222802"/>
                <a:gd name="connsiteX6" fmla="*/ 242094 w 326523"/>
                <a:gd name="connsiteY6" fmla="*/ 220145 h 222802"/>
                <a:gd name="connsiteX7" fmla="*/ 294392 w 326523"/>
                <a:gd name="connsiteY7" fmla="*/ 199029 h 222802"/>
                <a:gd name="connsiteX8" fmla="*/ 322552 w 326523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3" h="222802">
                  <a:moveTo>
                    <a:pt x="322552" y="139472"/>
                  </a:moveTo>
                  <a:cubicBezTo>
                    <a:pt x="332893" y="117614"/>
                    <a:pt x="322280" y="91640"/>
                    <a:pt x="299549" y="83137"/>
                  </a:cubicBezTo>
                  <a:lnTo>
                    <a:pt x="84434" y="2658"/>
                  </a:lnTo>
                  <a:cubicBezTo>
                    <a:pt x="64128" y="-4938"/>
                    <a:pt x="41362" y="4252"/>
                    <a:pt x="32128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94" y="220145"/>
                  </a:lnTo>
                  <a:cubicBezTo>
                    <a:pt x="262393" y="227740"/>
                    <a:pt x="285159" y="218551"/>
                    <a:pt x="294392" y="199029"/>
                  </a:cubicBezTo>
                  <a:lnTo>
                    <a:pt x="322552" y="139472"/>
                  </a:lnTo>
                  <a:close/>
                </a:path>
              </a:pathLst>
            </a:custGeom>
            <a:solidFill>
              <a:srgbClr val="0EAD6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8" name="Volný tvar: obrazec 27">
              <a:extLst>
                <a:ext uri="{FF2B5EF4-FFF2-40B4-BE49-F238E27FC236}">
                  <a16:creationId xmlns:a16="http://schemas.microsoft.com/office/drawing/2014/main" id="{28236211-B593-7CD3-51F3-3C5ED9EC9846}"/>
                </a:ext>
              </a:extLst>
            </p:cNvPr>
            <p:cNvSpPr/>
            <p:nvPr/>
          </p:nvSpPr>
          <p:spPr>
            <a:xfrm>
              <a:off x="8134378" y="2018676"/>
              <a:ext cx="1145451" cy="2139902"/>
            </a:xfrm>
            <a:custGeom>
              <a:avLst/>
              <a:gdLst>
                <a:gd name="connsiteX0" fmla="*/ 1086560 w 1145451"/>
                <a:gd name="connsiteY0" fmla="*/ 0 h 2139902"/>
                <a:gd name="connsiteX1" fmla="*/ 1086560 w 1145451"/>
                <a:gd name="connsiteY1" fmla="*/ 0 h 2139902"/>
                <a:gd name="connsiteX2" fmla="*/ 1134336 w 1145451"/>
                <a:gd name="connsiteY2" fmla="*/ 138318 h 2139902"/>
                <a:gd name="connsiteX3" fmla="*/ 143320 w 1145451"/>
                <a:gd name="connsiteY3" fmla="*/ 2080643 h 2139902"/>
                <a:gd name="connsiteX4" fmla="*/ 0 w 1145451"/>
                <a:gd name="connsiteY4" fmla="*/ 2129597 h 2139902"/>
                <a:gd name="connsiteX5" fmla="*/ 0 w 1145451"/>
                <a:gd name="connsiteY5" fmla="*/ 2129597 h 2139902"/>
                <a:gd name="connsiteX6" fmla="*/ 1086560 w 1145451"/>
                <a:gd name="connsiteY6" fmla="*/ 0 h 213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451" h="2139902">
                  <a:moveTo>
                    <a:pt x="1086560" y="0"/>
                  </a:moveTo>
                  <a:lnTo>
                    <a:pt x="1086560" y="0"/>
                  </a:lnTo>
                  <a:cubicBezTo>
                    <a:pt x="1138866" y="24456"/>
                    <a:pt x="1160488" y="87063"/>
                    <a:pt x="1134336" y="138318"/>
                  </a:cubicBezTo>
                  <a:lnTo>
                    <a:pt x="143320" y="2080643"/>
                  </a:lnTo>
                  <a:cubicBezTo>
                    <a:pt x="116707" y="2132806"/>
                    <a:pt x="53225" y="2154483"/>
                    <a:pt x="0" y="2129597"/>
                  </a:cubicBezTo>
                  <a:lnTo>
                    <a:pt x="0" y="2129597"/>
                  </a:lnTo>
                  <a:lnTo>
                    <a:pt x="1086560" y="0"/>
                  </a:ln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9" name="Volný tvar: obrazec 28">
              <a:extLst>
                <a:ext uri="{FF2B5EF4-FFF2-40B4-BE49-F238E27FC236}">
                  <a16:creationId xmlns:a16="http://schemas.microsoft.com/office/drawing/2014/main" id="{0A566941-BFF8-3EA0-4C1E-E6913A141475}"/>
                </a:ext>
              </a:extLst>
            </p:cNvPr>
            <p:cNvSpPr/>
            <p:nvPr/>
          </p:nvSpPr>
          <p:spPr>
            <a:xfrm>
              <a:off x="8073098" y="903955"/>
              <a:ext cx="1175798" cy="839904"/>
            </a:xfrm>
            <a:custGeom>
              <a:avLst/>
              <a:gdLst>
                <a:gd name="connsiteX0" fmla="*/ 143341 w 1175798"/>
                <a:gd name="connsiteY0" fmla="*/ 84880 h 839904"/>
                <a:gd name="connsiteX1" fmla="*/ 392044 w 1175798"/>
                <a:gd name="connsiteY1" fmla="*/ 18901 h 839904"/>
                <a:gd name="connsiteX2" fmla="*/ 1061049 w 1175798"/>
                <a:gd name="connsiteY2" fmla="*/ 331774 h 839904"/>
                <a:gd name="connsiteX3" fmla="*/ 1168572 w 1175798"/>
                <a:gd name="connsiteY3" fmla="*/ 564353 h 839904"/>
                <a:gd name="connsiteX4" fmla="*/ 1108971 w 1175798"/>
                <a:gd name="connsiteY4" fmla="*/ 779124 h 839904"/>
                <a:gd name="connsiteX5" fmla="*/ 993344 w 1175798"/>
                <a:gd name="connsiteY5" fmla="*/ 832000 h 839904"/>
                <a:gd name="connsiteX6" fmla="*/ 47825 w 1175798"/>
                <a:gd name="connsiteY6" fmla="*/ 389809 h 839904"/>
                <a:gd name="connsiteX7" fmla="*/ 15024 w 1175798"/>
                <a:gd name="connsiteY7" fmla="*/ 267521 h 839904"/>
                <a:gd name="connsiteX8" fmla="*/ 143341 w 1175798"/>
                <a:gd name="connsiteY8" fmla="*/ 84880 h 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798" h="839904">
                  <a:moveTo>
                    <a:pt x="143341" y="84880"/>
                  </a:moveTo>
                  <a:cubicBezTo>
                    <a:pt x="199033" y="5606"/>
                    <a:pt x="304047" y="-22253"/>
                    <a:pt x="392044" y="18901"/>
                  </a:cubicBezTo>
                  <a:lnTo>
                    <a:pt x="1061049" y="331774"/>
                  </a:lnTo>
                  <a:cubicBezTo>
                    <a:pt x="1149047" y="372928"/>
                    <a:pt x="1194446" y="471131"/>
                    <a:pt x="1168572" y="564353"/>
                  </a:cubicBezTo>
                  <a:lnTo>
                    <a:pt x="1108971" y="779124"/>
                  </a:lnTo>
                  <a:cubicBezTo>
                    <a:pt x="1095243" y="828584"/>
                    <a:pt x="1040032" y="853830"/>
                    <a:pt x="993344" y="832000"/>
                  </a:cubicBezTo>
                  <a:lnTo>
                    <a:pt x="47825" y="389809"/>
                  </a:lnTo>
                  <a:cubicBezTo>
                    <a:pt x="1136" y="367974"/>
                    <a:pt x="-14529" y="309583"/>
                    <a:pt x="15024" y="267521"/>
                  </a:cubicBezTo>
                  <a:lnTo>
                    <a:pt x="143341" y="84880"/>
                  </a:lnTo>
                  <a:close/>
                </a:path>
              </a:pathLst>
            </a:custGeom>
            <a:solidFill>
              <a:srgbClr val="3D3D3D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0" name="Volný tvar: obrazec 29">
              <a:extLst>
                <a:ext uri="{FF2B5EF4-FFF2-40B4-BE49-F238E27FC236}">
                  <a16:creationId xmlns:a16="http://schemas.microsoft.com/office/drawing/2014/main" id="{E7A4C872-D219-28BE-00FB-C4AA764EBF73}"/>
                </a:ext>
              </a:extLst>
            </p:cNvPr>
            <p:cNvSpPr/>
            <p:nvPr/>
          </p:nvSpPr>
          <p:spPr>
            <a:xfrm>
              <a:off x="8080686" y="1988218"/>
              <a:ext cx="626260" cy="316060"/>
            </a:xfrm>
            <a:custGeom>
              <a:avLst/>
              <a:gdLst>
                <a:gd name="connsiteX0" fmla="*/ 0 w 626260"/>
                <a:gd name="connsiteY0" fmla="*/ 0 h 316060"/>
                <a:gd name="connsiteX1" fmla="*/ 119544 w 626260"/>
                <a:gd name="connsiteY1" fmla="*/ 316061 h 316060"/>
                <a:gd name="connsiteX2" fmla="*/ 626260 w 626260"/>
                <a:gd name="connsiteY2" fmla="*/ 141311 h 3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260" h="316060">
                  <a:moveTo>
                    <a:pt x="0" y="0"/>
                  </a:moveTo>
                  <a:lnTo>
                    <a:pt x="119544" y="316061"/>
                  </a:lnTo>
                  <a:lnTo>
                    <a:pt x="626260" y="141311"/>
                  </a:lnTo>
                </a:path>
              </a:pathLst>
            </a:custGeom>
            <a:noFill/>
            <a:ln w="136243" cap="rnd">
              <a:solidFill>
                <a:srgbClr val="0EAD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4E8EF537-869A-E3F9-91B5-2A5BE3810C51}"/>
                </a:ext>
              </a:extLst>
            </p:cNvPr>
            <p:cNvSpPr/>
            <p:nvPr/>
          </p:nvSpPr>
          <p:spPr>
            <a:xfrm>
              <a:off x="8072696" y="1004244"/>
              <a:ext cx="121876" cy="176890"/>
            </a:xfrm>
            <a:custGeom>
              <a:avLst/>
              <a:gdLst>
                <a:gd name="connsiteX0" fmla="*/ 556 w 121876"/>
                <a:gd name="connsiteY0" fmla="*/ 169004 h 176890"/>
                <a:gd name="connsiteX1" fmla="*/ 77954 w 121876"/>
                <a:gd name="connsiteY1" fmla="*/ 0 h 176890"/>
                <a:gd name="connsiteX2" fmla="*/ 102699 w 121876"/>
                <a:gd name="connsiteY2" fmla="*/ 7262 h 176890"/>
                <a:gd name="connsiteX3" fmla="*/ 121876 w 121876"/>
                <a:gd name="connsiteY3" fmla="*/ 15678 h 176890"/>
                <a:gd name="connsiteX4" fmla="*/ 10193 w 121876"/>
                <a:gd name="connsiteY4" fmla="*/ 174476 h 176890"/>
                <a:gd name="connsiteX5" fmla="*/ 556 w 121876"/>
                <a:gd name="connsiteY5" fmla="*/ 169004 h 17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76" h="176890">
                  <a:moveTo>
                    <a:pt x="556" y="169004"/>
                  </a:moveTo>
                  <a:lnTo>
                    <a:pt x="77954" y="0"/>
                  </a:lnTo>
                  <a:cubicBezTo>
                    <a:pt x="77954" y="0"/>
                    <a:pt x="91668" y="3085"/>
                    <a:pt x="102699" y="7262"/>
                  </a:cubicBezTo>
                  <a:cubicBezTo>
                    <a:pt x="113730" y="11439"/>
                    <a:pt x="121876" y="15678"/>
                    <a:pt x="121876" y="15678"/>
                  </a:cubicBezTo>
                  <a:lnTo>
                    <a:pt x="10193" y="174476"/>
                  </a:lnTo>
                  <a:cubicBezTo>
                    <a:pt x="6304" y="180000"/>
                    <a:pt x="-2253" y="175139"/>
                    <a:pt x="556" y="169004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2" name="Volný tvar: obrazec 31">
              <a:extLst>
                <a:ext uri="{FF2B5EF4-FFF2-40B4-BE49-F238E27FC236}">
                  <a16:creationId xmlns:a16="http://schemas.microsoft.com/office/drawing/2014/main" id="{1242C481-552E-B53E-F969-30B915FBD28D}"/>
                </a:ext>
              </a:extLst>
            </p:cNvPr>
            <p:cNvSpPr/>
            <p:nvPr/>
          </p:nvSpPr>
          <p:spPr>
            <a:xfrm>
              <a:off x="9179372" y="1504789"/>
              <a:ext cx="92136" cy="193872"/>
            </a:xfrm>
            <a:custGeom>
              <a:avLst/>
              <a:gdLst>
                <a:gd name="connsiteX0" fmla="*/ 10613 w 92136"/>
                <a:gd name="connsiteY0" fmla="*/ 190723 h 193872"/>
                <a:gd name="connsiteX1" fmla="*/ 92137 w 92136"/>
                <a:gd name="connsiteY1" fmla="*/ 23645 h 193872"/>
                <a:gd name="connsiteX2" fmla="*/ 70730 w 92136"/>
                <a:gd name="connsiteY2" fmla="*/ 9328 h 193872"/>
                <a:gd name="connsiteX3" fmla="*/ 51978 w 92136"/>
                <a:gd name="connsiteY3" fmla="*/ 0 h 193872"/>
                <a:gd name="connsiteX4" fmla="*/ 230 w 92136"/>
                <a:gd name="connsiteY4" fmla="*/ 186828 h 193872"/>
                <a:gd name="connsiteX5" fmla="*/ 10613 w 92136"/>
                <a:gd name="connsiteY5" fmla="*/ 190723 h 19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136" h="193872">
                  <a:moveTo>
                    <a:pt x="10613" y="190723"/>
                  </a:moveTo>
                  <a:lnTo>
                    <a:pt x="92137" y="23645"/>
                  </a:lnTo>
                  <a:cubicBezTo>
                    <a:pt x="92137" y="23645"/>
                    <a:pt x="81001" y="15115"/>
                    <a:pt x="70730" y="9328"/>
                  </a:cubicBezTo>
                  <a:cubicBezTo>
                    <a:pt x="60458" y="3541"/>
                    <a:pt x="51978" y="0"/>
                    <a:pt x="51978" y="0"/>
                  </a:cubicBezTo>
                  <a:lnTo>
                    <a:pt x="230" y="186828"/>
                  </a:lnTo>
                  <a:cubicBezTo>
                    <a:pt x="-1568" y="193329"/>
                    <a:pt x="7659" y="196787"/>
                    <a:pt x="10613" y="190723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3" name="Volný tvar: obrazec 32">
              <a:extLst>
                <a:ext uri="{FF2B5EF4-FFF2-40B4-BE49-F238E27FC236}">
                  <a16:creationId xmlns:a16="http://schemas.microsoft.com/office/drawing/2014/main" id="{28635C7F-1C88-7115-DCDF-49210F0E0079}"/>
                </a:ext>
              </a:extLst>
            </p:cNvPr>
            <p:cNvSpPr/>
            <p:nvPr/>
          </p:nvSpPr>
          <p:spPr>
            <a:xfrm>
              <a:off x="9753543" y="3114954"/>
              <a:ext cx="1168258" cy="1013110"/>
            </a:xfrm>
            <a:custGeom>
              <a:avLst/>
              <a:gdLst>
                <a:gd name="connsiteX0" fmla="*/ 936871 w 1168258"/>
                <a:gd name="connsiteY0" fmla="*/ 0 h 1013110"/>
                <a:gd name="connsiteX1" fmla="*/ 1168259 w 1168258"/>
                <a:gd name="connsiteY1" fmla="*/ 770384 h 1013110"/>
                <a:gd name="connsiteX2" fmla="*/ 730822 w 1168258"/>
                <a:gd name="connsiteY2" fmla="*/ 1013110 h 1013110"/>
                <a:gd name="connsiteX3" fmla="*/ 209415 w 1168258"/>
                <a:gd name="connsiteY3" fmla="*/ 976263 h 1013110"/>
                <a:gd name="connsiteX4" fmla="*/ 0 w 1168258"/>
                <a:gd name="connsiteY4" fmla="*/ 279033 h 1013110"/>
                <a:gd name="connsiteX5" fmla="*/ 936871 w 1168258"/>
                <a:gd name="connsiteY5" fmla="*/ 0 h 101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258" h="1013110">
                  <a:moveTo>
                    <a:pt x="936871" y="0"/>
                  </a:moveTo>
                  <a:lnTo>
                    <a:pt x="1168259" y="770384"/>
                  </a:lnTo>
                  <a:lnTo>
                    <a:pt x="730822" y="1013110"/>
                  </a:lnTo>
                  <a:lnTo>
                    <a:pt x="209415" y="976263"/>
                  </a:lnTo>
                  <a:lnTo>
                    <a:pt x="0" y="279033"/>
                  </a:lnTo>
                  <a:lnTo>
                    <a:pt x="936871" y="0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4" name="Volný tvar: obrazec 33">
              <a:extLst>
                <a:ext uri="{FF2B5EF4-FFF2-40B4-BE49-F238E27FC236}">
                  <a16:creationId xmlns:a16="http://schemas.microsoft.com/office/drawing/2014/main" id="{6CD75E24-656D-DB6B-7558-41117A7A1E10}"/>
                </a:ext>
              </a:extLst>
            </p:cNvPr>
            <p:cNvSpPr/>
            <p:nvPr/>
          </p:nvSpPr>
          <p:spPr>
            <a:xfrm>
              <a:off x="9856232" y="3829290"/>
              <a:ext cx="1993221" cy="1980680"/>
            </a:xfrm>
            <a:custGeom>
              <a:avLst/>
              <a:gdLst>
                <a:gd name="connsiteX0" fmla="*/ 82992 w 1993221"/>
                <a:gd name="connsiteY0" fmla="*/ 188066 h 1980680"/>
                <a:gd name="connsiteX1" fmla="*/ 4312 w 1993221"/>
                <a:gd name="connsiteY1" fmla="*/ 316897 h 1980680"/>
                <a:gd name="connsiteX2" fmla="*/ 504492 w 1993221"/>
                <a:gd name="connsiteY2" fmla="*/ 1980681 h 1980680"/>
                <a:gd name="connsiteX3" fmla="*/ 1993222 w 1993221"/>
                <a:gd name="connsiteY3" fmla="*/ 1537674 h 1980680"/>
                <a:gd name="connsiteX4" fmla="*/ 1272860 w 1993221"/>
                <a:gd name="connsiteY4" fmla="*/ 111863 h 1980680"/>
                <a:gd name="connsiteX5" fmla="*/ 1052037 w 1993221"/>
                <a:gd name="connsiteY5" fmla="*/ 3636 h 1980680"/>
                <a:gd name="connsiteX6" fmla="*/ 82992 w 1993221"/>
                <a:gd name="connsiteY6" fmla="*/ 188066 h 198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221" h="1980680">
                  <a:moveTo>
                    <a:pt x="82992" y="188066"/>
                  </a:moveTo>
                  <a:cubicBezTo>
                    <a:pt x="23573" y="199376"/>
                    <a:pt x="-13005" y="259273"/>
                    <a:pt x="4312" y="316897"/>
                  </a:cubicBezTo>
                  <a:lnTo>
                    <a:pt x="504492" y="1980681"/>
                  </a:lnTo>
                  <a:lnTo>
                    <a:pt x="1993222" y="1537674"/>
                  </a:lnTo>
                  <a:lnTo>
                    <a:pt x="1272860" y="111863"/>
                  </a:lnTo>
                  <a:cubicBezTo>
                    <a:pt x="1231878" y="30753"/>
                    <a:pt x="1141721" y="-13433"/>
                    <a:pt x="1052037" y="3636"/>
                  </a:cubicBezTo>
                  <a:lnTo>
                    <a:pt x="82992" y="188066"/>
                  </a:lnTo>
                  <a:close/>
                </a:path>
              </a:pathLst>
            </a:custGeom>
            <a:solidFill>
              <a:srgbClr val="FF705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5" name="Volný tvar: obrazec 34">
              <a:extLst>
                <a:ext uri="{FF2B5EF4-FFF2-40B4-BE49-F238E27FC236}">
                  <a16:creationId xmlns:a16="http://schemas.microsoft.com/office/drawing/2014/main" id="{74D578E7-7536-92DC-4984-4F89568E7444}"/>
                </a:ext>
              </a:extLst>
            </p:cNvPr>
            <p:cNvSpPr/>
            <p:nvPr/>
          </p:nvSpPr>
          <p:spPr>
            <a:xfrm>
              <a:off x="8971022" y="2178962"/>
              <a:ext cx="1758108" cy="1556621"/>
            </a:xfrm>
            <a:custGeom>
              <a:avLst/>
              <a:gdLst>
                <a:gd name="connsiteX0" fmla="*/ 1694940 w 1758108"/>
                <a:gd name="connsiteY0" fmla="*/ 267786 h 1556621"/>
                <a:gd name="connsiteX1" fmla="*/ 1758109 w 1758108"/>
                <a:gd name="connsiteY1" fmla="*/ 947593 h 1556621"/>
                <a:gd name="connsiteX2" fmla="*/ 1402036 w 1758108"/>
                <a:gd name="connsiteY2" fmla="*/ 1410121 h 1556621"/>
                <a:gd name="connsiteX3" fmla="*/ 1420474 w 1758108"/>
                <a:gd name="connsiteY3" fmla="*/ 1535404 h 1556621"/>
                <a:gd name="connsiteX4" fmla="*/ 328541 w 1758108"/>
                <a:gd name="connsiteY4" fmla="*/ 1217998 h 1556621"/>
                <a:gd name="connsiteX5" fmla="*/ 0 w 1758108"/>
                <a:gd name="connsiteY5" fmla="*/ 327149 h 1556621"/>
                <a:gd name="connsiteX6" fmla="*/ 720237 w 1758108"/>
                <a:gd name="connsiteY6" fmla="*/ 0 h 1556621"/>
                <a:gd name="connsiteX7" fmla="*/ 1694940 w 1758108"/>
                <a:gd name="connsiteY7" fmla="*/ 267786 h 155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108" h="1556621">
                  <a:moveTo>
                    <a:pt x="1694940" y="267786"/>
                  </a:moveTo>
                  <a:lnTo>
                    <a:pt x="1758109" y="947593"/>
                  </a:lnTo>
                  <a:cubicBezTo>
                    <a:pt x="1746632" y="1165254"/>
                    <a:pt x="1604650" y="1349774"/>
                    <a:pt x="1402036" y="1410121"/>
                  </a:cubicBezTo>
                  <a:lnTo>
                    <a:pt x="1420474" y="1535404"/>
                  </a:lnTo>
                  <a:cubicBezTo>
                    <a:pt x="1164732" y="1611572"/>
                    <a:pt x="424239" y="1477350"/>
                    <a:pt x="328541" y="1217998"/>
                  </a:cubicBezTo>
                  <a:lnTo>
                    <a:pt x="0" y="327149"/>
                  </a:lnTo>
                  <a:lnTo>
                    <a:pt x="720237" y="0"/>
                  </a:lnTo>
                  <a:lnTo>
                    <a:pt x="1694940" y="267786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6" name="Volný tvar: obrazec 35">
              <a:extLst>
                <a:ext uri="{FF2B5EF4-FFF2-40B4-BE49-F238E27FC236}">
                  <a16:creationId xmlns:a16="http://schemas.microsoft.com/office/drawing/2014/main" id="{8B36BCB2-4CE6-DAEE-61A8-A2AEE129A7EF}"/>
                </a:ext>
              </a:extLst>
            </p:cNvPr>
            <p:cNvSpPr/>
            <p:nvPr/>
          </p:nvSpPr>
          <p:spPr>
            <a:xfrm>
              <a:off x="9042551" y="2892933"/>
              <a:ext cx="687236" cy="617819"/>
            </a:xfrm>
            <a:custGeom>
              <a:avLst/>
              <a:gdLst>
                <a:gd name="connsiteX0" fmla="*/ 687237 w 687236"/>
                <a:gd name="connsiteY0" fmla="*/ 283747 h 617819"/>
                <a:gd name="connsiteX1" fmla="*/ 286991 w 687236"/>
                <a:gd name="connsiteY1" fmla="*/ 24271 h 617819"/>
                <a:gd name="connsiteX2" fmla="*/ 78593 w 687236"/>
                <a:gd name="connsiteY2" fmla="*/ 68111 h 617819"/>
                <a:gd name="connsiteX3" fmla="*/ 24413 w 687236"/>
                <a:gd name="connsiteY3" fmla="*/ 150905 h 617819"/>
                <a:gd name="connsiteX4" fmla="*/ 68363 w 687236"/>
                <a:gd name="connsiteY4" fmla="*/ 358343 h 617819"/>
                <a:gd name="connsiteX5" fmla="*/ 468609 w 687236"/>
                <a:gd name="connsiteY5" fmla="*/ 617820 h 617819"/>
                <a:gd name="connsiteX6" fmla="*/ 687237 w 687236"/>
                <a:gd name="connsiteY6" fmla="*/ 283747 h 61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236" h="617819">
                  <a:moveTo>
                    <a:pt x="687237" y="283747"/>
                  </a:moveTo>
                  <a:lnTo>
                    <a:pt x="286991" y="24271"/>
                  </a:lnTo>
                  <a:cubicBezTo>
                    <a:pt x="217362" y="-20872"/>
                    <a:pt x="123971" y="-1225"/>
                    <a:pt x="78593" y="68111"/>
                  </a:cubicBezTo>
                  <a:lnTo>
                    <a:pt x="24413" y="150905"/>
                  </a:lnTo>
                  <a:cubicBezTo>
                    <a:pt x="-20958" y="220240"/>
                    <a:pt x="-1266" y="313200"/>
                    <a:pt x="68363" y="358343"/>
                  </a:cubicBezTo>
                  <a:lnTo>
                    <a:pt x="468609" y="617820"/>
                  </a:lnTo>
                  <a:lnTo>
                    <a:pt x="687237" y="283747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7" name="Volný tvar: obrazec 36">
              <a:extLst>
                <a:ext uri="{FF2B5EF4-FFF2-40B4-BE49-F238E27FC236}">
                  <a16:creationId xmlns:a16="http://schemas.microsoft.com/office/drawing/2014/main" id="{C106F731-0D15-DF88-88B1-ECDDE5C0CA27}"/>
                </a:ext>
              </a:extLst>
            </p:cNvPr>
            <p:cNvSpPr/>
            <p:nvPr/>
          </p:nvSpPr>
          <p:spPr>
            <a:xfrm>
              <a:off x="8825004" y="2489718"/>
              <a:ext cx="649210" cy="579948"/>
            </a:xfrm>
            <a:custGeom>
              <a:avLst/>
              <a:gdLst>
                <a:gd name="connsiteX0" fmla="*/ 626694 w 649210"/>
                <a:gd name="connsiteY0" fmla="*/ 237892 h 579948"/>
                <a:gd name="connsiteX1" fmla="*/ 309505 w 649210"/>
                <a:gd name="connsiteY1" fmla="*/ 32255 h 579948"/>
                <a:gd name="connsiteX2" fmla="*/ 32447 w 649210"/>
                <a:gd name="connsiteY2" fmla="*/ 90544 h 579948"/>
                <a:gd name="connsiteX3" fmla="*/ 90884 w 649210"/>
                <a:gd name="connsiteY3" fmla="*/ 366327 h 579948"/>
                <a:gd name="connsiteX4" fmla="*/ 408073 w 649210"/>
                <a:gd name="connsiteY4" fmla="*/ 571964 h 579948"/>
                <a:gd name="connsiteX5" fmla="*/ 476734 w 649210"/>
                <a:gd name="connsiteY5" fmla="*/ 557515 h 579948"/>
                <a:gd name="connsiteX6" fmla="*/ 641175 w 649210"/>
                <a:gd name="connsiteY6" fmla="*/ 306236 h 579948"/>
                <a:gd name="connsiteX7" fmla="*/ 626694 w 649210"/>
                <a:gd name="connsiteY7" fmla="*/ 237892 h 57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210" h="579948">
                  <a:moveTo>
                    <a:pt x="626694" y="237892"/>
                  </a:moveTo>
                  <a:lnTo>
                    <a:pt x="309505" y="32255"/>
                  </a:lnTo>
                  <a:cubicBezTo>
                    <a:pt x="216950" y="-27745"/>
                    <a:pt x="92766" y="-1619"/>
                    <a:pt x="32447" y="90544"/>
                  </a:cubicBezTo>
                  <a:cubicBezTo>
                    <a:pt x="-27865" y="182708"/>
                    <a:pt x="-1671" y="306327"/>
                    <a:pt x="90884" y="366327"/>
                  </a:cubicBezTo>
                  <a:lnTo>
                    <a:pt x="408073" y="571964"/>
                  </a:lnTo>
                  <a:cubicBezTo>
                    <a:pt x="431000" y="586822"/>
                    <a:pt x="461793" y="580343"/>
                    <a:pt x="476734" y="557515"/>
                  </a:cubicBezTo>
                  <a:lnTo>
                    <a:pt x="641175" y="306236"/>
                  </a:lnTo>
                  <a:cubicBezTo>
                    <a:pt x="656115" y="283409"/>
                    <a:pt x="649620" y="252750"/>
                    <a:pt x="626694" y="237892"/>
                  </a:cubicBez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8" name="Volný tvar: obrazec 37">
              <a:extLst>
                <a:ext uri="{FF2B5EF4-FFF2-40B4-BE49-F238E27FC236}">
                  <a16:creationId xmlns:a16="http://schemas.microsoft.com/office/drawing/2014/main" id="{F1DFB4C0-42A3-7DCD-0885-F7E803849279}"/>
                </a:ext>
              </a:extLst>
            </p:cNvPr>
            <p:cNvSpPr/>
            <p:nvPr/>
          </p:nvSpPr>
          <p:spPr>
            <a:xfrm>
              <a:off x="8634387" y="1975751"/>
              <a:ext cx="711251" cy="621442"/>
            </a:xfrm>
            <a:custGeom>
              <a:avLst/>
              <a:gdLst>
                <a:gd name="connsiteX0" fmla="*/ 711251 w 711251"/>
                <a:gd name="connsiteY0" fmla="*/ 239781 h 621442"/>
                <a:gd name="connsiteX1" fmla="*/ 226506 w 711251"/>
                <a:gd name="connsiteY1" fmla="*/ 14858 h 621442"/>
                <a:gd name="connsiteX2" fmla="*/ 25801 w 711251"/>
                <a:gd name="connsiteY2" fmla="*/ 71983 h 621442"/>
                <a:gd name="connsiteX3" fmla="*/ 56198 w 711251"/>
                <a:gd name="connsiteY3" fmla="*/ 279297 h 621442"/>
                <a:gd name="connsiteX4" fmla="*/ 461461 w 711251"/>
                <a:gd name="connsiteY4" fmla="*/ 621442 h 621442"/>
                <a:gd name="connsiteX5" fmla="*/ 711251 w 711251"/>
                <a:gd name="connsiteY5" fmla="*/ 239781 h 6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251" h="621442">
                  <a:moveTo>
                    <a:pt x="711251" y="239781"/>
                  </a:moveTo>
                  <a:lnTo>
                    <a:pt x="226506" y="14858"/>
                  </a:lnTo>
                  <a:cubicBezTo>
                    <a:pt x="154675" y="-18476"/>
                    <a:pt x="69040" y="5863"/>
                    <a:pt x="25801" y="71983"/>
                  </a:cubicBezTo>
                  <a:cubicBezTo>
                    <a:pt x="-17947" y="138893"/>
                    <a:pt x="-4915" y="227709"/>
                    <a:pt x="56198" y="279297"/>
                  </a:cubicBezTo>
                  <a:lnTo>
                    <a:pt x="461461" y="621442"/>
                  </a:lnTo>
                  <a:lnTo>
                    <a:pt x="711251" y="239781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9" name="Volný tvar: obrazec 38">
              <a:extLst>
                <a:ext uri="{FF2B5EF4-FFF2-40B4-BE49-F238E27FC236}">
                  <a16:creationId xmlns:a16="http://schemas.microsoft.com/office/drawing/2014/main" id="{2FF0AFAF-0E49-671D-E43A-D2172B3345F9}"/>
                </a:ext>
              </a:extLst>
            </p:cNvPr>
            <p:cNvSpPr/>
            <p:nvPr/>
          </p:nvSpPr>
          <p:spPr>
            <a:xfrm>
              <a:off x="10356501" y="2511585"/>
              <a:ext cx="134060" cy="108609"/>
            </a:xfrm>
            <a:custGeom>
              <a:avLst/>
              <a:gdLst>
                <a:gd name="connsiteX0" fmla="*/ 25497 w 134060"/>
                <a:gd name="connsiteY0" fmla="*/ 0 h 108609"/>
                <a:gd name="connsiteX1" fmla="*/ 128449 w 134060"/>
                <a:gd name="connsiteY1" fmla="*/ 82018 h 108609"/>
                <a:gd name="connsiteX2" fmla="*/ 130902 w 134060"/>
                <a:gd name="connsiteY2" fmla="*/ 102822 h 108609"/>
                <a:gd name="connsiteX3" fmla="*/ 114812 w 134060"/>
                <a:gd name="connsiteY3" fmla="*/ 108033 h 108609"/>
                <a:gd name="connsiteX4" fmla="*/ 0 w 134060"/>
                <a:gd name="connsiteY4" fmla="*/ 74457 h 108609"/>
                <a:gd name="connsiteX5" fmla="*/ 25497 w 134060"/>
                <a:gd name="connsiteY5" fmla="*/ 0 h 108609"/>
                <a:gd name="connsiteX6" fmla="*/ 25497 w 134060"/>
                <a:gd name="connsiteY6" fmla="*/ 0 h 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60" h="108609">
                  <a:moveTo>
                    <a:pt x="25497" y="0"/>
                  </a:moveTo>
                  <a:lnTo>
                    <a:pt x="128449" y="82018"/>
                  </a:lnTo>
                  <a:cubicBezTo>
                    <a:pt x="134854" y="87125"/>
                    <a:pt x="135919" y="96370"/>
                    <a:pt x="130902" y="102822"/>
                  </a:cubicBezTo>
                  <a:cubicBezTo>
                    <a:pt x="127083" y="107652"/>
                    <a:pt x="120742" y="109710"/>
                    <a:pt x="114812" y="108033"/>
                  </a:cubicBezTo>
                  <a:lnTo>
                    <a:pt x="0" y="74457"/>
                  </a:lnTo>
                  <a:lnTo>
                    <a:pt x="25497" y="0"/>
                  </a:lnTo>
                  <a:lnTo>
                    <a:pt x="25497" y="0"/>
                  </a:lnTo>
                  <a:close/>
                </a:path>
              </a:pathLst>
            </a:custGeom>
            <a:solidFill>
              <a:srgbClr val="CEA193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0" name="Volný tvar: obrazec 39">
              <a:extLst>
                <a:ext uri="{FF2B5EF4-FFF2-40B4-BE49-F238E27FC236}">
                  <a16:creationId xmlns:a16="http://schemas.microsoft.com/office/drawing/2014/main" id="{6B13F9F5-CD49-01C5-8CAE-0BCD7ECA103A}"/>
                </a:ext>
              </a:extLst>
            </p:cNvPr>
            <p:cNvSpPr/>
            <p:nvPr/>
          </p:nvSpPr>
          <p:spPr>
            <a:xfrm>
              <a:off x="8645089" y="894819"/>
              <a:ext cx="1938377" cy="2800238"/>
            </a:xfrm>
            <a:custGeom>
              <a:avLst/>
              <a:gdLst>
                <a:gd name="connsiteX0" fmla="*/ 162245 w 1938377"/>
                <a:gd name="connsiteY0" fmla="*/ 264304 h 2800238"/>
                <a:gd name="connsiteX1" fmla="*/ 1017426 w 1938377"/>
                <a:gd name="connsiteY1" fmla="*/ 9564 h 2800238"/>
                <a:gd name="connsiteX2" fmla="*/ 1300212 w 1938377"/>
                <a:gd name="connsiteY2" fmla="*/ 161321 h 2800238"/>
                <a:gd name="connsiteX3" fmla="*/ 1928813 w 1938377"/>
                <a:gd name="connsiteY3" fmla="*/ 2254460 h 2800238"/>
                <a:gd name="connsiteX4" fmla="*/ 1776135 w 1938377"/>
                <a:gd name="connsiteY4" fmla="*/ 2535932 h 2800238"/>
                <a:gd name="connsiteX5" fmla="*/ 920955 w 1938377"/>
                <a:gd name="connsiteY5" fmla="*/ 2790676 h 2800238"/>
                <a:gd name="connsiteX6" fmla="*/ 638169 w 1938377"/>
                <a:gd name="connsiteY6" fmla="*/ 2638913 h 2800238"/>
                <a:gd name="connsiteX7" fmla="*/ 9567 w 1938377"/>
                <a:gd name="connsiteY7" fmla="*/ 545776 h 2800238"/>
                <a:gd name="connsiteX8" fmla="*/ 162245 w 1938377"/>
                <a:gd name="connsiteY8" fmla="*/ 264304 h 280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8377" h="2800238">
                  <a:moveTo>
                    <a:pt x="162245" y="264304"/>
                  </a:moveTo>
                  <a:lnTo>
                    <a:pt x="1017426" y="9564"/>
                  </a:lnTo>
                  <a:cubicBezTo>
                    <a:pt x="1137694" y="-26261"/>
                    <a:pt x="1264283" y="41671"/>
                    <a:pt x="1300212" y="161321"/>
                  </a:cubicBezTo>
                  <a:lnTo>
                    <a:pt x="1928813" y="2254460"/>
                  </a:lnTo>
                  <a:cubicBezTo>
                    <a:pt x="1964743" y="2374108"/>
                    <a:pt x="1896299" y="2500138"/>
                    <a:pt x="1776135" y="2535932"/>
                  </a:cubicBezTo>
                  <a:lnTo>
                    <a:pt x="920955" y="2790676"/>
                  </a:lnTo>
                  <a:cubicBezTo>
                    <a:pt x="800686" y="2826497"/>
                    <a:pt x="674098" y="2758569"/>
                    <a:pt x="638169" y="2638913"/>
                  </a:cubicBezTo>
                  <a:lnTo>
                    <a:pt x="9567" y="545776"/>
                  </a:lnTo>
                  <a:cubicBezTo>
                    <a:pt x="-26369" y="426128"/>
                    <a:pt x="42075" y="300100"/>
                    <a:pt x="162245" y="264304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1" name="Volný tvar: obrazec 40">
              <a:extLst>
                <a:ext uri="{FF2B5EF4-FFF2-40B4-BE49-F238E27FC236}">
                  <a16:creationId xmlns:a16="http://schemas.microsoft.com/office/drawing/2014/main" id="{543C3F7E-5C4B-FC85-94FD-3DFBA696B766}"/>
                </a:ext>
              </a:extLst>
            </p:cNvPr>
            <p:cNvSpPr/>
            <p:nvPr/>
          </p:nvSpPr>
          <p:spPr>
            <a:xfrm>
              <a:off x="8726025" y="975372"/>
              <a:ext cx="1776485" cy="2639031"/>
            </a:xfrm>
            <a:custGeom>
              <a:avLst/>
              <a:gdLst>
                <a:gd name="connsiteX0" fmla="*/ 625287 w 1776485"/>
                <a:gd name="connsiteY0" fmla="*/ 2519108 h 2639031"/>
                <a:gd name="connsiteX1" fmla="*/ 7116 w 1776485"/>
                <a:gd name="connsiteY1" fmla="*/ 460711 h 2639031"/>
                <a:gd name="connsiteX2" fmla="*/ 120618 w 1776485"/>
                <a:gd name="connsiteY2" fmla="*/ 251474 h 2639031"/>
                <a:gd name="connsiteX3" fmla="*/ 940971 w 1776485"/>
                <a:gd name="connsiteY3" fmla="*/ 7109 h 2639031"/>
                <a:gd name="connsiteX4" fmla="*/ 1151187 w 1776485"/>
                <a:gd name="connsiteY4" fmla="*/ 119922 h 2639031"/>
                <a:gd name="connsiteX5" fmla="*/ 1769364 w 1776485"/>
                <a:gd name="connsiteY5" fmla="*/ 2178321 h 2639031"/>
                <a:gd name="connsiteX6" fmla="*/ 1655862 w 1776485"/>
                <a:gd name="connsiteY6" fmla="*/ 2387561 h 2639031"/>
                <a:gd name="connsiteX7" fmla="*/ 835503 w 1776485"/>
                <a:gd name="connsiteY7" fmla="*/ 2631923 h 2639031"/>
                <a:gd name="connsiteX8" fmla="*/ 625287 w 1776485"/>
                <a:gd name="connsiteY8" fmla="*/ 2519108 h 263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6485" h="2639031">
                  <a:moveTo>
                    <a:pt x="625287" y="2519108"/>
                  </a:moveTo>
                  <a:lnTo>
                    <a:pt x="7116" y="460711"/>
                  </a:lnTo>
                  <a:cubicBezTo>
                    <a:pt x="-19608" y="371731"/>
                    <a:pt x="31269" y="278087"/>
                    <a:pt x="120618" y="251474"/>
                  </a:cubicBezTo>
                  <a:lnTo>
                    <a:pt x="940971" y="7109"/>
                  </a:lnTo>
                  <a:cubicBezTo>
                    <a:pt x="1030410" y="-19534"/>
                    <a:pt x="1124491" y="31036"/>
                    <a:pt x="1151187" y="119922"/>
                  </a:cubicBezTo>
                  <a:lnTo>
                    <a:pt x="1769364" y="2178321"/>
                  </a:lnTo>
                  <a:cubicBezTo>
                    <a:pt x="1796081" y="2267303"/>
                    <a:pt x="1745302" y="2360915"/>
                    <a:pt x="1655862" y="2387561"/>
                  </a:cubicBezTo>
                  <a:lnTo>
                    <a:pt x="835503" y="2631923"/>
                  </a:lnTo>
                  <a:cubicBezTo>
                    <a:pt x="746161" y="2658542"/>
                    <a:pt x="652010" y="2608098"/>
                    <a:pt x="625287" y="2519108"/>
                  </a:cubicBezTo>
                  <a:close/>
                </a:path>
              </a:pathLst>
            </a:custGeom>
            <a:solidFill>
              <a:srgbClr val="FFFFFF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2" name="Volný tvar: obrazec 41">
              <a:extLst>
                <a:ext uri="{FF2B5EF4-FFF2-40B4-BE49-F238E27FC236}">
                  <a16:creationId xmlns:a16="http://schemas.microsoft.com/office/drawing/2014/main" id="{94C9B4BF-EE32-1F1E-0935-3C7720A8E005}"/>
                </a:ext>
              </a:extLst>
            </p:cNvPr>
            <p:cNvSpPr/>
            <p:nvPr/>
          </p:nvSpPr>
          <p:spPr>
            <a:xfrm>
              <a:off x="9126491" y="1201271"/>
              <a:ext cx="54131" cy="53869"/>
            </a:xfrm>
            <a:custGeom>
              <a:avLst/>
              <a:gdLst>
                <a:gd name="connsiteX0" fmla="*/ 34811 w 54131"/>
                <a:gd name="connsiteY0" fmla="*/ 52731 h 53869"/>
                <a:gd name="connsiteX1" fmla="*/ 1140 w 54131"/>
                <a:gd name="connsiteY1" fmla="*/ 34659 h 53869"/>
                <a:gd name="connsiteX2" fmla="*/ 19321 w 54131"/>
                <a:gd name="connsiteY2" fmla="*/ 1139 h 53869"/>
                <a:gd name="connsiteX3" fmla="*/ 52992 w 54131"/>
                <a:gd name="connsiteY3" fmla="*/ 19212 h 53869"/>
                <a:gd name="connsiteX4" fmla="*/ 34811 w 54131"/>
                <a:gd name="connsiteY4" fmla="*/ 52731 h 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31" h="53869">
                  <a:moveTo>
                    <a:pt x="34811" y="52731"/>
                  </a:moveTo>
                  <a:cubicBezTo>
                    <a:pt x="20491" y="56997"/>
                    <a:pt x="5418" y="48906"/>
                    <a:pt x="1140" y="34659"/>
                  </a:cubicBezTo>
                  <a:cubicBezTo>
                    <a:pt x="-3139" y="20412"/>
                    <a:pt x="5000" y="5404"/>
                    <a:pt x="19321" y="1139"/>
                  </a:cubicBezTo>
                  <a:cubicBezTo>
                    <a:pt x="33641" y="-3127"/>
                    <a:pt x="48713" y="4964"/>
                    <a:pt x="52992" y="19212"/>
                  </a:cubicBezTo>
                  <a:cubicBezTo>
                    <a:pt x="57271" y="33459"/>
                    <a:pt x="49131" y="48466"/>
                    <a:pt x="34811" y="52731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3" name="Volný tvar: obrazec 42">
              <a:extLst>
                <a:ext uri="{FF2B5EF4-FFF2-40B4-BE49-F238E27FC236}">
                  <a16:creationId xmlns:a16="http://schemas.microsoft.com/office/drawing/2014/main" id="{A212757F-E23B-1C08-071B-F7A0D97B3017}"/>
                </a:ext>
              </a:extLst>
            </p:cNvPr>
            <p:cNvSpPr/>
            <p:nvPr/>
          </p:nvSpPr>
          <p:spPr>
            <a:xfrm>
              <a:off x="9230327" y="1133176"/>
              <a:ext cx="206671" cy="80484"/>
            </a:xfrm>
            <a:custGeom>
              <a:avLst/>
              <a:gdLst>
                <a:gd name="connsiteX0" fmla="*/ 189204 w 206671"/>
                <a:gd name="connsiteY0" fmla="*/ 573 h 80484"/>
                <a:gd name="connsiteX1" fmla="*/ 9697 w 206671"/>
                <a:gd name="connsiteY1" fmla="*/ 54031 h 80484"/>
                <a:gd name="connsiteX2" fmla="*/ 576 w 206671"/>
                <a:gd name="connsiteY2" fmla="*/ 70845 h 80484"/>
                <a:gd name="connsiteX3" fmla="*/ 17467 w 206671"/>
                <a:gd name="connsiteY3" fmla="*/ 79911 h 80484"/>
                <a:gd name="connsiteX4" fmla="*/ 196974 w 206671"/>
                <a:gd name="connsiteY4" fmla="*/ 26454 h 80484"/>
                <a:gd name="connsiteX5" fmla="*/ 206096 w 206671"/>
                <a:gd name="connsiteY5" fmla="*/ 9639 h 80484"/>
                <a:gd name="connsiteX6" fmla="*/ 189204 w 206671"/>
                <a:gd name="connsiteY6" fmla="*/ 573 h 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71" h="80484">
                  <a:moveTo>
                    <a:pt x="189204" y="573"/>
                  </a:moveTo>
                  <a:lnTo>
                    <a:pt x="9697" y="54031"/>
                  </a:lnTo>
                  <a:cubicBezTo>
                    <a:pt x="2555" y="56158"/>
                    <a:pt x="-1591" y="63646"/>
                    <a:pt x="576" y="70845"/>
                  </a:cubicBezTo>
                  <a:cubicBezTo>
                    <a:pt x="2708" y="77948"/>
                    <a:pt x="10234" y="82067"/>
                    <a:pt x="17467" y="79911"/>
                  </a:cubicBezTo>
                  <a:lnTo>
                    <a:pt x="196974" y="26454"/>
                  </a:lnTo>
                  <a:cubicBezTo>
                    <a:pt x="204117" y="24328"/>
                    <a:pt x="208263" y="16839"/>
                    <a:pt x="206096" y="9639"/>
                  </a:cubicBezTo>
                  <a:cubicBezTo>
                    <a:pt x="203963" y="2537"/>
                    <a:pt x="196438" y="-1582"/>
                    <a:pt x="189204" y="573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4" name="Volný tvar: obrazec 43">
              <a:extLst>
                <a:ext uri="{FF2B5EF4-FFF2-40B4-BE49-F238E27FC236}">
                  <a16:creationId xmlns:a16="http://schemas.microsoft.com/office/drawing/2014/main" id="{787106DA-56CE-4ACC-02A2-3649E630AD9A}"/>
                </a:ext>
              </a:extLst>
            </p:cNvPr>
            <p:cNvSpPr/>
            <p:nvPr/>
          </p:nvSpPr>
          <p:spPr>
            <a:xfrm>
              <a:off x="9022547" y="2884624"/>
              <a:ext cx="379031" cy="365043"/>
            </a:xfrm>
            <a:custGeom>
              <a:avLst/>
              <a:gdLst>
                <a:gd name="connsiteX0" fmla="*/ 87433 w 379031"/>
                <a:gd name="connsiteY0" fmla="*/ 365044 h 365043"/>
                <a:gd name="connsiteX1" fmla="*/ 31268 w 379031"/>
                <a:gd name="connsiteY1" fmla="*/ 99975 h 365043"/>
                <a:gd name="connsiteX2" fmla="*/ 39658 w 379031"/>
                <a:gd name="connsiteY2" fmla="*/ 87084 h 365043"/>
                <a:gd name="connsiteX3" fmla="*/ 306033 w 379031"/>
                <a:gd name="connsiteY3" fmla="*/ 31075 h 365043"/>
                <a:gd name="connsiteX4" fmla="*/ 316813 w 379031"/>
                <a:gd name="connsiteY4" fmla="*/ 38581 h 365043"/>
                <a:gd name="connsiteX5" fmla="*/ 254056 w 379031"/>
                <a:gd name="connsiteY5" fmla="*/ 323262 h 365043"/>
                <a:gd name="connsiteX6" fmla="*/ 87433 w 379031"/>
                <a:gd name="connsiteY6" fmla="*/ 365044 h 36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31" h="365043">
                  <a:moveTo>
                    <a:pt x="87433" y="365044"/>
                  </a:moveTo>
                  <a:cubicBezTo>
                    <a:pt x="-1623" y="307358"/>
                    <a:pt x="-26828" y="188659"/>
                    <a:pt x="31268" y="99975"/>
                  </a:cubicBezTo>
                  <a:lnTo>
                    <a:pt x="39658" y="87084"/>
                  </a:lnTo>
                  <a:cubicBezTo>
                    <a:pt x="97656" y="-1572"/>
                    <a:pt x="216949" y="-26708"/>
                    <a:pt x="306033" y="31075"/>
                  </a:cubicBezTo>
                  <a:cubicBezTo>
                    <a:pt x="309740" y="33473"/>
                    <a:pt x="313371" y="35996"/>
                    <a:pt x="316813" y="38581"/>
                  </a:cubicBezTo>
                  <a:cubicBezTo>
                    <a:pt x="424727" y="119289"/>
                    <a:pt x="384895" y="290448"/>
                    <a:pt x="254056" y="323262"/>
                  </a:cubicBezTo>
                  <a:lnTo>
                    <a:pt x="87433" y="365044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5" name="Volný tvar: obrazec 44">
              <a:extLst>
                <a:ext uri="{FF2B5EF4-FFF2-40B4-BE49-F238E27FC236}">
                  <a16:creationId xmlns:a16="http://schemas.microsoft.com/office/drawing/2014/main" id="{C268CE28-CD23-C306-84CE-76970B629B2C}"/>
                </a:ext>
              </a:extLst>
            </p:cNvPr>
            <p:cNvSpPr/>
            <p:nvPr/>
          </p:nvSpPr>
          <p:spPr>
            <a:xfrm>
              <a:off x="8831760" y="2487301"/>
              <a:ext cx="379029" cy="365043"/>
            </a:xfrm>
            <a:custGeom>
              <a:avLst/>
              <a:gdLst>
                <a:gd name="connsiteX0" fmla="*/ 87438 w 379029"/>
                <a:gd name="connsiteY0" fmla="*/ 365044 h 365043"/>
                <a:gd name="connsiteX1" fmla="*/ 31273 w 379029"/>
                <a:gd name="connsiteY1" fmla="*/ 99975 h 365043"/>
                <a:gd name="connsiteX2" fmla="*/ 39656 w 379029"/>
                <a:gd name="connsiteY2" fmla="*/ 87078 h 365043"/>
                <a:gd name="connsiteX3" fmla="*/ 306031 w 379029"/>
                <a:gd name="connsiteY3" fmla="*/ 31076 h 365043"/>
                <a:gd name="connsiteX4" fmla="*/ 316811 w 379029"/>
                <a:gd name="connsiteY4" fmla="*/ 38574 h 365043"/>
                <a:gd name="connsiteX5" fmla="*/ 254060 w 379029"/>
                <a:gd name="connsiteY5" fmla="*/ 323262 h 365043"/>
                <a:gd name="connsiteX6" fmla="*/ 87438 w 379029"/>
                <a:gd name="connsiteY6" fmla="*/ 365044 h 36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29" h="365043">
                  <a:moveTo>
                    <a:pt x="87438" y="365044"/>
                  </a:moveTo>
                  <a:cubicBezTo>
                    <a:pt x="-1626" y="307358"/>
                    <a:pt x="-26830" y="188652"/>
                    <a:pt x="31273" y="99975"/>
                  </a:cubicBezTo>
                  <a:lnTo>
                    <a:pt x="39656" y="87078"/>
                  </a:lnTo>
                  <a:cubicBezTo>
                    <a:pt x="97654" y="-1572"/>
                    <a:pt x="216946" y="-26707"/>
                    <a:pt x="306031" y="31076"/>
                  </a:cubicBezTo>
                  <a:cubicBezTo>
                    <a:pt x="309738" y="33474"/>
                    <a:pt x="313369" y="35996"/>
                    <a:pt x="316811" y="38574"/>
                  </a:cubicBezTo>
                  <a:cubicBezTo>
                    <a:pt x="424724" y="119282"/>
                    <a:pt x="384893" y="290449"/>
                    <a:pt x="254060" y="323262"/>
                  </a:cubicBezTo>
                  <a:lnTo>
                    <a:pt x="87438" y="365044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6" name="Volný tvar: obrazec 45">
              <a:extLst>
                <a:ext uri="{FF2B5EF4-FFF2-40B4-BE49-F238E27FC236}">
                  <a16:creationId xmlns:a16="http://schemas.microsoft.com/office/drawing/2014/main" id="{12DB1E19-117E-2688-8081-DE3DEF6B12FA}"/>
                </a:ext>
              </a:extLst>
            </p:cNvPr>
            <p:cNvSpPr/>
            <p:nvPr/>
          </p:nvSpPr>
          <p:spPr>
            <a:xfrm>
              <a:off x="10112089" y="1994117"/>
              <a:ext cx="553969" cy="686001"/>
            </a:xfrm>
            <a:custGeom>
              <a:avLst/>
              <a:gdLst>
                <a:gd name="connsiteX0" fmla="*/ 481067 w 553969"/>
                <a:gd name="connsiteY0" fmla="*/ 686001 h 686001"/>
                <a:gd name="connsiteX1" fmla="*/ 359935 w 553969"/>
                <a:gd name="connsiteY1" fmla="*/ 135419 h 686001"/>
                <a:gd name="connsiteX2" fmla="*/ 129593 w 553969"/>
                <a:gd name="connsiteY2" fmla="*/ 7698 h 686001"/>
                <a:gd name="connsiteX3" fmla="*/ 50613 w 553969"/>
                <a:gd name="connsiteY3" fmla="*/ 24753 h 686001"/>
                <a:gd name="connsiteX4" fmla="*/ 97113 w 553969"/>
                <a:gd name="connsiteY4" fmla="*/ 379379 h 686001"/>
                <a:gd name="connsiteX5" fmla="*/ 481067 w 553969"/>
                <a:gd name="connsiteY5" fmla="*/ 686001 h 6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969" h="686001">
                  <a:moveTo>
                    <a:pt x="481067" y="686001"/>
                  </a:moveTo>
                  <a:cubicBezTo>
                    <a:pt x="615112" y="503414"/>
                    <a:pt x="558298" y="245414"/>
                    <a:pt x="359935" y="135419"/>
                  </a:cubicBezTo>
                  <a:lnTo>
                    <a:pt x="129593" y="7698"/>
                  </a:lnTo>
                  <a:cubicBezTo>
                    <a:pt x="102730" y="-7216"/>
                    <a:pt x="68898" y="109"/>
                    <a:pt x="50613" y="24753"/>
                  </a:cubicBezTo>
                  <a:cubicBezTo>
                    <a:pt x="-31963" y="136320"/>
                    <a:pt x="-11427" y="292698"/>
                    <a:pt x="97113" y="379379"/>
                  </a:cubicBezTo>
                  <a:lnTo>
                    <a:pt x="481067" y="686001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7" name="Volný tvar: obrazec 46">
              <a:extLst>
                <a:ext uri="{FF2B5EF4-FFF2-40B4-BE49-F238E27FC236}">
                  <a16:creationId xmlns:a16="http://schemas.microsoft.com/office/drawing/2014/main" id="{6B4BF90C-E8D6-D443-ADCC-5BF75E21330B}"/>
                </a:ext>
              </a:extLst>
            </p:cNvPr>
            <p:cNvSpPr/>
            <p:nvPr/>
          </p:nvSpPr>
          <p:spPr>
            <a:xfrm>
              <a:off x="9360307" y="2197403"/>
              <a:ext cx="118279" cy="353836"/>
            </a:xfrm>
            <a:custGeom>
              <a:avLst/>
              <a:gdLst>
                <a:gd name="connsiteX0" fmla="*/ 0 w 118279"/>
                <a:gd name="connsiteY0" fmla="*/ 0 h 353836"/>
                <a:gd name="connsiteX1" fmla="*/ 104485 w 118279"/>
                <a:gd name="connsiteY1" fmla="*/ 353837 h 35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279" h="353836">
                  <a:moveTo>
                    <a:pt x="0" y="0"/>
                  </a:moveTo>
                  <a:cubicBezTo>
                    <a:pt x="97983" y="84880"/>
                    <a:pt x="143181" y="221590"/>
                    <a:pt x="104485" y="353837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" name="Volný tvar: obrazec 47">
              <a:extLst>
                <a:ext uri="{FF2B5EF4-FFF2-40B4-BE49-F238E27FC236}">
                  <a16:creationId xmlns:a16="http://schemas.microsoft.com/office/drawing/2014/main" id="{6F8C5734-7731-0892-E613-C6D02546AC9C}"/>
                </a:ext>
              </a:extLst>
            </p:cNvPr>
            <p:cNvSpPr/>
            <p:nvPr/>
          </p:nvSpPr>
          <p:spPr>
            <a:xfrm>
              <a:off x="9468659" y="2019036"/>
              <a:ext cx="207436" cy="620541"/>
            </a:xfrm>
            <a:custGeom>
              <a:avLst/>
              <a:gdLst>
                <a:gd name="connsiteX0" fmla="*/ 0 w 207436"/>
                <a:gd name="connsiteY0" fmla="*/ 0 h 620541"/>
                <a:gd name="connsiteX1" fmla="*/ 183242 w 207436"/>
                <a:gd name="connsiteY1" fmla="*/ 620541 h 62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436" h="620541">
                  <a:moveTo>
                    <a:pt x="0" y="0"/>
                  </a:moveTo>
                  <a:cubicBezTo>
                    <a:pt x="171842" y="148858"/>
                    <a:pt x="251108" y="388619"/>
                    <a:pt x="183242" y="620541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9" name="Volný tvar: obrazec 48">
              <a:extLst>
                <a:ext uri="{FF2B5EF4-FFF2-40B4-BE49-F238E27FC236}">
                  <a16:creationId xmlns:a16="http://schemas.microsoft.com/office/drawing/2014/main" id="{26B43438-7D07-D606-98C4-861B29BB2615}"/>
                </a:ext>
              </a:extLst>
            </p:cNvPr>
            <p:cNvSpPr/>
            <p:nvPr/>
          </p:nvSpPr>
          <p:spPr>
            <a:xfrm>
              <a:off x="9577200" y="1835098"/>
              <a:ext cx="299976" cy="897370"/>
            </a:xfrm>
            <a:custGeom>
              <a:avLst/>
              <a:gdLst>
                <a:gd name="connsiteX0" fmla="*/ 0 w 299976"/>
                <a:gd name="connsiteY0" fmla="*/ 0 h 897370"/>
                <a:gd name="connsiteX1" fmla="*/ 264996 w 299976"/>
                <a:gd name="connsiteY1" fmla="*/ 897371 h 89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76" h="897370">
                  <a:moveTo>
                    <a:pt x="0" y="0"/>
                  </a:moveTo>
                  <a:cubicBezTo>
                    <a:pt x="248501" y="215263"/>
                    <a:pt x="363126" y="561982"/>
                    <a:pt x="264996" y="897371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pic>
        <p:nvPicPr>
          <p:cNvPr id="1026" name="Picture 2" descr="A black and white symbol&#10;&#10;Description automatically generated">
            <a:extLst>
              <a:ext uri="{FF2B5EF4-FFF2-40B4-BE49-F238E27FC236}">
                <a16:creationId xmlns:a16="http://schemas.microsoft.com/office/drawing/2014/main" id="{614E9C78-2CDD-6E6C-0033-B5AAFCED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529" y1="49351" x2="71529" y2="49351"/>
                        <a14:foregroundMark x1="66706" y1="49351" x2="66706" y2="49351"/>
                        <a14:foregroundMark x1="62941" y1="48052" x2="62941" y2="48052"/>
                        <a14:foregroundMark x1="47059" y1="30303" x2="47059" y2="3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53" y="172286"/>
            <a:ext cx="5361722" cy="14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97000F59-19D1-15D6-3915-6630C641644B}"/>
              </a:ext>
            </a:extLst>
          </p:cNvPr>
          <p:cNvSpPr txBox="1"/>
          <p:nvPr/>
        </p:nvSpPr>
        <p:spPr>
          <a:xfrm>
            <a:off x="191553" y="0"/>
            <a:ext cx="6667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u="none" strike="noStrike">
                <a:solidFill>
                  <a:srgbClr val="000000"/>
                </a:solidFill>
                <a:effectLst/>
                <a:latin typeface="+mj-lt"/>
              </a:rPr>
              <a:t>Co to je NFC</a:t>
            </a:r>
            <a:endParaRPr lang="cs-CZ" sz="6000" b="1">
              <a:latin typeface="+mj-l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B47BEF6-C49E-819B-95B8-679EDBEAAE43}"/>
              </a:ext>
            </a:extLst>
          </p:cNvPr>
          <p:cNvSpPr txBox="1"/>
          <p:nvPr/>
        </p:nvSpPr>
        <p:spPr>
          <a:xfrm>
            <a:off x="276241" y="1345097"/>
            <a:ext cx="6585319" cy="52629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/>
              <a:t>Near field communication</a:t>
            </a:r>
            <a:endParaRPr lang="en-US" sz="240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NFC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bezdrátová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technologie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umožňující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rychlou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zabezpečenou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výměnu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dat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vzdálenost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do 4 cm. 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Podporuje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ji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řada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chytrých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telefonů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 a 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tabletů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přičemž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díky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velmi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krátké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vzdálenosti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bezpečná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není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vyžadována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jejich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identifikace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Proto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připojení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automatické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velmi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rychlé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 NFC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stačí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méně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než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100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ms.</a:t>
            </a: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34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What is NFC? 5 ways NFC is used in everyday life - Authme">
            <a:extLst>
              <a:ext uri="{FF2B5EF4-FFF2-40B4-BE49-F238E27FC236}">
                <a16:creationId xmlns:a16="http://schemas.microsoft.com/office/drawing/2014/main" id="{5A567051-B3E7-837C-232E-5B5CB1E4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0" r="21768" b="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00DD-B9CE-422B-2D60-46B13442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10" y="-317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Využití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4127-A9B0-D7B6-A414-5D506DE3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410" y="27898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Placení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Nfc</a:t>
            </a:r>
            <a:r>
              <a:rPr lang="en-US" sz="2000" dirty="0"/>
              <a:t> </a:t>
            </a:r>
            <a:r>
              <a:rPr lang="en-US" sz="2000" dirty="0" err="1"/>
              <a:t>přislušenství</a:t>
            </a:r>
          </a:p>
          <a:p>
            <a:r>
              <a:rPr lang="en-US" sz="2000" dirty="0" err="1"/>
              <a:t>Odemykání</a:t>
            </a:r>
            <a:r>
              <a:rPr lang="en-US" sz="2000" dirty="0"/>
              <a:t> </a:t>
            </a:r>
            <a:r>
              <a:rPr lang="en-US" sz="2000" dirty="0" err="1"/>
              <a:t>dveří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Textové</a:t>
            </a:r>
            <a:r>
              <a:rPr lang="en-US" sz="2000" dirty="0"/>
              <a:t> </a:t>
            </a:r>
            <a:r>
              <a:rPr lang="en-US" sz="2000" dirty="0" err="1"/>
              <a:t>dokumenty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Sdílení</a:t>
            </a:r>
            <a:r>
              <a:rPr lang="en-US" sz="2000" dirty="0"/>
              <a:t> </a:t>
            </a:r>
            <a:r>
              <a:rPr lang="en-US" sz="2000" dirty="0" err="1"/>
              <a:t>kontaktů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Přihlašování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endParaRPr lang="en-US" sz="2000" dirty="0"/>
          </a:p>
          <a:p>
            <a:r>
              <a:rPr lang="en-US" sz="2000" err="1"/>
              <a:t>Navigace</a:t>
            </a:r>
            <a:endParaRPr lang="en-US" sz="2000"/>
          </a:p>
          <a:p>
            <a:r>
              <a:rPr lang="en-US" sz="2000" dirty="0" err="1"/>
              <a:t>Občanka</a:t>
            </a:r>
            <a:r>
              <a:rPr lang="en-US" sz="2000" dirty="0"/>
              <a:t>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684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9939-C52D-BFD4-F85B-E82FC12C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Princip funkce </a:t>
            </a:r>
          </a:p>
        </p:txBody>
      </p:sp>
      <p:pic>
        <p:nvPicPr>
          <p:cNvPr id="4" name="Picture 3" descr="A person using a phone to pay for a card&#10;&#10;Description automatically generated">
            <a:extLst>
              <a:ext uri="{FF2B5EF4-FFF2-40B4-BE49-F238E27FC236}">
                <a16:creationId xmlns:a16="http://schemas.microsoft.com/office/drawing/2014/main" id="{A9592073-4442-192C-FBE2-FD9E7F04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9" r="2504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DC22-3D48-22FD-C749-242B9B01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latin typeface="Roboto"/>
                <a:ea typeface="Roboto"/>
                <a:cs typeface="Roboto"/>
              </a:rPr>
              <a:t>Při dotyku nebo přiblížení dvou zařízení s NFC se automaticky spustí jejich komunikace. </a:t>
            </a:r>
            <a:endParaRPr lang="en-US" sz="1700"/>
          </a:p>
          <a:p>
            <a:endParaRPr lang="en-US" sz="1700">
              <a:latin typeface="Roboto"/>
              <a:ea typeface="Roboto"/>
              <a:cs typeface="Roboto"/>
            </a:endParaRPr>
          </a:p>
          <a:p>
            <a:r>
              <a:rPr lang="en-US" sz="1700">
                <a:latin typeface="Roboto"/>
                <a:ea typeface="Roboto"/>
                <a:cs typeface="Roboto"/>
              </a:rPr>
              <a:t>Technologie funguje na bázi krátkých rádiových vln, má velmi nízkou spotřebu a na rozdíl od Bluetooth umožňuje vytvoření pasivních bodů, tzv. Tagů.</a:t>
            </a:r>
          </a:p>
          <a:p>
            <a:endParaRPr lang="en-US" sz="1700">
              <a:latin typeface="Roboto"/>
              <a:ea typeface="Roboto"/>
              <a:cs typeface="Roboto"/>
            </a:endParaRPr>
          </a:p>
          <a:p>
            <a:r>
              <a:rPr lang="en-US" sz="1700">
                <a:latin typeface="Roboto"/>
                <a:ea typeface="Roboto"/>
                <a:cs typeface="Roboto"/>
              </a:rPr>
              <a:t>Ty jednoduše nalepíte na potřebné místo nebo je můžete nosit u sebe.</a:t>
            </a:r>
          </a:p>
          <a:p>
            <a:endParaRPr lang="en-US" sz="17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87837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0E4EE-AEC0-AFBE-0B43-DD99A21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76" y="3891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Co to jsou NFC </a:t>
            </a:r>
            <a:r>
              <a:rPr lang="en-US" sz="3600" err="1">
                <a:solidFill>
                  <a:schemeClr val="tx2"/>
                </a:solidFill>
                <a:latin typeface="Roboto"/>
                <a:ea typeface="Roboto"/>
                <a:cs typeface="Roboto"/>
              </a:rPr>
              <a:t>tagy</a:t>
            </a:r>
            <a:endParaRPr lang="en-US" sz="3600" err="1">
              <a:solidFill>
                <a:schemeClr val="tx2"/>
              </a:solidFill>
            </a:endParaRPr>
          </a:p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D10B1F-BF52-BC08-7016-E7DB1A14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4442594"/>
            <a:ext cx="4954693" cy="1709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EAB2-2B24-8CC4-1A91-13F2304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Jedná se o čipy ukryté v nálepkách nebo přívěscích, které se dají nalepit či jinak umístit téměř na jakékoli místo.</a:t>
            </a:r>
          </a:p>
          <a:p>
            <a:endParaRPr lang="en-US" sz="1500">
              <a:solidFill>
                <a:schemeClr val="tx2"/>
              </a:solidFill>
              <a:latin typeface="Roboto"/>
              <a:ea typeface="Roboto"/>
              <a:cs typeface="Roboto"/>
            </a:endParaRPr>
          </a:p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NFC tagy jsou programovatelné a při přiložení NFC zařízení, tedy například vašeho mobilního telefonu, se provede vámi požadovaná akce.</a:t>
            </a:r>
          </a:p>
          <a:p>
            <a:endParaRPr lang="en-US" sz="1500">
              <a:solidFill>
                <a:schemeClr val="tx2"/>
              </a:solidFill>
              <a:latin typeface="Roboto"/>
              <a:ea typeface="Roboto"/>
              <a:cs typeface="Roboto"/>
            </a:endParaRPr>
          </a:p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NFC štítky přitom nepotřebují žádné napájení, protože při blízkém kontaktu s aktivním vysílačem, např. vaším telefonem, se vytváří elektromagnetické pole. A to pak pasivní přijímač, tedy NFC tag, napájí.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1453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1667933" y="41472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4324350" y="23240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6275917" y="43306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9014856" y="20482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11843098" y="40584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14084273" y="18613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16042216" y="40555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18406533" y="22648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21022733" y="44936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1993899" y="34353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44958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0" y="34374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701" y="49528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22891749" y="22669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0" y="42322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0300" y="18669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1816099" y="32130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49910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144652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118871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97662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71246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215899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191515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167258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237108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07588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-5266267" y="39694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-2609850" y="21462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-658283" y="41528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2080656" y="18704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4908898" y="38806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7150073" y="16835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9108016" y="38777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11472333" y="20870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14088533" y="43158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-4940301" y="32575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3180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32596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1" y="47750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15957549" y="20891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5800" y="40544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6100" y="16891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-5118101" y="30352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-1943102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75310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49529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28320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1904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146557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122173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97916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167766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6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-5266267" y="39694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-10725150" y="20192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-8773583" y="40258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-6034644" y="17434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-3206402" y="37536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-965227" y="15565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992716" y="37507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3357033" y="19600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5973233" y="41888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-13055601" y="31305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4300" y="41910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326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1" y="46480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7842249" y="19621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9274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800" y="15621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-5118101" y="30352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-100584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-5842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-31623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-5119227" y="3033690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-79248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65404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41020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16763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86613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88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AF4C9-2643-AD35-59E6-61109C83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EF81-7A29-5369-C2E7-D9B35BCC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https://www.alza.cz/co-je-nfc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https://cs.wikipedia.org/wiki/Near_Field_Communication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https://en.wikipedia.org/wiki/Near-field_communication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https://authme.com/blog/what-is-nfc/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NFC </vt:lpstr>
      <vt:lpstr>PowerPoint Presentation</vt:lpstr>
      <vt:lpstr>Využití </vt:lpstr>
      <vt:lpstr>Princip funkce </vt:lpstr>
      <vt:lpstr>Co to jsou NFC tagy </vt:lpstr>
      <vt:lpstr>Historie</vt:lpstr>
      <vt:lpstr>Historie</vt:lpstr>
      <vt:lpstr>Historie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</cp:revision>
  <dcterms:created xsi:type="dcterms:W3CDTF">2024-09-25T06:07:36Z</dcterms:created>
  <dcterms:modified xsi:type="dcterms:W3CDTF">2024-10-03T07:05:52Z</dcterms:modified>
</cp:coreProperties>
</file>