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16"/>
  </p:normalViewPr>
  <p:slideViewPr>
    <p:cSldViewPr snapToGrid="0" snapToObjects="1">
      <p:cViewPr varScale="1">
        <p:scale>
          <a:sx n="118" d="100"/>
          <a:sy n="118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5DDF-5143-954A-B108-41AA8F2C205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test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ct">
    <vt:lpwstr>Example Project</vt:lpwstr>
  </property>
  <property fmtid="{D5CDD505-2E9C-101B-9397-08002B2CF9AE}" pid="3" name="Client">
    <vt:lpwstr>Example Client</vt:lpwstr>
  </property>
</Properties>
</file>