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Alfa Slab On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faSlabOn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0bc71fb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0bc71fb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a81641eac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a81641eac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81641eac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81641eac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81641eac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81641eac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0bc71fb2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0bc71fb2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0bc71fb2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0bc71fb2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096c533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096c533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81641eacd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81641eac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096c533b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096c533b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drive.google.com/file/d/1yrJ57OfdyLB96PicliUue2SV14CB6Zga/view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Coding Church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 Project on Offensive speech automatic detection</a:t>
            </a:r>
            <a:endParaRPr/>
          </a:p>
        </p:txBody>
      </p:sp>
      <p:pic>
        <p:nvPicPr>
          <p:cNvPr id="58" name="Google Shape;58;p13" title="mixkit-church-bell-calling-603.wa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051723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2373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/>
              <a:t>Thank you</a:t>
            </a:r>
            <a:endParaRPr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Pipeline 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56677" cy="396067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2283500" y="1365500"/>
            <a:ext cx="3870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rgbClr val="0000FF"/>
                </a:solidFill>
                <a:latin typeface="Alfa Slab One"/>
                <a:ea typeface="Alfa Slab One"/>
                <a:cs typeface="Alfa Slab One"/>
                <a:sym typeface="Alfa Slab One"/>
              </a:rPr>
              <a:t>1</a:t>
            </a:r>
            <a:endParaRPr sz="3700">
              <a:solidFill>
                <a:srgbClr val="0000FF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493100" y="2412450"/>
            <a:ext cx="2806800" cy="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Proxima Nova"/>
                <a:ea typeface="Proxima Nova"/>
                <a:cs typeface="Proxima Nova"/>
                <a:sym typeface="Proxima Nova"/>
              </a:rPr>
              <a:t>Fetching Millions of Tweets</a:t>
            </a:r>
            <a:endParaRPr sz="2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Proxima Nova"/>
                <a:ea typeface="Proxima Nova"/>
                <a:cs typeface="Proxima Nova"/>
                <a:sym typeface="Proxima Nova"/>
              </a:rPr>
              <a:t>Time consuming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68" name="Google Shape;68;p14"/>
          <p:cNvCxnSpPr/>
          <p:nvPr/>
        </p:nvCxnSpPr>
        <p:spPr>
          <a:xfrm flipH="1" rot="10800000">
            <a:off x="1744850" y="1980150"/>
            <a:ext cx="660300" cy="53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" name="Google Shape;69;p14"/>
          <p:cNvSpPr txBox="1"/>
          <p:nvPr/>
        </p:nvSpPr>
        <p:spPr>
          <a:xfrm>
            <a:off x="3584488" y="1730400"/>
            <a:ext cx="2898000" cy="9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Proxima Nova"/>
                <a:ea typeface="Proxima Nova"/>
                <a:cs typeface="Proxima Nova"/>
                <a:sym typeface="Proxima Nova"/>
              </a:rPr>
              <a:t>Testing Classifiers</a:t>
            </a:r>
            <a:endParaRPr sz="2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Proxima Nova"/>
                <a:ea typeface="Proxima Nova"/>
                <a:cs typeface="Proxima Nova"/>
                <a:sym typeface="Proxima Nova"/>
              </a:rPr>
              <a:t>Brain consuming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5910425" y="2693700"/>
            <a:ext cx="3870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rgbClr val="0000FF"/>
                </a:solidFill>
                <a:latin typeface="Alfa Slab One"/>
                <a:ea typeface="Alfa Slab One"/>
                <a:cs typeface="Alfa Slab One"/>
                <a:sym typeface="Alfa Slab One"/>
              </a:rPr>
              <a:t>2</a:t>
            </a:r>
            <a:endParaRPr sz="3700">
              <a:solidFill>
                <a:srgbClr val="0000FF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7329725" y="1183425"/>
            <a:ext cx="3870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rgbClr val="0000FF"/>
                </a:solidFill>
                <a:latin typeface="Alfa Slab One"/>
                <a:ea typeface="Alfa Slab One"/>
                <a:cs typeface="Alfa Slab One"/>
                <a:sym typeface="Alfa Slab One"/>
              </a:rPr>
              <a:t>3</a:t>
            </a:r>
            <a:endParaRPr sz="3700">
              <a:solidFill>
                <a:srgbClr val="0000FF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7912475" y="1365500"/>
            <a:ext cx="1024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Proxima Nova"/>
                <a:ea typeface="Proxima Nova"/>
                <a:cs typeface="Proxima Nova"/>
                <a:sym typeface="Proxima Nova"/>
              </a:rPr>
              <a:t>Pickle</a:t>
            </a:r>
            <a:endParaRPr sz="2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Proxima Nova"/>
                <a:ea typeface="Proxima Nova"/>
                <a:cs typeface="Proxima Nova"/>
                <a:sym typeface="Proxima Nova"/>
              </a:rPr>
              <a:t>Life saver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7975250" y="3588950"/>
            <a:ext cx="3870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rgbClr val="0000FF"/>
                </a:solidFill>
                <a:latin typeface="Alfa Slab One"/>
                <a:ea typeface="Alfa Slab One"/>
                <a:cs typeface="Alfa Slab One"/>
                <a:sym typeface="Alfa Slab One"/>
              </a:rPr>
              <a:t>4</a:t>
            </a:r>
            <a:endParaRPr sz="3700">
              <a:solidFill>
                <a:srgbClr val="0000FF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6175225" y="4453150"/>
            <a:ext cx="18585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Proxima Nova"/>
                <a:ea typeface="Proxima Nova"/>
                <a:cs typeface="Proxima Nova"/>
                <a:sym typeface="Proxima Nova"/>
              </a:rPr>
              <a:t>Flask Blog</a:t>
            </a:r>
            <a:endParaRPr sz="2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5" name="Google Shape;75;p14"/>
          <p:cNvCxnSpPr>
            <a:endCxn id="70" idx="1"/>
          </p:cNvCxnSpPr>
          <p:nvPr/>
        </p:nvCxnSpPr>
        <p:spPr>
          <a:xfrm>
            <a:off x="5249825" y="2260800"/>
            <a:ext cx="660600" cy="63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4"/>
          <p:cNvCxnSpPr>
            <a:stCxn id="74" idx="0"/>
          </p:cNvCxnSpPr>
          <p:nvPr/>
        </p:nvCxnSpPr>
        <p:spPr>
          <a:xfrm flipH="1" rot="10800000">
            <a:off x="7104475" y="4119250"/>
            <a:ext cx="899100" cy="33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Way of The Cross of our project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 the all process we fetched around 10 million tweets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Build and tested 9 different classifier and… the “Chosen One” is Gradient Boosting with 96% accuracy and 0.008 </a:t>
            </a:r>
            <a:r>
              <a:rPr lang="en-GB"/>
              <a:t>percent</a:t>
            </a:r>
            <a:r>
              <a:rPr lang="en-GB"/>
              <a:t> false positive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Built our Blog on Flask that contains our model + those features: Register, Login, Hash password, post and post updates, SQL Alchemy Database.</a:t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 amt="11000"/>
          </a:blip>
          <a:stretch>
            <a:fillRect/>
          </a:stretch>
        </p:blipFill>
        <p:spPr>
          <a:xfrm>
            <a:off x="2901" y="0"/>
            <a:ext cx="91381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 now lets change water in wine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1185725"/>
            <a:ext cx="8520600" cy="39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Flask has two main moderation features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Blog post moderation that blocks offensive content before posting</a:t>
            </a:r>
            <a:endParaRPr sz="22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900"/>
              <a:t>The admin can choose between 4 moderation level:</a:t>
            </a:r>
            <a:endParaRPr sz="1900"/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-GB" sz="1900"/>
              <a:t>Hell level : very permissive </a:t>
            </a:r>
            <a:endParaRPr sz="1900"/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-GB" sz="1900"/>
              <a:t>Permissive level :  </a:t>
            </a:r>
            <a:endParaRPr sz="1900"/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-GB" sz="1900"/>
              <a:t>Middle level  </a:t>
            </a:r>
            <a:endParaRPr sz="1900"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-GB" sz="1900"/>
              <a:t>Church level : swearing is a sin</a:t>
            </a:r>
            <a:endParaRPr sz="1900"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Vetting of user on registration : checking his all tweet history</a:t>
            </a:r>
            <a:endParaRPr sz="2200"/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Vetting function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 the </a:t>
            </a:r>
            <a:r>
              <a:rPr lang="en-GB"/>
              <a:t>vetting</a:t>
            </a:r>
            <a:r>
              <a:rPr lang="en-GB"/>
              <a:t> process includes: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Fetching tweets(10 mins)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All clean up(2 mins)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Vectorization(seconds)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Model predict(seconds)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We </a:t>
            </a:r>
            <a:r>
              <a:rPr lang="en-GB"/>
              <a:t>don't</a:t>
            </a:r>
            <a:r>
              <a:rPr lang="en-GB"/>
              <a:t> have time to do it live on our machine now. But basically the admin can choose that above x </a:t>
            </a:r>
            <a:r>
              <a:rPr lang="en-GB"/>
              <a:t>percent</a:t>
            </a:r>
            <a:r>
              <a:rPr lang="en-GB"/>
              <a:t> of offensiveness, the user is not allowed to register. Or he can choose that this particular user will post on church level, so that he s absolutely impossible for him to post offensive content.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Vetting : we fetched all tweets of...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Kevin hart:</a:t>
            </a:r>
            <a:endParaRPr b="1"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 sz="2000"/>
              <a:t>16% offensive tweets</a:t>
            </a:r>
            <a:endParaRPr b="1" sz="2000"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>
            <a:off x="99325" y="1252600"/>
            <a:ext cx="4472676" cy="279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4815875" y="12526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Donald Trump</a:t>
            </a:r>
            <a:endParaRPr b="1" sz="2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2% offensive </a:t>
            </a:r>
            <a:endParaRPr b="1" sz="2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tweets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4">
            <a:alphaModFix amt="51000"/>
          </a:blip>
          <a:stretch>
            <a:fillRect/>
          </a:stretch>
        </p:blipFill>
        <p:spPr>
          <a:xfrm>
            <a:off x="4749405" y="1252600"/>
            <a:ext cx="4191196" cy="2793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 the pope himself : @Pontifex</a:t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>
            <a:off x="400375" y="1152475"/>
            <a:ext cx="5775350" cy="377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311700" y="1352375"/>
            <a:ext cx="2526000" cy="9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latin typeface="Proxima Nova"/>
                <a:ea typeface="Proxima Nova"/>
                <a:cs typeface="Proxima Nova"/>
                <a:sym typeface="Proxima Nova"/>
              </a:rPr>
              <a:t>Pope Francis</a:t>
            </a:r>
            <a:endParaRPr sz="21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latin typeface="Proxima Nova"/>
                <a:ea typeface="Proxima Nova"/>
                <a:cs typeface="Proxima Nova"/>
                <a:sym typeface="Proxima Nova"/>
              </a:rPr>
              <a:t>0% offensive tweets</a:t>
            </a:r>
            <a:endParaRPr sz="21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Improvement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bag of word approach misses the context of the sentence.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Some words are allowed for some </a:t>
            </a:r>
            <a:r>
              <a:rPr lang="en-GB"/>
              <a:t>people</a:t>
            </a:r>
            <a:r>
              <a:rPr lang="en-GB"/>
              <a:t>, and not for others. It would be quite easy to code that some </a:t>
            </a:r>
            <a:r>
              <a:rPr lang="en-GB"/>
              <a:t>people</a:t>
            </a:r>
            <a:r>
              <a:rPr lang="en-GB"/>
              <a:t> are moderated on a specific model </a:t>
            </a:r>
            <a:r>
              <a:rPr lang="en-GB"/>
              <a:t>based</a:t>
            </a:r>
            <a:r>
              <a:rPr lang="en-GB"/>
              <a:t> on those </a:t>
            </a:r>
            <a:r>
              <a:rPr lang="en-GB"/>
              <a:t>characteristics, but is it ethical to discriminate 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Exploring other NL packages.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“</a:t>
            </a:r>
            <a:r>
              <a:rPr lang="en-GB"/>
              <a:t>Natural language processing is a field that mixes Data Science and linguistic, sociology and even philosophy. It makes it an endlessly interesting subject.”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