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3" r:id="rId4"/>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2fd92919_0_4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6b2fd92919_0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b2fd92919_0_4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6b2fd92919_0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2fd92919_0_4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6b2fd92919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b2fd92919_0_4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6b2fd92919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b2fd92919_0_4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6b2fd92919_0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b2fd92919_0_4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6b2fd92919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2fd92919_0_4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6b2fd92919_0_4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7" name="Shape 57"/>
        <p:cNvGrpSpPr/>
        <p:nvPr/>
      </p:nvGrpSpPr>
      <p:grpSpPr>
        <a:xfrm>
          <a:off x="0" y="0"/>
          <a:ext cx="0" cy="0"/>
          <a:chOff x="0" y="0"/>
          <a:chExt cx="0" cy="0"/>
        </a:xfrm>
      </p:grpSpPr>
      <p:sp>
        <p:nvSpPr>
          <p:cNvPr id="58" name="Google Shape;58;p14"/>
          <p:cNvSpPr/>
          <p:nvPr/>
        </p:nvSpPr>
        <p:spPr>
          <a:xfrm>
            <a:off x="941151" y="2828925"/>
            <a:ext cx="7657800" cy="4968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 name="Google Shape;59;p14"/>
          <p:cNvSpPr/>
          <p:nvPr/>
        </p:nvSpPr>
        <p:spPr>
          <a:xfrm>
            <a:off x="941151" y="2178844"/>
            <a:ext cx="7657800" cy="6501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lide-no banner" showMasterSp="0">
  <p:cSld name="1_Slide-no banner">
    <p:bg>
      <p:bgPr>
        <a:solidFill>
          <a:srgbClr val="3FB498"/>
        </a:solidFill>
      </p:bgPr>
    </p:bg>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0" t="0"/>
          <a:stretch/>
        </p:blipFill>
        <p:spPr>
          <a:xfrm>
            <a:off x="-6316" y="0"/>
            <a:ext cx="9142050" cy="5143500"/>
          </a:xfrm>
          <a:prstGeom prst="rect">
            <a:avLst/>
          </a:prstGeom>
          <a:noFill/>
          <a:ln>
            <a:noFill/>
          </a:ln>
        </p:spPr>
      </p:pic>
      <p:pic>
        <p:nvPicPr>
          <p:cNvPr id="62" name="Google Shape;62;p15"/>
          <p:cNvPicPr preferRelativeResize="0"/>
          <p:nvPr/>
        </p:nvPicPr>
        <p:blipFill rotWithShape="1">
          <a:blip r:embed="rId3">
            <a:alphaModFix/>
          </a:blip>
          <a:srcRect b="39351" l="2865" r="0" t="2349"/>
          <a:stretch/>
        </p:blipFill>
        <p:spPr>
          <a:xfrm>
            <a:off x="-6316" y="-1"/>
            <a:ext cx="4550776" cy="5142988"/>
          </a:xfrm>
          <a:prstGeom prst="rect">
            <a:avLst/>
          </a:prstGeom>
          <a:noFill/>
          <a:ln>
            <a:noFill/>
          </a:ln>
        </p:spPr>
      </p:pic>
      <p:pic>
        <p:nvPicPr>
          <p:cNvPr id="63" name="Google Shape;63;p15"/>
          <p:cNvPicPr preferRelativeResize="0"/>
          <p:nvPr/>
        </p:nvPicPr>
        <p:blipFill rotWithShape="1">
          <a:blip r:embed="rId4">
            <a:alphaModFix/>
          </a:blip>
          <a:srcRect b="0" l="0" r="0" t="14258"/>
          <a:stretch/>
        </p:blipFill>
        <p:spPr>
          <a:xfrm>
            <a:off x="-6025" y="-512"/>
            <a:ext cx="1752600" cy="5143500"/>
          </a:xfrm>
          <a:prstGeom prst="rect">
            <a:avLst/>
          </a:prstGeom>
          <a:noFill/>
          <a:ln>
            <a:noFill/>
          </a:ln>
        </p:spPr>
      </p:pic>
      <p:sp>
        <p:nvSpPr>
          <p:cNvPr id="64" name="Google Shape;64;p15"/>
          <p:cNvSpPr txBox="1"/>
          <p:nvPr>
            <p:ph idx="1" type="body"/>
          </p:nvPr>
        </p:nvSpPr>
        <p:spPr>
          <a:xfrm>
            <a:off x="535531" y="1382267"/>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65" name="Google Shape;65;p15"/>
          <p:cNvPicPr preferRelativeResize="0"/>
          <p:nvPr/>
        </p:nvPicPr>
        <p:blipFill rotWithShape="1">
          <a:blip r:embed="rId5">
            <a:alphaModFix/>
          </a:blip>
          <a:srcRect b="0" l="0" r="0" t="0"/>
          <a:stretch/>
        </p:blipFill>
        <p:spPr>
          <a:xfrm rot="5400000">
            <a:off x="5057957" y="-2770588"/>
            <a:ext cx="1382267" cy="6867875"/>
          </a:xfrm>
          <a:prstGeom prst="rect">
            <a:avLst/>
          </a:prstGeom>
          <a:noFill/>
          <a:ln>
            <a:noFill/>
          </a:ln>
        </p:spPr>
      </p:pic>
      <p:pic>
        <p:nvPicPr>
          <p:cNvPr descr="A close up of a logo&#10;&#10;Description generated with very high confidence" id="66" name="Google Shape;66;p15"/>
          <p:cNvPicPr preferRelativeResize="0"/>
          <p:nvPr/>
        </p:nvPicPr>
        <p:blipFill rotWithShape="1">
          <a:blip r:embed="rId6">
            <a:alphaModFix/>
          </a:blip>
          <a:srcRect b="0" l="0" r="0" t="0"/>
          <a:stretch/>
        </p:blipFill>
        <p:spPr>
          <a:xfrm>
            <a:off x="7500086" y="227667"/>
            <a:ext cx="1464744" cy="551113"/>
          </a:xfrm>
          <a:prstGeom prst="rect">
            <a:avLst/>
          </a:prstGeom>
          <a:noFill/>
          <a:ln>
            <a:noFill/>
          </a:ln>
        </p:spPr>
      </p:pic>
      <p:sp>
        <p:nvSpPr>
          <p:cNvPr id="67" name="Google Shape;67;p15"/>
          <p:cNvSpPr txBox="1"/>
          <p:nvPr>
            <p:ph type="title"/>
          </p:nvPr>
        </p:nvSpPr>
        <p:spPr>
          <a:xfrm>
            <a:off x="527560" y="273844"/>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5"/>
          <p:cNvSpPr txBox="1"/>
          <p:nvPr>
            <p:ph idx="10" type="dt"/>
          </p:nvPr>
        </p:nvSpPr>
        <p:spPr>
          <a:xfrm>
            <a:off x="542927"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9" name="Google Shape;69;p15"/>
          <p:cNvSpPr txBox="1"/>
          <p:nvPr>
            <p:ph idx="11" type="ftr"/>
          </p:nvPr>
        </p:nvSpPr>
        <p:spPr>
          <a:xfrm>
            <a:off x="2943226" y="4767263"/>
            <a:ext cx="3086100" cy="273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2" type="sldNum"/>
          </p:nvPr>
        </p:nvSpPr>
        <p:spPr>
          <a:xfrm>
            <a:off x="6372227"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rgbClr val="D8D8D8"/>
                </a:solidFill>
                <a:latin typeface="Calibri"/>
                <a:ea typeface="Calibri"/>
                <a:cs typeface="Calibri"/>
                <a:sym typeface="Calibri"/>
              </a:defRPr>
            </a:lvl1pPr>
            <a:lvl2pPr indent="0" lvl="1" marL="0" marR="0" rtl="0" algn="r">
              <a:spcBef>
                <a:spcPts val="0"/>
              </a:spcBef>
              <a:buNone/>
              <a:defRPr sz="900">
                <a:solidFill>
                  <a:srgbClr val="D8D8D8"/>
                </a:solidFill>
                <a:latin typeface="Calibri"/>
                <a:ea typeface="Calibri"/>
                <a:cs typeface="Calibri"/>
                <a:sym typeface="Calibri"/>
              </a:defRPr>
            </a:lvl2pPr>
            <a:lvl3pPr indent="0" lvl="2" marL="0" marR="0" rtl="0" algn="r">
              <a:spcBef>
                <a:spcPts val="0"/>
              </a:spcBef>
              <a:buNone/>
              <a:defRPr sz="900">
                <a:solidFill>
                  <a:srgbClr val="D8D8D8"/>
                </a:solidFill>
                <a:latin typeface="Calibri"/>
                <a:ea typeface="Calibri"/>
                <a:cs typeface="Calibri"/>
                <a:sym typeface="Calibri"/>
              </a:defRPr>
            </a:lvl3pPr>
            <a:lvl4pPr indent="0" lvl="3" marL="0" marR="0" rtl="0" algn="r">
              <a:spcBef>
                <a:spcPts val="0"/>
              </a:spcBef>
              <a:buNone/>
              <a:defRPr sz="900">
                <a:solidFill>
                  <a:srgbClr val="D8D8D8"/>
                </a:solidFill>
                <a:latin typeface="Calibri"/>
                <a:ea typeface="Calibri"/>
                <a:cs typeface="Calibri"/>
                <a:sym typeface="Calibri"/>
              </a:defRPr>
            </a:lvl4pPr>
            <a:lvl5pPr indent="0" lvl="4" marL="0" marR="0" rtl="0" algn="r">
              <a:spcBef>
                <a:spcPts val="0"/>
              </a:spcBef>
              <a:buNone/>
              <a:defRPr sz="900">
                <a:solidFill>
                  <a:srgbClr val="D8D8D8"/>
                </a:solidFill>
                <a:latin typeface="Calibri"/>
                <a:ea typeface="Calibri"/>
                <a:cs typeface="Calibri"/>
                <a:sym typeface="Calibri"/>
              </a:defRPr>
            </a:lvl5pPr>
            <a:lvl6pPr indent="0" lvl="5" marL="0" marR="0" rtl="0" algn="r">
              <a:spcBef>
                <a:spcPts val="0"/>
              </a:spcBef>
              <a:buNone/>
              <a:defRPr sz="900">
                <a:solidFill>
                  <a:srgbClr val="D8D8D8"/>
                </a:solidFill>
                <a:latin typeface="Calibri"/>
                <a:ea typeface="Calibri"/>
                <a:cs typeface="Calibri"/>
                <a:sym typeface="Calibri"/>
              </a:defRPr>
            </a:lvl6pPr>
            <a:lvl7pPr indent="0" lvl="6" marL="0" marR="0" rtl="0" algn="r">
              <a:spcBef>
                <a:spcPts val="0"/>
              </a:spcBef>
              <a:buNone/>
              <a:defRPr sz="900">
                <a:solidFill>
                  <a:srgbClr val="D8D8D8"/>
                </a:solidFill>
                <a:latin typeface="Calibri"/>
                <a:ea typeface="Calibri"/>
                <a:cs typeface="Calibri"/>
                <a:sym typeface="Calibri"/>
              </a:defRPr>
            </a:lvl7pPr>
            <a:lvl8pPr indent="0" lvl="7" marL="0" marR="0" rtl="0" algn="r">
              <a:spcBef>
                <a:spcPts val="0"/>
              </a:spcBef>
              <a:buNone/>
              <a:defRPr sz="900">
                <a:solidFill>
                  <a:srgbClr val="D8D8D8"/>
                </a:solidFill>
                <a:latin typeface="Calibri"/>
                <a:ea typeface="Calibri"/>
                <a:cs typeface="Calibri"/>
                <a:sym typeface="Calibri"/>
              </a:defRPr>
            </a:lvl8pPr>
            <a:lvl9pPr indent="0" lvl="8" marL="0" marR="0" rtl="0" algn="r">
              <a:spcBef>
                <a:spcPts val="0"/>
              </a:spcBef>
              <a:buNone/>
              <a:defRPr sz="900">
                <a:solidFill>
                  <a:srgbClr val="D8D8D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showMasterSp="0" type="title">
  <p:cSld name="TITLE">
    <p:bg>
      <p:bgPr>
        <a:solidFill>
          <a:srgbClr val="3FB498"/>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2">
            <a:alphaModFix/>
          </a:blip>
          <a:srcRect b="0" l="0" r="0" t="0"/>
          <a:stretch/>
        </p:blipFill>
        <p:spPr>
          <a:xfrm>
            <a:off x="8263" y="1"/>
            <a:ext cx="9142050" cy="5194098"/>
          </a:xfrm>
          <a:prstGeom prst="rect">
            <a:avLst/>
          </a:prstGeom>
          <a:noFill/>
          <a:ln>
            <a:noFill/>
          </a:ln>
        </p:spPr>
      </p:pic>
      <p:pic>
        <p:nvPicPr>
          <p:cNvPr id="73" name="Google Shape;73;p16"/>
          <p:cNvPicPr preferRelativeResize="0"/>
          <p:nvPr/>
        </p:nvPicPr>
        <p:blipFill rotWithShape="1">
          <a:blip r:embed="rId3">
            <a:alphaModFix/>
          </a:blip>
          <a:srcRect b="39351" l="2865" r="0" t="2349"/>
          <a:stretch/>
        </p:blipFill>
        <p:spPr>
          <a:xfrm>
            <a:off x="-6316" y="-1"/>
            <a:ext cx="4550776" cy="5193587"/>
          </a:xfrm>
          <a:prstGeom prst="rect">
            <a:avLst/>
          </a:prstGeom>
          <a:noFill/>
          <a:ln>
            <a:noFill/>
          </a:ln>
        </p:spPr>
      </p:pic>
      <p:pic>
        <p:nvPicPr>
          <p:cNvPr id="74" name="Google Shape;74;p16"/>
          <p:cNvPicPr preferRelativeResize="0"/>
          <p:nvPr/>
        </p:nvPicPr>
        <p:blipFill rotWithShape="1">
          <a:blip r:embed="rId4">
            <a:alphaModFix/>
          </a:blip>
          <a:srcRect b="0" l="0" r="0" t="14258"/>
          <a:stretch/>
        </p:blipFill>
        <p:spPr>
          <a:xfrm>
            <a:off x="-6025" y="-512"/>
            <a:ext cx="1752600" cy="5194100"/>
          </a:xfrm>
          <a:prstGeom prst="rect">
            <a:avLst/>
          </a:prstGeom>
          <a:noFill/>
          <a:ln>
            <a:noFill/>
          </a:ln>
        </p:spPr>
      </p:pic>
      <p:pic>
        <p:nvPicPr>
          <p:cNvPr id="75" name="Google Shape;75;p16"/>
          <p:cNvPicPr preferRelativeResize="0"/>
          <p:nvPr/>
        </p:nvPicPr>
        <p:blipFill rotWithShape="1">
          <a:blip r:embed="rId5">
            <a:alphaModFix/>
          </a:blip>
          <a:srcRect b="0" l="0" r="0" t="0"/>
          <a:stretch/>
        </p:blipFill>
        <p:spPr>
          <a:xfrm rot="5400000">
            <a:off x="5070739" y="-2768428"/>
            <a:ext cx="1382267" cy="6867875"/>
          </a:xfrm>
          <a:prstGeom prst="rect">
            <a:avLst/>
          </a:prstGeom>
          <a:noFill/>
          <a:ln>
            <a:noFill/>
          </a:ln>
        </p:spPr>
      </p:pic>
      <p:sp>
        <p:nvSpPr>
          <p:cNvPr id="76" name="Google Shape;76;p16"/>
          <p:cNvSpPr txBox="1"/>
          <p:nvPr>
            <p:ph type="ctrTitle"/>
          </p:nvPr>
        </p:nvSpPr>
        <p:spPr>
          <a:xfrm>
            <a:off x="1143000" y="1370583"/>
            <a:ext cx="6858000" cy="17907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lt1"/>
              </a:buClr>
              <a:buSzPts val="4500"/>
              <a:buFont typeface="Calibri"/>
              <a:buNone/>
              <a:defRPr b="0" i="0" sz="45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7" name="Google Shape;77;p16"/>
          <p:cNvSpPr txBox="1"/>
          <p:nvPr>
            <p:ph idx="1" type="subTitle"/>
          </p:nvPr>
        </p:nvSpPr>
        <p:spPr>
          <a:xfrm>
            <a:off x="1143000" y="3527791"/>
            <a:ext cx="6858000" cy="4548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descr="A close up of a logo&#10;&#10;Description generated with very high confidence" id="78" name="Google Shape;78;p16"/>
          <p:cNvPicPr preferRelativeResize="0"/>
          <p:nvPr/>
        </p:nvPicPr>
        <p:blipFill rotWithShape="1">
          <a:blip r:embed="rId6">
            <a:alphaModFix/>
          </a:blip>
          <a:srcRect b="0" l="0" r="0" t="0"/>
          <a:stretch/>
        </p:blipFill>
        <p:spPr>
          <a:xfrm>
            <a:off x="7500086" y="227667"/>
            <a:ext cx="1464744" cy="551113"/>
          </a:xfrm>
          <a:prstGeom prst="rect">
            <a:avLst/>
          </a:prstGeom>
          <a:noFill/>
          <a:ln>
            <a:noFill/>
          </a:ln>
        </p:spPr>
      </p:pic>
      <p:grpSp>
        <p:nvGrpSpPr>
          <p:cNvPr id="79" name="Google Shape;79;p16"/>
          <p:cNvGrpSpPr/>
          <p:nvPr/>
        </p:nvGrpSpPr>
        <p:grpSpPr>
          <a:xfrm>
            <a:off x="132955" y="2908479"/>
            <a:ext cx="798166" cy="2132100"/>
            <a:chOff x="320494" y="3833904"/>
            <a:chExt cx="1064221" cy="2842800"/>
          </a:xfrm>
        </p:grpSpPr>
        <p:grpSp>
          <p:nvGrpSpPr>
            <p:cNvPr id="80" name="Google Shape;80;p16"/>
            <p:cNvGrpSpPr/>
            <p:nvPr/>
          </p:nvGrpSpPr>
          <p:grpSpPr>
            <a:xfrm>
              <a:off x="907115" y="3909925"/>
              <a:ext cx="477600" cy="477600"/>
              <a:chOff x="196392" y="6214507"/>
              <a:chExt cx="477600" cy="477600"/>
            </a:xfrm>
          </p:grpSpPr>
          <p:pic>
            <p:nvPicPr>
              <p:cNvPr id="81" name="Google Shape;81;p16"/>
              <p:cNvPicPr preferRelativeResize="0"/>
              <p:nvPr/>
            </p:nvPicPr>
            <p:blipFill rotWithShape="1">
              <a:blip r:embed="rId7">
                <a:alphaModFix/>
              </a:blip>
              <a:srcRect b="-9241" l="0" r="52414" t="0"/>
              <a:stretch/>
            </p:blipFill>
            <p:spPr>
              <a:xfrm>
                <a:off x="297788" y="6313016"/>
                <a:ext cx="318830" cy="303332"/>
              </a:xfrm>
              <a:prstGeom prst="rect">
                <a:avLst/>
              </a:prstGeom>
              <a:noFill/>
              <a:ln>
                <a:noFill/>
              </a:ln>
            </p:spPr>
          </p:pic>
          <p:sp>
            <p:nvSpPr>
              <p:cNvPr id="82" name="Google Shape;82;p16"/>
              <p:cNvSpPr/>
              <p:nvPr/>
            </p:nvSpPr>
            <p:spPr>
              <a:xfrm>
                <a:off x="196392" y="6214507"/>
                <a:ext cx="477600" cy="4776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83" name="Google Shape;83;p16"/>
            <p:cNvGrpSpPr/>
            <p:nvPr/>
          </p:nvGrpSpPr>
          <p:grpSpPr>
            <a:xfrm>
              <a:off x="320494" y="3833904"/>
              <a:ext cx="582289" cy="2842800"/>
              <a:chOff x="320494" y="3833904"/>
              <a:chExt cx="582289" cy="2842800"/>
            </a:xfrm>
          </p:grpSpPr>
          <p:sp>
            <p:nvSpPr>
              <p:cNvPr id="84" name="Google Shape;84;p16"/>
              <p:cNvSpPr/>
              <p:nvPr/>
            </p:nvSpPr>
            <p:spPr>
              <a:xfrm>
                <a:off x="335783" y="3910988"/>
                <a:ext cx="567000" cy="27657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5" name="Google Shape;85;p16"/>
              <p:cNvSpPr txBox="1"/>
              <p:nvPr/>
            </p:nvSpPr>
            <p:spPr>
              <a:xfrm rot="-5400000">
                <a:off x="-823856" y="4978254"/>
                <a:ext cx="28428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Calibri"/>
                    <a:ea typeface="Calibri"/>
                    <a:cs typeface="Calibri"/>
                    <a:sym typeface="Calibri"/>
                  </a:rPr>
                  <a:t>Research and Development</a:t>
                </a:r>
                <a:endParaRPr sz="1100"/>
              </a:p>
              <a:p>
                <a:pPr indent="0" lvl="0" marL="0" marR="0" rtl="0" algn="l">
                  <a:spcBef>
                    <a:spcPts val="0"/>
                  </a:spcBef>
                  <a:spcAft>
                    <a:spcPts val="0"/>
                  </a:spcAft>
                  <a:buNone/>
                </a:pPr>
                <a:r>
                  <a:rPr b="1" lang="en" sz="1100">
                    <a:solidFill>
                      <a:schemeClr val="lt1"/>
                    </a:solidFill>
                    <a:latin typeface="Calibri"/>
                    <a:ea typeface="Calibri"/>
                    <a:cs typeface="Calibri"/>
                    <a:sym typeface="Calibri"/>
                  </a:rPr>
                  <a:t>Innovation</a:t>
                </a:r>
                <a:r>
                  <a:rPr lang="en" sz="1100">
                    <a:solidFill>
                      <a:schemeClr val="lt1"/>
                    </a:solidFill>
                    <a:latin typeface="Calibri"/>
                    <a:ea typeface="Calibri"/>
                    <a:cs typeface="Calibri"/>
                    <a:sym typeface="Calibri"/>
                  </a:rPr>
                  <a:t> is in our nature</a:t>
                </a:r>
                <a:endParaRPr sz="1100"/>
              </a:p>
            </p:txBody>
          </p:sp>
        </p:grpSp>
      </p:grpSp>
      <p:cxnSp>
        <p:nvCxnSpPr>
          <p:cNvPr id="86" name="Google Shape;86;p16"/>
          <p:cNvCxnSpPr/>
          <p:nvPr/>
        </p:nvCxnSpPr>
        <p:spPr>
          <a:xfrm>
            <a:off x="569625" y="3330804"/>
            <a:ext cx="7800300" cy="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_content" showMasterSp="0">
  <p:cSld name="3_Title_content">
    <p:bg>
      <p:bgPr>
        <a:solidFill>
          <a:srgbClr val="3FB498"/>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2">
            <a:alphaModFix/>
          </a:blip>
          <a:srcRect b="0" l="0" r="0" t="0"/>
          <a:stretch/>
        </p:blipFill>
        <p:spPr>
          <a:xfrm>
            <a:off x="8263" y="1"/>
            <a:ext cx="9142050" cy="5143500"/>
          </a:xfrm>
          <a:prstGeom prst="rect">
            <a:avLst/>
          </a:prstGeom>
          <a:noFill/>
          <a:ln>
            <a:noFill/>
          </a:ln>
        </p:spPr>
      </p:pic>
      <p:pic>
        <p:nvPicPr>
          <p:cNvPr id="89" name="Google Shape;89;p17"/>
          <p:cNvPicPr preferRelativeResize="0"/>
          <p:nvPr/>
        </p:nvPicPr>
        <p:blipFill rotWithShape="1">
          <a:blip r:embed="rId3">
            <a:alphaModFix/>
          </a:blip>
          <a:srcRect b="39351" l="2865" r="0" t="2349"/>
          <a:stretch/>
        </p:blipFill>
        <p:spPr>
          <a:xfrm>
            <a:off x="-6316" y="-1"/>
            <a:ext cx="4550776" cy="5143500"/>
          </a:xfrm>
          <a:prstGeom prst="rect">
            <a:avLst/>
          </a:prstGeom>
          <a:noFill/>
          <a:ln>
            <a:noFill/>
          </a:ln>
        </p:spPr>
      </p:pic>
      <p:pic>
        <p:nvPicPr>
          <p:cNvPr id="90" name="Google Shape;90;p17"/>
          <p:cNvPicPr preferRelativeResize="0"/>
          <p:nvPr/>
        </p:nvPicPr>
        <p:blipFill rotWithShape="1">
          <a:blip r:embed="rId4">
            <a:alphaModFix/>
          </a:blip>
          <a:srcRect b="0" l="0" r="0" t="14258"/>
          <a:stretch/>
        </p:blipFill>
        <p:spPr>
          <a:xfrm>
            <a:off x="-6025" y="-512"/>
            <a:ext cx="1752600" cy="5144013"/>
          </a:xfrm>
          <a:prstGeom prst="rect">
            <a:avLst/>
          </a:prstGeom>
          <a:noFill/>
          <a:ln>
            <a:noFill/>
          </a:ln>
        </p:spPr>
      </p:pic>
      <p:grpSp>
        <p:nvGrpSpPr>
          <p:cNvPr id="91" name="Google Shape;91;p17"/>
          <p:cNvGrpSpPr/>
          <p:nvPr/>
        </p:nvGrpSpPr>
        <p:grpSpPr>
          <a:xfrm>
            <a:off x="113240" y="280771"/>
            <a:ext cx="7059033" cy="2507311"/>
            <a:chOff x="131936" y="193386"/>
            <a:chExt cx="9412044" cy="3343081"/>
          </a:xfrm>
        </p:grpSpPr>
        <p:sp>
          <p:nvSpPr>
            <p:cNvPr id="92" name="Google Shape;92;p17"/>
            <p:cNvSpPr/>
            <p:nvPr/>
          </p:nvSpPr>
          <p:spPr>
            <a:xfrm>
              <a:off x="143503" y="193386"/>
              <a:ext cx="576000" cy="5760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93" name="Google Shape;93;p17"/>
            <p:cNvGrpSpPr/>
            <p:nvPr/>
          </p:nvGrpSpPr>
          <p:grpSpPr>
            <a:xfrm>
              <a:off x="131936" y="693667"/>
              <a:ext cx="578797" cy="2842800"/>
              <a:chOff x="320494" y="3833904"/>
              <a:chExt cx="573577" cy="2842800"/>
            </a:xfrm>
          </p:grpSpPr>
          <p:sp>
            <p:nvSpPr>
              <p:cNvPr id="94" name="Google Shape;94;p17"/>
              <p:cNvSpPr/>
              <p:nvPr/>
            </p:nvSpPr>
            <p:spPr>
              <a:xfrm>
                <a:off x="327071" y="3910988"/>
                <a:ext cx="567000" cy="27657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5" name="Google Shape;95;p17"/>
              <p:cNvSpPr txBox="1"/>
              <p:nvPr/>
            </p:nvSpPr>
            <p:spPr>
              <a:xfrm rot="-5400000">
                <a:off x="-823856" y="4978254"/>
                <a:ext cx="28428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Calibri"/>
                    <a:ea typeface="Calibri"/>
                    <a:cs typeface="Calibri"/>
                    <a:sym typeface="Calibri"/>
                  </a:rPr>
                  <a:t>Research and Development</a:t>
                </a:r>
                <a:endParaRPr sz="1100"/>
              </a:p>
              <a:p>
                <a:pPr indent="0" lvl="0" marL="0" marR="0" rtl="0" algn="l">
                  <a:spcBef>
                    <a:spcPts val="0"/>
                  </a:spcBef>
                  <a:spcAft>
                    <a:spcPts val="0"/>
                  </a:spcAft>
                  <a:buNone/>
                </a:pPr>
                <a:r>
                  <a:rPr b="1" lang="en" sz="1100">
                    <a:solidFill>
                      <a:schemeClr val="lt1"/>
                    </a:solidFill>
                    <a:latin typeface="Calibri"/>
                    <a:ea typeface="Calibri"/>
                    <a:cs typeface="Calibri"/>
                    <a:sym typeface="Calibri"/>
                  </a:rPr>
                  <a:t>Innovation</a:t>
                </a:r>
                <a:r>
                  <a:rPr lang="en" sz="1100">
                    <a:solidFill>
                      <a:schemeClr val="lt1"/>
                    </a:solidFill>
                    <a:latin typeface="Calibri"/>
                    <a:ea typeface="Calibri"/>
                    <a:cs typeface="Calibri"/>
                    <a:sym typeface="Calibri"/>
                  </a:rPr>
                  <a:t> is in our nature</a:t>
                </a:r>
                <a:endParaRPr sz="1100"/>
              </a:p>
            </p:txBody>
          </p:sp>
        </p:grpSp>
        <p:cxnSp>
          <p:nvCxnSpPr>
            <p:cNvPr id="96" name="Google Shape;96;p17"/>
            <p:cNvCxnSpPr/>
            <p:nvPr/>
          </p:nvCxnSpPr>
          <p:spPr>
            <a:xfrm>
              <a:off x="723380" y="769386"/>
              <a:ext cx="8820600" cy="0"/>
            </a:xfrm>
            <a:prstGeom prst="straightConnector1">
              <a:avLst/>
            </a:prstGeom>
            <a:noFill/>
            <a:ln cap="flat" cmpd="sng" w="38100">
              <a:solidFill>
                <a:schemeClr val="lt1"/>
              </a:solidFill>
              <a:prstDash val="solid"/>
              <a:miter lim="800000"/>
              <a:headEnd len="sm" w="sm" type="none"/>
              <a:tailEnd len="sm" w="sm" type="none"/>
            </a:ln>
          </p:spPr>
        </p:cxnSp>
      </p:grpSp>
      <p:pic>
        <p:nvPicPr>
          <p:cNvPr id="97" name="Google Shape;97;p17"/>
          <p:cNvPicPr preferRelativeResize="0"/>
          <p:nvPr/>
        </p:nvPicPr>
        <p:blipFill rotWithShape="1">
          <a:blip r:embed="rId5">
            <a:alphaModFix/>
          </a:blip>
          <a:srcRect b="-9241" l="0" r="52414" t="0"/>
          <a:stretch/>
        </p:blipFill>
        <p:spPr>
          <a:xfrm>
            <a:off x="204002" y="353065"/>
            <a:ext cx="318916" cy="303414"/>
          </a:xfrm>
          <a:prstGeom prst="rect">
            <a:avLst/>
          </a:prstGeom>
          <a:noFill/>
          <a:ln>
            <a:noFill/>
          </a:ln>
        </p:spPr>
      </p:pic>
      <p:sp>
        <p:nvSpPr>
          <p:cNvPr id="98" name="Google Shape;98;p17"/>
          <p:cNvSpPr txBox="1"/>
          <p:nvPr>
            <p:ph idx="1" type="body"/>
          </p:nvPr>
        </p:nvSpPr>
        <p:spPr>
          <a:xfrm>
            <a:off x="628650" y="1362393"/>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99" name="Google Shape;99;p17"/>
          <p:cNvPicPr preferRelativeResize="0"/>
          <p:nvPr/>
        </p:nvPicPr>
        <p:blipFill rotWithShape="1">
          <a:blip r:embed="rId6">
            <a:alphaModFix/>
          </a:blip>
          <a:srcRect b="0" l="0" r="0" t="0"/>
          <a:stretch/>
        </p:blipFill>
        <p:spPr>
          <a:xfrm rot="5400000">
            <a:off x="5062612" y="-2777983"/>
            <a:ext cx="1382267" cy="6867875"/>
          </a:xfrm>
          <a:prstGeom prst="rect">
            <a:avLst/>
          </a:prstGeom>
          <a:noFill/>
          <a:ln>
            <a:noFill/>
          </a:ln>
        </p:spPr>
      </p:pic>
      <p:pic>
        <p:nvPicPr>
          <p:cNvPr descr="A close up of a logo&#10;&#10;Description generated with very high confidence" id="100" name="Google Shape;100;p17"/>
          <p:cNvPicPr preferRelativeResize="0"/>
          <p:nvPr/>
        </p:nvPicPr>
        <p:blipFill rotWithShape="1">
          <a:blip r:embed="rId7">
            <a:alphaModFix/>
          </a:blip>
          <a:srcRect b="0" l="0" r="0" t="0"/>
          <a:stretch/>
        </p:blipFill>
        <p:spPr>
          <a:xfrm>
            <a:off x="7500086" y="227667"/>
            <a:ext cx="1464744" cy="551113"/>
          </a:xfrm>
          <a:prstGeom prst="rect">
            <a:avLst/>
          </a:prstGeom>
          <a:noFill/>
          <a:ln>
            <a:noFill/>
          </a:ln>
        </p:spPr>
      </p:pic>
      <p:sp>
        <p:nvSpPr>
          <p:cNvPr id="101" name="Google Shape;101;p17"/>
          <p:cNvSpPr txBox="1"/>
          <p:nvPr>
            <p:ph type="title"/>
          </p:nvPr>
        </p:nvSpPr>
        <p:spPr>
          <a:xfrm>
            <a:off x="725232" y="308261"/>
            <a:ext cx="6774900" cy="50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2" name="Google Shape;102;p1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3" name="Google Shape;103;p1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1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rgbClr val="D8D8D8"/>
                </a:solidFill>
                <a:latin typeface="Calibri"/>
                <a:ea typeface="Calibri"/>
                <a:cs typeface="Calibri"/>
                <a:sym typeface="Calibri"/>
              </a:defRPr>
            </a:lvl1pPr>
            <a:lvl2pPr indent="0" lvl="1" marL="0" marR="0" rtl="0" algn="r">
              <a:spcBef>
                <a:spcPts val="0"/>
              </a:spcBef>
              <a:buNone/>
              <a:defRPr sz="900">
                <a:solidFill>
                  <a:srgbClr val="D8D8D8"/>
                </a:solidFill>
                <a:latin typeface="Calibri"/>
                <a:ea typeface="Calibri"/>
                <a:cs typeface="Calibri"/>
                <a:sym typeface="Calibri"/>
              </a:defRPr>
            </a:lvl2pPr>
            <a:lvl3pPr indent="0" lvl="2" marL="0" marR="0" rtl="0" algn="r">
              <a:spcBef>
                <a:spcPts val="0"/>
              </a:spcBef>
              <a:buNone/>
              <a:defRPr sz="900">
                <a:solidFill>
                  <a:srgbClr val="D8D8D8"/>
                </a:solidFill>
                <a:latin typeface="Calibri"/>
                <a:ea typeface="Calibri"/>
                <a:cs typeface="Calibri"/>
                <a:sym typeface="Calibri"/>
              </a:defRPr>
            </a:lvl3pPr>
            <a:lvl4pPr indent="0" lvl="3" marL="0" marR="0" rtl="0" algn="r">
              <a:spcBef>
                <a:spcPts val="0"/>
              </a:spcBef>
              <a:buNone/>
              <a:defRPr sz="900">
                <a:solidFill>
                  <a:srgbClr val="D8D8D8"/>
                </a:solidFill>
                <a:latin typeface="Calibri"/>
                <a:ea typeface="Calibri"/>
                <a:cs typeface="Calibri"/>
                <a:sym typeface="Calibri"/>
              </a:defRPr>
            </a:lvl4pPr>
            <a:lvl5pPr indent="0" lvl="4" marL="0" marR="0" rtl="0" algn="r">
              <a:spcBef>
                <a:spcPts val="0"/>
              </a:spcBef>
              <a:buNone/>
              <a:defRPr sz="900">
                <a:solidFill>
                  <a:srgbClr val="D8D8D8"/>
                </a:solidFill>
                <a:latin typeface="Calibri"/>
                <a:ea typeface="Calibri"/>
                <a:cs typeface="Calibri"/>
                <a:sym typeface="Calibri"/>
              </a:defRPr>
            </a:lvl5pPr>
            <a:lvl6pPr indent="0" lvl="5" marL="0" marR="0" rtl="0" algn="r">
              <a:spcBef>
                <a:spcPts val="0"/>
              </a:spcBef>
              <a:buNone/>
              <a:defRPr sz="900">
                <a:solidFill>
                  <a:srgbClr val="D8D8D8"/>
                </a:solidFill>
                <a:latin typeface="Calibri"/>
                <a:ea typeface="Calibri"/>
                <a:cs typeface="Calibri"/>
                <a:sym typeface="Calibri"/>
              </a:defRPr>
            </a:lvl6pPr>
            <a:lvl7pPr indent="0" lvl="6" marL="0" marR="0" rtl="0" algn="r">
              <a:spcBef>
                <a:spcPts val="0"/>
              </a:spcBef>
              <a:buNone/>
              <a:defRPr sz="900">
                <a:solidFill>
                  <a:srgbClr val="D8D8D8"/>
                </a:solidFill>
                <a:latin typeface="Calibri"/>
                <a:ea typeface="Calibri"/>
                <a:cs typeface="Calibri"/>
                <a:sym typeface="Calibri"/>
              </a:defRPr>
            </a:lvl7pPr>
            <a:lvl8pPr indent="0" lvl="7" marL="0" marR="0" rtl="0" algn="r">
              <a:spcBef>
                <a:spcPts val="0"/>
              </a:spcBef>
              <a:buNone/>
              <a:defRPr sz="900">
                <a:solidFill>
                  <a:srgbClr val="D8D8D8"/>
                </a:solidFill>
                <a:latin typeface="Calibri"/>
                <a:ea typeface="Calibri"/>
                <a:cs typeface="Calibri"/>
                <a:sym typeface="Calibri"/>
              </a:defRPr>
            </a:lvl8pPr>
            <a:lvl9pPr indent="0" lvl="8" marL="0" marR="0" rtl="0" algn="r">
              <a:spcBef>
                <a:spcPts val="0"/>
              </a:spcBef>
              <a:buNone/>
              <a:defRPr sz="900">
                <a:solidFill>
                  <a:srgbClr val="D8D8D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_parallel content" showMasterSp="0">
  <p:cSld name="2_Title_parallel content">
    <p:bg>
      <p:bgPr>
        <a:solidFill>
          <a:srgbClr val="3FB498"/>
        </a:solidFill>
      </p:bgPr>
    </p:bg>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2">
            <a:alphaModFix/>
          </a:blip>
          <a:srcRect b="0" l="0" r="0" t="0"/>
          <a:stretch/>
        </p:blipFill>
        <p:spPr>
          <a:xfrm>
            <a:off x="8263" y="1"/>
            <a:ext cx="9142050" cy="5143500"/>
          </a:xfrm>
          <a:prstGeom prst="rect">
            <a:avLst/>
          </a:prstGeom>
          <a:noFill/>
          <a:ln>
            <a:noFill/>
          </a:ln>
        </p:spPr>
      </p:pic>
      <p:pic>
        <p:nvPicPr>
          <p:cNvPr id="107" name="Google Shape;107;p18"/>
          <p:cNvPicPr preferRelativeResize="0"/>
          <p:nvPr/>
        </p:nvPicPr>
        <p:blipFill rotWithShape="1">
          <a:blip r:embed="rId3">
            <a:alphaModFix/>
          </a:blip>
          <a:srcRect b="39351" l="2865" r="0" t="2349"/>
          <a:stretch/>
        </p:blipFill>
        <p:spPr>
          <a:xfrm>
            <a:off x="-6316" y="-1"/>
            <a:ext cx="4550776" cy="5143500"/>
          </a:xfrm>
          <a:prstGeom prst="rect">
            <a:avLst/>
          </a:prstGeom>
          <a:noFill/>
          <a:ln>
            <a:noFill/>
          </a:ln>
        </p:spPr>
      </p:pic>
      <p:pic>
        <p:nvPicPr>
          <p:cNvPr id="108" name="Google Shape;108;p18"/>
          <p:cNvPicPr preferRelativeResize="0"/>
          <p:nvPr/>
        </p:nvPicPr>
        <p:blipFill rotWithShape="1">
          <a:blip r:embed="rId4">
            <a:alphaModFix/>
          </a:blip>
          <a:srcRect b="0" l="0" r="0" t="14258"/>
          <a:stretch/>
        </p:blipFill>
        <p:spPr>
          <a:xfrm>
            <a:off x="-6025" y="-512"/>
            <a:ext cx="1752600" cy="5144013"/>
          </a:xfrm>
          <a:prstGeom prst="rect">
            <a:avLst/>
          </a:prstGeom>
          <a:noFill/>
          <a:ln>
            <a:noFill/>
          </a:ln>
        </p:spPr>
      </p:pic>
      <p:grpSp>
        <p:nvGrpSpPr>
          <p:cNvPr id="109" name="Google Shape;109;p18"/>
          <p:cNvGrpSpPr/>
          <p:nvPr/>
        </p:nvGrpSpPr>
        <p:grpSpPr>
          <a:xfrm>
            <a:off x="113240" y="280771"/>
            <a:ext cx="7059033" cy="2507311"/>
            <a:chOff x="131936" y="193386"/>
            <a:chExt cx="9412044" cy="3343081"/>
          </a:xfrm>
        </p:grpSpPr>
        <p:sp>
          <p:nvSpPr>
            <p:cNvPr id="110" name="Google Shape;110;p18"/>
            <p:cNvSpPr/>
            <p:nvPr/>
          </p:nvSpPr>
          <p:spPr>
            <a:xfrm>
              <a:off x="143503" y="193386"/>
              <a:ext cx="576000" cy="5760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11" name="Google Shape;111;p18"/>
            <p:cNvGrpSpPr/>
            <p:nvPr/>
          </p:nvGrpSpPr>
          <p:grpSpPr>
            <a:xfrm>
              <a:off x="131936" y="693667"/>
              <a:ext cx="578797" cy="2842800"/>
              <a:chOff x="320494" y="3833904"/>
              <a:chExt cx="573577" cy="2842800"/>
            </a:xfrm>
          </p:grpSpPr>
          <p:sp>
            <p:nvSpPr>
              <p:cNvPr id="112" name="Google Shape;112;p18"/>
              <p:cNvSpPr/>
              <p:nvPr/>
            </p:nvSpPr>
            <p:spPr>
              <a:xfrm>
                <a:off x="327071" y="3910988"/>
                <a:ext cx="567000" cy="27657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Google Shape;113;p18"/>
              <p:cNvSpPr txBox="1"/>
              <p:nvPr/>
            </p:nvSpPr>
            <p:spPr>
              <a:xfrm rot="-5400000">
                <a:off x="-823856" y="4978254"/>
                <a:ext cx="28428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Calibri"/>
                    <a:ea typeface="Calibri"/>
                    <a:cs typeface="Calibri"/>
                    <a:sym typeface="Calibri"/>
                  </a:rPr>
                  <a:t>Research and Development</a:t>
                </a:r>
                <a:endParaRPr sz="1100"/>
              </a:p>
              <a:p>
                <a:pPr indent="0" lvl="0" marL="0" marR="0" rtl="0" algn="l">
                  <a:spcBef>
                    <a:spcPts val="0"/>
                  </a:spcBef>
                  <a:spcAft>
                    <a:spcPts val="0"/>
                  </a:spcAft>
                  <a:buNone/>
                </a:pPr>
                <a:r>
                  <a:rPr b="1" lang="en" sz="1100">
                    <a:solidFill>
                      <a:schemeClr val="lt1"/>
                    </a:solidFill>
                    <a:latin typeface="Calibri"/>
                    <a:ea typeface="Calibri"/>
                    <a:cs typeface="Calibri"/>
                    <a:sym typeface="Calibri"/>
                  </a:rPr>
                  <a:t>Innovation</a:t>
                </a:r>
                <a:r>
                  <a:rPr lang="en" sz="1100">
                    <a:solidFill>
                      <a:schemeClr val="lt1"/>
                    </a:solidFill>
                    <a:latin typeface="Calibri"/>
                    <a:ea typeface="Calibri"/>
                    <a:cs typeface="Calibri"/>
                    <a:sym typeface="Calibri"/>
                  </a:rPr>
                  <a:t> is in our nature</a:t>
                </a:r>
                <a:endParaRPr sz="1100"/>
              </a:p>
            </p:txBody>
          </p:sp>
        </p:grpSp>
        <p:cxnSp>
          <p:nvCxnSpPr>
            <p:cNvPr id="114" name="Google Shape;114;p18"/>
            <p:cNvCxnSpPr/>
            <p:nvPr/>
          </p:nvCxnSpPr>
          <p:spPr>
            <a:xfrm>
              <a:off x="723380" y="769386"/>
              <a:ext cx="8820600" cy="0"/>
            </a:xfrm>
            <a:prstGeom prst="straightConnector1">
              <a:avLst/>
            </a:prstGeom>
            <a:noFill/>
            <a:ln cap="flat" cmpd="sng" w="38100">
              <a:solidFill>
                <a:schemeClr val="lt1"/>
              </a:solidFill>
              <a:prstDash val="solid"/>
              <a:miter lim="800000"/>
              <a:headEnd len="sm" w="sm" type="none"/>
              <a:tailEnd len="sm" w="sm" type="none"/>
            </a:ln>
          </p:spPr>
        </p:cxnSp>
      </p:grpSp>
      <p:pic>
        <p:nvPicPr>
          <p:cNvPr id="115" name="Google Shape;115;p18"/>
          <p:cNvPicPr preferRelativeResize="0"/>
          <p:nvPr/>
        </p:nvPicPr>
        <p:blipFill rotWithShape="1">
          <a:blip r:embed="rId5">
            <a:alphaModFix/>
          </a:blip>
          <a:srcRect b="-9241" l="0" r="52414" t="0"/>
          <a:stretch/>
        </p:blipFill>
        <p:spPr>
          <a:xfrm>
            <a:off x="204002" y="353065"/>
            <a:ext cx="318916" cy="303414"/>
          </a:xfrm>
          <a:prstGeom prst="rect">
            <a:avLst/>
          </a:prstGeom>
          <a:noFill/>
          <a:ln>
            <a:noFill/>
          </a:ln>
        </p:spPr>
      </p:pic>
      <p:sp>
        <p:nvSpPr>
          <p:cNvPr id="116" name="Google Shape;116;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7" name="Google Shape;117;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118" name="Google Shape;118;p18"/>
          <p:cNvPicPr preferRelativeResize="0"/>
          <p:nvPr/>
        </p:nvPicPr>
        <p:blipFill rotWithShape="1">
          <a:blip r:embed="rId6">
            <a:alphaModFix/>
          </a:blip>
          <a:srcRect b="0" l="0" r="0" t="0"/>
          <a:stretch/>
        </p:blipFill>
        <p:spPr>
          <a:xfrm rot="5400000">
            <a:off x="5062612" y="-2777983"/>
            <a:ext cx="1382267" cy="6867875"/>
          </a:xfrm>
          <a:prstGeom prst="rect">
            <a:avLst/>
          </a:prstGeom>
          <a:noFill/>
          <a:ln>
            <a:noFill/>
          </a:ln>
        </p:spPr>
      </p:pic>
      <p:pic>
        <p:nvPicPr>
          <p:cNvPr descr="A close up of a logo&#10;&#10;Description generated with very high confidence" id="119" name="Google Shape;119;p18"/>
          <p:cNvPicPr preferRelativeResize="0"/>
          <p:nvPr/>
        </p:nvPicPr>
        <p:blipFill rotWithShape="1">
          <a:blip r:embed="rId7">
            <a:alphaModFix/>
          </a:blip>
          <a:srcRect b="0" l="0" r="0" t="0"/>
          <a:stretch/>
        </p:blipFill>
        <p:spPr>
          <a:xfrm>
            <a:off x="7500086" y="227667"/>
            <a:ext cx="1464744" cy="551113"/>
          </a:xfrm>
          <a:prstGeom prst="rect">
            <a:avLst/>
          </a:prstGeom>
          <a:noFill/>
          <a:ln>
            <a:noFill/>
          </a:ln>
        </p:spPr>
      </p:pic>
      <p:sp>
        <p:nvSpPr>
          <p:cNvPr id="120" name="Google Shape;120;p18"/>
          <p:cNvSpPr txBox="1"/>
          <p:nvPr>
            <p:ph type="title"/>
          </p:nvPr>
        </p:nvSpPr>
        <p:spPr>
          <a:xfrm>
            <a:off x="725232" y="308261"/>
            <a:ext cx="6774900" cy="50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1" name="Google Shape;121;p1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2" name="Google Shape;122;p1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rgbClr val="D8D8D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1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rgbClr val="D8D8D8"/>
                </a:solidFill>
                <a:latin typeface="Calibri"/>
                <a:ea typeface="Calibri"/>
                <a:cs typeface="Calibri"/>
                <a:sym typeface="Calibri"/>
              </a:defRPr>
            </a:lvl1pPr>
            <a:lvl2pPr indent="0" lvl="1" marL="0" marR="0" rtl="0" algn="r">
              <a:spcBef>
                <a:spcPts val="0"/>
              </a:spcBef>
              <a:buNone/>
              <a:defRPr sz="900">
                <a:solidFill>
                  <a:srgbClr val="D8D8D8"/>
                </a:solidFill>
                <a:latin typeface="Calibri"/>
                <a:ea typeface="Calibri"/>
                <a:cs typeface="Calibri"/>
                <a:sym typeface="Calibri"/>
              </a:defRPr>
            </a:lvl2pPr>
            <a:lvl3pPr indent="0" lvl="2" marL="0" marR="0" rtl="0" algn="r">
              <a:spcBef>
                <a:spcPts val="0"/>
              </a:spcBef>
              <a:buNone/>
              <a:defRPr sz="900">
                <a:solidFill>
                  <a:srgbClr val="D8D8D8"/>
                </a:solidFill>
                <a:latin typeface="Calibri"/>
                <a:ea typeface="Calibri"/>
                <a:cs typeface="Calibri"/>
                <a:sym typeface="Calibri"/>
              </a:defRPr>
            </a:lvl3pPr>
            <a:lvl4pPr indent="0" lvl="3" marL="0" marR="0" rtl="0" algn="r">
              <a:spcBef>
                <a:spcPts val="0"/>
              </a:spcBef>
              <a:buNone/>
              <a:defRPr sz="900">
                <a:solidFill>
                  <a:srgbClr val="D8D8D8"/>
                </a:solidFill>
                <a:latin typeface="Calibri"/>
                <a:ea typeface="Calibri"/>
                <a:cs typeface="Calibri"/>
                <a:sym typeface="Calibri"/>
              </a:defRPr>
            </a:lvl4pPr>
            <a:lvl5pPr indent="0" lvl="4" marL="0" marR="0" rtl="0" algn="r">
              <a:spcBef>
                <a:spcPts val="0"/>
              </a:spcBef>
              <a:buNone/>
              <a:defRPr sz="900">
                <a:solidFill>
                  <a:srgbClr val="D8D8D8"/>
                </a:solidFill>
                <a:latin typeface="Calibri"/>
                <a:ea typeface="Calibri"/>
                <a:cs typeface="Calibri"/>
                <a:sym typeface="Calibri"/>
              </a:defRPr>
            </a:lvl5pPr>
            <a:lvl6pPr indent="0" lvl="5" marL="0" marR="0" rtl="0" algn="r">
              <a:spcBef>
                <a:spcPts val="0"/>
              </a:spcBef>
              <a:buNone/>
              <a:defRPr sz="900">
                <a:solidFill>
                  <a:srgbClr val="D8D8D8"/>
                </a:solidFill>
                <a:latin typeface="Calibri"/>
                <a:ea typeface="Calibri"/>
                <a:cs typeface="Calibri"/>
                <a:sym typeface="Calibri"/>
              </a:defRPr>
            </a:lvl6pPr>
            <a:lvl7pPr indent="0" lvl="6" marL="0" marR="0" rtl="0" algn="r">
              <a:spcBef>
                <a:spcPts val="0"/>
              </a:spcBef>
              <a:buNone/>
              <a:defRPr sz="900">
                <a:solidFill>
                  <a:srgbClr val="D8D8D8"/>
                </a:solidFill>
                <a:latin typeface="Calibri"/>
                <a:ea typeface="Calibri"/>
                <a:cs typeface="Calibri"/>
                <a:sym typeface="Calibri"/>
              </a:defRPr>
            </a:lvl7pPr>
            <a:lvl8pPr indent="0" lvl="7" marL="0" marR="0" rtl="0" algn="r">
              <a:spcBef>
                <a:spcPts val="0"/>
              </a:spcBef>
              <a:buNone/>
              <a:defRPr sz="900">
                <a:solidFill>
                  <a:srgbClr val="D8D8D8"/>
                </a:solidFill>
                <a:latin typeface="Calibri"/>
                <a:ea typeface="Calibri"/>
                <a:cs typeface="Calibri"/>
                <a:sym typeface="Calibri"/>
              </a:defRPr>
            </a:lvl8pPr>
            <a:lvl9pPr indent="0" lvl="8" marL="0" marR="0" rtl="0" algn="r">
              <a:spcBef>
                <a:spcPts val="0"/>
              </a:spcBef>
              <a:buNone/>
              <a:defRPr sz="900">
                <a:solidFill>
                  <a:srgbClr val="D8D8D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_Content" showMasterSp="0">
  <p:cSld name="1_Title_Content">
    <p:bg>
      <p:bgPr>
        <a:solidFill>
          <a:srgbClr val="3FB498"/>
        </a:solidFill>
      </p:bgPr>
    </p:bg>
    <p:spTree>
      <p:nvGrpSpPr>
        <p:cNvPr id="124" name="Shape 124"/>
        <p:cNvGrpSpPr/>
        <p:nvPr/>
      </p:nvGrpSpPr>
      <p:grpSpPr>
        <a:xfrm>
          <a:off x="0" y="0"/>
          <a:ext cx="0" cy="0"/>
          <a:chOff x="0" y="0"/>
          <a:chExt cx="0" cy="0"/>
        </a:xfrm>
      </p:grpSpPr>
      <p:pic>
        <p:nvPicPr>
          <p:cNvPr id="125" name="Google Shape;125;p19"/>
          <p:cNvPicPr preferRelativeResize="0"/>
          <p:nvPr/>
        </p:nvPicPr>
        <p:blipFill rotWithShape="1">
          <a:blip r:embed="rId2">
            <a:alphaModFix/>
          </a:blip>
          <a:srcRect b="0" l="0" r="0" t="0"/>
          <a:stretch/>
        </p:blipFill>
        <p:spPr>
          <a:xfrm>
            <a:off x="8263" y="1"/>
            <a:ext cx="9142050" cy="5143500"/>
          </a:xfrm>
          <a:prstGeom prst="rect">
            <a:avLst/>
          </a:prstGeom>
          <a:noFill/>
          <a:ln>
            <a:noFill/>
          </a:ln>
        </p:spPr>
      </p:pic>
      <p:pic>
        <p:nvPicPr>
          <p:cNvPr id="126" name="Google Shape;126;p19"/>
          <p:cNvPicPr preferRelativeResize="0"/>
          <p:nvPr/>
        </p:nvPicPr>
        <p:blipFill rotWithShape="1">
          <a:blip r:embed="rId3">
            <a:alphaModFix/>
          </a:blip>
          <a:srcRect b="39351" l="2865" r="0" t="2349"/>
          <a:stretch/>
        </p:blipFill>
        <p:spPr>
          <a:xfrm>
            <a:off x="-6316" y="-1"/>
            <a:ext cx="4550776" cy="5143500"/>
          </a:xfrm>
          <a:prstGeom prst="rect">
            <a:avLst/>
          </a:prstGeom>
          <a:noFill/>
          <a:ln>
            <a:noFill/>
          </a:ln>
        </p:spPr>
      </p:pic>
      <p:pic>
        <p:nvPicPr>
          <p:cNvPr id="127" name="Google Shape;127;p19"/>
          <p:cNvPicPr preferRelativeResize="0"/>
          <p:nvPr/>
        </p:nvPicPr>
        <p:blipFill rotWithShape="1">
          <a:blip r:embed="rId4">
            <a:alphaModFix/>
          </a:blip>
          <a:srcRect b="0" l="0" r="0" t="14258"/>
          <a:stretch/>
        </p:blipFill>
        <p:spPr>
          <a:xfrm>
            <a:off x="-6025" y="-512"/>
            <a:ext cx="1752600" cy="5144013"/>
          </a:xfrm>
          <a:prstGeom prst="rect">
            <a:avLst/>
          </a:prstGeom>
          <a:noFill/>
          <a:ln>
            <a:noFill/>
          </a:ln>
        </p:spPr>
      </p:pic>
      <p:pic>
        <p:nvPicPr>
          <p:cNvPr id="128" name="Google Shape;128;p19"/>
          <p:cNvPicPr preferRelativeResize="0"/>
          <p:nvPr/>
        </p:nvPicPr>
        <p:blipFill rotWithShape="1">
          <a:blip r:embed="rId5">
            <a:alphaModFix/>
          </a:blip>
          <a:srcRect b="0" l="0" r="0" t="0"/>
          <a:stretch/>
        </p:blipFill>
        <p:spPr>
          <a:xfrm rot="5400000">
            <a:off x="5070739" y="-2768428"/>
            <a:ext cx="1382267" cy="6867875"/>
          </a:xfrm>
          <a:prstGeom prst="rect">
            <a:avLst/>
          </a:prstGeom>
          <a:noFill/>
          <a:ln>
            <a:noFill/>
          </a:ln>
        </p:spPr>
      </p:pic>
      <p:pic>
        <p:nvPicPr>
          <p:cNvPr descr="A close up of a logo&#10;&#10;Description generated with very high confidence" id="129" name="Google Shape;129;p19"/>
          <p:cNvPicPr preferRelativeResize="0"/>
          <p:nvPr/>
        </p:nvPicPr>
        <p:blipFill rotWithShape="1">
          <a:blip r:embed="rId6">
            <a:alphaModFix/>
          </a:blip>
          <a:srcRect b="0" l="0" r="0" t="0"/>
          <a:stretch/>
        </p:blipFill>
        <p:spPr>
          <a:xfrm>
            <a:off x="7503704" y="225591"/>
            <a:ext cx="1464744" cy="551113"/>
          </a:xfrm>
          <a:prstGeom prst="rect">
            <a:avLst/>
          </a:prstGeom>
          <a:noFill/>
          <a:ln>
            <a:noFill/>
          </a:ln>
        </p:spPr>
      </p:pic>
      <p:sp>
        <p:nvSpPr>
          <p:cNvPr id="130" name="Google Shape;130;p19"/>
          <p:cNvSpPr txBox="1"/>
          <p:nvPr>
            <p:ph type="title"/>
          </p:nvPr>
        </p:nvSpPr>
        <p:spPr>
          <a:xfrm>
            <a:off x="467956" y="269443"/>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1" name="Google Shape;131;p19"/>
          <p:cNvSpPr txBox="1"/>
          <p:nvPr>
            <p:ph idx="1" type="body"/>
          </p:nvPr>
        </p:nvSpPr>
        <p:spPr>
          <a:xfrm>
            <a:off x="462481" y="1377865"/>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2" name="Google Shape;132;p19"/>
          <p:cNvSpPr txBox="1"/>
          <p:nvPr>
            <p:ph idx="10" type="dt"/>
          </p:nvPr>
        </p:nvSpPr>
        <p:spPr>
          <a:xfrm>
            <a:off x="772409" y="4769462"/>
            <a:ext cx="15948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rgbClr val="BFBFB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3" name="Google Shape;133;p19"/>
          <p:cNvSpPr txBox="1"/>
          <p:nvPr>
            <p:ph idx="11" type="ftr"/>
          </p:nvPr>
        </p:nvSpPr>
        <p:spPr>
          <a:xfrm>
            <a:off x="2847281" y="4769462"/>
            <a:ext cx="3086100" cy="273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rgbClr val="BFBFB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4" name="Google Shape;134;p19"/>
          <p:cNvSpPr txBox="1"/>
          <p:nvPr>
            <p:ph idx="12" type="sldNum"/>
          </p:nvPr>
        </p:nvSpPr>
        <p:spPr>
          <a:xfrm>
            <a:off x="6276281" y="4769462"/>
            <a:ext cx="2078400" cy="2739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rgbClr val="BFBFBF"/>
                </a:solidFill>
                <a:latin typeface="Calibri"/>
                <a:ea typeface="Calibri"/>
                <a:cs typeface="Calibri"/>
                <a:sym typeface="Calibri"/>
              </a:defRPr>
            </a:lvl1pPr>
            <a:lvl2pPr indent="0" lvl="1" marL="0" marR="0" rtl="0" algn="r">
              <a:spcBef>
                <a:spcPts val="0"/>
              </a:spcBef>
              <a:buNone/>
              <a:defRPr sz="900">
                <a:solidFill>
                  <a:srgbClr val="BFBFBF"/>
                </a:solidFill>
                <a:latin typeface="Calibri"/>
                <a:ea typeface="Calibri"/>
                <a:cs typeface="Calibri"/>
                <a:sym typeface="Calibri"/>
              </a:defRPr>
            </a:lvl2pPr>
            <a:lvl3pPr indent="0" lvl="2" marL="0" marR="0" rtl="0" algn="r">
              <a:spcBef>
                <a:spcPts val="0"/>
              </a:spcBef>
              <a:buNone/>
              <a:defRPr sz="900">
                <a:solidFill>
                  <a:srgbClr val="BFBFBF"/>
                </a:solidFill>
                <a:latin typeface="Calibri"/>
                <a:ea typeface="Calibri"/>
                <a:cs typeface="Calibri"/>
                <a:sym typeface="Calibri"/>
              </a:defRPr>
            </a:lvl3pPr>
            <a:lvl4pPr indent="0" lvl="3" marL="0" marR="0" rtl="0" algn="r">
              <a:spcBef>
                <a:spcPts val="0"/>
              </a:spcBef>
              <a:buNone/>
              <a:defRPr sz="900">
                <a:solidFill>
                  <a:srgbClr val="BFBFBF"/>
                </a:solidFill>
                <a:latin typeface="Calibri"/>
                <a:ea typeface="Calibri"/>
                <a:cs typeface="Calibri"/>
                <a:sym typeface="Calibri"/>
              </a:defRPr>
            </a:lvl4pPr>
            <a:lvl5pPr indent="0" lvl="4" marL="0" marR="0" rtl="0" algn="r">
              <a:spcBef>
                <a:spcPts val="0"/>
              </a:spcBef>
              <a:buNone/>
              <a:defRPr sz="900">
                <a:solidFill>
                  <a:srgbClr val="BFBFBF"/>
                </a:solidFill>
                <a:latin typeface="Calibri"/>
                <a:ea typeface="Calibri"/>
                <a:cs typeface="Calibri"/>
                <a:sym typeface="Calibri"/>
              </a:defRPr>
            </a:lvl5pPr>
            <a:lvl6pPr indent="0" lvl="5" marL="0" marR="0" rtl="0" algn="r">
              <a:spcBef>
                <a:spcPts val="0"/>
              </a:spcBef>
              <a:buNone/>
              <a:defRPr sz="900">
                <a:solidFill>
                  <a:srgbClr val="BFBFBF"/>
                </a:solidFill>
                <a:latin typeface="Calibri"/>
                <a:ea typeface="Calibri"/>
                <a:cs typeface="Calibri"/>
                <a:sym typeface="Calibri"/>
              </a:defRPr>
            </a:lvl6pPr>
            <a:lvl7pPr indent="0" lvl="6" marL="0" marR="0" rtl="0" algn="r">
              <a:spcBef>
                <a:spcPts val="0"/>
              </a:spcBef>
              <a:buNone/>
              <a:defRPr sz="900">
                <a:solidFill>
                  <a:srgbClr val="BFBFBF"/>
                </a:solidFill>
                <a:latin typeface="Calibri"/>
                <a:ea typeface="Calibri"/>
                <a:cs typeface="Calibri"/>
                <a:sym typeface="Calibri"/>
              </a:defRPr>
            </a:lvl7pPr>
            <a:lvl8pPr indent="0" lvl="7" marL="0" marR="0" rtl="0" algn="r">
              <a:spcBef>
                <a:spcPts val="0"/>
              </a:spcBef>
              <a:buNone/>
              <a:defRPr sz="900">
                <a:solidFill>
                  <a:srgbClr val="BFBFBF"/>
                </a:solidFill>
                <a:latin typeface="Calibri"/>
                <a:ea typeface="Calibri"/>
                <a:cs typeface="Calibri"/>
                <a:sym typeface="Calibri"/>
              </a:defRPr>
            </a:lvl8pPr>
            <a:lvl9pPr indent="0" lvl="8" marL="0" marR="0" rtl="0" algn="r">
              <a:spcBef>
                <a:spcPts val="0"/>
              </a:spcBef>
              <a:buNone/>
              <a:defRPr sz="900">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grpSp>
        <p:nvGrpSpPr>
          <p:cNvPr id="135" name="Google Shape;135;p19"/>
          <p:cNvGrpSpPr/>
          <p:nvPr/>
        </p:nvGrpSpPr>
        <p:grpSpPr>
          <a:xfrm>
            <a:off x="152738" y="2838982"/>
            <a:ext cx="798166" cy="2132100"/>
            <a:chOff x="320494" y="3833904"/>
            <a:chExt cx="1064221" cy="2842800"/>
          </a:xfrm>
        </p:grpSpPr>
        <p:grpSp>
          <p:nvGrpSpPr>
            <p:cNvPr id="136" name="Google Shape;136;p19"/>
            <p:cNvGrpSpPr/>
            <p:nvPr/>
          </p:nvGrpSpPr>
          <p:grpSpPr>
            <a:xfrm>
              <a:off x="907115" y="3909925"/>
              <a:ext cx="477600" cy="477600"/>
              <a:chOff x="196392" y="6214507"/>
              <a:chExt cx="477600" cy="477600"/>
            </a:xfrm>
          </p:grpSpPr>
          <p:pic>
            <p:nvPicPr>
              <p:cNvPr id="137" name="Google Shape;137;p19"/>
              <p:cNvPicPr preferRelativeResize="0"/>
              <p:nvPr/>
            </p:nvPicPr>
            <p:blipFill rotWithShape="1">
              <a:blip r:embed="rId7">
                <a:alphaModFix/>
              </a:blip>
              <a:srcRect b="-9241" l="0" r="52414" t="0"/>
              <a:stretch/>
            </p:blipFill>
            <p:spPr>
              <a:xfrm>
                <a:off x="297788" y="6313016"/>
                <a:ext cx="318830" cy="303332"/>
              </a:xfrm>
              <a:prstGeom prst="rect">
                <a:avLst/>
              </a:prstGeom>
              <a:noFill/>
              <a:ln>
                <a:noFill/>
              </a:ln>
            </p:spPr>
          </p:pic>
          <p:sp>
            <p:nvSpPr>
              <p:cNvPr id="138" name="Google Shape;138;p19"/>
              <p:cNvSpPr/>
              <p:nvPr/>
            </p:nvSpPr>
            <p:spPr>
              <a:xfrm>
                <a:off x="196392" y="6214507"/>
                <a:ext cx="477600" cy="4776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39" name="Google Shape;139;p19"/>
            <p:cNvGrpSpPr/>
            <p:nvPr/>
          </p:nvGrpSpPr>
          <p:grpSpPr>
            <a:xfrm>
              <a:off x="320494" y="3833904"/>
              <a:ext cx="582289" cy="2842800"/>
              <a:chOff x="320494" y="3833904"/>
              <a:chExt cx="582289" cy="2842800"/>
            </a:xfrm>
          </p:grpSpPr>
          <p:sp>
            <p:nvSpPr>
              <p:cNvPr id="140" name="Google Shape;140;p19"/>
              <p:cNvSpPr/>
              <p:nvPr/>
            </p:nvSpPr>
            <p:spPr>
              <a:xfrm>
                <a:off x="335783" y="3910988"/>
                <a:ext cx="567000" cy="27657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1" name="Google Shape;141;p19"/>
              <p:cNvSpPr txBox="1"/>
              <p:nvPr/>
            </p:nvSpPr>
            <p:spPr>
              <a:xfrm rot="-5400000">
                <a:off x="-823856" y="4978254"/>
                <a:ext cx="28428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Calibri"/>
                    <a:ea typeface="Calibri"/>
                    <a:cs typeface="Calibri"/>
                    <a:sym typeface="Calibri"/>
                  </a:rPr>
                  <a:t>Research and Development</a:t>
                </a:r>
                <a:endParaRPr sz="1100"/>
              </a:p>
              <a:p>
                <a:pPr indent="0" lvl="0" marL="0" marR="0" rtl="0" algn="l">
                  <a:spcBef>
                    <a:spcPts val="0"/>
                  </a:spcBef>
                  <a:spcAft>
                    <a:spcPts val="0"/>
                  </a:spcAft>
                  <a:buNone/>
                </a:pPr>
                <a:r>
                  <a:rPr b="1" lang="en" sz="1100">
                    <a:solidFill>
                      <a:schemeClr val="lt1"/>
                    </a:solidFill>
                    <a:latin typeface="Calibri"/>
                    <a:ea typeface="Calibri"/>
                    <a:cs typeface="Calibri"/>
                    <a:sym typeface="Calibri"/>
                  </a:rPr>
                  <a:t>Innovation</a:t>
                </a:r>
                <a:r>
                  <a:rPr lang="en" sz="1100">
                    <a:solidFill>
                      <a:schemeClr val="lt1"/>
                    </a:solidFill>
                    <a:latin typeface="Calibri"/>
                    <a:ea typeface="Calibri"/>
                    <a:cs typeface="Calibri"/>
                    <a:sym typeface="Calibri"/>
                  </a:rPr>
                  <a:t> is in our nature</a:t>
                </a:r>
                <a:endParaRPr sz="110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1" showMasterSp="0">
  <p:cSld name="7_Title Slide">
    <p:bg>
      <p:bgPr>
        <a:solidFill>
          <a:srgbClr val="3FB498"/>
        </a:solidFill>
      </p:bgPr>
    </p:bg>
    <p:spTree>
      <p:nvGrpSpPr>
        <p:cNvPr id="142" name="Shape 142"/>
        <p:cNvGrpSpPr/>
        <p:nvPr/>
      </p:nvGrpSpPr>
      <p:grpSpPr>
        <a:xfrm>
          <a:off x="0" y="0"/>
          <a:ext cx="0" cy="0"/>
          <a:chOff x="0" y="0"/>
          <a:chExt cx="0" cy="0"/>
        </a:xfrm>
      </p:grpSpPr>
      <p:pic>
        <p:nvPicPr>
          <p:cNvPr id="143" name="Google Shape;143;p20"/>
          <p:cNvPicPr preferRelativeResize="0"/>
          <p:nvPr/>
        </p:nvPicPr>
        <p:blipFill rotWithShape="1">
          <a:blip r:embed="rId2">
            <a:alphaModFix/>
          </a:blip>
          <a:srcRect b="0" l="0" r="0" t="0"/>
          <a:stretch/>
        </p:blipFill>
        <p:spPr>
          <a:xfrm>
            <a:off x="8263" y="1"/>
            <a:ext cx="9142050" cy="5194098"/>
          </a:xfrm>
          <a:prstGeom prst="rect">
            <a:avLst/>
          </a:prstGeom>
          <a:noFill/>
          <a:ln>
            <a:noFill/>
          </a:ln>
        </p:spPr>
      </p:pic>
      <p:pic>
        <p:nvPicPr>
          <p:cNvPr id="144" name="Google Shape;144;p20"/>
          <p:cNvPicPr preferRelativeResize="0"/>
          <p:nvPr/>
        </p:nvPicPr>
        <p:blipFill rotWithShape="1">
          <a:blip r:embed="rId3">
            <a:alphaModFix/>
          </a:blip>
          <a:srcRect b="39351" l="2865" r="0" t="2349"/>
          <a:stretch/>
        </p:blipFill>
        <p:spPr>
          <a:xfrm>
            <a:off x="-6316" y="-1"/>
            <a:ext cx="4550776" cy="5193587"/>
          </a:xfrm>
          <a:prstGeom prst="rect">
            <a:avLst/>
          </a:prstGeom>
          <a:noFill/>
          <a:ln>
            <a:noFill/>
          </a:ln>
        </p:spPr>
      </p:pic>
      <p:pic>
        <p:nvPicPr>
          <p:cNvPr id="145" name="Google Shape;145;p20"/>
          <p:cNvPicPr preferRelativeResize="0"/>
          <p:nvPr/>
        </p:nvPicPr>
        <p:blipFill rotWithShape="1">
          <a:blip r:embed="rId4">
            <a:alphaModFix/>
          </a:blip>
          <a:srcRect b="0" l="0" r="0" t="14258"/>
          <a:stretch/>
        </p:blipFill>
        <p:spPr>
          <a:xfrm>
            <a:off x="-6025" y="-512"/>
            <a:ext cx="1752600" cy="5194100"/>
          </a:xfrm>
          <a:prstGeom prst="rect">
            <a:avLst/>
          </a:prstGeom>
          <a:noFill/>
          <a:ln>
            <a:noFill/>
          </a:ln>
        </p:spPr>
      </p:pic>
      <p:pic>
        <p:nvPicPr>
          <p:cNvPr id="146" name="Google Shape;146;p20"/>
          <p:cNvPicPr preferRelativeResize="0"/>
          <p:nvPr/>
        </p:nvPicPr>
        <p:blipFill rotWithShape="1">
          <a:blip r:embed="rId5">
            <a:alphaModFix/>
          </a:blip>
          <a:srcRect b="0" l="0" r="0" t="0"/>
          <a:stretch/>
        </p:blipFill>
        <p:spPr>
          <a:xfrm rot="5400000">
            <a:off x="5070739" y="-2768428"/>
            <a:ext cx="1382267" cy="6867875"/>
          </a:xfrm>
          <a:prstGeom prst="rect">
            <a:avLst/>
          </a:prstGeom>
          <a:noFill/>
          <a:ln>
            <a:noFill/>
          </a:ln>
        </p:spPr>
      </p:pic>
      <p:sp>
        <p:nvSpPr>
          <p:cNvPr id="147" name="Google Shape;147;p20"/>
          <p:cNvSpPr txBox="1"/>
          <p:nvPr>
            <p:ph idx="1" type="subTitle"/>
          </p:nvPr>
        </p:nvSpPr>
        <p:spPr>
          <a:xfrm>
            <a:off x="1143000" y="3527791"/>
            <a:ext cx="6858000" cy="4548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descr="A close up of a logo&#10;&#10;Description generated with very high confidence" id="148" name="Google Shape;148;p20"/>
          <p:cNvPicPr preferRelativeResize="0"/>
          <p:nvPr/>
        </p:nvPicPr>
        <p:blipFill rotWithShape="1">
          <a:blip r:embed="rId6">
            <a:alphaModFix/>
          </a:blip>
          <a:srcRect b="0" l="0" r="0" t="0"/>
          <a:stretch/>
        </p:blipFill>
        <p:spPr>
          <a:xfrm>
            <a:off x="7500086" y="227667"/>
            <a:ext cx="1464744" cy="551113"/>
          </a:xfrm>
          <a:prstGeom prst="rect">
            <a:avLst/>
          </a:prstGeom>
          <a:noFill/>
          <a:ln>
            <a:noFill/>
          </a:ln>
        </p:spPr>
      </p:pic>
      <p:grpSp>
        <p:nvGrpSpPr>
          <p:cNvPr id="149" name="Google Shape;149;p20"/>
          <p:cNvGrpSpPr/>
          <p:nvPr/>
        </p:nvGrpSpPr>
        <p:grpSpPr>
          <a:xfrm>
            <a:off x="132955" y="2908479"/>
            <a:ext cx="798166" cy="2132100"/>
            <a:chOff x="320494" y="3833904"/>
            <a:chExt cx="1064221" cy="2842800"/>
          </a:xfrm>
        </p:grpSpPr>
        <p:grpSp>
          <p:nvGrpSpPr>
            <p:cNvPr id="150" name="Google Shape;150;p20"/>
            <p:cNvGrpSpPr/>
            <p:nvPr/>
          </p:nvGrpSpPr>
          <p:grpSpPr>
            <a:xfrm>
              <a:off x="907115" y="3909925"/>
              <a:ext cx="477600" cy="477600"/>
              <a:chOff x="196392" y="6214507"/>
              <a:chExt cx="477600" cy="477600"/>
            </a:xfrm>
          </p:grpSpPr>
          <p:pic>
            <p:nvPicPr>
              <p:cNvPr id="151" name="Google Shape;151;p20"/>
              <p:cNvPicPr preferRelativeResize="0"/>
              <p:nvPr/>
            </p:nvPicPr>
            <p:blipFill rotWithShape="1">
              <a:blip r:embed="rId7">
                <a:alphaModFix/>
              </a:blip>
              <a:srcRect b="-9241" l="0" r="52414" t="0"/>
              <a:stretch/>
            </p:blipFill>
            <p:spPr>
              <a:xfrm>
                <a:off x="297788" y="6313016"/>
                <a:ext cx="318830" cy="303332"/>
              </a:xfrm>
              <a:prstGeom prst="rect">
                <a:avLst/>
              </a:prstGeom>
              <a:noFill/>
              <a:ln>
                <a:noFill/>
              </a:ln>
            </p:spPr>
          </p:pic>
          <p:sp>
            <p:nvSpPr>
              <p:cNvPr id="152" name="Google Shape;152;p20"/>
              <p:cNvSpPr/>
              <p:nvPr/>
            </p:nvSpPr>
            <p:spPr>
              <a:xfrm>
                <a:off x="196392" y="6214507"/>
                <a:ext cx="477600" cy="4776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53" name="Google Shape;153;p20"/>
            <p:cNvGrpSpPr/>
            <p:nvPr/>
          </p:nvGrpSpPr>
          <p:grpSpPr>
            <a:xfrm>
              <a:off x="320494" y="3833904"/>
              <a:ext cx="582289" cy="2842800"/>
              <a:chOff x="320494" y="3833904"/>
              <a:chExt cx="582289" cy="2842800"/>
            </a:xfrm>
          </p:grpSpPr>
          <p:sp>
            <p:nvSpPr>
              <p:cNvPr id="154" name="Google Shape;154;p20"/>
              <p:cNvSpPr/>
              <p:nvPr/>
            </p:nvSpPr>
            <p:spPr>
              <a:xfrm>
                <a:off x="335783" y="3910988"/>
                <a:ext cx="567000" cy="2765700"/>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5" name="Google Shape;155;p20"/>
              <p:cNvSpPr txBox="1"/>
              <p:nvPr/>
            </p:nvSpPr>
            <p:spPr>
              <a:xfrm rot="-5400000">
                <a:off x="-823856" y="4978254"/>
                <a:ext cx="28428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Calibri"/>
                    <a:ea typeface="Calibri"/>
                    <a:cs typeface="Calibri"/>
                    <a:sym typeface="Calibri"/>
                  </a:rPr>
                  <a:t>Research and Development</a:t>
                </a:r>
                <a:endParaRPr sz="1100"/>
              </a:p>
              <a:p>
                <a:pPr indent="0" lvl="0" marL="0" marR="0" rtl="0" algn="l">
                  <a:spcBef>
                    <a:spcPts val="0"/>
                  </a:spcBef>
                  <a:spcAft>
                    <a:spcPts val="0"/>
                  </a:spcAft>
                  <a:buNone/>
                </a:pPr>
                <a:r>
                  <a:rPr b="1" lang="en" sz="1100">
                    <a:solidFill>
                      <a:schemeClr val="lt1"/>
                    </a:solidFill>
                    <a:latin typeface="Calibri"/>
                    <a:ea typeface="Calibri"/>
                    <a:cs typeface="Calibri"/>
                    <a:sym typeface="Calibri"/>
                  </a:rPr>
                  <a:t>Innovation</a:t>
                </a:r>
                <a:r>
                  <a:rPr lang="en" sz="1100">
                    <a:solidFill>
                      <a:schemeClr val="lt1"/>
                    </a:solidFill>
                    <a:latin typeface="Calibri"/>
                    <a:ea typeface="Calibri"/>
                    <a:cs typeface="Calibri"/>
                    <a:sym typeface="Calibri"/>
                  </a:rPr>
                  <a:t> is in our nature</a:t>
                </a:r>
                <a:endParaRPr sz="1100"/>
              </a:p>
            </p:txBody>
          </p:sp>
        </p:grpSp>
      </p:grpSp>
      <p:cxnSp>
        <p:nvCxnSpPr>
          <p:cNvPr id="156" name="Google Shape;156;p20"/>
          <p:cNvCxnSpPr/>
          <p:nvPr/>
        </p:nvCxnSpPr>
        <p:spPr>
          <a:xfrm>
            <a:off x="569625" y="3330804"/>
            <a:ext cx="7800300" cy="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9" name="Shape 169"/>
        <p:cNvGrpSpPr/>
        <p:nvPr/>
      </p:nvGrpSpPr>
      <p:grpSpPr>
        <a:xfrm>
          <a:off x="0" y="0"/>
          <a:ext cx="0" cy="0"/>
          <a:chOff x="0" y="0"/>
          <a:chExt cx="0" cy="0"/>
        </a:xfrm>
      </p:grpSpPr>
      <p:sp>
        <p:nvSpPr>
          <p:cNvPr id="170" name="Google Shape;170;p22"/>
          <p:cNvSpPr txBox="1"/>
          <p:nvPr>
            <p:ph type="title"/>
          </p:nvPr>
        </p:nvSpPr>
        <p:spPr>
          <a:xfrm>
            <a:off x="914400" y="0"/>
            <a:ext cx="6615000" cy="916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1" name="Google Shape;171;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4" name="Shape 174"/>
        <p:cNvGrpSpPr/>
        <p:nvPr/>
      </p:nvGrpSpPr>
      <p:grpSpPr>
        <a:xfrm>
          <a:off x="0" y="0"/>
          <a:ext cx="0" cy="0"/>
          <a:chOff x="0" y="0"/>
          <a:chExt cx="0" cy="0"/>
        </a:xfrm>
      </p:grpSpPr>
      <p:sp>
        <p:nvSpPr>
          <p:cNvPr id="175" name="Google Shape;175;p23"/>
          <p:cNvSpPr txBox="1"/>
          <p:nvPr>
            <p:ph type="title"/>
          </p:nvPr>
        </p:nvSpPr>
        <p:spPr>
          <a:xfrm>
            <a:off x="914400" y="0"/>
            <a:ext cx="6615000" cy="916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700"/>
              <a:buFont typeface="Calibri"/>
              <a:buNone/>
              <a:defRPr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6" name="Google Shape;176;p23"/>
          <p:cNvSpPr txBox="1"/>
          <p:nvPr>
            <p:ph idx="1" type="body"/>
          </p:nvPr>
        </p:nvSpPr>
        <p:spPr>
          <a:xfrm>
            <a:off x="917762" y="1210062"/>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0" name="Shape 180"/>
        <p:cNvGrpSpPr/>
        <p:nvPr/>
      </p:nvGrpSpPr>
      <p:grpSpPr>
        <a:xfrm>
          <a:off x="0" y="0"/>
          <a:ext cx="0" cy="0"/>
          <a:chOff x="0" y="0"/>
          <a:chExt cx="0" cy="0"/>
        </a:xfrm>
      </p:grpSpPr>
      <p:sp>
        <p:nvSpPr>
          <p:cNvPr id="181" name="Google Shape;181;p2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sz="18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83" name="Google Shape;183;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6" name="Shape 186"/>
        <p:cNvGrpSpPr/>
        <p:nvPr/>
      </p:nvGrpSpPr>
      <p:grpSpPr>
        <a:xfrm>
          <a:off x="0" y="0"/>
          <a:ext cx="0" cy="0"/>
          <a:chOff x="0" y="0"/>
          <a:chExt cx="0" cy="0"/>
        </a:xfrm>
      </p:grpSpPr>
      <p:sp>
        <p:nvSpPr>
          <p:cNvPr id="187" name="Google Shape;187;p25"/>
          <p:cNvSpPr txBox="1"/>
          <p:nvPr>
            <p:ph type="title"/>
          </p:nvPr>
        </p:nvSpPr>
        <p:spPr>
          <a:xfrm>
            <a:off x="914400" y="0"/>
            <a:ext cx="6615000" cy="916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2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9" name="Google Shape;189;p2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0" name="Google Shape;190;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3" name="Shape 193"/>
        <p:cNvGrpSpPr/>
        <p:nvPr/>
      </p:nvGrpSpPr>
      <p:grpSpPr>
        <a:xfrm>
          <a:off x="0" y="0"/>
          <a:ext cx="0" cy="0"/>
          <a:chOff x="0" y="0"/>
          <a:chExt cx="0" cy="0"/>
        </a:xfrm>
      </p:grpSpPr>
      <p:sp>
        <p:nvSpPr>
          <p:cNvPr id="194" name="Google Shape;194;p26"/>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26"/>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6" name="Google Shape;196;p26"/>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7" name="Google Shape;197;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27"/>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2" name="Google Shape;202;p27"/>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03" name="Google Shape;203;p27"/>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4" name="Google Shape;204;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6" name="Google Shape;206;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7" name="Shape 207"/>
        <p:cNvGrpSpPr/>
        <p:nvPr/>
      </p:nvGrpSpPr>
      <p:grpSpPr>
        <a:xfrm>
          <a:off x="0" y="0"/>
          <a:ext cx="0" cy="0"/>
          <a:chOff x="0" y="0"/>
          <a:chExt cx="0" cy="0"/>
        </a:xfrm>
      </p:grpSpPr>
      <p:sp>
        <p:nvSpPr>
          <p:cNvPr id="208" name="Google Shape;208;p28"/>
          <p:cNvSpPr txBox="1"/>
          <p:nvPr>
            <p:ph type="title"/>
          </p:nvPr>
        </p:nvSpPr>
        <p:spPr>
          <a:xfrm>
            <a:off x="914400" y="0"/>
            <a:ext cx="6615000" cy="916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9" name="Google Shape;209;p2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0" name="Google Shape;210;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2" name="Google Shape;212;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slideLayout" Target="../slideLayouts/slideLayout18.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Layout" Target="../slideLayouts/slideLayout15.xml"/><Relationship Id="rId5" Type="http://schemas.openxmlformats.org/officeDocument/2006/relationships/image" Target="../media/image1.png"/><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4.xml"/><Relationship Id="rId12" Type="http://schemas.openxmlformats.org/officeDocument/2006/relationships/slideLayout" Target="../slideLayouts/slideLayout25.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slideLayout" Target="../slideLayouts/slideLayout22.xml"/><Relationship Id="rId5" Type="http://schemas.openxmlformats.org/officeDocument/2006/relationships/image" Target="../media/image2.png"/><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FB498"/>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8263" y="1"/>
            <a:ext cx="9142050" cy="5194098"/>
          </a:xfrm>
          <a:prstGeom prst="rect">
            <a:avLst/>
          </a:prstGeom>
          <a:noFill/>
          <a:ln>
            <a:noFill/>
          </a:ln>
        </p:spPr>
      </p:pic>
      <p:pic>
        <p:nvPicPr>
          <p:cNvPr id="52" name="Google Shape;52;p13"/>
          <p:cNvPicPr preferRelativeResize="0"/>
          <p:nvPr/>
        </p:nvPicPr>
        <p:blipFill rotWithShape="1">
          <a:blip r:embed="rId1">
            <a:alphaModFix/>
          </a:blip>
          <a:srcRect b="0" l="0" r="0" t="0"/>
          <a:stretch/>
        </p:blipFill>
        <p:spPr>
          <a:xfrm>
            <a:off x="278" y="-512"/>
            <a:ext cx="9142050" cy="5144013"/>
          </a:xfrm>
          <a:prstGeom prst="rect">
            <a:avLst/>
          </a:prstGeom>
          <a:noFill/>
          <a:ln>
            <a:noFill/>
          </a:ln>
        </p:spPr>
      </p:pic>
      <p:pic>
        <p:nvPicPr>
          <p:cNvPr id="53" name="Google Shape;53;p13"/>
          <p:cNvPicPr preferRelativeResize="0"/>
          <p:nvPr/>
        </p:nvPicPr>
        <p:blipFill rotWithShape="1">
          <a:blip r:embed="rId2">
            <a:alphaModFix/>
          </a:blip>
          <a:srcRect b="39351" l="2865" r="0" t="2349"/>
          <a:stretch/>
        </p:blipFill>
        <p:spPr>
          <a:xfrm>
            <a:off x="-6316" y="-1"/>
            <a:ext cx="4550776" cy="5193587"/>
          </a:xfrm>
          <a:prstGeom prst="rect">
            <a:avLst/>
          </a:prstGeom>
          <a:noFill/>
          <a:ln>
            <a:noFill/>
          </a:ln>
        </p:spPr>
      </p:pic>
      <p:pic>
        <p:nvPicPr>
          <p:cNvPr id="54" name="Google Shape;54;p13"/>
          <p:cNvPicPr preferRelativeResize="0"/>
          <p:nvPr/>
        </p:nvPicPr>
        <p:blipFill rotWithShape="1">
          <a:blip r:embed="rId3">
            <a:alphaModFix/>
          </a:blip>
          <a:srcRect b="0" l="0" r="0" t="0"/>
          <a:stretch/>
        </p:blipFill>
        <p:spPr>
          <a:xfrm rot="5400000">
            <a:off x="5074978" y="-2764550"/>
            <a:ext cx="1387930" cy="6858000"/>
          </a:xfrm>
          <a:prstGeom prst="rect">
            <a:avLst/>
          </a:prstGeom>
          <a:noFill/>
          <a:ln>
            <a:noFill/>
          </a:ln>
        </p:spPr>
      </p:pic>
      <p:pic>
        <p:nvPicPr>
          <p:cNvPr descr="A close up of a logo&#10;&#10;Description generated with very high confidence" id="55" name="Google Shape;55;p13"/>
          <p:cNvPicPr preferRelativeResize="0"/>
          <p:nvPr/>
        </p:nvPicPr>
        <p:blipFill rotWithShape="1">
          <a:blip r:embed="rId4">
            <a:alphaModFix/>
          </a:blip>
          <a:srcRect b="0" l="0" r="0" t="0"/>
          <a:stretch/>
        </p:blipFill>
        <p:spPr>
          <a:xfrm>
            <a:off x="7500086" y="230762"/>
            <a:ext cx="1464744" cy="551113"/>
          </a:xfrm>
          <a:prstGeom prst="rect">
            <a:avLst/>
          </a:prstGeom>
          <a:noFill/>
          <a:ln>
            <a:noFill/>
          </a:ln>
        </p:spPr>
      </p:pic>
      <p:pic>
        <p:nvPicPr>
          <p:cNvPr id="56" name="Google Shape;56;p13"/>
          <p:cNvPicPr preferRelativeResize="0"/>
          <p:nvPr/>
        </p:nvPicPr>
        <p:blipFill rotWithShape="1">
          <a:blip r:embed="rId5">
            <a:alphaModFix/>
          </a:blip>
          <a:srcRect b="0" l="0" r="0" t="14258"/>
          <a:stretch/>
        </p:blipFill>
        <p:spPr>
          <a:xfrm>
            <a:off x="-6025" y="1"/>
            <a:ext cx="1752600" cy="51896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6"/>
    <p:sldLayoutId id="2147483660" r:id="rId7"/>
    <p:sldLayoutId id="2147483661" r:id="rId8"/>
    <p:sldLayoutId id="2147483662" r:id="rId9"/>
    <p:sldLayoutId id="2147483663" r:id="rId10"/>
    <p:sldLayoutId id="2147483664" r:id="rId11"/>
    <p:sldLayoutId id="214748366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1">
            <a:alphaModFix/>
          </a:blip>
          <a:srcRect b="44943" l="0" r="0" t="0"/>
          <a:stretch/>
        </p:blipFill>
        <p:spPr>
          <a:xfrm>
            <a:off x="0" y="4494882"/>
            <a:ext cx="9150313" cy="698705"/>
          </a:xfrm>
          <a:prstGeom prst="rect">
            <a:avLst/>
          </a:prstGeom>
          <a:noFill/>
          <a:ln>
            <a:noFill/>
          </a:ln>
        </p:spPr>
      </p:pic>
      <p:sp>
        <p:nvSpPr>
          <p:cNvPr id="159" name="Google Shape;159;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pic>
        <p:nvPicPr>
          <p:cNvPr id="160" name="Google Shape;160;p21"/>
          <p:cNvPicPr preferRelativeResize="0"/>
          <p:nvPr/>
        </p:nvPicPr>
        <p:blipFill rotWithShape="1">
          <a:blip r:embed="rId2">
            <a:alphaModFix/>
          </a:blip>
          <a:srcRect b="39351" l="2865" r="0" t="2349"/>
          <a:stretch/>
        </p:blipFill>
        <p:spPr>
          <a:xfrm>
            <a:off x="-6316" y="-1"/>
            <a:ext cx="1313929" cy="5193587"/>
          </a:xfrm>
          <a:prstGeom prst="rect">
            <a:avLst/>
          </a:prstGeom>
          <a:noFill/>
          <a:ln>
            <a:noFill/>
          </a:ln>
        </p:spPr>
      </p:pic>
      <p:sp>
        <p:nvSpPr>
          <p:cNvPr id="161" name="Google Shape;16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2" name="Google Shape;16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63" name="Google Shape;163;p21"/>
          <p:cNvPicPr preferRelativeResize="0"/>
          <p:nvPr/>
        </p:nvPicPr>
        <p:blipFill rotWithShape="1">
          <a:blip r:embed="rId3">
            <a:alphaModFix/>
          </a:blip>
          <a:srcRect b="0" l="0" r="0" t="14258"/>
          <a:stretch/>
        </p:blipFill>
        <p:spPr>
          <a:xfrm>
            <a:off x="0" y="-513"/>
            <a:ext cx="429093" cy="5194100"/>
          </a:xfrm>
          <a:prstGeom prst="rect">
            <a:avLst/>
          </a:prstGeom>
          <a:noFill/>
          <a:ln>
            <a:noFill/>
          </a:ln>
        </p:spPr>
      </p:pic>
      <p:pic>
        <p:nvPicPr>
          <p:cNvPr id="164" name="Google Shape;164;p21"/>
          <p:cNvPicPr preferRelativeResize="0"/>
          <p:nvPr/>
        </p:nvPicPr>
        <p:blipFill rotWithShape="1">
          <a:blip r:embed="rId4">
            <a:alphaModFix/>
          </a:blip>
          <a:srcRect b="0" l="0" r="0" t="0"/>
          <a:stretch/>
        </p:blipFill>
        <p:spPr>
          <a:xfrm rot="5400000">
            <a:off x="4872249" y="-3367632"/>
            <a:ext cx="994174" cy="7657219"/>
          </a:xfrm>
          <a:prstGeom prst="rect">
            <a:avLst/>
          </a:prstGeom>
          <a:noFill/>
          <a:ln>
            <a:noFill/>
          </a:ln>
        </p:spPr>
      </p:pic>
      <p:sp>
        <p:nvSpPr>
          <p:cNvPr id="165" name="Google Shape;165;p21"/>
          <p:cNvSpPr txBox="1"/>
          <p:nvPr>
            <p:ph type="title"/>
          </p:nvPr>
        </p:nvSpPr>
        <p:spPr>
          <a:xfrm>
            <a:off x="914400" y="0"/>
            <a:ext cx="6615000" cy="9165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66" name="Google Shape;166;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descr="A close up of a logo&#10;&#10;Description generated with very high confidence" id="167" name="Google Shape;167;p21"/>
          <p:cNvPicPr preferRelativeResize="0"/>
          <p:nvPr/>
        </p:nvPicPr>
        <p:blipFill rotWithShape="1">
          <a:blip r:embed="rId5">
            <a:alphaModFix/>
          </a:blip>
          <a:srcRect b="0" l="0" r="0" t="0"/>
          <a:stretch/>
        </p:blipFill>
        <p:spPr>
          <a:xfrm>
            <a:off x="7500086" y="145040"/>
            <a:ext cx="1464744" cy="551113"/>
          </a:xfrm>
          <a:prstGeom prst="rect">
            <a:avLst/>
          </a:prstGeom>
          <a:noFill/>
          <a:ln>
            <a:noFill/>
          </a:ln>
        </p:spPr>
      </p:pic>
      <p:cxnSp>
        <p:nvCxnSpPr>
          <p:cNvPr id="168" name="Google Shape;168;p21"/>
          <p:cNvCxnSpPr/>
          <p:nvPr/>
        </p:nvCxnSpPr>
        <p:spPr>
          <a:xfrm>
            <a:off x="931625" y="714875"/>
            <a:ext cx="6202500" cy="0"/>
          </a:xfrm>
          <a:prstGeom prst="straightConnector1">
            <a:avLst/>
          </a:prstGeom>
          <a:noFill/>
          <a:ln cap="flat" cmpd="sng" w="381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8.jpg"/><Relationship Id="rId5" Type="http://schemas.openxmlformats.org/officeDocument/2006/relationships/image" Target="../media/image14.jp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nvSpPr>
        <p:spPr>
          <a:xfrm>
            <a:off x="1859438" y="1245228"/>
            <a:ext cx="5761800" cy="154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400">
                <a:solidFill>
                  <a:schemeClr val="lt1"/>
                </a:solidFill>
                <a:latin typeface="Calibri"/>
                <a:ea typeface="Calibri"/>
                <a:cs typeface="Calibri"/>
                <a:sym typeface="Calibri"/>
              </a:rPr>
              <a:t>Design a tool which uses weather forecasts to predict asset failure and deterioration </a:t>
            </a:r>
            <a:endParaRPr sz="1100"/>
          </a:p>
          <a:p>
            <a:pPr indent="0" lvl="0" marL="0" marR="0" rtl="0" algn="l">
              <a:spcBef>
                <a:spcPts val="0"/>
              </a:spcBef>
              <a:spcAft>
                <a:spcPts val="0"/>
              </a:spcAft>
              <a:buNone/>
            </a:pPr>
            <a:r>
              <a:t/>
            </a:r>
            <a:endParaRPr i="1"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18" name="Google Shape;218;p29"/>
          <p:cNvSpPr txBox="1"/>
          <p:nvPr/>
        </p:nvSpPr>
        <p:spPr>
          <a:xfrm>
            <a:off x="1335660" y="2299852"/>
            <a:ext cx="6809400" cy="11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lt1"/>
                </a:solidFill>
                <a:latin typeface="Calibri"/>
                <a:ea typeface="Calibri"/>
                <a:cs typeface="Calibri"/>
                <a:sym typeface="Calibri"/>
              </a:rPr>
              <a:t>HackTrain VI</a:t>
            </a:r>
            <a:endParaRPr sz="1100"/>
          </a:p>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ctr">
              <a:spcBef>
                <a:spcPts val="0"/>
              </a:spcBef>
              <a:spcAft>
                <a:spcPts val="0"/>
              </a:spcAft>
              <a:buNone/>
            </a:pPr>
            <a:r>
              <a:rPr b="1" lang="en" sz="1800">
                <a:solidFill>
                  <a:schemeClr val="lt1"/>
                </a:solidFill>
                <a:latin typeface="Calibri"/>
                <a:ea typeface="Calibri"/>
                <a:cs typeface="Calibri"/>
                <a:sym typeface="Calibri"/>
              </a:rPr>
              <a:t>Jane Devine – Route Performance Analysis Manager, Scotland Region</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1261534" y="0"/>
            <a:ext cx="6615000" cy="91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b="1" lang="en" sz="3300"/>
              <a:t>Challenge on a page</a:t>
            </a:r>
            <a:endParaRPr b="1" sz="3300"/>
          </a:p>
        </p:txBody>
      </p:sp>
      <p:sp>
        <p:nvSpPr>
          <p:cNvPr id="224" name="Google Shape;224;p30"/>
          <p:cNvSpPr txBox="1"/>
          <p:nvPr>
            <p:ph idx="4294967295" type="body"/>
          </p:nvPr>
        </p:nvSpPr>
        <p:spPr>
          <a:xfrm>
            <a:off x="914400" y="1061163"/>
            <a:ext cx="7886700" cy="32634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2200"/>
              <a:buNone/>
            </a:pPr>
            <a:r>
              <a:rPr b="1" i="1" lang="en" sz="2200">
                <a:latin typeface="Arial"/>
                <a:ea typeface="Arial"/>
                <a:cs typeface="Arial"/>
                <a:sym typeface="Arial"/>
              </a:rPr>
              <a:t>Can we use weather data and historic asset failure information to build a model to pro-actively predict asset failure depending on weather conditions?</a:t>
            </a:r>
            <a:endParaRPr sz="1100"/>
          </a:p>
          <a:p>
            <a:pPr indent="0" lvl="0" marL="0" rtl="0" algn="ctr">
              <a:lnSpc>
                <a:spcPct val="70000"/>
              </a:lnSpc>
              <a:spcBef>
                <a:spcPts val="800"/>
              </a:spcBef>
              <a:spcAft>
                <a:spcPts val="0"/>
              </a:spcAft>
              <a:buClr>
                <a:schemeClr val="dk1"/>
              </a:buClr>
              <a:buSzPts val="2200"/>
              <a:buNone/>
            </a:pPr>
            <a:r>
              <a:t/>
            </a:r>
            <a:endParaRPr b="1" i="1" sz="2200">
              <a:latin typeface="Arial"/>
              <a:ea typeface="Arial"/>
              <a:cs typeface="Arial"/>
              <a:sym typeface="Arial"/>
            </a:endParaRPr>
          </a:p>
          <a:p>
            <a:pPr indent="0" lvl="0" marL="0" rtl="0" algn="ctr">
              <a:lnSpc>
                <a:spcPct val="70000"/>
              </a:lnSpc>
              <a:spcBef>
                <a:spcPts val="800"/>
              </a:spcBef>
              <a:spcAft>
                <a:spcPts val="0"/>
              </a:spcAft>
              <a:buClr>
                <a:schemeClr val="dk1"/>
              </a:buClr>
              <a:buSzPts val="1800"/>
              <a:buNone/>
            </a:pPr>
            <a:r>
              <a:rPr b="1" lang="en" sz="1800">
                <a:latin typeface="Arial"/>
                <a:ea typeface="Arial"/>
                <a:cs typeface="Arial"/>
                <a:sym typeface="Arial"/>
              </a:rPr>
              <a:t>Problem: </a:t>
            </a:r>
            <a:r>
              <a:rPr lang="en" sz="1800">
                <a:latin typeface="Arial"/>
                <a:ea typeface="Arial"/>
                <a:cs typeface="Arial"/>
                <a:sym typeface="Arial"/>
              </a:rPr>
              <a:t>Network Rail have a hypothesis that asset reliability varies depending on atmospheric/weather conditions, such as temperature, precipitation levels, dry, ice, etc., but we do not have a model for predicting failures.</a:t>
            </a:r>
            <a:endParaRPr sz="1100"/>
          </a:p>
          <a:p>
            <a:pPr indent="-63500" lvl="0" marL="177800" rtl="0" algn="l">
              <a:lnSpc>
                <a:spcPct val="70000"/>
              </a:lnSpc>
              <a:spcBef>
                <a:spcPts val="800"/>
              </a:spcBef>
              <a:spcAft>
                <a:spcPts val="0"/>
              </a:spcAft>
              <a:buClr>
                <a:schemeClr val="dk1"/>
              </a:buClr>
              <a:buSzPts val="1800"/>
              <a:buNone/>
            </a:pPr>
            <a:r>
              <a:t/>
            </a:r>
            <a:endParaRPr i="1" sz="1800">
              <a:latin typeface="Arial"/>
              <a:ea typeface="Arial"/>
              <a:cs typeface="Arial"/>
              <a:sym typeface="Arial"/>
            </a:endParaRPr>
          </a:p>
          <a:p>
            <a:pPr indent="-177800" lvl="0" marL="177800" rtl="0" algn="l">
              <a:lnSpc>
                <a:spcPct val="70000"/>
              </a:lnSpc>
              <a:spcBef>
                <a:spcPts val="800"/>
              </a:spcBef>
              <a:spcAft>
                <a:spcPts val="0"/>
              </a:spcAft>
              <a:buClr>
                <a:schemeClr val="dk1"/>
              </a:buClr>
              <a:buSzPts val="1800"/>
              <a:buChar char="•"/>
            </a:pPr>
            <a:r>
              <a:rPr b="1" lang="en" sz="1800">
                <a:latin typeface="Arial"/>
                <a:ea typeface="Arial"/>
                <a:cs typeface="Arial"/>
                <a:sym typeface="Arial"/>
              </a:rPr>
              <a:t>Hack Scope:</a:t>
            </a:r>
            <a:r>
              <a:rPr b="1" lang="en" sz="1800">
                <a:solidFill>
                  <a:schemeClr val="accent2"/>
                </a:solidFill>
                <a:latin typeface="Arial"/>
                <a:ea typeface="Arial"/>
                <a:cs typeface="Arial"/>
                <a:sym typeface="Arial"/>
              </a:rPr>
              <a:t> </a:t>
            </a:r>
            <a:r>
              <a:rPr lang="en" sz="1800">
                <a:latin typeface="Arial"/>
                <a:ea typeface="Arial"/>
                <a:cs typeface="Arial"/>
                <a:sym typeface="Arial"/>
              </a:rPr>
              <a:t>Scotland’s Railway</a:t>
            </a:r>
            <a:endParaRPr sz="1800">
              <a:latin typeface="Arial"/>
              <a:ea typeface="Arial"/>
              <a:cs typeface="Arial"/>
              <a:sym typeface="Arial"/>
            </a:endParaRPr>
          </a:p>
          <a:p>
            <a:pPr indent="-63500" lvl="0" marL="177800" rtl="0" algn="l">
              <a:lnSpc>
                <a:spcPct val="70000"/>
              </a:lnSpc>
              <a:spcBef>
                <a:spcPts val="800"/>
              </a:spcBef>
              <a:spcAft>
                <a:spcPts val="0"/>
              </a:spcAft>
              <a:buClr>
                <a:schemeClr val="dk1"/>
              </a:buClr>
              <a:buSzPts val="1800"/>
              <a:buNone/>
            </a:pPr>
            <a:r>
              <a:t/>
            </a:r>
            <a:endParaRPr b="1" i="1" sz="1800">
              <a:latin typeface="Arial"/>
              <a:ea typeface="Arial"/>
              <a:cs typeface="Arial"/>
              <a:sym typeface="Arial"/>
            </a:endParaRPr>
          </a:p>
          <a:p>
            <a:pPr indent="-177800" lvl="0" marL="177800" rtl="0" algn="l">
              <a:lnSpc>
                <a:spcPct val="70000"/>
              </a:lnSpc>
              <a:spcBef>
                <a:spcPts val="800"/>
              </a:spcBef>
              <a:spcAft>
                <a:spcPts val="0"/>
              </a:spcAft>
              <a:buClr>
                <a:schemeClr val="dk1"/>
              </a:buClr>
              <a:buSzPts val="1800"/>
              <a:buChar char="•"/>
            </a:pPr>
            <a:r>
              <a:rPr b="1" lang="en" sz="1800">
                <a:latin typeface="Arial"/>
                <a:ea typeface="Arial"/>
                <a:cs typeface="Arial"/>
                <a:sym typeface="Arial"/>
              </a:rPr>
              <a:t>Supplied Data: </a:t>
            </a:r>
            <a:r>
              <a:rPr lang="en" sz="1800">
                <a:latin typeface="Arial"/>
                <a:ea typeface="Arial"/>
                <a:cs typeface="Arial"/>
                <a:sym typeface="Arial"/>
              </a:rPr>
              <a:t>Historic weather data, 4 years of incident data for Scotland and asset locations.</a:t>
            </a:r>
            <a:endParaRPr sz="1800">
              <a:latin typeface="Arial"/>
              <a:ea typeface="Arial"/>
              <a:cs typeface="Arial"/>
              <a:sym typeface="Arial"/>
            </a:endParaRPr>
          </a:p>
        </p:txBody>
      </p:sp>
      <p:sp>
        <p:nvSpPr>
          <p:cNvPr id="225" name="Google Shape;225;p30"/>
          <p:cNvSpPr txBox="1"/>
          <p:nvPr/>
        </p:nvSpPr>
        <p:spPr>
          <a:xfrm>
            <a:off x="6295768" y="4653268"/>
            <a:ext cx="2848200" cy="692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1400">
                <a:solidFill>
                  <a:schemeClr val="dk1"/>
                </a:solidFill>
                <a:latin typeface="Calibri"/>
                <a:ea typeface="Calibri"/>
                <a:cs typeface="Calibri"/>
                <a:sym typeface="Calibri"/>
              </a:rPr>
              <a:t>Challenge sponsor:</a:t>
            </a:r>
            <a:r>
              <a:rPr lang="en" sz="1400">
                <a:solidFill>
                  <a:schemeClr val="dk1"/>
                </a:solidFill>
                <a:latin typeface="Calibri"/>
                <a:ea typeface="Calibri"/>
                <a:cs typeface="Calibri"/>
                <a:sym typeface="Calibri"/>
              </a:rPr>
              <a:t> Jane Devine </a:t>
            </a:r>
            <a:r>
              <a:rPr b="1" lang="en" sz="1400">
                <a:solidFill>
                  <a:schemeClr val="dk1"/>
                </a:solidFill>
                <a:latin typeface="Calibri"/>
                <a:ea typeface="Calibri"/>
                <a:cs typeface="Calibri"/>
                <a:sym typeface="Calibri"/>
              </a:rPr>
              <a:t>	Region: </a:t>
            </a:r>
            <a:r>
              <a:rPr lang="en" sz="1400">
                <a:solidFill>
                  <a:schemeClr val="dk1"/>
                </a:solidFill>
                <a:latin typeface="Calibri"/>
                <a:ea typeface="Calibri"/>
                <a:cs typeface="Calibri"/>
                <a:sym typeface="Calibri"/>
              </a:rPr>
              <a:t>Scotland</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nvSpPr>
        <p:spPr>
          <a:xfrm>
            <a:off x="1039097" y="2480636"/>
            <a:ext cx="25212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Icicles forming on tunnel near Glasgow</a:t>
            </a:r>
            <a:endParaRPr sz="1400">
              <a:solidFill>
                <a:schemeClr val="dk1"/>
              </a:solidFill>
              <a:latin typeface="Arial"/>
              <a:ea typeface="Arial"/>
              <a:cs typeface="Arial"/>
              <a:sym typeface="Arial"/>
            </a:endParaRPr>
          </a:p>
        </p:txBody>
      </p:sp>
      <p:sp>
        <p:nvSpPr>
          <p:cNvPr id="231" name="Google Shape;231;p31"/>
          <p:cNvSpPr txBox="1"/>
          <p:nvPr/>
        </p:nvSpPr>
        <p:spPr>
          <a:xfrm>
            <a:off x="4524998" y="2463801"/>
            <a:ext cx="31149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Equipment such as Axle Counters could be impacted by atmospheric conditions?</a:t>
            </a:r>
            <a:endParaRPr sz="1400">
              <a:solidFill>
                <a:schemeClr val="dk1"/>
              </a:solidFill>
              <a:latin typeface="Arial"/>
              <a:ea typeface="Arial"/>
              <a:cs typeface="Arial"/>
              <a:sym typeface="Arial"/>
            </a:endParaRPr>
          </a:p>
        </p:txBody>
      </p:sp>
      <p:pic>
        <p:nvPicPr>
          <p:cNvPr descr="Willersley" id="232" name="Google Shape;232;p31"/>
          <p:cNvPicPr preferRelativeResize="0"/>
          <p:nvPr/>
        </p:nvPicPr>
        <p:blipFill rotWithShape="1">
          <a:blip r:embed="rId3">
            <a:alphaModFix/>
          </a:blip>
          <a:srcRect b="0" l="0" r="0" t="0"/>
          <a:stretch/>
        </p:blipFill>
        <p:spPr>
          <a:xfrm>
            <a:off x="1039097" y="844530"/>
            <a:ext cx="2521245" cy="1645656"/>
          </a:xfrm>
          <a:prstGeom prst="rect">
            <a:avLst/>
          </a:prstGeom>
          <a:noFill/>
          <a:ln>
            <a:noFill/>
          </a:ln>
        </p:spPr>
      </p:pic>
      <p:sp>
        <p:nvSpPr>
          <p:cNvPr id="233" name="Google Shape;233;p31"/>
          <p:cNvSpPr txBox="1"/>
          <p:nvPr/>
        </p:nvSpPr>
        <p:spPr>
          <a:xfrm>
            <a:off x="918594" y="4392107"/>
            <a:ext cx="25212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Thunder &amp; Lightning may affect power supplies?</a:t>
            </a:r>
            <a:endParaRPr sz="1400">
              <a:solidFill>
                <a:schemeClr val="dk1"/>
              </a:solidFill>
              <a:latin typeface="Arial"/>
              <a:ea typeface="Arial"/>
              <a:cs typeface="Arial"/>
              <a:sym typeface="Arial"/>
            </a:endParaRPr>
          </a:p>
        </p:txBody>
      </p:sp>
      <p:sp>
        <p:nvSpPr>
          <p:cNvPr id="234" name="Google Shape;234;p31"/>
          <p:cNvSpPr txBox="1"/>
          <p:nvPr/>
        </p:nvSpPr>
        <p:spPr>
          <a:xfrm>
            <a:off x="5031297" y="4231541"/>
            <a:ext cx="25212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Heavy rain may lead to failure of specific track circuits?</a:t>
            </a:r>
            <a:endParaRPr sz="1400">
              <a:solidFill>
                <a:schemeClr val="dk1"/>
              </a:solidFill>
              <a:latin typeface="Arial"/>
              <a:ea typeface="Arial"/>
              <a:cs typeface="Arial"/>
              <a:sym typeface="Arial"/>
            </a:endParaRPr>
          </a:p>
        </p:txBody>
      </p:sp>
      <p:pic>
        <p:nvPicPr>
          <p:cNvPr descr="Flooding in Dyce [Pic: Hugh Horne]" id="235" name="Google Shape;235;p31"/>
          <p:cNvPicPr preferRelativeResize="0"/>
          <p:nvPr/>
        </p:nvPicPr>
        <p:blipFill rotWithShape="1">
          <a:blip r:embed="rId4">
            <a:alphaModFix/>
          </a:blip>
          <a:srcRect b="0" l="0" r="0" t="0"/>
          <a:stretch/>
        </p:blipFill>
        <p:spPr>
          <a:xfrm>
            <a:off x="5031297" y="3032206"/>
            <a:ext cx="2453236" cy="1159795"/>
          </a:xfrm>
          <a:prstGeom prst="rect">
            <a:avLst/>
          </a:prstGeom>
          <a:noFill/>
          <a:ln>
            <a:noFill/>
          </a:ln>
        </p:spPr>
      </p:pic>
      <p:pic>
        <p:nvPicPr>
          <p:cNvPr descr="https://images-e.jpimedia.uk/imagefetch/f_auto,ar_3:2,q_auto:low,c_fill/if_h_lte_200,c_mfit,h_201/https:/www.scotsman.com/webimage/1.4981469.1565596932!/image/image.jpg" id="236" name="Google Shape;236;p31"/>
          <p:cNvPicPr preferRelativeResize="0"/>
          <p:nvPr/>
        </p:nvPicPr>
        <p:blipFill rotWithShape="1">
          <a:blip r:embed="rId5">
            <a:alphaModFix/>
          </a:blip>
          <a:srcRect b="0" l="0" r="0" t="0"/>
          <a:stretch/>
        </p:blipFill>
        <p:spPr>
          <a:xfrm>
            <a:off x="1221331" y="2965385"/>
            <a:ext cx="1915770" cy="1437078"/>
          </a:xfrm>
          <a:prstGeom prst="rect">
            <a:avLst/>
          </a:prstGeom>
          <a:noFill/>
          <a:ln>
            <a:noFill/>
          </a:ln>
        </p:spPr>
      </p:pic>
      <p:pic>
        <p:nvPicPr>
          <p:cNvPr descr="https://images.rail.co/wp-content/uploads/sites/3/2019/03/29162846/55520-1024x712.png" id="237" name="Google Shape;237;p31"/>
          <p:cNvPicPr preferRelativeResize="0"/>
          <p:nvPr/>
        </p:nvPicPr>
        <p:blipFill rotWithShape="1">
          <a:blip r:embed="rId6">
            <a:alphaModFix/>
          </a:blip>
          <a:srcRect b="0" l="0" r="0" t="0"/>
          <a:stretch/>
        </p:blipFill>
        <p:spPr>
          <a:xfrm>
            <a:off x="4915899" y="830158"/>
            <a:ext cx="2333003" cy="1622166"/>
          </a:xfrm>
          <a:prstGeom prst="rect">
            <a:avLst/>
          </a:prstGeom>
          <a:noFill/>
          <a:ln>
            <a:noFill/>
          </a:ln>
        </p:spPr>
      </p:pic>
      <p:sp>
        <p:nvSpPr>
          <p:cNvPr id="238" name="Google Shape;238;p31"/>
          <p:cNvSpPr txBox="1"/>
          <p:nvPr>
            <p:ph type="title"/>
          </p:nvPr>
        </p:nvSpPr>
        <p:spPr>
          <a:xfrm>
            <a:off x="1261534" y="0"/>
            <a:ext cx="6615000" cy="91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b="1" lang="en" sz="3300"/>
              <a:t>Asset failure caused by weather</a:t>
            </a:r>
            <a:endParaRPr b="1"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nvSpPr>
        <p:spPr>
          <a:xfrm>
            <a:off x="1113019" y="763267"/>
            <a:ext cx="7779900" cy="3762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dk1"/>
                </a:solidFill>
                <a:latin typeface="Arial"/>
                <a:ea typeface="Arial"/>
                <a:cs typeface="Arial"/>
                <a:sym typeface="Arial"/>
              </a:rPr>
              <a:t>Short term (for the hackathon):</a:t>
            </a:r>
            <a:endParaRPr sz="1100"/>
          </a:p>
          <a:p>
            <a:pPr indent="-336550" lvl="0" marL="342900" marR="0" rtl="0" algn="l">
              <a:spcBef>
                <a:spcPts val="0"/>
              </a:spcBef>
              <a:spcAft>
                <a:spcPts val="0"/>
              </a:spcAft>
              <a:buClr>
                <a:schemeClr val="dk1"/>
              </a:buClr>
              <a:buSzPts val="1500"/>
              <a:buFont typeface="Arial"/>
              <a:buAutoNum type="alphaLcParenR"/>
            </a:pPr>
            <a:r>
              <a:rPr lang="en" sz="1500">
                <a:solidFill>
                  <a:schemeClr val="dk1"/>
                </a:solidFill>
                <a:latin typeface="Arial"/>
                <a:ea typeface="Arial"/>
                <a:cs typeface="Arial"/>
                <a:sym typeface="Arial"/>
              </a:rPr>
              <a:t>Identify if there’s a correlation between weather conditions and specific incident codes in specific sections </a:t>
            </a:r>
            <a:r>
              <a:rPr b="1" lang="en" sz="1500">
                <a:solidFill>
                  <a:schemeClr val="dk1"/>
                </a:solidFill>
                <a:latin typeface="Arial"/>
                <a:ea typeface="Arial"/>
                <a:cs typeface="Arial"/>
                <a:sym typeface="Arial"/>
              </a:rPr>
              <a:t>[Output #1]</a:t>
            </a:r>
            <a:endParaRPr sz="1500">
              <a:solidFill>
                <a:schemeClr val="dk1"/>
              </a:solidFill>
              <a:latin typeface="Arial"/>
              <a:ea typeface="Arial"/>
              <a:cs typeface="Arial"/>
              <a:sym typeface="Arial"/>
            </a:endParaRPr>
          </a:p>
          <a:p>
            <a:pPr indent="-336550" lvl="0" marL="342900" marR="0" rtl="0" algn="l">
              <a:spcBef>
                <a:spcPts val="0"/>
              </a:spcBef>
              <a:spcAft>
                <a:spcPts val="0"/>
              </a:spcAft>
              <a:buClr>
                <a:schemeClr val="dk1"/>
              </a:buClr>
              <a:buSzPts val="1500"/>
              <a:buFont typeface="Arial"/>
              <a:buAutoNum type="alphaLcParenR"/>
            </a:pPr>
            <a:r>
              <a:rPr lang="en" sz="1500">
                <a:solidFill>
                  <a:schemeClr val="dk1"/>
                </a:solidFill>
                <a:latin typeface="Arial"/>
                <a:ea typeface="Arial"/>
                <a:cs typeface="Arial"/>
                <a:sym typeface="Arial"/>
              </a:rPr>
              <a:t>Use fuzzy logic to identify from incident text &amp; description which assets have failed in a section </a:t>
            </a:r>
            <a:r>
              <a:rPr b="1" lang="en" sz="1500">
                <a:solidFill>
                  <a:schemeClr val="dk1"/>
                </a:solidFill>
                <a:latin typeface="Arial"/>
                <a:ea typeface="Arial"/>
                <a:cs typeface="Arial"/>
                <a:sym typeface="Arial"/>
              </a:rPr>
              <a:t>[Output #2]</a:t>
            </a:r>
            <a:endParaRPr sz="1500">
              <a:solidFill>
                <a:schemeClr val="dk1"/>
              </a:solidFill>
              <a:latin typeface="Arial"/>
              <a:ea typeface="Arial"/>
              <a:cs typeface="Arial"/>
              <a:sym typeface="Arial"/>
            </a:endParaRPr>
          </a:p>
          <a:p>
            <a:pPr indent="-336550" lvl="0" marL="342900" marR="0" rtl="0" algn="l">
              <a:spcBef>
                <a:spcPts val="0"/>
              </a:spcBef>
              <a:spcAft>
                <a:spcPts val="0"/>
              </a:spcAft>
              <a:buClr>
                <a:schemeClr val="dk1"/>
              </a:buClr>
              <a:buSzPts val="1500"/>
              <a:buFont typeface="Arial"/>
              <a:buAutoNum type="alphaLcParenR"/>
            </a:pPr>
            <a:r>
              <a:rPr lang="en" sz="1500">
                <a:solidFill>
                  <a:schemeClr val="dk1"/>
                </a:solidFill>
                <a:latin typeface="Arial"/>
                <a:ea typeface="Arial"/>
                <a:cs typeface="Arial"/>
                <a:sym typeface="Arial"/>
              </a:rPr>
              <a:t>Build a model where weather conditions can be input and problematic  sections identified (as a stretch goal, specific assets!) </a:t>
            </a:r>
            <a:r>
              <a:rPr b="1" lang="en" sz="1500">
                <a:solidFill>
                  <a:schemeClr val="dk1"/>
                </a:solidFill>
                <a:latin typeface="Arial"/>
                <a:ea typeface="Arial"/>
                <a:cs typeface="Arial"/>
                <a:sym typeface="Arial"/>
              </a:rPr>
              <a:t>[Output #3]</a:t>
            </a:r>
            <a:endParaRPr sz="1500">
              <a:solidFill>
                <a:schemeClr val="dk1"/>
              </a:solidFill>
              <a:latin typeface="Arial"/>
              <a:ea typeface="Arial"/>
              <a:cs typeface="Arial"/>
              <a:sym typeface="Arial"/>
            </a:endParaRPr>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b="1" lang="en" sz="1500">
                <a:solidFill>
                  <a:schemeClr val="dk1"/>
                </a:solidFill>
                <a:latin typeface="Arial"/>
                <a:ea typeface="Arial"/>
                <a:cs typeface="Arial"/>
                <a:sym typeface="Arial"/>
              </a:rPr>
              <a:t>Medium term: </a:t>
            </a:r>
            <a:endParaRPr b="1"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An inventory of assets which includes weather-based deterioration, linked to live weather forecasts. </a:t>
            </a:r>
            <a:endParaRPr sz="1500">
              <a:solidFill>
                <a:schemeClr val="dk1"/>
              </a:solidFill>
              <a:latin typeface="Arial"/>
              <a:ea typeface="Arial"/>
              <a:cs typeface="Arial"/>
              <a:sym typeface="Arial"/>
            </a:endParaRPr>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b="1" lang="en" sz="1500">
                <a:solidFill>
                  <a:schemeClr val="dk1"/>
                </a:solidFill>
                <a:latin typeface="Arial"/>
                <a:ea typeface="Arial"/>
                <a:cs typeface="Arial"/>
                <a:sym typeface="Arial"/>
              </a:rPr>
              <a:t>Long-term:</a:t>
            </a:r>
            <a:endParaRPr b="1"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To prepare targeted maintenance in advance of asset failure, taking into account current failure rates of that type of asset and that particular asset in conjunction with other external factors (such as weather)</a:t>
            </a:r>
            <a:endParaRPr sz="1500">
              <a:solidFill>
                <a:schemeClr val="dk1"/>
              </a:solidFill>
              <a:latin typeface="Arial"/>
              <a:ea typeface="Arial"/>
              <a:cs typeface="Arial"/>
              <a:sym typeface="Arial"/>
            </a:endParaRPr>
          </a:p>
        </p:txBody>
      </p:sp>
      <p:sp>
        <p:nvSpPr>
          <p:cNvPr id="244" name="Google Shape;244;p32"/>
          <p:cNvSpPr txBox="1"/>
          <p:nvPr>
            <p:ph type="title"/>
          </p:nvPr>
        </p:nvSpPr>
        <p:spPr>
          <a:xfrm>
            <a:off x="1261534" y="0"/>
            <a:ext cx="6615000" cy="91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alibri"/>
              <a:buNone/>
            </a:pPr>
            <a:r>
              <a:rPr b="1" lang="en" sz="3300"/>
              <a:t>What does success look like?</a:t>
            </a:r>
            <a:endParaRPr b="1"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3"/>
          <p:cNvPicPr preferRelativeResize="0"/>
          <p:nvPr/>
        </p:nvPicPr>
        <p:blipFill rotWithShape="1">
          <a:blip r:embed="rId3">
            <a:alphaModFix/>
          </a:blip>
          <a:srcRect b="0" l="0" r="0" t="0"/>
          <a:stretch/>
        </p:blipFill>
        <p:spPr>
          <a:xfrm>
            <a:off x="3099395" y="796016"/>
            <a:ext cx="2945210" cy="3780419"/>
          </a:xfrm>
          <a:prstGeom prst="rect">
            <a:avLst/>
          </a:prstGeom>
          <a:noFill/>
          <a:ln>
            <a:noFill/>
          </a:ln>
        </p:spPr>
      </p:pic>
      <p:sp>
        <p:nvSpPr>
          <p:cNvPr id="250" name="Google Shape;250;p33"/>
          <p:cNvSpPr txBox="1"/>
          <p:nvPr>
            <p:ph type="title"/>
          </p:nvPr>
        </p:nvSpPr>
        <p:spPr>
          <a:xfrm>
            <a:off x="1261534" y="0"/>
            <a:ext cx="6615000" cy="91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alibri"/>
              <a:buNone/>
            </a:pPr>
            <a:r>
              <a:rPr b="1" lang="en" sz="3300"/>
              <a:t>Geography for the hack</a:t>
            </a:r>
            <a:endParaRPr b="1"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nvSpPr>
        <p:spPr>
          <a:xfrm>
            <a:off x="1236688" y="763267"/>
            <a:ext cx="7782900" cy="2562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rPr b="1" lang="en" sz="1800">
                <a:solidFill>
                  <a:schemeClr val="dk1"/>
                </a:solidFill>
                <a:latin typeface="Arial"/>
                <a:ea typeface="Arial"/>
                <a:cs typeface="Arial"/>
                <a:sym typeface="Arial"/>
              </a:rPr>
              <a:t>Supplied Data: </a:t>
            </a:r>
            <a:endParaRPr sz="1100"/>
          </a:p>
          <a:p>
            <a:pPr indent="-342900" lvl="0" marL="342900" marR="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Historical weather data</a:t>
            </a:r>
            <a:endParaRPr sz="1100"/>
          </a:p>
          <a:p>
            <a:pPr indent="-228600" lvl="0" marL="342900" marR="0" rtl="0" algn="l">
              <a:spcBef>
                <a:spcPts val="0"/>
              </a:spcBef>
              <a:spcAft>
                <a:spcPts val="0"/>
              </a:spcAft>
              <a:buClr>
                <a:schemeClr val="dk1"/>
              </a:buClr>
              <a:buSzPts val="1800"/>
              <a:buFont typeface="Calibri"/>
              <a:buNone/>
            </a:pPr>
            <a:r>
              <a:t/>
            </a:r>
            <a:endParaRPr sz="1800">
              <a:solidFill>
                <a:schemeClr val="accent2"/>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4 years of incident data from Scotland.</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Location of sections geographically</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Location of assets</a:t>
            </a:r>
            <a:endParaRPr sz="1400">
              <a:solidFill>
                <a:schemeClr val="dk1"/>
              </a:solidFill>
              <a:latin typeface="Arial"/>
              <a:ea typeface="Arial"/>
              <a:cs typeface="Arial"/>
              <a:sym typeface="Arial"/>
            </a:endParaRPr>
          </a:p>
        </p:txBody>
      </p:sp>
      <p:sp>
        <p:nvSpPr>
          <p:cNvPr id="256" name="Google Shape;256;p34"/>
          <p:cNvSpPr txBox="1"/>
          <p:nvPr>
            <p:ph type="title"/>
          </p:nvPr>
        </p:nvSpPr>
        <p:spPr>
          <a:xfrm>
            <a:off x="1337734" y="0"/>
            <a:ext cx="6615000" cy="916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alibri"/>
              <a:buNone/>
            </a:pPr>
            <a:r>
              <a:rPr b="1" lang="en" sz="3300"/>
              <a:t>The data</a:t>
            </a:r>
            <a:endParaRPr b="1"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nvSpPr>
        <p:spPr>
          <a:xfrm>
            <a:off x="2254928" y="2078666"/>
            <a:ext cx="4634100" cy="761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500">
                <a:solidFill>
                  <a:schemeClr val="dk1"/>
                </a:solidFill>
                <a:latin typeface="Calibri"/>
                <a:ea typeface="Calibri"/>
                <a:cs typeface="Calibri"/>
                <a:sym typeface="Calibri"/>
              </a:rPr>
              <a:t>Good Luck!</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itle_Conten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