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60" r:id="rId3"/>
    <p:sldId id="327" r:id="rId4"/>
    <p:sldId id="328" r:id="rId5"/>
    <p:sldId id="33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1B5FC-DB73-413C-B05C-50BA659119B1}">
  <a:tblStyle styleId="{1351B5FC-DB73-413C-B05C-50BA659119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9"/>
  </p:normalViewPr>
  <p:slideViewPr>
    <p:cSldViewPr snapToGrid="0" snapToObjects="1">
      <p:cViewPr>
        <p:scale>
          <a:sx n="135" d="100"/>
          <a:sy n="13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169acb01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169acb01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169acb01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169acb01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169acb01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169acb01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4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169acb01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169acb01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6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1413acf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1413acf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0" name="Google Shape;10;p2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17;p2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78625" y="1922875"/>
            <a:ext cx="6386700" cy="16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92475" y="36273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22" name="Google Shape;22;p3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3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5"/>
          <p:cNvGrpSpPr/>
          <p:nvPr/>
        </p:nvGrpSpPr>
        <p:grpSpPr>
          <a:xfrm>
            <a:off x="400925" y="262075"/>
            <a:ext cx="8360700" cy="4625100"/>
            <a:chOff x="400925" y="262075"/>
            <a:chExt cx="8360700" cy="4625100"/>
          </a:xfrm>
        </p:grpSpPr>
        <p:sp>
          <p:nvSpPr>
            <p:cNvPr id="161" name="Google Shape;161;p15"/>
            <p:cNvSpPr/>
            <p:nvPr/>
          </p:nvSpPr>
          <p:spPr>
            <a:xfrm>
              <a:off x="400925" y="262075"/>
              <a:ext cx="8360700" cy="4625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857788" y="374150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857788" y="452392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857788" y="530633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857788" y="608875"/>
              <a:ext cx="743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5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2328250" y="2867400"/>
            <a:ext cx="4487400" cy="7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2328325" y="1543550"/>
            <a:ext cx="44874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8"/>
          <p:cNvGrpSpPr/>
          <p:nvPr/>
        </p:nvGrpSpPr>
        <p:grpSpPr>
          <a:xfrm>
            <a:off x="774225" y="262075"/>
            <a:ext cx="3608700" cy="4625100"/>
            <a:chOff x="400925" y="262075"/>
            <a:chExt cx="3608700" cy="4625100"/>
          </a:xfrm>
        </p:grpSpPr>
        <p:grpSp>
          <p:nvGrpSpPr>
            <p:cNvPr id="356" name="Google Shape;356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57" name="Google Shape;357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8" name="Google Shape;358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3" name="Google Shape;363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4761075" y="262075"/>
            <a:ext cx="3608700" cy="4625100"/>
            <a:chOff x="400925" y="262075"/>
            <a:chExt cx="3608700" cy="4625100"/>
          </a:xfrm>
        </p:grpSpPr>
        <p:grpSp>
          <p:nvGrpSpPr>
            <p:cNvPr id="365" name="Google Shape;365;p28"/>
            <p:cNvGrpSpPr/>
            <p:nvPr/>
          </p:nvGrpSpPr>
          <p:grpSpPr>
            <a:xfrm>
              <a:off x="400925" y="262075"/>
              <a:ext cx="3608700" cy="4625100"/>
              <a:chOff x="400925" y="262075"/>
              <a:chExt cx="3608700" cy="4625100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400925" y="262075"/>
                <a:ext cx="3608700" cy="46251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7" name="Google Shape;367;p28"/>
              <p:cNvCxnSpPr/>
              <p:nvPr/>
            </p:nvCxnSpPr>
            <p:spPr>
              <a:xfrm>
                <a:off x="410700" y="713825"/>
                <a:ext cx="35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28"/>
              <p:cNvCxnSpPr/>
              <p:nvPr/>
            </p:nvCxnSpPr>
            <p:spPr>
              <a:xfrm>
                <a:off x="603375" y="374150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28"/>
              <p:cNvCxnSpPr/>
              <p:nvPr/>
            </p:nvCxnSpPr>
            <p:spPr>
              <a:xfrm>
                <a:off x="603375" y="452392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28"/>
              <p:cNvCxnSpPr/>
              <p:nvPr/>
            </p:nvCxnSpPr>
            <p:spPr>
              <a:xfrm>
                <a:off x="603375" y="530633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28"/>
              <p:cNvCxnSpPr/>
              <p:nvPr/>
            </p:nvCxnSpPr>
            <p:spPr>
              <a:xfrm>
                <a:off x="603375" y="608875"/>
                <a:ext cx="331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2" name="Google Shape;372;p28"/>
            <p:cNvSpPr/>
            <p:nvPr/>
          </p:nvSpPr>
          <p:spPr>
            <a:xfrm>
              <a:off x="482525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9"/>
          <p:cNvGrpSpPr/>
          <p:nvPr/>
        </p:nvGrpSpPr>
        <p:grpSpPr>
          <a:xfrm>
            <a:off x="400925" y="398538"/>
            <a:ext cx="8360700" cy="2005500"/>
            <a:chOff x="400925" y="262075"/>
            <a:chExt cx="8360700" cy="2005500"/>
          </a:xfrm>
        </p:grpSpPr>
        <p:sp>
          <p:nvSpPr>
            <p:cNvPr id="375" name="Google Shape;375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2" name="Google Shape;382;p29"/>
          <p:cNvGrpSpPr/>
          <p:nvPr/>
        </p:nvGrpSpPr>
        <p:grpSpPr>
          <a:xfrm>
            <a:off x="400925" y="2739463"/>
            <a:ext cx="8360700" cy="2005500"/>
            <a:chOff x="400925" y="262075"/>
            <a:chExt cx="8360700" cy="2005500"/>
          </a:xfrm>
        </p:grpSpPr>
        <p:sp>
          <p:nvSpPr>
            <p:cNvPr id="383" name="Google Shape;383;p29"/>
            <p:cNvSpPr/>
            <p:nvPr/>
          </p:nvSpPr>
          <p:spPr>
            <a:xfrm>
              <a:off x="400925" y="262075"/>
              <a:ext cx="8360700" cy="200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381443" y="341977"/>
              <a:ext cx="285600" cy="285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5" name="Google Shape;385;p29"/>
            <p:cNvCxnSpPr/>
            <p:nvPr/>
          </p:nvCxnSpPr>
          <p:spPr>
            <a:xfrm>
              <a:off x="410696" y="713825"/>
              <a:ext cx="835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29"/>
            <p:cNvCxnSpPr/>
            <p:nvPr/>
          </p:nvCxnSpPr>
          <p:spPr>
            <a:xfrm>
              <a:off x="498051" y="374150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29"/>
            <p:cNvCxnSpPr/>
            <p:nvPr/>
          </p:nvCxnSpPr>
          <p:spPr>
            <a:xfrm>
              <a:off x="498051" y="452392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29"/>
            <p:cNvCxnSpPr/>
            <p:nvPr/>
          </p:nvCxnSpPr>
          <p:spPr>
            <a:xfrm>
              <a:off x="498051" y="530633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9"/>
            <p:cNvCxnSpPr/>
            <p:nvPr/>
          </p:nvCxnSpPr>
          <p:spPr>
            <a:xfrm>
              <a:off x="498051" y="608875"/>
              <a:ext cx="779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T Serif"/>
              <a:buNone/>
              <a:defRPr sz="3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>
            <a:spLocks noGrp="1"/>
          </p:cNvSpPr>
          <p:nvPr>
            <p:ph type="ctrTitle"/>
          </p:nvPr>
        </p:nvSpPr>
        <p:spPr>
          <a:xfrm>
            <a:off x="1378664" y="1605133"/>
            <a:ext cx="6386700" cy="2049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/>
              <a:t>IMPLEMENTASI PENGOLAHAN CITRA DIGITAL UNTUK MENGHITUNG JUMLAH KENDARAAN MASUK PADA JALAN RAYA</a:t>
            </a:r>
            <a:endParaRPr lang="en-US" sz="2400" dirty="0"/>
          </a:p>
        </p:txBody>
      </p:sp>
      <p:sp>
        <p:nvSpPr>
          <p:cNvPr id="401" name="Google Shape;401;p33"/>
          <p:cNvSpPr txBox="1">
            <a:spLocks noGrp="1"/>
          </p:cNvSpPr>
          <p:nvPr>
            <p:ph type="subTitle" idx="1"/>
          </p:nvPr>
        </p:nvSpPr>
        <p:spPr>
          <a:xfrm>
            <a:off x="2068192" y="3654891"/>
            <a:ext cx="5007566" cy="829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Ivan </a:t>
            </a:r>
            <a:r>
              <a:rPr lang="en-US" dirty="0" err="1"/>
              <a:t>Prasetyo</a:t>
            </a:r>
            <a:r>
              <a:rPr lang="en-US" dirty="0"/>
              <a:t> </a:t>
            </a:r>
            <a:r>
              <a:rPr lang="en-US" dirty="0" err="1"/>
              <a:t>Nugroho</a:t>
            </a:r>
            <a:r>
              <a:rPr lang="en-US" dirty="0"/>
              <a:t> / </a:t>
            </a:r>
            <a:r>
              <a:rPr lang="en-US" dirty="0" smtClean="0"/>
              <a:t>41420120059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: </a:t>
            </a:r>
            <a:r>
              <a:rPr lang="en-US" dirty="0" err="1"/>
              <a:t>Rachmat</a:t>
            </a:r>
            <a:r>
              <a:rPr lang="en-US" dirty="0"/>
              <a:t> </a:t>
            </a:r>
            <a:r>
              <a:rPr lang="en-US" dirty="0" err="1"/>
              <a:t>Muwardi</a:t>
            </a:r>
            <a:r>
              <a:rPr lang="en-US" dirty="0"/>
              <a:t>, B.Sc., S.T., M.Sc.</a:t>
            </a:r>
            <a:endParaRPr dirty="0"/>
          </a:p>
        </p:txBody>
      </p:sp>
      <p:sp>
        <p:nvSpPr>
          <p:cNvPr id="402" name="Google Shape;402;p33"/>
          <p:cNvSpPr/>
          <p:nvPr/>
        </p:nvSpPr>
        <p:spPr>
          <a:xfrm rot="-2700000">
            <a:off x="684482" y="2367043"/>
            <a:ext cx="409415" cy="409415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2700000" flipH="1">
            <a:off x="8050132" y="2369918"/>
            <a:ext cx="409415" cy="409415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3"/>
          <p:cNvGrpSpPr/>
          <p:nvPr/>
        </p:nvGrpSpPr>
        <p:grpSpPr>
          <a:xfrm>
            <a:off x="6916200" y="854502"/>
            <a:ext cx="1628158" cy="640200"/>
            <a:chOff x="4944485" y="1627836"/>
            <a:chExt cx="3459749" cy="1962600"/>
          </a:xfrm>
        </p:grpSpPr>
        <p:sp>
          <p:nvSpPr>
            <p:cNvPr id="405" name="Google Shape;405;p33"/>
            <p:cNvSpPr/>
            <p:nvPr/>
          </p:nvSpPr>
          <p:spPr>
            <a:xfrm>
              <a:off x="4944485" y="1627836"/>
              <a:ext cx="3459600" cy="1962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6" name="Google Shape;406;p33"/>
            <p:cNvCxnSpPr/>
            <p:nvPr/>
          </p:nvCxnSpPr>
          <p:spPr>
            <a:xfrm>
              <a:off x="4948533" y="2034886"/>
              <a:ext cx="345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3"/>
          <p:cNvSpPr txBox="1"/>
          <p:nvPr/>
        </p:nvSpPr>
        <p:spPr>
          <a:xfrm>
            <a:off x="6916225" y="1008300"/>
            <a:ext cx="1628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95" y="621841"/>
            <a:ext cx="1610960" cy="1105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title"/>
          </p:nvPr>
        </p:nvSpPr>
        <p:spPr>
          <a:xfrm>
            <a:off x="654924" y="708860"/>
            <a:ext cx="790427" cy="37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BAB</a:t>
            </a:r>
            <a:endParaRPr sz="1600"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2"/>
          </p:nvPr>
        </p:nvSpPr>
        <p:spPr>
          <a:xfrm>
            <a:off x="632962" y="945030"/>
            <a:ext cx="843955" cy="347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78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>
            <a:off x="445445" y="1205988"/>
            <a:ext cx="1272515" cy="271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PENDAHULUAN</a:t>
            </a:r>
            <a:endParaRPr sz="1000" dirty="0"/>
          </a:p>
        </p:txBody>
      </p:sp>
      <p:sp>
        <p:nvSpPr>
          <p:cNvPr id="464" name="Google Shape;464;p37"/>
          <p:cNvSpPr/>
          <p:nvPr/>
        </p:nvSpPr>
        <p:spPr>
          <a:xfrm rot="-2700000">
            <a:off x="670840" y="1043810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2" y="1413582"/>
            <a:ext cx="1610960" cy="1105522"/>
          </a:xfrm>
          <a:prstGeom prst="rect">
            <a:avLst/>
          </a:prstGeom>
        </p:spPr>
      </p:pic>
      <p:sp>
        <p:nvSpPr>
          <p:cNvPr id="8" name="Google Shape;464;p37"/>
          <p:cNvSpPr/>
          <p:nvPr/>
        </p:nvSpPr>
        <p:spPr>
          <a:xfrm rot="2700000" flipH="1">
            <a:off x="1320752" y="1029412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1722599" y="897184"/>
            <a:ext cx="2264244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Latar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Belakang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722598" y="1488911"/>
            <a:ext cx="2264245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Rumusan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Masalah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722597" y="2080638"/>
            <a:ext cx="2264246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Tujuan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Manfaat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722599" y="2706595"/>
            <a:ext cx="2264244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Batasan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Masalah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722599" y="3304093"/>
            <a:ext cx="2264244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Metodologi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Penelitian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22599" y="3890049"/>
            <a:ext cx="2264244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Sistematika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Penulisan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88019" y="919157"/>
            <a:ext cx="453247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Perlu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dibuat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sistem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yang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dapat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menghitung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jumlah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mobil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yang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melintas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di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jalan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raya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sebagai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masukan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untuk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peningkatan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tata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kelola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lalu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lintas</a:t>
            </a:r>
            <a:r>
              <a:rPr lang="en-US" b="1" dirty="0" smtClean="0">
                <a:solidFill>
                  <a:schemeClr val="dk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title"/>
          </p:nvPr>
        </p:nvSpPr>
        <p:spPr>
          <a:xfrm>
            <a:off x="654924" y="708860"/>
            <a:ext cx="790427" cy="37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BAB</a:t>
            </a:r>
            <a:endParaRPr sz="1600"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2"/>
          </p:nvPr>
        </p:nvSpPr>
        <p:spPr>
          <a:xfrm>
            <a:off x="632962" y="945030"/>
            <a:ext cx="843955" cy="347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</a:t>
            </a:r>
            <a:r>
              <a:rPr lang="en-US" sz="1800" dirty="0"/>
              <a:t>2</a:t>
            </a:r>
            <a:endParaRPr sz="78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>
            <a:off x="445445" y="1282989"/>
            <a:ext cx="1272515" cy="271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LANDASAN TEORI</a:t>
            </a:r>
            <a:endParaRPr sz="1000" dirty="0"/>
          </a:p>
        </p:txBody>
      </p:sp>
      <p:sp>
        <p:nvSpPr>
          <p:cNvPr id="464" name="Google Shape;464;p37"/>
          <p:cNvSpPr/>
          <p:nvPr/>
        </p:nvSpPr>
        <p:spPr>
          <a:xfrm rot="-2700000">
            <a:off x="670840" y="1043810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2" y="1538710"/>
            <a:ext cx="1610960" cy="1105522"/>
          </a:xfrm>
          <a:prstGeom prst="rect">
            <a:avLst/>
          </a:prstGeom>
        </p:spPr>
      </p:pic>
      <p:sp>
        <p:nvSpPr>
          <p:cNvPr id="8" name="Google Shape;464;p37"/>
          <p:cNvSpPr/>
          <p:nvPr/>
        </p:nvSpPr>
        <p:spPr>
          <a:xfrm rot="2700000" flipH="1">
            <a:off x="1320752" y="1029412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1654362" y="888074"/>
            <a:ext cx="2264244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Tinjauan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Pustaka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717960" y="3001995"/>
            <a:ext cx="2264245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Dasar</a:t>
            </a:r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Teori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3468"/>
              </p:ext>
            </p:extLst>
          </p:nvPr>
        </p:nvGraphicFramePr>
        <p:xfrm>
          <a:off x="4139494" y="3012443"/>
          <a:ext cx="2415310" cy="1540304"/>
        </p:xfrm>
        <a:graphic>
          <a:graphicData uri="http://schemas.openxmlformats.org/drawingml/2006/table">
            <a:tbl>
              <a:tblPr firstRow="1" bandRow="1">
                <a:tableStyleId>{1351B5FC-DB73-413C-B05C-50BA659119B1}</a:tableStyleId>
              </a:tblPr>
              <a:tblGrid>
                <a:gridCol w="2415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1. </a:t>
                      </a:r>
                      <a:r>
                        <a:rPr lang="en-US" sz="1800" b="1" dirty="0" smtClean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Image Processing</a:t>
                      </a:r>
                      <a:endParaRPr lang="en-US" sz="1800" b="1" dirty="0"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2. </a:t>
                      </a:r>
                      <a:r>
                        <a:rPr lang="en-US" sz="1800" b="1" dirty="0" smtClean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YOLO</a:t>
                      </a:r>
                      <a:endParaRPr lang="en-US" sz="1800" b="1" dirty="0"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3.</a:t>
                      </a:r>
                      <a:r>
                        <a:rPr lang="en-US" sz="1800" b="1" baseline="0" dirty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Phyton</a:t>
                      </a:r>
                      <a:endParaRPr lang="en-US" sz="1800" b="1" dirty="0"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4. </a:t>
                      </a:r>
                      <a:r>
                        <a:rPr lang="en-US" sz="1800" b="1" dirty="0" err="1" smtClean="0"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OpenCV</a:t>
                      </a:r>
                      <a:endParaRPr lang="en-US" sz="1800" b="1" dirty="0"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42523" y="811074"/>
            <a:ext cx="45639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Deteksi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Dan </a:t>
            </a:r>
            <a:r>
              <a:rPr lang="en-US" sz="1600" b="1" dirty="0" err="1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Klasifikasi</a:t>
            </a: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Kendaraan</a:t>
            </a: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Berbasis</a:t>
            </a: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Algoritma</a:t>
            </a: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You Only Look Once (YOLO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Vehicle Detection And Counting Under Mixed Traffic Conditions In Vietnam Using 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YOLOv4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Comparison of Faster-RCNN, YOLO, and SSD for Real-Time Vehicle Type 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Recognition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 Nighttime Vehicle Detection Method Based on 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YOLOv3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Real-Time Vehicle Detection Based on Improved YOLO v5</a:t>
            </a:r>
            <a:endParaRPr lang="en-US" sz="1600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title"/>
          </p:nvPr>
        </p:nvSpPr>
        <p:spPr>
          <a:xfrm>
            <a:off x="654924" y="708860"/>
            <a:ext cx="790427" cy="37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BAB</a:t>
            </a:r>
            <a:endParaRPr sz="1600"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2"/>
          </p:nvPr>
        </p:nvSpPr>
        <p:spPr>
          <a:xfrm>
            <a:off x="632962" y="945030"/>
            <a:ext cx="843955" cy="347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</a:t>
            </a:r>
            <a:r>
              <a:rPr lang="en-US" sz="1800" dirty="0"/>
              <a:t>3</a:t>
            </a:r>
            <a:endParaRPr sz="78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>
            <a:off x="445445" y="1263738"/>
            <a:ext cx="1272515" cy="271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METODOLOGI PENELITIAN</a:t>
            </a:r>
            <a:endParaRPr sz="1000" dirty="0"/>
          </a:p>
        </p:txBody>
      </p:sp>
      <p:sp>
        <p:nvSpPr>
          <p:cNvPr id="464" name="Google Shape;464;p37"/>
          <p:cNvSpPr/>
          <p:nvPr/>
        </p:nvSpPr>
        <p:spPr>
          <a:xfrm rot="-2700000">
            <a:off x="670840" y="1043810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2" y="1567585"/>
            <a:ext cx="1610960" cy="1105522"/>
          </a:xfrm>
          <a:prstGeom prst="rect">
            <a:avLst/>
          </a:prstGeom>
        </p:spPr>
      </p:pic>
      <p:sp>
        <p:nvSpPr>
          <p:cNvPr id="8" name="Google Shape;464;p37"/>
          <p:cNvSpPr/>
          <p:nvPr/>
        </p:nvSpPr>
        <p:spPr>
          <a:xfrm rot="2700000" flipH="1">
            <a:off x="1320752" y="1029412"/>
            <a:ext cx="171814" cy="178304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1717960" y="1647976"/>
            <a:ext cx="2336187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Blok Diagram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717960" y="2239703"/>
            <a:ext cx="2336187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33" y="1676941"/>
            <a:ext cx="4377060" cy="183925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717960" y="2857025"/>
            <a:ext cx="2336187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Confusion Matrix</a:t>
            </a:r>
            <a:endParaRPr lang="en-US" sz="1800" i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33" y="297188"/>
            <a:ext cx="2073254" cy="4846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64" y="1535455"/>
            <a:ext cx="4521629" cy="254341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717960" y="3455493"/>
            <a:ext cx="2336187" cy="3949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Perbandingan</a:t>
            </a:r>
            <a:r>
              <a:rPr lang="en-US" sz="1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Performa</a:t>
            </a:r>
            <a:endParaRPr lang="en-US" sz="1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6364" y="1256748"/>
            <a:ext cx="45639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Perbandingan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model </a:t>
            </a: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dengan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YOLOv4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YOLOv3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YOLOv5</a:t>
            </a:r>
            <a:endParaRPr lang="en-US" sz="1600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Perbandingan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perangkat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keras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Menggunakan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GPU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Tanpa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menggunakan</a:t>
            </a:r>
            <a:r>
              <a:rPr lang="en-US" sz="1600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GPU</a:t>
            </a:r>
            <a:endParaRPr lang="en-US" sz="1600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title"/>
          </p:nvPr>
        </p:nvSpPr>
        <p:spPr>
          <a:xfrm>
            <a:off x="2328250" y="1923281"/>
            <a:ext cx="44874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TERIMA KASIH</a:t>
            </a:r>
            <a:endParaRPr sz="4800" dirty="0"/>
          </a:p>
        </p:txBody>
      </p:sp>
      <p:sp>
        <p:nvSpPr>
          <p:cNvPr id="455" name="Google Shape;455;p36"/>
          <p:cNvSpPr/>
          <p:nvPr/>
        </p:nvSpPr>
        <p:spPr>
          <a:xfrm rot="-2700000">
            <a:off x="913082" y="2368480"/>
            <a:ext cx="409415" cy="409415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6"/>
          <p:cNvSpPr/>
          <p:nvPr/>
        </p:nvSpPr>
        <p:spPr>
          <a:xfrm rot="2700000" flipH="1">
            <a:off x="7821532" y="2371355"/>
            <a:ext cx="409415" cy="409415"/>
          </a:xfrm>
          <a:prstGeom prst="halfFrame">
            <a:avLst>
              <a:gd name="adj1" fmla="val 22079"/>
              <a:gd name="adj2" fmla="val 224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Arts for High School - 9th Grade: Continuous Tenses and Sentence Variety by Slidesgo">
  <a:themeElements>
    <a:clrScheme name="Simple Light">
      <a:dk1>
        <a:srgbClr val="141414"/>
      </a:dk1>
      <a:lt1>
        <a:srgbClr val="D5DBD7"/>
      </a:lt1>
      <a:dk2>
        <a:srgbClr val="E2E9E4"/>
      </a:dk2>
      <a:lt2>
        <a:srgbClr val="EEEEEE"/>
      </a:lt2>
      <a:accent1>
        <a:srgbClr val="F8F6F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174</Words>
  <Application>Microsoft Macintosh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 MT Condensed Extra Bold</vt:lpstr>
      <vt:lpstr>Abadi MT Condensed Light</vt:lpstr>
      <vt:lpstr>Bebas Neue</vt:lpstr>
      <vt:lpstr>Cairo</vt:lpstr>
      <vt:lpstr>PT Serif</vt:lpstr>
      <vt:lpstr>Arial</vt:lpstr>
      <vt:lpstr>Language Arts for High School - 9th Grade: Continuous Tenses and Sentence Variety by Slidesgo</vt:lpstr>
      <vt:lpstr>IMPLEMENTASI PENGOLAHAN CITRA DIGITAL UNTUK MENGHITUNG JUMLAH KENDARAAN MASUK PADA JALAN RAYA</vt:lpstr>
      <vt:lpstr>BAB</vt:lpstr>
      <vt:lpstr>BAB</vt:lpstr>
      <vt:lpstr>BAB</vt:lpstr>
      <vt:lpstr>TERIMA KASIH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PROTOTYPE ALAT PENDETEKSI KETINGGIAN AIR SUNGI BERBASI INTERNET OF THINGS (IOT) BESERTA APLIKASI SMARTPHONE UNTUK MITIGASI BENCANA ALAM</dc:title>
  <cp:lastModifiedBy>Microsoft Office User</cp:lastModifiedBy>
  <cp:revision>54</cp:revision>
  <dcterms:modified xsi:type="dcterms:W3CDTF">2022-10-16T10:51:11Z</dcterms:modified>
</cp:coreProperties>
</file>