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67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36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0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0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6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4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3829-D6BA-4361-9CD8-6F58AC32BE5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0E53C-03F7-4113-A813-5B84EF6F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2</a:t>
            </a:r>
            <a:br>
              <a:rPr lang="en-US" dirty="0"/>
            </a:br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B7341A-9986-465B-973D-CF89765F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Иван Подоляк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393830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9A18-932E-45B7-8A45-00C3401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аккаунта на </a:t>
            </a:r>
            <a:r>
              <a:rPr lang="en-US" dirty="0"/>
              <a:t>github.com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CFF0D1-8976-404D-8D19-D236C753C2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583" y="1391298"/>
            <a:ext cx="4687013" cy="27048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42DF1-DCA8-42F3-A405-4CD6F8902ECA}"/>
              </a:ext>
            </a:extLst>
          </p:cNvPr>
          <p:cNvPicPr/>
          <p:nvPr/>
        </p:nvPicPr>
        <p:blipFill rotWithShape="1">
          <a:blip r:embed="rId3"/>
          <a:srcRect t="28569"/>
          <a:stretch/>
        </p:blipFill>
        <p:spPr>
          <a:xfrm>
            <a:off x="4814596" y="1391298"/>
            <a:ext cx="4459406" cy="24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0815A-4613-45DC-88A0-B738FD9C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73156" cy="1320800"/>
          </a:xfrm>
        </p:spPr>
        <p:txBody>
          <a:bodyPr/>
          <a:lstStyle/>
          <a:p>
            <a:r>
              <a:rPr lang="ru-RU" dirty="0"/>
              <a:t>Создание репозиториев и </a:t>
            </a:r>
            <a:r>
              <a:rPr lang="en-US" dirty="0"/>
              <a:t>push </a:t>
            </a:r>
            <a:r>
              <a:rPr lang="ru-RU" dirty="0"/>
              <a:t>на сервер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729C09-17DE-4CAC-861A-CE721561443A}"/>
              </a:ext>
            </a:extLst>
          </p:cNvPr>
          <p:cNvPicPr/>
          <p:nvPr/>
        </p:nvPicPr>
        <p:blipFill rotWithShape="1">
          <a:blip r:embed="rId2"/>
          <a:srcRect t="6873" b="43229"/>
          <a:stretch/>
        </p:blipFill>
        <p:spPr>
          <a:xfrm>
            <a:off x="677334" y="1548882"/>
            <a:ext cx="8746584" cy="20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46C4-DAE5-452B-A597-83C0A768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файлы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1AAC57-AAFF-426C-885D-DF3CFDA8FBA0}"/>
              </a:ext>
            </a:extLst>
          </p:cNvPr>
          <p:cNvPicPr/>
          <p:nvPr/>
        </p:nvPicPr>
        <p:blipFill rotWithShape="1">
          <a:blip r:embed="rId2"/>
          <a:srcRect t="43946"/>
          <a:stretch/>
        </p:blipFill>
        <p:spPr>
          <a:xfrm>
            <a:off x="890840" y="2500604"/>
            <a:ext cx="7161477" cy="9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FD75-3D05-42CA-BFFA-A04B00EA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07" y="2768600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внимание!!!!</a:t>
            </a:r>
          </a:p>
        </p:txBody>
      </p:sp>
    </p:spTree>
    <p:extLst>
      <p:ext uri="{BB962C8B-B14F-4D97-AF65-F5344CB8AC3E}">
        <p14:creationId xmlns:p14="http://schemas.microsoft.com/office/powerpoint/2010/main" val="6634251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26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Лабораторная работа 2 Система контроля версий git</vt:lpstr>
      <vt:lpstr>Создание аккаунта на github.com</vt:lpstr>
      <vt:lpstr>Создание репозиториев и push на сервер</vt:lpstr>
      <vt:lpstr>Важные файлы .gitignore 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 Система контроля версий git</dc:title>
  <dc:creator>Саттаров Константин Григорьевич</dc:creator>
  <cp:lastModifiedBy>Саттаров Константин Григорьевич</cp:lastModifiedBy>
  <cp:revision>3</cp:revision>
  <dcterms:created xsi:type="dcterms:W3CDTF">2022-04-23T18:20:03Z</dcterms:created>
  <dcterms:modified xsi:type="dcterms:W3CDTF">2022-05-06T19:46:56Z</dcterms:modified>
</cp:coreProperties>
</file>