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4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169"/>
    <a:srgbClr val="346AB9"/>
    <a:srgbClr val="418AB3"/>
    <a:srgbClr val="2C3E50"/>
    <a:srgbClr val="1ABC9C"/>
    <a:srgbClr val="279CD0"/>
    <a:srgbClr val="28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E103D-5D40-4BEB-8227-BCF4991E7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404872"/>
            <a:ext cx="3044950" cy="1627792"/>
          </a:xfrm>
        </p:spPr>
        <p:txBody>
          <a:bodyPr>
            <a:normAutofit/>
          </a:bodyPr>
          <a:lstStyle/>
          <a:p>
            <a:r>
              <a:rPr lang="ru-RU" sz="2400" b="1"/>
              <a:t>Проект «</a:t>
            </a:r>
            <a:r>
              <a:rPr lang="en-US" sz="2400" b="1"/>
              <a:t>INFRALISTS</a:t>
            </a:r>
            <a:r>
              <a:rPr lang="ru-RU" sz="2400" b="1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96AD15-2ECB-479A-93B5-283623561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116" y="4432412"/>
            <a:ext cx="3338035" cy="154792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700" dirty="0"/>
          </a:p>
          <a:p>
            <a:pPr>
              <a:lnSpc>
                <a:spcPct val="90000"/>
              </a:lnSpc>
            </a:pPr>
            <a:r>
              <a:rPr lang="ru-RU" sz="1200" dirty="0"/>
              <a:t>УЧЕНИКОВ 2 КУРСА ЯНДЕКС.ЛИЦЕЯ</a:t>
            </a:r>
          </a:p>
          <a:p>
            <a:pPr>
              <a:lnSpc>
                <a:spcPct val="90000"/>
              </a:lnSpc>
            </a:pPr>
            <a:r>
              <a:rPr lang="ru-RU" sz="1200" dirty="0"/>
              <a:t> ПРОКОФЬЕВА ИВАНА, СТРАЖИНСКОГО ВЛАДИСЛАВА</a:t>
            </a:r>
          </a:p>
          <a:p>
            <a:pPr>
              <a:lnSpc>
                <a:spcPct val="90000"/>
              </a:lnSpc>
            </a:pPr>
            <a:r>
              <a:rPr lang="ru-RU" sz="1200" dirty="0"/>
              <a:t>Преподаватели</a:t>
            </a:r>
            <a:r>
              <a:rPr lang="en-US" sz="1200" dirty="0"/>
              <a:t>:  </a:t>
            </a:r>
            <a:r>
              <a:rPr lang="ru-RU" sz="1200" dirty="0"/>
              <a:t>ГРИГОРЬЕВА ИННА ИВАНОВНА, ГРИГОРЬЕВ МИХАИЛ ВИКТОРОВИЧ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494885-D96A-4A92-AB20-6CDD3B6F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6974" y="2231870"/>
            <a:ext cx="3192345" cy="239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81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829781" y="2708804"/>
            <a:ext cx="3698803" cy="1440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>
                <a:solidFill>
                  <a:schemeClr val="tx1"/>
                </a:solidFill>
              </a:rPr>
              <a:t>ТЕМА ПРОЕКТА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cap="none">
                <a:solidFill>
                  <a:schemeClr val="bg1"/>
                </a:solidFill>
                <a:latin typeface="+mn-lt"/>
                <a:ea typeface="+mn-ea"/>
                <a:cs typeface="+mn-cs"/>
              </a:rPr>
              <a:t>Разработка Веб-приложения Infralists, основной задачей которого является создание инфраструктурных листов для различных целей</a:t>
            </a:r>
            <a:endParaRPr lang="en-US" b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043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829781" y="2708804"/>
            <a:ext cx="3698803" cy="1440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>
                <a:solidFill>
                  <a:schemeClr val="tx1"/>
                </a:solidFill>
              </a:rPr>
              <a:t>ЦЕЛЬ ПРОЕКТА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cap="none">
                <a:solidFill>
                  <a:schemeClr val="bg1"/>
                </a:solidFill>
                <a:latin typeface="+mn-lt"/>
                <a:ea typeface="+mn-ea"/>
                <a:cs typeface="+mn-cs"/>
              </a:rPr>
              <a:t>Разработать веб-приложение по заданной теме с использованием микрофреймворка Flask</a:t>
            </a:r>
            <a:endParaRPr lang="en-US" b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549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6438122" y="964692"/>
            <a:ext cx="4793758" cy="1188720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/>
              <a:t>СТЭК технологий проекта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F3EBB6-C787-48E6-BCE1-284518039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67D9EA-4F2D-4879-914D-1E7897BD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31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2E9687B-94CA-459D-A39A-DAC35D22C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172" y="1169031"/>
            <a:ext cx="2880360" cy="198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6AB3F8B9-3759-41C5-9FB1-4515C963A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4322" y="321732"/>
            <a:ext cx="2111317" cy="2721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A988FBC-89D4-4AC5-8CFA-B93D006A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8150" y="795248"/>
            <a:ext cx="1783661" cy="178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EA7C8FD-63DF-4B8C-98F0-966C9DD3B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313" y="4157447"/>
            <a:ext cx="3208079" cy="2378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7FA798-5DAD-454B-9C55-FAB3DFEC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0" b="90000" l="10000" r="90000">
                        <a14:foregroundMark x1="35854" y1="11200" x2="35854" y2="11200"/>
                        <a14:foregroundMark x1="35610" y1="10200" x2="35976" y2="9800"/>
                        <a14:foregroundMark x1="35610" y1="10400" x2="36463" y2="11200"/>
                        <a14:foregroundMark x1="41341" y1="21200" x2="41707" y2="31400"/>
                        <a14:foregroundMark x1="41707" y1="31400" x2="45366" y2="51000"/>
                        <a14:foregroundMark x1="45366" y1="51000" x2="45366" y2="52000"/>
                        <a14:foregroundMark x1="62439" y1="84400" x2="62439" y2="84400"/>
                        <a14:foregroundMark x1="56707" y1="85200" x2="56707" y2="85200"/>
                        <a14:foregroundMark x1="50122" y1="85800" x2="50122" y2="85800"/>
                        <a14:foregroundMark x1="42195" y1="84400" x2="42195" y2="84400"/>
                        <a14:foregroundMark x1="34756" y1="81000" x2="34756" y2="81000"/>
                        <a14:backgroundMark x1="48415" y1="88400" x2="48415" y2="8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172" y="4467935"/>
            <a:ext cx="2880360" cy="175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B9D23671-6844-4A17-B7E7-6FBE5835F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4322" y="3227130"/>
            <a:ext cx="2111317" cy="2872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C45AA6-915D-4A8D-A3B8-F01152E3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8150" y="3771609"/>
            <a:ext cx="1783661" cy="178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6438122" y="2475145"/>
            <a:ext cx="4793757" cy="340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28600" algn="l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b="1" cap="none">
                <a:latin typeface="+mn-lt"/>
                <a:ea typeface="+mn-ea"/>
                <a:cs typeface="+mn-cs"/>
              </a:rPr>
              <a:t>Микрофреймворк Flask (включая Jinja-2, wtforms и другие)</a:t>
            </a:r>
          </a:p>
          <a:p>
            <a:pPr marL="457200" indent="-228600" algn="l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b="1" cap="none">
                <a:latin typeface="+mn-lt"/>
                <a:ea typeface="+mn-ea"/>
                <a:cs typeface="+mn-cs"/>
              </a:rPr>
              <a:t>Технология Git и сервис Github</a:t>
            </a:r>
          </a:p>
          <a:p>
            <a:pPr marL="457200" indent="-228600" algn="l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b="1" cap="none">
                <a:latin typeface="+mn-lt"/>
                <a:ea typeface="+mn-ea"/>
                <a:cs typeface="+mn-cs"/>
              </a:rPr>
              <a:t>Базы данных Sqlite</a:t>
            </a:r>
          </a:p>
          <a:p>
            <a:pPr marL="457200" indent="-228600" algn="l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b="1" cap="none">
                <a:latin typeface="+mn-lt"/>
                <a:ea typeface="+mn-ea"/>
                <a:cs typeface="+mn-cs"/>
              </a:rPr>
              <a:t>Бибилотека Sqlalchemy</a:t>
            </a:r>
          </a:p>
          <a:p>
            <a:pPr marL="457200" indent="-228600" algn="l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b="1" cap="none">
                <a:latin typeface="+mn-lt"/>
                <a:ea typeface="+mn-ea"/>
                <a:cs typeface="+mn-cs"/>
              </a:rPr>
              <a:t>Библиотека Pandas</a:t>
            </a:r>
          </a:p>
          <a:p>
            <a:pPr marL="457200" indent="-228600" algn="l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b="1" cap="none">
                <a:latin typeface="+mn-lt"/>
                <a:ea typeface="+mn-ea"/>
                <a:cs typeface="+mn-cs"/>
              </a:rPr>
              <a:t>Ngrok</a:t>
            </a:r>
          </a:p>
          <a:p>
            <a:pPr marL="457200" indent="-228600" algn="l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b="1" cap="none">
                <a:latin typeface="+mn-lt"/>
                <a:ea typeface="+mn-ea"/>
                <a:cs typeface="+mn-cs"/>
              </a:rPr>
              <a:t>И другие библиотеки</a:t>
            </a:r>
          </a:p>
          <a:p>
            <a:pPr marL="457200" indent="-228600" algn="l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b="1" cap="none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52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000" b="1">
                <a:solidFill>
                  <a:srgbClr val="FFFFFF"/>
                </a:solidFill>
              </a:rPr>
              <a:t>ОПИСАНИЕ проекта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+mn-lt"/>
                <a:ea typeface="+mn-ea"/>
                <a:cs typeface="+mn-cs"/>
              </a:rPr>
              <a:t>Проект</a:t>
            </a:r>
            <a:r>
              <a:rPr lang="en-US" sz="1600" b="1" i="0" dirty="0"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600" b="1" i="0" dirty="0" err="1">
                <a:effectLst/>
                <a:latin typeface="+mn-lt"/>
                <a:ea typeface="+mn-ea"/>
                <a:cs typeface="+mn-cs"/>
              </a:rPr>
              <a:t>Infralists</a:t>
            </a:r>
            <a:r>
              <a:rPr lang="en-US" sz="1600" b="1" i="0" dirty="0"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600" b="0" i="0" dirty="0">
                <a:effectLst/>
                <a:latin typeface="+mn-lt"/>
                <a:ea typeface="+mn-ea"/>
                <a:cs typeface="+mn-cs"/>
              </a:rPr>
            </a:br>
            <a:br>
              <a:rPr lang="en-US" sz="1600" b="0" i="0" dirty="0">
                <a:effectLst/>
                <a:latin typeface="+mn-lt"/>
                <a:ea typeface="+mn-ea"/>
                <a:cs typeface="+mn-cs"/>
              </a:rPr>
            </a:b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Данное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веб-приложение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позволяет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создавать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инфраструктурные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листы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для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проведения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различных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мероприятий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таких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indent="-228600" algn="l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конкурсы</a:t>
            </a:r>
            <a:endParaRPr lang="en-US" sz="1600" b="0" i="0" dirty="0">
              <a:effectLst/>
              <a:latin typeface="+mn-lt"/>
              <a:ea typeface="+mn-ea"/>
              <a:cs typeface="+mn-cs"/>
            </a:endParaRPr>
          </a:p>
          <a:p>
            <a:pPr indent="-228600" algn="l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олимпиады</a:t>
            </a:r>
            <a:endParaRPr lang="en-US" sz="1600" b="0" i="0" dirty="0">
              <a:effectLst/>
              <a:latin typeface="+mn-lt"/>
              <a:ea typeface="+mn-ea"/>
              <a:cs typeface="+mn-cs"/>
            </a:endParaRPr>
          </a:p>
          <a:p>
            <a:pPr indent="-228600" algn="l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экзамены</a:t>
            </a:r>
            <a:endParaRPr lang="en-US" sz="1600" b="0" i="0" dirty="0">
              <a:effectLst/>
              <a:latin typeface="+mn-lt"/>
              <a:ea typeface="+mn-ea"/>
              <a:cs typeface="+mn-cs"/>
            </a:endParaRPr>
          </a:p>
          <a:p>
            <a:pPr indent="-228600" algn="l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другие</a:t>
            </a:r>
            <a:endParaRPr lang="en-US" sz="1600" b="0" i="0" dirty="0">
              <a:effectLst/>
              <a:latin typeface="+mn-lt"/>
              <a:ea typeface="+mn-ea"/>
              <a:cs typeface="+mn-cs"/>
            </a:endParaRPr>
          </a:p>
          <a:p>
            <a:pPr algn="l">
              <a:spcBef>
                <a:spcPts val="1000"/>
              </a:spcBef>
              <a:buClr>
                <a:schemeClr val="accent2"/>
              </a:buClr>
            </a:pPr>
            <a:br>
              <a:rPr lang="en-US" sz="1600" dirty="0">
                <a:latin typeface="+mn-lt"/>
                <a:ea typeface="+mn-ea"/>
                <a:cs typeface="+mn-cs"/>
              </a:rPr>
            </a:b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Веб-приложение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содержит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набор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инструментов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позволяющий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создавать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кастомные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инфраструктурные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листы</a:t>
            </a:r>
            <a:r>
              <a:rPr lang="ru-RU" sz="1600" dirty="0">
                <a:latin typeface="+mn-lt"/>
                <a:ea typeface="+mn-ea"/>
                <a:cs typeface="+mn-cs"/>
              </a:rPr>
              <a:t>.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же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есть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возможность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конвертировать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созданный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лист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600" b="0" i="0" dirty="0" err="1">
                <a:effectLst/>
                <a:latin typeface="+mn-lt"/>
                <a:ea typeface="+mn-ea"/>
                <a:cs typeface="+mn-cs"/>
              </a:rPr>
              <a:t>формат</a:t>
            </a:r>
            <a:r>
              <a:rPr lang="en-US" sz="1600" b="0" i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dirty="0">
                <a:latin typeface="+mn-lt"/>
                <a:ea typeface="+mn-ea"/>
                <a:cs typeface="+mn-cs"/>
              </a:rPr>
              <a:t>XSLX.</a:t>
            </a:r>
            <a:endParaRPr lang="en-US" sz="1600" b="1" cap="none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139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829781" y="2708804"/>
            <a:ext cx="3698803" cy="1440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2400" b="1" dirty="0">
                <a:solidFill>
                  <a:schemeClr val="tx1"/>
                </a:solidFill>
              </a:rPr>
              <a:t>ДЕМО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b="1" cap="none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b="1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А теперь предлагаю перейти на сайт и в </a:t>
            </a:r>
            <a:r>
              <a:rPr lang="en-US" b="1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IDLE PyCharm, </a:t>
            </a:r>
            <a:r>
              <a:rPr lang="ru-RU" b="1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чтобы детально рассмотреть продукт и его структуру </a:t>
            </a:r>
            <a:endParaRPr lang="en-US" b="1" cap="none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441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ABC5BC0-AF00-4DC4-AB9F-5CC950138108}"/>
              </a:ext>
            </a:extLst>
          </p:cNvPr>
          <p:cNvSpPr txBox="1">
            <a:spLocks/>
          </p:cNvSpPr>
          <p:nvPr/>
        </p:nvSpPr>
        <p:spPr>
          <a:xfrm>
            <a:off x="829781" y="2708804"/>
            <a:ext cx="3698803" cy="1440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>
                <a:solidFill>
                  <a:schemeClr val="tx1"/>
                </a:solidFill>
              </a:rPr>
              <a:t>Дальнейшее развитие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179C3A14-43BC-4277-BE28-9A3C1C111613}"/>
              </a:ext>
            </a:extLst>
          </p:cNvPr>
          <p:cNvSpPr txBox="1">
            <a:spLocks/>
          </p:cNvSpPr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b="1" cap="none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b="1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 планах по работе над этим проектом мы выделяем такие цели, как улучшение дизайна, создание сетей пользователей и расширение количества инструментов для создания листов</a:t>
            </a:r>
            <a:endParaRPr lang="en-US" b="1" cap="none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127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7BA0EB7-B1AA-43B1-9BA3-B6B011D0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73BD8E0-8F17-4A55-86FB-CE6809BC1B0F}"/>
              </a:ext>
            </a:extLst>
          </p:cNvPr>
          <p:cNvSpPr txBox="1">
            <a:spLocks/>
          </p:cNvSpPr>
          <p:nvPr/>
        </p:nvSpPr>
        <p:spPr>
          <a:xfrm>
            <a:off x="804671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cap="none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ПРОКОФЬЕВ </a:t>
            </a:r>
          </a:p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cap="none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ИВАН</a:t>
            </a:r>
          </a:p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cap="none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г. Тюмень</a:t>
            </a:r>
          </a:p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cap="none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cap="none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653EDA-1A30-48B1-BF28-9986FD1D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F4B266-6894-41F1-94B6-1814A0EF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00D72-0039-4F37-9830-380F9A89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5364" y="2012222"/>
            <a:ext cx="3355848" cy="25168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BA08E7-08E0-4795-8243-7AD4830F5762}"/>
              </a:ext>
            </a:extLst>
          </p:cNvPr>
          <p:cNvSpPr txBox="1"/>
          <p:nvPr/>
        </p:nvSpPr>
        <p:spPr>
          <a:xfrm>
            <a:off x="1026533" y="806357"/>
            <a:ext cx="4339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207861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189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Gill Sans MT</vt:lpstr>
      <vt:lpstr>Посылка</vt:lpstr>
      <vt:lpstr>Проект «INFRALISTS»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Irina Prokofeva</dc:creator>
  <cp:lastModifiedBy>Иван Прокофьев</cp:lastModifiedBy>
  <cp:revision>59</cp:revision>
  <dcterms:created xsi:type="dcterms:W3CDTF">2020-06-08T05:27:17Z</dcterms:created>
  <dcterms:modified xsi:type="dcterms:W3CDTF">2021-04-22T06:20:20Z</dcterms:modified>
</cp:coreProperties>
</file>