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267" r:id="rId8"/>
    <p:sldId id="260" r:id="rId9"/>
    <p:sldId id="268" r:id="rId10"/>
    <p:sldId id="261" r:id="rId11"/>
    <p:sldId id="269" r:id="rId12"/>
    <p:sldId id="262" r:id="rId13"/>
    <p:sldId id="263" r:id="rId14"/>
    <p:sldId id="265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1D6CA-701A-4CAE-B0A8-BD411A192E92}" v="464" dt="2020-05-21T15:55:22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49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48057C-B6F2-4393-9284-563B3AD5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769FB3-2E1F-4F47-8E9E-957575E3D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F07DCC-5CF1-4643-8FF9-2E3F7F9C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761A32-9E1B-46EC-874F-123014AE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0807A3-CC35-415F-B979-FD125228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32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11B02-D817-40A1-BF84-2FDEBC2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703A749-3C8B-46F9-9352-AA67E966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701717-01C1-4C5B-A82A-E60265EA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EA3218-3A71-48F4-9732-2435A587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60B814-0DAE-410F-A445-F5FD2866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4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8CD6A94-0F19-45E6-A221-6B381855E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84217C-2CCC-47EB-942B-DAE7E021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F9F8B-2FC8-46D0-87D1-0C889C26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D4A066-3454-44E0-A5AD-6E102F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34ADC-D130-4603-8FB6-6A03DA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5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0A875-2BAC-4236-B685-AD6CC62A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FD7F59-A233-4E30-A0C2-499B94EC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1CC3B8-6634-4911-92FB-D134DE3A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4AE08-D634-403B-91C3-F3F56DEC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2FFDA7-FCF3-4C10-8514-5FDFF88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E4225-6264-489D-9EB3-03DF0629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692634-1BAF-4325-8D4E-CF749C14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D7F045-E5E9-434F-A33F-BCF7BD68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E744CC-D23F-41CD-8E07-512816C4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6540D5-DB13-4638-A2AF-C6FB6D44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9EEBA6-4D4A-4479-B576-AB227BE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C57DF2-29B2-4764-B9DC-714D02F36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96388F-6BE9-4C8F-94FB-14D718A9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2D0210-8674-496E-AAA6-45F7FD4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86EA39-E22C-411A-AC4C-34914C80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1562D1-9926-4982-ADF1-D8E10E9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6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9092D-91B3-419E-B4CF-024084D4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BCA654-8F41-4B1F-B5AD-A0457E8B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B1DBC0-A6A1-4CE5-AF9C-06F4FDDE9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560065-8481-45BE-9150-6AEA2CE0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AE5DE02-B047-452D-B371-7F0AF6005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471A62E-B579-4C22-9DDB-9FECB8DB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D9828AE-422A-425C-8E73-889A96E1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03081F4-CEBF-4F70-B598-BA20F182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3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D2915-99BA-4A10-8AD7-D538D4A8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E542B5-5C04-4405-A0EE-AF8CA226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B87E235-93AA-4954-9F82-6DD649C3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B6C759A-C01A-4272-BB1B-5A3EBDB3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6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9032E0C-73BA-415A-A9E6-E7242924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7E0971B-CBC3-40AC-B57A-99E0308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17135C-151F-46BF-B4F9-898F5C3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0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C348A2-4473-48BB-8B33-E3DDF1BB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4905FA-FA7C-4C80-AB73-C59225AD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0843A9-89CC-42ED-8B0C-508792C8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9BD3B9-AA1A-4B6D-B30E-3EB402AB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8DF588-251C-4AF3-8454-5F29420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D4D2D5-9F05-412D-BD41-768FA94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40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8E949-0E5C-4277-9B79-359B2ADB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3080FB3-653B-4164-80BD-CCA7086E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3CE4D1-301F-4EC2-9EE3-3065E48D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81E187-C591-41C3-9F6E-62AB6ABA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FBE1E9-0D60-44F7-93B4-78390307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ADC135-607E-404C-AE6F-D0E0981A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6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EE9F637-38B2-4640-8866-0E9F2130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DBC817-5755-401F-B244-D8CF3D93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4FE3F5-391D-47C6-A38F-002AC62F9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0841C1-CB13-4524-8597-E07F9C726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2BA505-CC34-48E4-8B2C-A381B10E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55E5377-968D-4CE7-8F07-9748550BA27D}"/>
              </a:ext>
            </a:extLst>
          </p:cNvPr>
          <p:cNvSpPr/>
          <p:nvPr/>
        </p:nvSpPr>
        <p:spPr>
          <a:xfrm>
            <a:off x="2510725" y="265463"/>
            <a:ext cx="71705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500" b="1" dirty="0">
                <a:cs typeface="Times New Roman" pitchFamily="18" charset="0"/>
              </a:rPr>
              <a:t>POLITECHNIKA WARSZAWSKA</a:t>
            </a:r>
          </a:p>
          <a:p>
            <a:pPr algn="ctr"/>
            <a:r>
              <a:rPr lang="pl-PL" sz="2500" dirty="0">
                <a:cs typeface="Times New Roman" pitchFamily="18" charset="0"/>
              </a:rPr>
              <a:t>WYDZIAŁ ELEKTRYCZNY</a:t>
            </a:r>
          </a:p>
          <a:p>
            <a:pPr algn="ctr"/>
            <a:r>
              <a:rPr lang="pl-PL" sz="2500" dirty="0">
                <a:cs typeface="Times New Roman" pitchFamily="18" charset="0"/>
              </a:rPr>
              <a:t>KIERUNEK: INFORMATYKA STOSOWANA</a:t>
            </a:r>
          </a:p>
        </p:txBody>
      </p:sp>
      <p:pic>
        <p:nvPicPr>
          <p:cNvPr id="1028" name="Picture 4" descr="Drzwi Otwarte Politechniki Warszawskiej | Politechnika Warszawska ...">
            <a:extLst>
              <a:ext uri="{FF2B5EF4-FFF2-40B4-BE49-F238E27FC236}">
                <a16:creationId xmlns:a16="http://schemas.microsoft.com/office/drawing/2014/main" id="{A874889B-73D7-4629-9F35-74949F36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6" y="108769"/>
            <a:ext cx="1326477" cy="1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8CDD0585-8025-4A69-B94D-7D3D4701E988}"/>
              </a:ext>
            </a:extLst>
          </p:cNvPr>
          <p:cNvSpPr/>
          <p:nvPr/>
        </p:nvSpPr>
        <p:spPr>
          <a:xfrm>
            <a:off x="1938994" y="2803990"/>
            <a:ext cx="8314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4000" b="1" i="0" dirty="0">
                <a:solidFill>
                  <a:srgbClr val="000000"/>
                </a:solidFill>
                <a:effectLst/>
              </a:rPr>
              <a:t>APLIKACJA WWW Z WYKOŻYSTANIEM </a:t>
            </a:r>
          </a:p>
          <a:p>
            <a:pPr algn="ctr"/>
            <a:r>
              <a:rPr lang="pl-PL" sz="4000" b="1" i="0" dirty="0">
                <a:solidFill>
                  <a:srgbClr val="000000"/>
                </a:solidFill>
                <a:effectLst/>
              </a:rPr>
              <a:t>REACTJS ORAZ NODEJS</a:t>
            </a:r>
            <a:endParaRPr lang="ru-RU" sz="40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F67355A-967C-4C20-A560-E89D51C646B7}"/>
              </a:ext>
            </a:extLst>
          </p:cNvPr>
          <p:cNvSpPr txBox="1"/>
          <p:nvPr/>
        </p:nvSpPr>
        <p:spPr>
          <a:xfrm>
            <a:off x="4541919" y="1880975"/>
            <a:ext cx="3108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b="1" dirty="0"/>
              <a:t>Projekt zespołowy</a:t>
            </a:r>
            <a:endParaRPr lang="ru-RU" sz="3000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D6CA922-BD28-4D02-B632-6389EBDA8206}"/>
              </a:ext>
            </a:extLst>
          </p:cNvPr>
          <p:cNvSpPr txBox="1"/>
          <p:nvPr/>
        </p:nvSpPr>
        <p:spPr>
          <a:xfrm>
            <a:off x="397790" y="5240110"/>
            <a:ext cx="3748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/>
              <a:t>Promotor</a:t>
            </a:r>
            <a:r>
              <a:rPr lang="en-US" sz="2200" dirty="0"/>
              <a:t>: </a:t>
            </a:r>
            <a:r>
              <a:rPr lang="en-US" sz="2200" dirty="0" err="1"/>
              <a:t>dr</a:t>
            </a:r>
            <a:r>
              <a:rPr lang="en-US" sz="2200" dirty="0"/>
              <a:t> </a:t>
            </a:r>
            <a:r>
              <a:rPr lang="en-US" sz="2200" dirty="0" err="1"/>
              <a:t>inż</a:t>
            </a:r>
            <a:r>
              <a:rPr lang="en-US" sz="2200" dirty="0"/>
              <a:t>. </a:t>
            </a:r>
            <a:r>
              <a:rPr lang="en-US" sz="2200" dirty="0" err="1"/>
              <a:t>Jarosław</a:t>
            </a:r>
            <a:r>
              <a:rPr lang="en-US" sz="2200" dirty="0"/>
              <a:t> Wilk</a:t>
            </a:r>
            <a:endParaRPr lang="ru-RU" sz="22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17115F4-FAC9-42F2-82A6-49FAB3161FF6}"/>
              </a:ext>
            </a:extLst>
          </p:cNvPr>
          <p:cNvSpPr txBox="1"/>
          <p:nvPr/>
        </p:nvSpPr>
        <p:spPr>
          <a:xfrm>
            <a:off x="8089863" y="5240110"/>
            <a:ext cx="3704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Wykonali: Uladzislau Starastsenka</a:t>
            </a:r>
          </a:p>
          <a:p>
            <a:r>
              <a:rPr lang="pl-PL" sz="2000" dirty="0"/>
              <a:t>	   </a:t>
            </a:r>
            <a:r>
              <a:rPr lang="pl-PL" sz="2000" dirty="0" err="1"/>
              <a:t>Andrii</a:t>
            </a:r>
            <a:r>
              <a:rPr lang="pl-PL" sz="2000" dirty="0"/>
              <a:t> </a:t>
            </a:r>
            <a:r>
              <a:rPr lang="pl-PL" sz="2000" dirty="0" err="1"/>
              <a:t>Manevych</a:t>
            </a:r>
            <a:endParaRPr lang="pl-PL" sz="2000" dirty="0"/>
          </a:p>
          <a:p>
            <a:r>
              <a:rPr lang="pl-PL" sz="2000" dirty="0"/>
              <a:t>	   </a:t>
            </a:r>
            <a:r>
              <a:rPr lang="pl-PL" sz="2000" dirty="0" err="1"/>
              <a:t>Oleksandr</a:t>
            </a:r>
            <a:r>
              <a:rPr lang="pl-PL" sz="2000" dirty="0"/>
              <a:t> </a:t>
            </a:r>
            <a:r>
              <a:rPr lang="pl-PL" sz="2000" dirty="0" err="1"/>
              <a:t>Agratina</a:t>
            </a:r>
            <a:endParaRPr lang="pl-PL" sz="2000" dirty="0"/>
          </a:p>
          <a:p>
            <a:r>
              <a:rPr lang="pl-PL" sz="2000" dirty="0"/>
              <a:t>	   Ivan </a:t>
            </a:r>
            <a:r>
              <a:rPr lang="pl-PL" sz="2000" dirty="0" err="1"/>
              <a:t>Prakapets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52465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9CF92C7-6638-472D-8647-DE82A4A2B39C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3. ITERACJA</a:t>
            </a:r>
            <a:endParaRPr lang="ru-RU" sz="5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91B2EB-94FB-4A10-AAD6-B13AD5FC560E}"/>
              </a:ext>
            </a:extLst>
          </p:cNvPr>
          <p:cNvSpPr txBox="1"/>
          <p:nvPr/>
        </p:nvSpPr>
        <p:spPr>
          <a:xfrm>
            <a:off x="3430493" y="2844224"/>
            <a:ext cx="53310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3500" dirty="0"/>
              <a:t>Tworzenie aplikacji.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Aktualizacja dokumentacji.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8825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9CF92C7-6638-472D-8647-DE82A4A2B39C}"/>
              </a:ext>
            </a:extLst>
          </p:cNvPr>
          <p:cNvSpPr txBox="1"/>
          <p:nvPr/>
        </p:nvSpPr>
        <p:spPr>
          <a:xfrm>
            <a:off x="3769079" y="344043"/>
            <a:ext cx="46538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DOCUMENTACJA</a:t>
            </a:r>
            <a:endParaRPr lang="ru-RU" sz="5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91B2EB-94FB-4A10-AAD6-B13AD5FC560E}"/>
              </a:ext>
            </a:extLst>
          </p:cNvPr>
          <p:cNvSpPr txBox="1"/>
          <p:nvPr/>
        </p:nvSpPr>
        <p:spPr>
          <a:xfrm>
            <a:off x="509789" y="1574143"/>
            <a:ext cx="11172417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dirty="0"/>
              <a:t>Dokumentacja która powstała w trakcie wykonania projektu:</a:t>
            </a:r>
          </a:p>
          <a:p>
            <a:pPr marL="914400" lvl="1" indent="-457200">
              <a:buFontTx/>
              <a:buChar char="-"/>
            </a:pPr>
            <a:r>
              <a:rPr lang="pl-PL" sz="3500" dirty="0"/>
              <a:t>Specyfikacja wymagań.</a:t>
            </a:r>
          </a:p>
          <a:p>
            <a:pPr marL="914400" lvl="1" indent="-457200">
              <a:buFontTx/>
              <a:buChar char="-"/>
            </a:pPr>
            <a:r>
              <a:rPr lang="pl-PL" sz="3500" dirty="0"/>
              <a:t>Specyfikacja funkcjonalna.</a:t>
            </a:r>
            <a:endParaRPr lang="pl-PL" sz="3500" b="1" dirty="0"/>
          </a:p>
          <a:p>
            <a:pPr marL="914400" lvl="1" indent="-457200">
              <a:buFontTx/>
              <a:buChar char="-"/>
            </a:pPr>
            <a:r>
              <a:rPr lang="pl-PL" sz="3500" dirty="0"/>
              <a:t>Opis cech systemu.	</a:t>
            </a:r>
          </a:p>
          <a:p>
            <a:pPr marL="914400" lvl="1" indent="-457200">
              <a:buFontTx/>
              <a:buChar char="-"/>
            </a:pPr>
            <a:r>
              <a:rPr lang="pl-PL" sz="3500" dirty="0"/>
              <a:t>Model procesów biznesowych.</a:t>
            </a:r>
          </a:p>
          <a:p>
            <a:pPr marL="914400" lvl="1" indent="-457200">
              <a:buFontTx/>
              <a:buChar char="-"/>
            </a:pPr>
            <a:r>
              <a:rPr lang="pl-PL" sz="3500" dirty="0"/>
              <a:t>Słownik.</a:t>
            </a:r>
          </a:p>
          <a:p>
            <a:pPr marL="914400" lvl="1" indent="-457200">
              <a:buFontTx/>
              <a:buChar char="-"/>
            </a:pPr>
            <a:r>
              <a:rPr lang="pl-PL" sz="3500" dirty="0" err="1"/>
              <a:t>Use</a:t>
            </a:r>
            <a:r>
              <a:rPr lang="pl-PL" sz="3500" dirty="0"/>
              <a:t> </a:t>
            </a:r>
            <a:r>
              <a:rPr lang="pl-PL" sz="3500" dirty="0" err="1"/>
              <a:t>Case’y</a:t>
            </a:r>
            <a:r>
              <a:rPr lang="pl-PL" sz="3500" dirty="0"/>
              <a:t>.</a:t>
            </a:r>
          </a:p>
          <a:p>
            <a:pPr marL="914400" lvl="1" indent="-457200">
              <a:buFontTx/>
              <a:buChar char="-"/>
            </a:pPr>
            <a:r>
              <a:rPr lang="pl-PL" sz="3500" dirty="0"/>
              <a:t>Diagram </a:t>
            </a:r>
            <a:r>
              <a:rPr lang="pl-PL" sz="3500" dirty="0" err="1"/>
              <a:t>klass</a:t>
            </a:r>
            <a:r>
              <a:rPr lang="pl-PL" sz="3500" dirty="0"/>
              <a:t>.</a:t>
            </a:r>
          </a:p>
          <a:p>
            <a:pPr marL="914400" lvl="1" indent="-457200">
              <a:buFontTx/>
              <a:buChar char="-"/>
            </a:pPr>
            <a:r>
              <a:rPr lang="pl-PL" sz="3500" dirty="0"/>
              <a:t>Sprawozdanie.</a:t>
            </a:r>
          </a:p>
        </p:txBody>
      </p:sp>
    </p:spTree>
    <p:extLst>
      <p:ext uri="{BB962C8B-B14F-4D97-AF65-F5344CB8AC3E}">
        <p14:creationId xmlns:p14="http://schemas.microsoft.com/office/powerpoint/2010/main" val="224815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B99C799-9A24-4B54-B9EF-FA675CBE7BFE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4. ITERACJA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38679EA-75A4-487C-800E-DD0F1595254F}"/>
              </a:ext>
            </a:extLst>
          </p:cNvPr>
          <p:cNvSpPr txBox="1"/>
          <p:nvPr/>
        </p:nvSpPr>
        <p:spPr>
          <a:xfrm>
            <a:off x="3996546" y="2844224"/>
            <a:ext cx="41989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3500" dirty="0" err="1"/>
              <a:t>Refaktoring</a:t>
            </a:r>
            <a:r>
              <a:rPr lang="pl-PL" sz="3500" dirty="0"/>
              <a:t> kodu.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Testowanie aplikacji.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6463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5. ITERACJA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108290" y="2831304"/>
            <a:ext cx="5975418" cy="1195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l-PL" sz="3500" dirty="0"/>
              <a:t>Powstanie </a:t>
            </a:r>
            <a:r>
              <a:rPr lang="pl-PL" sz="3668" dirty="0"/>
              <a:t>prezentacji</a:t>
            </a:r>
            <a:r>
              <a:rPr lang="pl-PL" sz="3500" dirty="0"/>
              <a:t>.</a:t>
            </a:r>
          </a:p>
          <a:p>
            <a:pPr marL="457200" indent="-457200">
              <a:buFontTx/>
              <a:buChar char="-"/>
            </a:pPr>
            <a:r>
              <a:rPr lang="pl-PL" sz="3500" dirty="0"/>
              <a:t>Dopracowanie sprawozdania.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3484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646E5AD-5B5B-4D5E-9EAB-FB07FF1B49CA}"/>
              </a:ext>
            </a:extLst>
          </p:cNvPr>
          <p:cNvSpPr txBox="1"/>
          <p:nvPr/>
        </p:nvSpPr>
        <p:spPr>
          <a:xfrm>
            <a:off x="1275289" y="2998113"/>
            <a:ext cx="96414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PREZENTACJA DZIAŁANIA APLIKACJI</a:t>
            </a:r>
            <a:endParaRPr lang="ru-RU" sz="5000" b="1" dirty="0"/>
          </a:p>
        </p:txBody>
      </p:sp>
    </p:spTree>
    <p:extLst>
      <p:ext uri="{BB962C8B-B14F-4D97-AF65-F5344CB8AC3E}">
        <p14:creationId xmlns:p14="http://schemas.microsoft.com/office/powerpoint/2010/main" val="35507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73438" y="191643"/>
            <a:ext cx="114451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PROBLEMY PODCZAS ROBIENIA PROJEKTU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73438" y="2132804"/>
            <a:ext cx="68915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Problem 1. :</a:t>
            </a:r>
            <a:r>
              <a:rPr lang="pl-PL" sz="3500" dirty="0"/>
              <a:t> Wybór tematy aplikacji.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681DC8-DDCD-4273-AAB4-FED76B94BBAC}"/>
              </a:ext>
            </a:extLst>
          </p:cNvPr>
          <p:cNvSpPr txBox="1"/>
          <p:nvPr/>
        </p:nvSpPr>
        <p:spPr>
          <a:xfrm>
            <a:off x="373438" y="3654662"/>
            <a:ext cx="111199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Rozwiązanie:</a:t>
            </a:r>
            <a:r>
              <a:rPr lang="pl-PL" sz="3500" dirty="0"/>
              <a:t> Kilkakrotnie przedyskutowanie, głosowanie za </a:t>
            </a:r>
          </a:p>
          <a:p>
            <a:r>
              <a:rPr lang="pl-PL" sz="3500" dirty="0"/>
              <a:t>		       lepszą wersję.</a:t>
            </a:r>
          </a:p>
        </p:txBody>
      </p:sp>
    </p:spTree>
    <p:extLst>
      <p:ext uri="{BB962C8B-B14F-4D97-AF65-F5344CB8AC3E}">
        <p14:creationId xmlns:p14="http://schemas.microsoft.com/office/powerpoint/2010/main" val="14852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73438" y="191643"/>
            <a:ext cx="114451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PROBLEMY PODCZAS ROBIENIA PROJEKTU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73438" y="2132804"/>
            <a:ext cx="75003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Problem 2. :</a:t>
            </a:r>
            <a:r>
              <a:rPr lang="pl-PL" sz="3500" dirty="0"/>
              <a:t> Zły wybór tematu projektu.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681DC8-DDCD-4273-AAB4-FED76B94BBAC}"/>
              </a:ext>
            </a:extLst>
          </p:cNvPr>
          <p:cNvSpPr txBox="1"/>
          <p:nvPr/>
        </p:nvSpPr>
        <p:spPr>
          <a:xfrm>
            <a:off x="373438" y="3654662"/>
            <a:ext cx="109704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Rozwiązanie:</a:t>
            </a:r>
            <a:r>
              <a:rPr lang="pl-PL" sz="3500" dirty="0"/>
              <a:t> Prośba o zmianę tematu projektu na bardziej </a:t>
            </a:r>
          </a:p>
          <a:p>
            <a:r>
              <a:rPr lang="pl-PL" sz="3500" dirty="0"/>
              <a:t>		       odpowiadającą.</a:t>
            </a:r>
          </a:p>
        </p:txBody>
      </p:sp>
    </p:spTree>
    <p:extLst>
      <p:ext uri="{BB962C8B-B14F-4D97-AF65-F5344CB8AC3E}">
        <p14:creationId xmlns:p14="http://schemas.microsoft.com/office/powerpoint/2010/main" val="15177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73438" y="191643"/>
            <a:ext cx="114451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PROBLEMY PODCZAS ROBIENIA PROJEKTU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73438" y="2132804"/>
            <a:ext cx="77809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Problem 3. :</a:t>
            </a:r>
            <a:r>
              <a:rPr lang="pl-PL" sz="3500" dirty="0"/>
              <a:t> Oddzielenie członku zespołu.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681DC8-DDCD-4273-AAB4-FED76B94BBAC}"/>
              </a:ext>
            </a:extLst>
          </p:cNvPr>
          <p:cNvSpPr txBox="1"/>
          <p:nvPr/>
        </p:nvSpPr>
        <p:spPr>
          <a:xfrm>
            <a:off x="373438" y="3654662"/>
            <a:ext cx="10690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Rozwiązanie:</a:t>
            </a:r>
            <a:r>
              <a:rPr lang="pl-PL" sz="3500" dirty="0"/>
              <a:t> </a:t>
            </a:r>
            <a:r>
              <a:rPr lang="en-US" sz="3500" dirty="0" err="1"/>
              <a:t>Pracowa</a:t>
            </a:r>
            <a:r>
              <a:rPr lang="pl-PL" sz="3500" dirty="0"/>
              <a:t>ć o 25% więcej aby nadrobić utratę </a:t>
            </a:r>
          </a:p>
          <a:p>
            <a:r>
              <a:rPr lang="pl-PL" sz="3500" dirty="0"/>
              <a:t>		       członku zespołu.</a:t>
            </a:r>
          </a:p>
        </p:txBody>
      </p:sp>
    </p:spTree>
    <p:extLst>
      <p:ext uri="{BB962C8B-B14F-4D97-AF65-F5344CB8AC3E}">
        <p14:creationId xmlns:p14="http://schemas.microsoft.com/office/powerpoint/2010/main" val="9234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73438" y="191643"/>
            <a:ext cx="114451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PROBLEMY PODCZAS ROBIENIA PROJEKTU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73438" y="2132804"/>
            <a:ext cx="79702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Problem 4. :</a:t>
            </a:r>
            <a:r>
              <a:rPr lang="pl-PL" sz="3500" dirty="0"/>
              <a:t> Wyraźny podział obowiązków.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681DC8-DDCD-4273-AAB4-FED76B94BBAC}"/>
              </a:ext>
            </a:extLst>
          </p:cNvPr>
          <p:cNvSpPr txBox="1"/>
          <p:nvPr/>
        </p:nvSpPr>
        <p:spPr>
          <a:xfrm>
            <a:off x="373438" y="3654662"/>
            <a:ext cx="117189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Rozwiązanie:</a:t>
            </a:r>
            <a:r>
              <a:rPr lang="pl-PL" sz="3500" dirty="0"/>
              <a:t> </a:t>
            </a:r>
            <a:r>
              <a:rPr lang="en-US" sz="3500" dirty="0"/>
              <a:t>Wi</a:t>
            </a:r>
            <a:r>
              <a:rPr lang="pl-PL" sz="3500" dirty="0" err="1"/>
              <a:t>ęcej</a:t>
            </a:r>
            <a:r>
              <a:rPr lang="pl-PL" sz="3500" dirty="0"/>
              <a:t> komunikacji w zespole </a:t>
            </a:r>
            <a:r>
              <a:rPr lang="en-US" sz="3500" dirty="0"/>
              <a:t>w </a:t>
            </a:r>
            <a:r>
              <a:rPr lang="en-US" sz="3500" dirty="0" err="1"/>
              <a:t>celu</a:t>
            </a:r>
            <a:r>
              <a:rPr lang="pl-PL" sz="3500" dirty="0"/>
              <a:t> wyjaśni</a:t>
            </a:r>
            <a:r>
              <a:rPr lang="en-US" sz="3500" dirty="0" err="1"/>
              <a:t>enia</a:t>
            </a:r>
            <a:r>
              <a:rPr lang="en-US" sz="3500" dirty="0"/>
              <a:t> </a:t>
            </a:r>
            <a:endParaRPr lang="pl-PL" sz="3500" dirty="0"/>
          </a:p>
          <a:p>
            <a:r>
              <a:rPr lang="pl-PL" sz="3500" dirty="0"/>
              <a:t>		       obowiązków.</a:t>
            </a:r>
          </a:p>
        </p:txBody>
      </p:sp>
    </p:spTree>
    <p:extLst>
      <p:ext uri="{BB962C8B-B14F-4D97-AF65-F5344CB8AC3E}">
        <p14:creationId xmlns:p14="http://schemas.microsoft.com/office/powerpoint/2010/main" val="33578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73438" y="191643"/>
            <a:ext cx="114451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PROBLEMY PODCZAS ROBIENIA PROJEKTU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73438" y="2132804"/>
            <a:ext cx="44145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Problem 5. :</a:t>
            </a:r>
            <a:r>
              <a:rPr lang="pl-PL" sz="3500" dirty="0"/>
              <a:t> COVID-19.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681DC8-DDCD-4273-AAB4-FED76B94BBAC}"/>
              </a:ext>
            </a:extLst>
          </p:cNvPr>
          <p:cNvSpPr txBox="1"/>
          <p:nvPr/>
        </p:nvSpPr>
        <p:spPr>
          <a:xfrm>
            <a:off x="373438" y="3654662"/>
            <a:ext cx="87770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Rozwiązanie:</a:t>
            </a:r>
            <a:r>
              <a:rPr lang="pl-PL" sz="3500" dirty="0"/>
              <a:t> Adaptacja do współpracy zdalnie.</a:t>
            </a:r>
          </a:p>
        </p:txBody>
      </p:sp>
    </p:spTree>
    <p:extLst>
      <p:ext uri="{BB962C8B-B14F-4D97-AF65-F5344CB8AC3E}">
        <p14:creationId xmlns:p14="http://schemas.microsoft.com/office/powerpoint/2010/main" val="39552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>
            <a:extLst>
              <a:ext uri="{FF2B5EF4-FFF2-40B4-BE49-F238E27FC236}">
                <a16:creationId xmlns:a16="http://schemas.microsoft.com/office/drawing/2014/main" id="{2434CFA1-08F7-47B5-80B7-F4BFD6F50A68}"/>
              </a:ext>
            </a:extLst>
          </p:cNvPr>
          <p:cNvSpPr txBox="1"/>
          <p:nvPr/>
        </p:nvSpPr>
        <p:spPr>
          <a:xfrm>
            <a:off x="4102376" y="387757"/>
            <a:ext cx="398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CEL PROJEKTU</a:t>
            </a:r>
            <a:endParaRPr lang="ru-RU" sz="5000" b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CADBA25-6B80-4640-9A4F-935A948684DA}"/>
              </a:ext>
            </a:extLst>
          </p:cNvPr>
          <p:cNvSpPr txBox="1"/>
          <p:nvPr/>
        </p:nvSpPr>
        <p:spPr>
          <a:xfrm>
            <a:off x="1558460" y="2854382"/>
            <a:ext cx="90750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cs typeface="Times New Roman" panose="02020603050405020304" pitchFamily="18" charset="0"/>
              </a:rPr>
              <a:t>Celem</a:t>
            </a:r>
            <a:r>
              <a:rPr lang="en-US" sz="3500" dirty="0">
                <a:cs typeface="Times New Roman" panose="02020603050405020304" pitchFamily="18" charset="0"/>
              </a:rPr>
              <a:t> </a:t>
            </a:r>
            <a:r>
              <a:rPr lang="pl-PL" sz="3500" dirty="0">
                <a:cs typeface="Times New Roman" panose="02020603050405020304" pitchFamily="18" charset="0"/>
              </a:rPr>
              <a:t>projekty</a:t>
            </a:r>
            <a:r>
              <a:rPr lang="en-US" sz="3500" dirty="0">
                <a:cs typeface="Times New Roman" panose="02020603050405020304" pitchFamily="18" charset="0"/>
              </a:rPr>
              <a:t> by</a:t>
            </a:r>
            <a:r>
              <a:rPr lang="pl-PL" sz="3500" dirty="0" err="1">
                <a:cs typeface="Times New Roman" panose="02020603050405020304" pitchFamily="18" charset="0"/>
              </a:rPr>
              <a:t>łó</a:t>
            </a:r>
            <a:r>
              <a:rPr lang="pl-PL" sz="3500" dirty="0">
                <a:cs typeface="Times New Roman" panose="02020603050405020304" pitchFamily="18" charset="0"/>
              </a:rPr>
              <a:t> zaprojektowanie i stworzenie aplikacji webowej z wykorzystaniem takich technologii jak </a:t>
            </a:r>
            <a:r>
              <a:rPr lang="pl-PL" sz="3500" dirty="0" err="1">
                <a:cs typeface="Times New Roman" panose="02020603050405020304" pitchFamily="18" charset="0"/>
              </a:rPr>
              <a:t>ReactJS</a:t>
            </a:r>
            <a:r>
              <a:rPr lang="pl-PL" sz="3500" dirty="0">
                <a:cs typeface="Times New Roman" panose="02020603050405020304" pitchFamily="18" charset="0"/>
              </a:rPr>
              <a:t> oraz </a:t>
            </a:r>
            <a:r>
              <a:rPr lang="pl-PL" sz="3500" dirty="0" err="1">
                <a:cs typeface="Times New Roman" panose="02020603050405020304" pitchFamily="18" charset="0"/>
              </a:rPr>
              <a:t>Node</a:t>
            </a:r>
            <a:r>
              <a:rPr lang="pl-PL" sz="3500" dirty="0">
                <a:cs typeface="Times New Roman" panose="02020603050405020304" pitchFamily="18" charset="0"/>
              </a:rPr>
              <a:t> JS.</a:t>
            </a:r>
            <a:endParaRPr lang="ru-RU" sz="3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636544" y="210693"/>
            <a:ext cx="49189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PODSUMOWANIE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03588" y="1593054"/>
            <a:ext cx="79794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 err="1"/>
              <a:t>Jak</a:t>
            </a:r>
            <a:r>
              <a:rPr lang="en-US" sz="3500" b="1" u="sng" dirty="0"/>
              <a:t> </a:t>
            </a:r>
            <a:r>
              <a:rPr lang="en-US" sz="3500" b="1" u="sng" dirty="0" err="1"/>
              <a:t>oceniamy</a:t>
            </a:r>
            <a:r>
              <a:rPr lang="en-US" sz="3500" b="1" u="sng" dirty="0"/>
              <a:t> </a:t>
            </a:r>
            <a:r>
              <a:rPr lang="en-US" sz="3500" b="1" u="sng" dirty="0" err="1"/>
              <a:t>nasz</a:t>
            </a:r>
            <a:r>
              <a:rPr lang="pl-PL" sz="3500" b="1" u="sng" dirty="0"/>
              <a:t>ą pracę nad projektem?</a:t>
            </a:r>
          </a:p>
          <a:p>
            <a:r>
              <a:rPr lang="pl-PL" sz="3500" b="1" u="sng" dirty="0"/>
              <a:t>….</a:t>
            </a:r>
            <a:endParaRPr lang="pl-PL" sz="3500" dirty="0"/>
          </a:p>
        </p:txBody>
      </p:sp>
    </p:spTree>
    <p:extLst>
      <p:ext uri="{BB962C8B-B14F-4D97-AF65-F5344CB8AC3E}">
        <p14:creationId xmlns:p14="http://schemas.microsoft.com/office/powerpoint/2010/main" val="23393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636544" y="210693"/>
            <a:ext cx="49189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PODSUMOWANIE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03588" y="1593054"/>
            <a:ext cx="8186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 err="1"/>
              <a:t>Jak</a:t>
            </a:r>
            <a:r>
              <a:rPr lang="en-US" sz="3500" b="1" u="sng" dirty="0"/>
              <a:t> </a:t>
            </a:r>
            <a:r>
              <a:rPr lang="en-US" sz="3500" b="1" u="sng" dirty="0" err="1"/>
              <a:t>oceniamy</a:t>
            </a:r>
            <a:r>
              <a:rPr lang="en-US" sz="3500" b="1" u="sng" dirty="0"/>
              <a:t> </a:t>
            </a:r>
            <a:r>
              <a:rPr lang="en-US" sz="3500" b="1" u="sng" dirty="0" err="1"/>
              <a:t>nasz</a:t>
            </a:r>
            <a:r>
              <a:rPr lang="pl-PL" sz="3500" b="1" u="sng" dirty="0"/>
              <a:t>ą współpracę w zespole?</a:t>
            </a:r>
          </a:p>
          <a:p>
            <a:r>
              <a:rPr lang="pl-PL" sz="3500" b="1" u="sng" dirty="0"/>
              <a:t>….</a:t>
            </a:r>
            <a:endParaRPr lang="pl-PL" sz="3500" dirty="0"/>
          </a:p>
        </p:txBody>
      </p:sp>
    </p:spTree>
    <p:extLst>
      <p:ext uri="{BB962C8B-B14F-4D97-AF65-F5344CB8AC3E}">
        <p14:creationId xmlns:p14="http://schemas.microsoft.com/office/powerpoint/2010/main" val="1283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636544" y="210693"/>
            <a:ext cx="49189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PODSUMOWANIE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03588" y="1593054"/>
            <a:ext cx="50662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Co byś my chcieli dorobić?</a:t>
            </a:r>
          </a:p>
          <a:p>
            <a:r>
              <a:rPr lang="pl-PL" sz="3500" b="1" u="sng" dirty="0"/>
              <a:t>….</a:t>
            </a:r>
            <a:endParaRPr lang="pl-PL" sz="3500" dirty="0"/>
          </a:p>
        </p:txBody>
      </p:sp>
    </p:spTree>
    <p:extLst>
      <p:ext uri="{BB962C8B-B14F-4D97-AF65-F5344CB8AC3E}">
        <p14:creationId xmlns:p14="http://schemas.microsoft.com/office/powerpoint/2010/main" val="22780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3636544" y="210693"/>
            <a:ext cx="49189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PODSUMOWANIE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03588" y="1593054"/>
            <a:ext cx="91964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500" b="1" u="sng" dirty="0"/>
              <a:t>Co byś my poprawili przy następnej współprace?</a:t>
            </a:r>
          </a:p>
          <a:p>
            <a:r>
              <a:rPr lang="pl-PL" sz="3500" b="1" u="sng" dirty="0"/>
              <a:t>….</a:t>
            </a:r>
            <a:endParaRPr lang="pl-PL" sz="3500" dirty="0"/>
          </a:p>
        </p:txBody>
      </p:sp>
    </p:spTree>
    <p:extLst>
      <p:ext uri="{BB962C8B-B14F-4D97-AF65-F5344CB8AC3E}">
        <p14:creationId xmlns:p14="http://schemas.microsoft.com/office/powerpoint/2010/main" val="35302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2033093" y="2921168"/>
            <a:ext cx="8125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b="1" dirty="0"/>
              <a:t>DZIĘKUJEMY ZA UWAGĘ!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0453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013DDD7-6C10-4E2C-BEB9-B9AEDFFFC4A7}"/>
              </a:ext>
            </a:extLst>
          </p:cNvPr>
          <p:cNvSpPr txBox="1"/>
          <p:nvPr/>
        </p:nvSpPr>
        <p:spPr>
          <a:xfrm>
            <a:off x="3699767" y="408353"/>
            <a:ext cx="47924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PRZEBIEG PRACY</a:t>
            </a:r>
            <a:endParaRPr lang="ru-RU" sz="5000" b="1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ADCBAFB-7F0C-4762-8249-C63E7C49440A}"/>
              </a:ext>
            </a:extLst>
          </p:cNvPr>
          <p:cNvSpPr/>
          <p:nvPr/>
        </p:nvSpPr>
        <p:spPr>
          <a:xfrm>
            <a:off x="387128" y="3429000"/>
            <a:ext cx="100055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500" dirty="0"/>
              <a:t>1. ITERACJA </a:t>
            </a:r>
            <a:endParaRPr lang="ru-RU" sz="15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F2210FF4-A1A2-42F9-87BB-E78B1EA69248}"/>
              </a:ext>
            </a:extLst>
          </p:cNvPr>
          <p:cNvSpPr/>
          <p:nvPr/>
        </p:nvSpPr>
        <p:spPr>
          <a:xfrm>
            <a:off x="1854645" y="3429000"/>
            <a:ext cx="2333482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2. ITERACJA</a:t>
            </a:r>
            <a:endParaRPr lang="ru-RU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FCB26782-B20E-4C66-98DF-6FFE397CCFA7}"/>
              </a:ext>
            </a:extLst>
          </p:cNvPr>
          <p:cNvSpPr/>
          <p:nvPr/>
        </p:nvSpPr>
        <p:spPr>
          <a:xfrm>
            <a:off x="4655090" y="3429000"/>
            <a:ext cx="399686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3. ITERACJA</a:t>
            </a:r>
            <a:endParaRPr lang="ru-RU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64AD894D-8262-4D74-A244-09E7D3206AF7}"/>
              </a:ext>
            </a:extLst>
          </p:cNvPr>
          <p:cNvSpPr/>
          <p:nvPr/>
        </p:nvSpPr>
        <p:spPr>
          <a:xfrm>
            <a:off x="9118917" y="3429000"/>
            <a:ext cx="118933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500" dirty="0"/>
              <a:t>4. ITERACJA</a:t>
            </a:r>
            <a:endParaRPr lang="ru-RU" sz="1500" dirty="0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54ACEEDA-3A2A-4AE5-93C9-F4C9C29ED832}"/>
              </a:ext>
            </a:extLst>
          </p:cNvPr>
          <p:cNvSpPr/>
          <p:nvPr/>
        </p:nvSpPr>
        <p:spPr>
          <a:xfrm>
            <a:off x="10775214" y="3429000"/>
            <a:ext cx="100055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500" dirty="0"/>
              <a:t>5. ITERACJA </a:t>
            </a:r>
            <a:endParaRPr lang="ru-RU" sz="1500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79E0DF8F-3A5B-4B14-9D9A-149A087DC04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387682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2C96CE3-5A43-4683-9CFE-04FA0752718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188127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32972C9F-0EBF-42AB-B2D3-20564731981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51954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72976412-7342-4EB8-90C2-497464A5748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0308251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3AFADD2-73D5-483A-B9AE-9F75E7722E94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1. ITERACJA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639AD17-D11D-468D-835A-1F42CE626C73}"/>
              </a:ext>
            </a:extLst>
          </p:cNvPr>
          <p:cNvSpPr txBox="1"/>
          <p:nvPr/>
        </p:nvSpPr>
        <p:spPr>
          <a:xfrm>
            <a:off x="3020606" y="2574920"/>
            <a:ext cx="681295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3500" dirty="0"/>
              <a:t>Wybór tematu </a:t>
            </a:r>
            <a:r>
              <a:rPr lang="en-US" sz="3500" dirty="0" err="1"/>
              <a:t>i</a:t>
            </a:r>
            <a:r>
              <a:rPr lang="en-US" sz="3500" dirty="0"/>
              <a:t> </a:t>
            </a:r>
            <a:r>
              <a:rPr lang="en-US" sz="3500" dirty="0" err="1"/>
              <a:t>koncepcji</a:t>
            </a:r>
            <a:r>
              <a:rPr lang="en-US" sz="3500" dirty="0"/>
              <a:t> </a:t>
            </a:r>
            <a:r>
              <a:rPr lang="pl-PL" sz="3500" dirty="0"/>
              <a:t>aplikacji.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Przedyskutowanie tematów.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Akceptowanie tematu aplikacji.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25405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658FD8D-F875-4076-B369-C68B758FDA7B}"/>
              </a:ext>
            </a:extLst>
          </p:cNvPr>
          <p:cNvSpPr txBox="1"/>
          <p:nvPr/>
        </p:nvSpPr>
        <p:spPr>
          <a:xfrm>
            <a:off x="3692938" y="203595"/>
            <a:ext cx="42101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OPIS APLIKACJI</a:t>
            </a:r>
            <a:endParaRPr lang="ru-RU" sz="50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2A643DB-A916-417E-AE7A-6A305056C165}"/>
              </a:ext>
            </a:extLst>
          </p:cNvPr>
          <p:cNvSpPr txBox="1"/>
          <p:nvPr/>
        </p:nvSpPr>
        <p:spPr>
          <a:xfrm>
            <a:off x="311955" y="4319994"/>
            <a:ext cx="116196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500" b="1" u="sng" dirty="0"/>
              <a:t>Sposób działania:</a:t>
            </a:r>
            <a:r>
              <a:rPr lang="pl-PL" sz="3500" dirty="0"/>
              <a:t> użytkownik podaje na stronie zestaw składników</a:t>
            </a:r>
            <a:r>
              <a:rPr lang="en-US" sz="3500" dirty="0"/>
              <a:t> </a:t>
            </a:r>
            <a:r>
              <a:rPr lang="pl-PL" sz="3500" dirty="0"/>
              <a:t>z którego chce przegotować pyszne danie, a aplikacja wyszukuje idealne propozycje dań z tych składników!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E51A333-D627-4473-A991-F7CB0B22AE32}"/>
              </a:ext>
            </a:extLst>
          </p:cNvPr>
          <p:cNvSpPr txBox="1"/>
          <p:nvPr/>
        </p:nvSpPr>
        <p:spPr>
          <a:xfrm>
            <a:off x="311955" y="1435777"/>
            <a:ext cx="116196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 err="1"/>
              <a:t>Nazwa</a:t>
            </a:r>
            <a:r>
              <a:rPr lang="pl-PL" sz="3500" b="1" u="sng" dirty="0"/>
              <a:t>:</a:t>
            </a:r>
            <a:r>
              <a:rPr lang="pl-PL" sz="3500" dirty="0"/>
              <a:t> „</a:t>
            </a:r>
            <a:r>
              <a:rPr lang="en-US" sz="3500" dirty="0" err="1"/>
              <a:t>Gotowanie</a:t>
            </a:r>
            <a:r>
              <a:rPr lang="en-US" sz="3500" dirty="0"/>
              <a:t> jest </a:t>
            </a:r>
            <a:r>
              <a:rPr lang="en-US" sz="3500" dirty="0" err="1"/>
              <a:t>łatwe</a:t>
            </a:r>
            <a:r>
              <a:rPr lang="en-US" sz="3500" dirty="0"/>
              <a:t>!</a:t>
            </a:r>
            <a:r>
              <a:rPr lang="pl-PL" sz="3500" dirty="0"/>
              <a:t>”.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513F83-1D3A-4B19-9606-D0370AE48BB9}"/>
              </a:ext>
            </a:extLst>
          </p:cNvPr>
          <p:cNvSpPr txBox="1"/>
          <p:nvPr/>
        </p:nvSpPr>
        <p:spPr>
          <a:xfrm>
            <a:off x="311955" y="2608581"/>
            <a:ext cx="11619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 err="1"/>
              <a:t>Cel</a:t>
            </a:r>
            <a:r>
              <a:rPr lang="en-US" sz="3500" b="1" u="sng" dirty="0"/>
              <a:t> </a:t>
            </a:r>
            <a:r>
              <a:rPr lang="en-US" sz="3500" b="1" u="sng" dirty="0" err="1"/>
              <a:t>aplikacji</a:t>
            </a:r>
            <a:r>
              <a:rPr lang="pl-PL" sz="3500" b="1" u="sng" dirty="0"/>
              <a:t>:</a:t>
            </a:r>
            <a:r>
              <a:rPr lang="pl-PL" sz="3500" dirty="0"/>
              <a:t> pomóc ludziom wybrać idealne danie do przegotowania z tego, co oni mają w lodówce.</a:t>
            </a:r>
          </a:p>
        </p:txBody>
      </p:sp>
    </p:spTree>
    <p:extLst>
      <p:ext uri="{BB962C8B-B14F-4D97-AF65-F5344CB8AC3E}">
        <p14:creationId xmlns:p14="http://schemas.microsoft.com/office/powerpoint/2010/main" val="32720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658FD8D-F875-4076-B369-C68B758FDA7B}"/>
              </a:ext>
            </a:extLst>
          </p:cNvPr>
          <p:cNvSpPr txBox="1"/>
          <p:nvPr/>
        </p:nvSpPr>
        <p:spPr>
          <a:xfrm>
            <a:off x="3692938" y="203595"/>
            <a:ext cx="42101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OPIS APLIKACJI</a:t>
            </a:r>
            <a:endParaRPr lang="ru-RU" sz="50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2A643DB-A916-417E-AE7A-6A305056C165}"/>
              </a:ext>
            </a:extLst>
          </p:cNvPr>
          <p:cNvSpPr txBox="1"/>
          <p:nvPr/>
        </p:nvSpPr>
        <p:spPr>
          <a:xfrm>
            <a:off x="286153" y="1591607"/>
            <a:ext cx="1161969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500" b="1" u="sng" dirty="0"/>
              <a:t>Kto będzie się korzystał?:</a:t>
            </a:r>
          </a:p>
          <a:p>
            <a:pPr marL="457200" indent="-457200">
              <a:buFontTx/>
              <a:buChar char="-"/>
            </a:pPr>
            <a:r>
              <a:rPr lang="pl-PL" sz="3500" dirty="0"/>
              <a:t>Student.</a:t>
            </a:r>
          </a:p>
          <a:p>
            <a:pPr marL="457200" indent="-457200">
              <a:buFontTx/>
              <a:buChar char="-"/>
            </a:pPr>
            <a:r>
              <a:rPr lang="pl-PL" sz="3500" dirty="0"/>
              <a:t>Człowiek, kto nie już nie wytrzymuje codziennie jeść kotlet z kurczaka i chce spróbować coś innego.</a:t>
            </a:r>
          </a:p>
          <a:p>
            <a:pPr marL="457200" indent="-457200">
              <a:buFontTx/>
              <a:buChar char="-"/>
            </a:pPr>
            <a:r>
              <a:rPr lang="pl-PL" sz="3500" dirty="0"/>
              <a:t>Mamusi, która chcę </a:t>
            </a:r>
            <a:r>
              <a:rPr lang="en-US" sz="3500" dirty="0" err="1"/>
              <a:t>czym</a:t>
            </a:r>
            <a:r>
              <a:rPr lang="pl-PL" sz="3500" dirty="0"/>
              <a:t>ś zaskoczyć syn</a:t>
            </a:r>
            <a:r>
              <a:rPr lang="en-US" sz="3500" dirty="0"/>
              <a:t>k</a:t>
            </a:r>
            <a:r>
              <a:rPr lang="pl-PL" sz="3500" dirty="0"/>
              <a:t>a i ugotować czegoś nowego.</a:t>
            </a:r>
          </a:p>
          <a:p>
            <a:pPr marL="457200" indent="-457200">
              <a:buFontTx/>
              <a:buChar char="-"/>
            </a:pPr>
            <a:r>
              <a:rPr lang="pl-PL" sz="3500" dirty="0"/>
              <a:t>Osoba która nie umie gotować ale chce się nauczyć.</a:t>
            </a:r>
          </a:p>
        </p:txBody>
      </p:sp>
    </p:spTree>
    <p:extLst>
      <p:ext uri="{BB962C8B-B14F-4D97-AF65-F5344CB8AC3E}">
        <p14:creationId xmlns:p14="http://schemas.microsoft.com/office/powerpoint/2010/main" val="24795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658FD8D-F875-4076-B369-C68B758FDA7B}"/>
              </a:ext>
            </a:extLst>
          </p:cNvPr>
          <p:cNvSpPr txBox="1"/>
          <p:nvPr/>
        </p:nvSpPr>
        <p:spPr>
          <a:xfrm>
            <a:off x="3692938" y="203595"/>
            <a:ext cx="42101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OPIS APLIKACJI</a:t>
            </a:r>
            <a:endParaRPr lang="ru-RU" sz="50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2A643DB-A916-417E-AE7A-6A305056C165}"/>
              </a:ext>
            </a:extLst>
          </p:cNvPr>
          <p:cNvSpPr txBox="1"/>
          <p:nvPr/>
        </p:nvSpPr>
        <p:spPr>
          <a:xfrm>
            <a:off x="407102" y="1188717"/>
            <a:ext cx="1164519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500" b="1" u="sng" dirty="0"/>
              <a:t>F</a:t>
            </a:r>
            <a:r>
              <a:rPr lang="en-US" sz="3500" b="1" u="sng" dirty="0" err="1"/>
              <a:t>unkcjonalnoś</a:t>
            </a:r>
            <a:r>
              <a:rPr lang="pl-PL" sz="3500" b="1" u="sng" dirty="0"/>
              <a:t>ci dodatkowe : </a:t>
            </a:r>
          </a:p>
          <a:p>
            <a:r>
              <a:rPr lang="pl-PL" sz="3500" dirty="0"/>
              <a:t>	- Użytkownik może założyć konto na stronie.</a:t>
            </a:r>
          </a:p>
          <a:p>
            <a:r>
              <a:rPr lang="pl-PL" sz="3500" dirty="0"/>
              <a:t>	- Użytkownik może uzupełnić</a:t>
            </a:r>
            <a:r>
              <a:rPr lang="ru-RU" sz="3500" dirty="0"/>
              <a:t> </a:t>
            </a:r>
            <a:r>
              <a:rPr lang="en-US" sz="3500" dirty="0" err="1"/>
              <a:t>baz</a:t>
            </a:r>
            <a:r>
              <a:rPr lang="pl-PL" sz="3500" dirty="0"/>
              <a:t>ę danych swoim przepisem.</a:t>
            </a:r>
          </a:p>
          <a:p>
            <a:r>
              <a:rPr lang="pl-PL" sz="3500" dirty="0"/>
              <a:t>	- Użytkownik może zapisać do ulubionych inny przepis. </a:t>
            </a:r>
            <a:br>
              <a:rPr lang="pl-PL" sz="3500" dirty="0"/>
            </a:br>
            <a:r>
              <a:rPr lang="pl-PL" sz="3500" dirty="0"/>
              <a:t>	- Użytkownik ma możliwość wchodzić w dyskusję w komentarzach pod przepisem. </a:t>
            </a:r>
          </a:p>
          <a:p>
            <a:r>
              <a:rPr lang="pl-PL" sz="3500" dirty="0"/>
              <a:t>	- Użytkownikowi będzie dostępna lista przepisów polecana naszą aplikacją w zależności od stałych preferencji użytkownika.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5419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64D6E9D-B73A-4C8D-938F-764FADA6BB1A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2. ITERACJA</a:t>
            </a:r>
            <a:endParaRPr lang="ru-RU" sz="5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5E7245-5C56-41DA-8110-C0550B425FC3}"/>
              </a:ext>
            </a:extLst>
          </p:cNvPr>
          <p:cNvSpPr txBox="1"/>
          <p:nvPr/>
        </p:nvSpPr>
        <p:spPr>
          <a:xfrm>
            <a:off x="1807891" y="2036311"/>
            <a:ext cx="848347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l-PL" sz="3500" dirty="0"/>
              <a:t>Wybór narzędzi do komunikacji.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Wybór narzędzi do tworzenia dokumentacji.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Wybór narzędzi do tworzenia aplikacji.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Planowanie podziału pracy.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Powstanie dokumentacji do projektu.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405682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64D6E9D-B73A-4C8D-938F-764FADA6BB1A}"/>
              </a:ext>
            </a:extLst>
          </p:cNvPr>
          <p:cNvSpPr txBox="1"/>
          <p:nvPr/>
        </p:nvSpPr>
        <p:spPr>
          <a:xfrm>
            <a:off x="4446798" y="369443"/>
            <a:ext cx="32353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NARZĘDZIA</a:t>
            </a:r>
            <a:endParaRPr lang="ru-RU" sz="5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5E7245-5C56-41DA-8110-C0550B425FC3}"/>
              </a:ext>
            </a:extLst>
          </p:cNvPr>
          <p:cNvSpPr txBox="1"/>
          <p:nvPr/>
        </p:nvSpPr>
        <p:spPr>
          <a:xfrm>
            <a:off x="107147" y="1655311"/>
            <a:ext cx="1197770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3500" b="1" u="sng" dirty="0"/>
              <a:t>Narzędzia do komunikacji: </a:t>
            </a:r>
            <a:r>
              <a:rPr lang="pl-PL" sz="3500" dirty="0"/>
              <a:t>Telegram, Zoom, </a:t>
            </a:r>
            <a:r>
              <a:rPr lang="pl-PL" sz="3500" dirty="0" err="1"/>
              <a:t>Messanger</a:t>
            </a:r>
            <a:r>
              <a:rPr lang="pl-PL" sz="3500" dirty="0"/>
              <a:t>.</a:t>
            </a:r>
          </a:p>
          <a:p>
            <a:pPr algn="just"/>
            <a:endParaRPr lang="pl-PL" sz="3500" dirty="0"/>
          </a:p>
          <a:p>
            <a:pPr algn="just"/>
            <a:r>
              <a:rPr lang="pl-PL" sz="3500" b="1" u="sng" dirty="0"/>
              <a:t>Narzędzia do tworzenia dokumentacji: </a:t>
            </a:r>
            <a:r>
              <a:rPr lang="pl-PL" sz="3500" dirty="0" err="1"/>
              <a:t>MicrosoftOfice</a:t>
            </a:r>
            <a:r>
              <a:rPr lang="pl-PL" sz="3500" dirty="0"/>
              <a:t>.</a:t>
            </a:r>
          </a:p>
          <a:p>
            <a:pPr algn="just"/>
            <a:endParaRPr lang="pl-PL" sz="3500" dirty="0"/>
          </a:p>
          <a:p>
            <a:pPr algn="just"/>
            <a:r>
              <a:rPr lang="pl-PL" sz="3500" b="1" u="sng" dirty="0"/>
              <a:t>Narzędzia do tworzenia aplikacji:</a:t>
            </a:r>
            <a:r>
              <a:rPr lang="pl-PL" sz="3500" dirty="0"/>
              <a:t> </a:t>
            </a:r>
            <a:r>
              <a:rPr lang="en-US" sz="3500" dirty="0"/>
              <a:t>WebStorm, </a:t>
            </a:r>
            <a:r>
              <a:rPr lang="en-US" sz="3500" dirty="0" err="1"/>
              <a:t>VisualStudio</a:t>
            </a:r>
            <a:r>
              <a:rPr lang="en-US" sz="3500" dirty="0"/>
              <a:t> Code</a:t>
            </a:r>
            <a:r>
              <a:rPr lang="pl-PL" sz="3500" dirty="0"/>
              <a:t>.</a:t>
            </a:r>
          </a:p>
          <a:p>
            <a:pPr algn="just"/>
            <a:endParaRPr lang="pl-PL" sz="3500" dirty="0"/>
          </a:p>
          <a:p>
            <a:pPr algn="just"/>
            <a:r>
              <a:rPr lang="pl-PL" sz="3500" b="1" u="sng" dirty="0"/>
              <a:t>Dodatkowe narzędzia:</a:t>
            </a:r>
            <a:r>
              <a:rPr lang="pl-PL" sz="3500" dirty="0"/>
              <a:t> GitHub, </a:t>
            </a:r>
            <a:r>
              <a:rPr lang="pl-PL" sz="3500" dirty="0" err="1"/>
              <a:t>Overleaf</a:t>
            </a:r>
            <a:r>
              <a:rPr lang="pl-PL" sz="3500" dirty="0"/>
              <a:t>, </a:t>
            </a:r>
            <a:r>
              <a:rPr lang="pl-PL" sz="3500" dirty="0" err="1"/>
              <a:t>Figma</a:t>
            </a:r>
            <a:r>
              <a:rPr lang="pl-PL" sz="3500" dirty="0"/>
              <a:t>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92646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457</Words>
  <Application>Microsoft Office PowerPoint</Application>
  <PresentationFormat>Panoramiczny</PresentationFormat>
  <Paragraphs>105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Starastsenka Uladzislau (STUD)</dc:creator>
  <cp:lastModifiedBy>Starastsenka Uladzislau (STUD)</cp:lastModifiedBy>
  <cp:revision>9</cp:revision>
  <dcterms:created xsi:type="dcterms:W3CDTF">2020-05-21T11:46:33Z</dcterms:created>
  <dcterms:modified xsi:type="dcterms:W3CDTF">2020-05-21T15:55:43Z</dcterms:modified>
</cp:coreProperties>
</file>