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9" d="100"/>
          <a:sy n="59" d="100"/>
        </p:scale>
        <p:origin x="1543" y="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8057C-B6F2-4393-9284-563B3AD5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769FB3-2E1F-4F47-8E9E-957575E3D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F07DCC-5CF1-4643-8FF9-2E3F7F9C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761A32-9E1B-46EC-874F-123014AE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0807A3-CC35-415F-B979-FD125228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2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11B02-D817-40A1-BF84-2FDEBC2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703A749-3C8B-46F9-9352-AA67E966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701717-01C1-4C5B-A82A-E60265E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EA3218-3A71-48F4-9732-2435A587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60B814-0DAE-410F-A445-F5FD286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4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8CD6A94-0F19-45E6-A221-6B381855E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84217C-2CCC-47EB-942B-DAE7E021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F9F8B-2FC8-46D0-87D1-0C889C26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D4A066-3454-44E0-A5AD-6E102F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34ADC-D130-4603-8FB6-6A03DA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0A875-2BAC-4236-B685-AD6CC62A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FD7F59-A233-4E30-A0C2-499B94EC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1CC3B8-6634-4911-92FB-D134DE3A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4AE08-D634-403B-91C3-F3F56DEC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2FFDA7-FCF3-4C10-8514-5FDFF88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E4225-6264-489D-9EB3-03DF0629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92634-1BAF-4325-8D4E-CF749C14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D7F045-E5E9-434F-A33F-BCF7BD6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E744CC-D23F-41CD-8E07-512816C4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6540D5-DB13-4638-A2AF-C6FB6D44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9EEBA6-4D4A-4479-B576-AB227BE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C57DF2-29B2-4764-B9DC-714D02F36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96388F-6BE9-4C8F-94FB-14D718A9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2D0210-8674-496E-AAA6-45F7FD4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86EA39-E22C-411A-AC4C-34914C80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1562D1-9926-4982-ADF1-D8E10E9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6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9092D-91B3-419E-B4CF-024084D4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BCA654-8F41-4B1F-B5AD-A0457E8B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B1DBC0-A6A1-4CE5-AF9C-06F4FDDE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560065-8481-45BE-9150-6AEA2CE0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AE5DE02-B047-452D-B371-7F0AF6005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471A62E-B579-4C22-9DDB-9FECB8DB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D9828AE-422A-425C-8E73-889A96E1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03081F4-CEBF-4F70-B598-BA20F182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3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D2915-99BA-4A10-8AD7-D538D4A8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E542B5-5C04-4405-A0EE-AF8CA226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B87E235-93AA-4954-9F82-6DD649C3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B6C759A-C01A-4272-BB1B-5A3EBDB3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6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9032E0C-73BA-415A-A9E6-E7242924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E0971B-CBC3-40AC-B57A-99E0308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17135C-151F-46BF-B4F9-898F5C3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0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C348A2-4473-48BB-8B33-E3DDF1BB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4905FA-FA7C-4C80-AB73-C59225AD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0843A9-89CC-42ED-8B0C-508792C8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9BD3B9-AA1A-4B6D-B30E-3EB402A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8DF588-251C-4AF3-8454-5F29420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D4D2D5-9F05-412D-BD41-768FA94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40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8E949-0E5C-4277-9B79-359B2ADB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3080FB3-653B-4164-80BD-CCA7086E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3CE4D1-301F-4EC2-9EE3-3065E48D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81E187-C591-41C3-9F6E-62AB6ABA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FBE1E9-0D60-44F7-93B4-7839030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ADC135-607E-404C-AE6F-D0E0981A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6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EE9F637-38B2-4640-8866-0E9F2130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DBC817-5755-401F-B244-D8CF3D93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4FE3F5-391D-47C6-A38F-002AC62F9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8280-4BDD-4677-A971-B0545126D1F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0841C1-CB13-4524-8597-E07F9C726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2BA505-CC34-48E4-8B2C-A381B10E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BD84-C3AE-492F-810F-22E83515A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55E5377-968D-4CE7-8F07-9748550BA27D}"/>
              </a:ext>
            </a:extLst>
          </p:cNvPr>
          <p:cNvSpPr/>
          <p:nvPr/>
        </p:nvSpPr>
        <p:spPr>
          <a:xfrm>
            <a:off x="2510725" y="265463"/>
            <a:ext cx="71705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500" b="1" dirty="0">
                <a:cs typeface="Times New Roman" pitchFamily="18" charset="0"/>
              </a:rPr>
              <a:t>POLITECHNIKA WARSZAWSKA</a:t>
            </a:r>
          </a:p>
          <a:p>
            <a:pPr algn="ctr"/>
            <a:r>
              <a:rPr lang="pl-PL" sz="2500" dirty="0">
                <a:cs typeface="Times New Roman" pitchFamily="18" charset="0"/>
              </a:rPr>
              <a:t>WYDZIAŁ ELEKTRYCZNY</a:t>
            </a:r>
          </a:p>
          <a:p>
            <a:pPr algn="ctr"/>
            <a:r>
              <a:rPr lang="pl-PL" sz="2500" dirty="0">
                <a:cs typeface="Times New Roman" pitchFamily="18" charset="0"/>
              </a:rPr>
              <a:t>KIERUNEK: INFORMATYKA STOSOWANA</a:t>
            </a:r>
          </a:p>
        </p:txBody>
      </p:sp>
      <p:pic>
        <p:nvPicPr>
          <p:cNvPr id="1028" name="Picture 4" descr="Drzwi Otwarte Politechniki Warszawskiej | Politechnika Warszawska ...">
            <a:extLst>
              <a:ext uri="{FF2B5EF4-FFF2-40B4-BE49-F238E27FC236}">
                <a16:creationId xmlns:a16="http://schemas.microsoft.com/office/drawing/2014/main" id="{A874889B-73D7-4629-9F35-74949F36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6" y="108769"/>
            <a:ext cx="1326477" cy="1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8CDD0585-8025-4A69-B94D-7D3D4701E988}"/>
              </a:ext>
            </a:extLst>
          </p:cNvPr>
          <p:cNvSpPr/>
          <p:nvPr/>
        </p:nvSpPr>
        <p:spPr>
          <a:xfrm>
            <a:off x="1938994" y="2803990"/>
            <a:ext cx="8314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4000" b="1" i="0" dirty="0">
                <a:solidFill>
                  <a:srgbClr val="000000"/>
                </a:solidFill>
                <a:effectLst/>
              </a:rPr>
              <a:t>APLIKACJA WWW Z WYKOŻYSTANIEM </a:t>
            </a:r>
          </a:p>
          <a:p>
            <a:pPr algn="ctr"/>
            <a:r>
              <a:rPr lang="pl-PL" sz="4000" b="1" i="0" dirty="0">
                <a:solidFill>
                  <a:srgbClr val="000000"/>
                </a:solidFill>
                <a:effectLst/>
              </a:rPr>
              <a:t>REACTJS ORAZ NODEJS</a:t>
            </a:r>
            <a:endParaRPr lang="ru-RU" sz="40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F67355A-967C-4C20-A560-E89D51C646B7}"/>
              </a:ext>
            </a:extLst>
          </p:cNvPr>
          <p:cNvSpPr txBox="1"/>
          <p:nvPr/>
        </p:nvSpPr>
        <p:spPr>
          <a:xfrm>
            <a:off x="4541919" y="1880975"/>
            <a:ext cx="31081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b="1" dirty="0"/>
              <a:t>Projekt zespołowy</a:t>
            </a:r>
            <a:endParaRPr lang="ru-RU" sz="3000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D6CA922-BD28-4D02-B632-6389EBDA8206}"/>
              </a:ext>
            </a:extLst>
          </p:cNvPr>
          <p:cNvSpPr txBox="1"/>
          <p:nvPr/>
        </p:nvSpPr>
        <p:spPr>
          <a:xfrm>
            <a:off x="397790" y="5240110"/>
            <a:ext cx="3748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/>
              <a:t>Promotor</a:t>
            </a:r>
            <a:r>
              <a:rPr lang="en-US" sz="2200" dirty="0"/>
              <a:t>: </a:t>
            </a:r>
            <a:r>
              <a:rPr lang="en-US" sz="2200" dirty="0" err="1"/>
              <a:t>dr</a:t>
            </a:r>
            <a:r>
              <a:rPr lang="en-US" sz="2200" dirty="0"/>
              <a:t> </a:t>
            </a:r>
            <a:r>
              <a:rPr lang="en-US" sz="2200" dirty="0" err="1"/>
              <a:t>inż</a:t>
            </a:r>
            <a:r>
              <a:rPr lang="en-US" sz="2200" dirty="0"/>
              <a:t>. </a:t>
            </a:r>
            <a:r>
              <a:rPr lang="en-US" sz="2200" dirty="0" err="1"/>
              <a:t>Jarosław</a:t>
            </a:r>
            <a:r>
              <a:rPr lang="en-US" sz="2200" dirty="0"/>
              <a:t> Wilk</a:t>
            </a:r>
            <a:endParaRPr lang="ru-RU" sz="22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17115F4-FAC9-42F2-82A6-49FAB3161FF6}"/>
              </a:ext>
            </a:extLst>
          </p:cNvPr>
          <p:cNvSpPr txBox="1"/>
          <p:nvPr/>
        </p:nvSpPr>
        <p:spPr>
          <a:xfrm>
            <a:off x="8089863" y="5240110"/>
            <a:ext cx="3704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Wykonali: Uladzislau Starastsenka</a:t>
            </a:r>
          </a:p>
          <a:p>
            <a:r>
              <a:rPr lang="pl-PL" sz="2000" dirty="0"/>
              <a:t>	   </a:t>
            </a:r>
            <a:r>
              <a:rPr lang="pl-PL" sz="2000" dirty="0" err="1"/>
              <a:t>Andrii</a:t>
            </a:r>
            <a:r>
              <a:rPr lang="pl-PL" sz="2000" dirty="0"/>
              <a:t> </a:t>
            </a:r>
            <a:r>
              <a:rPr lang="pl-PL" sz="2000" dirty="0" err="1"/>
              <a:t>Manevych</a:t>
            </a:r>
            <a:endParaRPr lang="pl-PL" sz="2000" dirty="0"/>
          </a:p>
          <a:p>
            <a:r>
              <a:rPr lang="pl-PL" sz="2000" dirty="0"/>
              <a:t>	   </a:t>
            </a:r>
            <a:r>
              <a:rPr lang="pl-PL" sz="2000" dirty="0" err="1"/>
              <a:t>Oleksandr</a:t>
            </a:r>
            <a:r>
              <a:rPr lang="pl-PL" sz="2000" dirty="0"/>
              <a:t> </a:t>
            </a:r>
            <a:r>
              <a:rPr lang="pl-PL" sz="2000" dirty="0" err="1"/>
              <a:t>Agratina</a:t>
            </a:r>
            <a:endParaRPr lang="pl-PL" sz="2000" dirty="0"/>
          </a:p>
          <a:p>
            <a:r>
              <a:rPr lang="pl-PL" sz="2000" dirty="0"/>
              <a:t>	   Ivan </a:t>
            </a:r>
            <a:r>
              <a:rPr lang="pl-PL" sz="2000" dirty="0" err="1"/>
              <a:t>Prakapets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246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2434CFA1-08F7-47B5-80B7-F4BFD6F50A68}"/>
              </a:ext>
            </a:extLst>
          </p:cNvPr>
          <p:cNvSpPr txBox="1"/>
          <p:nvPr/>
        </p:nvSpPr>
        <p:spPr>
          <a:xfrm>
            <a:off x="4102376" y="387757"/>
            <a:ext cx="398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CEL PROJEKTU</a:t>
            </a:r>
            <a:endParaRPr lang="ru-RU" sz="5000" b="1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5CADBA25-6B80-4640-9A4F-935A948684DA}"/>
              </a:ext>
            </a:extLst>
          </p:cNvPr>
          <p:cNvSpPr txBox="1"/>
          <p:nvPr/>
        </p:nvSpPr>
        <p:spPr>
          <a:xfrm>
            <a:off x="1558460" y="2854382"/>
            <a:ext cx="90750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cs typeface="Times New Roman" panose="02020603050405020304" pitchFamily="18" charset="0"/>
              </a:rPr>
              <a:t>Celem</a:t>
            </a:r>
            <a:r>
              <a:rPr lang="en-US" sz="3500" dirty="0">
                <a:cs typeface="Times New Roman" panose="02020603050405020304" pitchFamily="18" charset="0"/>
              </a:rPr>
              <a:t> </a:t>
            </a:r>
            <a:r>
              <a:rPr lang="pl-PL" sz="3500" dirty="0">
                <a:cs typeface="Times New Roman" panose="02020603050405020304" pitchFamily="18" charset="0"/>
              </a:rPr>
              <a:t>projekty</a:t>
            </a:r>
            <a:r>
              <a:rPr lang="en-US" sz="3500" dirty="0">
                <a:cs typeface="Times New Roman" panose="02020603050405020304" pitchFamily="18" charset="0"/>
              </a:rPr>
              <a:t> by</a:t>
            </a:r>
            <a:r>
              <a:rPr lang="pl-PL" sz="3500" dirty="0" err="1">
                <a:cs typeface="Times New Roman" panose="02020603050405020304" pitchFamily="18" charset="0"/>
              </a:rPr>
              <a:t>łó</a:t>
            </a:r>
            <a:r>
              <a:rPr lang="pl-PL" sz="3500" dirty="0">
                <a:cs typeface="Times New Roman" panose="02020603050405020304" pitchFamily="18" charset="0"/>
              </a:rPr>
              <a:t> zaprojektowanie i stworzenie aplikacji webowej z wykorzystaniem takich technologii jak </a:t>
            </a:r>
            <a:r>
              <a:rPr lang="pl-PL" sz="3500" dirty="0" err="1">
                <a:cs typeface="Times New Roman" panose="02020603050405020304" pitchFamily="18" charset="0"/>
              </a:rPr>
              <a:t>ReactJS</a:t>
            </a:r>
            <a:r>
              <a:rPr lang="pl-PL" sz="3500" dirty="0">
                <a:cs typeface="Times New Roman" panose="02020603050405020304" pitchFamily="18" charset="0"/>
              </a:rPr>
              <a:t> oraz </a:t>
            </a:r>
            <a:r>
              <a:rPr lang="pl-PL" sz="3500" dirty="0" err="1">
                <a:cs typeface="Times New Roman" panose="02020603050405020304" pitchFamily="18" charset="0"/>
              </a:rPr>
              <a:t>Node</a:t>
            </a:r>
            <a:r>
              <a:rPr lang="pl-PL" sz="3500" dirty="0">
                <a:cs typeface="Times New Roman" panose="02020603050405020304" pitchFamily="18" charset="0"/>
              </a:rPr>
              <a:t> JS.</a:t>
            </a:r>
            <a:endParaRPr lang="ru-RU" sz="3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6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013DDD7-6C10-4E2C-BEB9-B9AEDFFFC4A7}"/>
              </a:ext>
            </a:extLst>
          </p:cNvPr>
          <p:cNvSpPr txBox="1"/>
          <p:nvPr/>
        </p:nvSpPr>
        <p:spPr>
          <a:xfrm>
            <a:off x="3699767" y="408353"/>
            <a:ext cx="47924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PRZEBIEG PRACY</a:t>
            </a:r>
            <a:endParaRPr lang="ru-RU" sz="5000" b="1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ADCBAFB-7F0C-4762-8249-C63E7C49440A}"/>
              </a:ext>
            </a:extLst>
          </p:cNvPr>
          <p:cNvSpPr/>
          <p:nvPr/>
        </p:nvSpPr>
        <p:spPr>
          <a:xfrm>
            <a:off x="387128" y="3429000"/>
            <a:ext cx="100055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500" dirty="0"/>
              <a:t>1. ITERACJA </a:t>
            </a:r>
            <a:endParaRPr lang="ru-RU" sz="15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F2210FF4-A1A2-42F9-87BB-E78B1EA69248}"/>
              </a:ext>
            </a:extLst>
          </p:cNvPr>
          <p:cNvSpPr/>
          <p:nvPr/>
        </p:nvSpPr>
        <p:spPr>
          <a:xfrm>
            <a:off x="1854645" y="3429000"/>
            <a:ext cx="2333482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2. ITERACJA</a:t>
            </a:r>
            <a:endParaRPr lang="ru-RU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FCB26782-B20E-4C66-98DF-6FFE397CCFA7}"/>
              </a:ext>
            </a:extLst>
          </p:cNvPr>
          <p:cNvSpPr/>
          <p:nvPr/>
        </p:nvSpPr>
        <p:spPr>
          <a:xfrm>
            <a:off x="4655090" y="3429000"/>
            <a:ext cx="399686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3. ITERACJA</a:t>
            </a:r>
            <a:endParaRPr lang="ru-RU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64AD894D-8262-4D74-A244-09E7D3206AF7}"/>
              </a:ext>
            </a:extLst>
          </p:cNvPr>
          <p:cNvSpPr/>
          <p:nvPr/>
        </p:nvSpPr>
        <p:spPr>
          <a:xfrm>
            <a:off x="9118917" y="3429000"/>
            <a:ext cx="118933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500" dirty="0"/>
              <a:t>4. ITERACJA</a:t>
            </a:r>
            <a:endParaRPr lang="ru-RU" sz="1500" dirty="0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54ACEEDA-3A2A-4AE5-93C9-F4C9C29ED832}"/>
              </a:ext>
            </a:extLst>
          </p:cNvPr>
          <p:cNvSpPr/>
          <p:nvPr/>
        </p:nvSpPr>
        <p:spPr>
          <a:xfrm>
            <a:off x="10775214" y="3429000"/>
            <a:ext cx="1000554" cy="107522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500" dirty="0"/>
              <a:t>5. ITERACJA </a:t>
            </a:r>
            <a:endParaRPr lang="ru-RU" sz="1500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79E0DF8F-3A5B-4B14-9D9A-149A087DC04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387682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2C96CE3-5A43-4683-9CFE-04FA0752718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188127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32972C9F-0EBF-42AB-B2D3-2056473198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51954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72976412-7342-4EB8-90C2-497464A5748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0308251" y="3966612"/>
            <a:ext cx="466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3AFADD2-73D5-483A-B9AE-9F75E7722E94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1. ITERACJA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639AD17-D11D-468D-835A-1F42CE626C73}"/>
              </a:ext>
            </a:extLst>
          </p:cNvPr>
          <p:cNvSpPr txBox="1"/>
          <p:nvPr/>
        </p:nvSpPr>
        <p:spPr>
          <a:xfrm>
            <a:off x="3020606" y="2574920"/>
            <a:ext cx="615078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3500" dirty="0"/>
              <a:t>Wybór tematu aplikacji.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Przedyskutowanie tematów.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Akceptowanie tematu aplikacji.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2540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64D6E9D-B73A-4C8D-938F-764FADA6BB1A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2. ITERACJA</a:t>
            </a:r>
            <a:endParaRPr lang="ru-RU" sz="5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D5E7245-5C56-41DA-8110-C0550B425FC3}"/>
              </a:ext>
            </a:extLst>
          </p:cNvPr>
          <p:cNvSpPr txBox="1"/>
          <p:nvPr/>
        </p:nvSpPr>
        <p:spPr>
          <a:xfrm>
            <a:off x="1807891" y="2036311"/>
            <a:ext cx="8483476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l-PL" sz="3500" dirty="0"/>
              <a:t>Wybór narzędzi do komunikacji.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Wybór narzędzi do tworzenia dokumentacji.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Wybór narzędzi do tworzenia aplikacji.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Planowanie podziału pracy.</a:t>
            </a:r>
          </a:p>
          <a:p>
            <a:pPr marL="285750" indent="-285750" algn="just">
              <a:buFontTx/>
              <a:buChar char="-"/>
            </a:pPr>
            <a:r>
              <a:rPr lang="pl-PL" sz="3500" dirty="0"/>
              <a:t>Powstanie dokumentacji do projektu.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405682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9CF92C7-6638-472D-8647-DE82A4A2B39C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3. ITERACJA</a:t>
            </a:r>
            <a:endParaRPr lang="ru-RU" sz="5000" b="1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91B2EB-94FB-4A10-AAD6-B13AD5FC560E}"/>
              </a:ext>
            </a:extLst>
          </p:cNvPr>
          <p:cNvSpPr txBox="1"/>
          <p:nvPr/>
        </p:nvSpPr>
        <p:spPr>
          <a:xfrm>
            <a:off x="3430493" y="2844224"/>
            <a:ext cx="53310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3500" dirty="0"/>
              <a:t>Tworzenie aplikacji.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Aktualizacja dokumentacji.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88258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B99C799-9A24-4B54-B9EF-FA675CBE7BFE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4. ITERACJA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38679EA-75A4-487C-800E-DD0F1595254F}"/>
              </a:ext>
            </a:extLst>
          </p:cNvPr>
          <p:cNvSpPr txBox="1"/>
          <p:nvPr/>
        </p:nvSpPr>
        <p:spPr>
          <a:xfrm>
            <a:off x="3996546" y="2844224"/>
            <a:ext cx="41989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sz="3500" dirty="0" err="1"/>
              <a:t>Refaktoring</a:t>
            </a:r>
            <a:r>
              <a:rPr lang="pl-PL" sz="3500" dirty="0"/>
              <a:t> kodu.</a:t>
            </a:r>
          </a:p>
          <a:p>
            <a:pPr marL="285750" indent="-285750">
              <a:buFontTx/>
              <a:buChar char="-"/>
            </a:pPr>
            <a:r>
              <a:rPr lang="pl-PL" sz="3500" dirty="0"/>
              <a:t>Testowanie aplikacji.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6463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DB1B61-54F6-4615-BBEC-E40C99C523AF}"/>
              </a:ext>
            </a:extLst>
          </p:cNvPr>
          <p:cNvSpPr txBox="1"/>
          <p:nvPr/>
        </p:nvSpPr>
        <p:spPr>
          <a:xfrm>
            <a:off x="4446798" y="369443"/>
            <a:ext cx="3298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0" b="1" dirty="0"/>
              <a:t>5. ITERACJA</a:t>
            </a:r>
            <a:endParaRPr lang="ru-RU" sz="50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40E082-F646-4863-BCE4-4F87F93918AC}"/>
              </a:ext>
            </a:extLst>
          </p:cNvPr>
          <p:cNvSpPr txBox="1"/>
          <p:nvPr/>
        </p:nvSpPr>
        <p:spPr>
          <a:xfrm>
            <a:off x="3108290" y="2831304"/>
            <a:ext cx="5975418" cy="1195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l-PL" sz="3500" dirty="0"/>
              <a:t>Powstanie </a:t>
            </a:r>
            <a:r>
              <a:rPr lang="pl-PL" sz="3668" dirty="0"/>
              <a:t>prezentacji</a:t>
            </a:r>
            <a:r>
              <a:rPr lang="pl-PL" sz="3500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sz="3500" dirty="0"/>
              <a:t>Dopracowanie sprawozdania.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3484904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136</Words>
  <Application>Microsoft Office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Starastsenka Uladzislau (STUD)</dc:creator>
  <cp:lastModifiedBy>Starastsenka Uladzislau (STUD)</cp:lastModifiedBy>
  <cp:revision>9</cp:revision>
  <dcterms:created xsi:type="dcterms:W3CDTF">2020-05-21T11:46:33Z</dcterms:created>
  <dcterms:modified xsi:type="dcterms:W3CDTF">2020-05-21T13:12:55Z</dcterms:modified>
</cp:coreProperties>
</file>