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488A"/>
    <a:srgbClr val="690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34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91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61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19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53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21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24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31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85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9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6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1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63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54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71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40FB-CAB2-4DCF-976D-7D1F48591B89}" type="datetimeFigureOut">
              <a:rPr lang="es-ES" smtClean="0"/>
              <a:t>11/06/2019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8B5635F-1D84-4B8B-8D93-28C35AA4A9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50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6" y="3471334"/>
            <a:ext cx="7766936" cy="1646302"/>
          </a:xfrm>
        </p:spPr>
        <p:txBody>
          <a:bodyPr/>
          <a:lstStyle/>
          <a:p>
            <a:pPr algn="ctr"/>
            <a:r>
              <a:rPr lang="es-ES" b="1" dirty="0" smtClean="0">
                <a:solidFill>
                  <a:srgbClr val="690E2E"/>
                </a:solidFill>
              </a:rPr>
              <a:t>Gestor de partes Disciplinarios.</a:t>
            </a:r>
            <a:endParaRPr lang="es-ES" b="1" dirty="0">
              <a:solidFill>
                <a:srgbClr val="690E2E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33" y="1552557"/>
            <a:ext cx="2302201" cy="155819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7553" y="5988424"/>
            <a:ext cx="427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>
                <a:solidFill>
                  <a:srgbClr val="690E2E"/>
                </a:solidFill>
              </a:rPr>
              <a:t>Realizado por: </a:t>
            </a:r>
            <a:r>
              <a:rPr lang="es-ES" dirty="0" smtClean="0">
                <a:solidFill>
                  <a:srgbClr val="690E2E"/>
                </a:solidFill>
              </a:rPr>
              <a:t>Iván Quesada Palmero.</a:t>
            </a:r>
            <a:endParaRPr lang="es-ES" dirty="0">
              <a:solidFill>
                <a:srgbClr val="690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718"/>
          </a:xfrm>
        </p:spPr>
        <p:txBody>
          <a:bodyPr/>
          <a:lstStyle/>
          <a:p>
            <a:r>
              <a:rPr lang="es-ES" b="1" dirty="0" smtClean="0"/>
              <a:t>Conclusión.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06071"/>
            <a:ext cx="8596668" cy="4535291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He cumplido todos lo objetivos que me fije en un principio, y esta aplicación me ha enseñado cosas nuevas y me ha ayudado a afianzar conceptos.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He disfrutado mucho con este proyecto y espero que algún día pueda ser de ayuda para la mejora de la gestión del centro.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/>
              <a:t>Ayudemos al medio ambiente escribiendo líneas de código.</a:t>
            </a:r>
            <a:endParaRPr lang="es-ES" b="1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33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44572" cy="5665694"/>
          </a:xfrm>
        </p:spPr>
        <p:txBody>
          <a:bodyPr/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5400" dirty="0" smtClean="0"/>
              <a:t>Muchas Gracias por vuestra atención.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77138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735105"/>
            <a:ext cx="8596668" cy="708212"/>
          </a:xfrm>
        </p:spPr>
        <p:txBody>
          <a:bodyPr>
            <a:normAutofit/>
          </a:bodyPr>
          <a:lstStyle/>
          <a:p>
            <a:r>
              <a:rPr lang="es-ES" b="1" dirty="0" smtClean="0"/>
              <a:t>Índice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7813"/>
            <a:ext cx="8596668" cy="4723550"/>
          </a:xfrm>
        </p:spPr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DisciPart</a:t>
            </a:r>
            <a:r>
              <a:rPr lang="es-ES" dirty="0" smtClean="0"/>
              <a:t>?</a:t>
            </a:r>
          </a:p>
          <a:p>
            <a:r>
              <a:rPr lang="es-ES" dirty="0" smtClean="0"/>
              <a:t>¿Cómo está desarrollada la aplicación?</a:t>
            </a:r>
          </a:p>
          <a:p>
            <a:r>
              <a:rPr lang="es-ES" dirty="0" smtClean="0"/>
              <a:t>Modelo de datos.</a:t>
            </a:r>
          </a:p>
          <a:p>
            <a:r>
              <a:rPr lang="es-ES" dirty="0" smtClean="0"/>
              <a:t>Despliegue en </a:t>
            </a:r>
            <a:r>
              <a:rPr lang="es-ES" dirty="0" err="1" smtClean="0"/>
              <a:t>Heroku</a:t>
            </a:r>
            <a:r>
              <a:rPr lang="es-ES" dirty="0" smtClean="0"/>
              <a:t> y </a:t>
            </a:r>
            <a:r>
              <a:rPr lang="es-ES" dirty="0" err="1" smtClean="0"/>
              <a:t>GearHost</a:t>
            </a:r>
            <a:endParaRPr lang="es-ES" dirty="0" smtClean="0"/>
          </a:p>
          <a:p>
            <a:r>
              <a:rPr lang="es-ES" dirty="0" err="1" smtClean="0"/>
              <a:t>DisciPart</a:t>
            </a:r>
            <a:r>
              <a:rPr lang="es-ES" dirty="0" smtClean="0"/>
              <a:t> como PWA.</a:t>
            </a:r>
          </a:p>
          <a:p>
            <a:r>
              <a:rPr lang="es-ES" dirty="0" smtClean="0"/>
              <a:t>Demo del aplicativo.</a:t>
            </a:r>
          </a:p>
          <a:p>
            <a:r>
              <a:rPr lang="es-ES" dirty="0" smtClean="0"/>
              <a:t>Futuras Mejoras.</a:t>
            </a:r>
          </a:p>
          <a:p>
            <a:r>
              <a:rPr lang="es-ES" dirty="0" smtClean="0"/>
              <a:t>Conclusión.</a:t>
            </a:r>
          </a:p>
        </p:txBody>
      </p:sp>
    </p:spTree>
    <p:extLst>
      <p:ext uri="{BB962C8B-B14F-4D97-AF65-F5344CB8AC3E}">
        <p14:creationId xmlns:p14="http://schemas.microsoft.com/office/powerpoint/2010/main" val="17179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435"/>
          </a:xfrm>
        </p:spPr>
        <p:txBody>
          <a:bodyPr/>
          <a:lstStyle/>
          <a:p>
            <a:r>
              <a:rPr lang="es-ES" b="1" dirty="0" smtClean="0"/>
              <a:t>¿Qué es </a:t>
            </a:r>
            <a:r>
              <a:rPr lang="es-ES" b="1" dirty="0" err="1" smtClean="0"/>
              <a:t>DisciPart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15035"/>
            <a:ext cx="8596668" cy="4526327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Aplicación para la gestión de partes disciplinarios, y orientado a facilitar el tramite que implica la acción de poner este tipo de amonestaciones.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Picture 4" descr="Resultado de imagen de facilit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627120"/>
            <a:ext cx="2973252" cy="202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evitar perdidas de pape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25" y="2627119"/>
            <a:ext cx="2651416" cy="16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904419" y="4238817"/>
            <a:ext cx="2519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Agilizar y reducir tiempos.</a:t>
            </a:r>
            <a:endParaRPr lang="es-E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085125" y="4259213"/>
            <a:ext cx="2651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Evitar perdidas y ahorrar espacio.</a:t>
            </a:r>
            <a:endParaRPr lang="es-ES" sz="1400" dirty="0"/>
          </a:p>
        </p:txBody>
      </p:sp>
      <p:pic>
        <p:nvPicPr>
          <p:cNvPr id="1032" name="Picture 8" descr="Resultado de imagen de ayuda al medio ambien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49" y="4799569"/>
            <a:ext cx="2972816" cy="148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2715290" y="6363049"/>
            <a:ext cx="2892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Ayudamos al medio ambiente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59993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¿Cómo esta desarrollada la aplicación?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34353"/>
            <a:ext cx="8596668" cy="4607009"/>
          </a:xfrm>
        </p:spPr>
        <p:txBody>
          <a:bodyPr/>
          <a:lstStyle/>
          <a:p>
            <a:pPr marL="0" indent="0">
              <a:buNone/>
            </a:pPr>
            <a:r>
              <a:rPr lang="es-ES" sz="2400" b="1" u="sng" dirty="0" err="1" smtClean="0">
                <a:solidFill>
                  <a:schemeClr val="tx1"/>
                </a:solidFill>
              </a:rPr>
              <a:t>Backend</a:t>
            </a:r>
            <a:r>
              <a:rPr lang="es-ES" sz="2400" b="1" u="sng" dirty="0" smtClean="0">
                <a:solidFill>
                  <a:schemeClr val="tx1"/>
                </a:solidFill>
              </a:rPr>
              <a:t>.</a:t>
            </a:r>
            <a:r>
              <a:rPr lang="es-ES" sz="2400" dirty="0" smtClean="0">
                <a:solidFill>
                  <a:schemeClr val="tx1"/>
                </a:solidFill>
              </a:rPr>
              <a:t>									</a:t>
            </a:r>
            <a:r>
              <a:rPr lang="es-ES" sz="2400" b="1" u="sng" dirty="0" err="1" smtClean="0">
                <a:solidFill>
                  <a:schemeClr val="tx1"/>
                </a:solidFill>
              </a:rPr>
              <a:t>Frontend</a:t>
            </a:r>
            <a:r>
              <a:rPr lang="es-ES" sz="2400" b="1" u="sng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s-ES" sz="2400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5" name="AutoShape 8" descr="Resultado de imagen de ph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8" name="Picture 10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670039"/>
            <a:ext cx="4176355" cy="21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/>
          <p:cNvCxnSpPr>
            <a:stCxn id="3" idx="0"/>
            <a:endCxn id="3" idx="2"/>
          </p:cNvCxnSpPr>
          <p:nvPr/>
        </p:nvCxnSpPr>
        <p:spPr>
          <a:xfrm>
            <a:off x="4975668" y="1434353"/>
            <a:ext cx="0" cy="460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5396753" y="2931459"/>
            <a:ext cx="3675529" cy="2922494"/>
          </a:xfrm>
          <a:prstGeom prst="ellipse">
            <a:avLst/>
          </a:prstGeom>
          <a:noFill/>
          <a:ln>
            <a:solidFill>
              <a:srgbClr val="6248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2066" name="Picture 18" descr="Resultado de imagen de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52" y="3458322"/>
            <a:ext cx="1135362" cy="11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Resultado de imagen de c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81" y="3458322"/>
            <a:ext cx="809389" cy="11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sultado de imagen de javascrip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34" y="4722816"/>
            <a:ext cx="868736" cy="98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sultado de imagen de bootstra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28" y="1767168"/>
            <a:ext cx="1278778" cy="12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3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Modelo de datos.</a:t>
            </a:r>
            <a:endParaRPr lang="es-ES" b="1" dirty="0"/>
          </a:p>
        </p:txBody>
      </p:sp>
      <p:sp>
        <p:nvSpPr>
          <p:cNvPr id="4" name="Rectángulo 3"/>
          <p:cNvSpPr/>
          <p:nvPr/>
        </p:nvSpPr>
        <p:spPr>
          <a:xfrm>
            <a:off x="1398494" y="2438400"/>
            <a:ext cx="1353671" cy="178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398493" y="2069068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398493" y="2510118"/>
            <a:ext cx="1353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</a:p>
          <a:p>
            <a:r>
              <a:rPr lang="es-ES" dirty="0" smtClean="0"/>
              <a:t>Apellidos</a:t>
            </a:r>
          </a:p>
          <a:p>
            <a:r>
              <a:rPr lang="es-ES" dirty="0" smtClean="0"/>
              <a:t>Dirección</a:t>
            </a:r>
          </a:p>
          <a:p>
            <a:r>
              <a:rPr lang="es-ES" dirty="0" smtClean="0"/>
              <a:t>Teléfono</a:t>
            </a:r>
          </a:p>
          <a:p>
            <a:r>
              <a:rPr lang="es-ES" dirty="0" smtClean="0"/>
              <a:t>Curso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975668" y="2438400"/>
            <a:ext cx="1353671" cy="178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4975667" y="2069068"/>
            <a:ext cx="13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Profesor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4975666" y="2438400"/>
            <a:ext cx="135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</a:p>
          <a:p>
            <a:r>
              <a:rPr lang="es-ES" dirty="0" smtClean="0"/>
              <a:t>Apellidos</a:t>
            </a:r>
          </a:p>
          <a:p>
            <a:r>
              <a:rPr lang="es-ES" dirty="0" err="1" smtClean="0"/>
              <a:t>Tutoria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187079" y="4742329"/>
            <a:ext cx="1662827" cy="178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3196043" y="4372997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Parte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196043" y="4885765"/>
            <a:ext cx="165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Fecha/hora</a:t>
            </a:r>
          </a:p>
          <a:p>
            <a:r>
              <a:rPr lang="es-ES" dirty="0" smtClean="0"/>
              <a:t>Observaciones</a:t>
            </a:r>
          </a:p>
          <a:p>
            <a:r>
              <a:rPr lang="es-ES" dirty="0" smtClean="0"/>
              <a:t>Alumno</a:t>
            </a:r>
          </a:p>
          <a:p>
            <a:r>
              <a:rPr lang="es-ES" dirty="0" smtClean="0"/>
              <a:t>Profesor</a:t>
            </a:r>
          </a:p>
        </p:txBody>
      </p:sp>
      <p:cxnSp>
        <p:nvCxnSpPr>
          <p:cNvPr id="18" name="Conector recto 17"/>
          <p:cNvCxnSpPr>
            <a:stCxn id="12" idx="3"/>
            <a:endCxn id="9" idx="2"/>
          </p:cNvCxnSpPr>
          <p:nvPr/>
        </p:nvCxnSpPr>
        <p:spPr>
          <a:xfrm flipV="1">
            <a:off x="4849906" y="4222376"/>
            <a:ext cx="802598" cy="1411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4" idx="2"/>
            <a:endCxn id="12" idx="1"/>
          </p:cNvCxnSpPr>
          <p:nvPr/>
        </p:nvCxnSpPr>
        <p:spPr>
          <a:xfrm>
            <a:off x="2075330" y="4222376"/>
            <a:ext cx="1111749" cy="1411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7709904" y="2510118"/>
            <a:ext cx="1353671" cy="178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7472096" y="2130042"/>
            <a:ext cx="1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Credenciales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709647" y="2699016"/>
            <a:ext cx="133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</a:t>
            </a:r>
          </a:p>
          <a:p>
            <a:r>
              <a:rPr lang="es-ES" dirty="0" smtClean="0"/>
              <a:t>Contraseña</a:t>
            </a:r>
            <a:endParaRPr lang="es-ES" dirty="0"/>
          </a:p>
        </p:txBody>
      </p:sp>
      <p:cxnSp>
        <p:nvCxnSpPr>
          <p:cNvPr id="26" name="Conector recto 25"/>
          <p:cNvCxnSpPr>
            <a:stCxn id="9" idx="3"/>
            <a:endCxn id="23" idx="1"/>
          </p:cNvCxnSpPr>
          <p:nvPr/>
        </p:nvCxnSpPr>
        <p:spPr>
          <a:xfrm>
            <a:off x="6329339" y="3330388"/>
            <a:ext cx="1380565" cy="7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7033068" y="4885765"/>
            <a:ext cx="1353671" cy="178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6992470" y="4493753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Alertas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019621" y="5062744"/>
            <a:ext cx="1367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</a:p>
          <a:p>
            <a:r>
              <a:rPr lang="es-ES" dirty="0" smtClean="0"/>
              <a:t>Curso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221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/>
          <a:lstStyle/>
          <a:p>
            <a:r>
              <a:rPr lang="es-ES" b="1" dirty="0" smtClean="0"/>
              <a:t>Despliegue en </a:t>
            </a:r>
            <a:r>
              <a:rPr lang="es-ES" b="1" dirty="0" err="1" smtClean="0"/>
              <a:t>Heroku</a:t>
            </a:r>
            <a:r>
              <a:rPr lang="es-ES" b="1" dirty="0" smtClean="0"/>
              <a:t> y </a:t>
            </a:r>
            <a:r>
              <a:rPr lang="es-ES" b="1" dirty="0" err="1" smtClean="0"/>
              <a:t>GearHost</a:t>
            </a:r>
            <a:r>
              <a:rPr lang="es-ES" b="1" dirty="0" smtClean="0"/>
              <a:t>.</a:t>
            </a:r>
            <a:endParaRPr lang="es-ES" b="1" dirty="0"/>
          </a:p>
        </p:txBody>
      </p:sp>
      <p:pic>
        <p:nvPicPr>
          <p:cNvPr id="4098" name="Picture 2" descr="Resultado de imagen de herok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50" y="1398027"/>
            <a:ext cx="2819497" cy="33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gearh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57" y="2560636"/>
            <a:ext cx="5796990" cy="119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208494" y="4141694"/>
            <a:ext cx="329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Ofrece 5MB de base de datos </a:t>
            </a:r>
            <a:r>
              <a:rPr lang="es-ES" dirty="0" err="1" smtClean="0"/>
              <a:t>MySQL</a:t>
            </a:r>
            <a:r>
              <a:rPr lang="es-ES" dirty="0" smtClean="0"/>
              <a:t> gratuitos.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201271" y="4464859"/>
            <a:ext cx="23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Despliegue gratuito para 5 aplicaciones.</a:t>
            </a:r>
          </a:p>
        </p:txBody>
      </p:sp>
    </p:spTree>
    <p:extLst>
      <p:ext uri="{BB962C8B-B14F-4D97-AF65-F5344CB8AC3E}">
        <p14:creationId xmlns:p14="http://schemas.microsoft.com/office/powerpoint/2010/main" val="42618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682"/>
          </a:xfrm>
        </p:spPr>
        <p:txBody>
          <a:bodyPr/>
          <a:lstStyle/>
          <a:p>
            <a:r>
              <a:rPr lang="es-ES" b="1" dirty="0" err="1" smtClean="0"/>
              <a:t>DisciPart</a:t>
            </a:r>
            <a:r>
              <a:rPr lang="es-ES" b="1" dirty="0" smtClean="0"/>
              <a:t> como PWA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Una aplicación web progresiva o PWA es una aplicación que puede ser instalada en el dispositivo desde el que se está utilizando. Para ello es necesario el uso de dos archivos, los cuales son el </a:t>
            </a:r>
            <a:r>
              <a:rPr lang="es-ES" b="1" dirty="0" smtClean="0"/>
              <a:t>service-worker.js</a:t>
            </a:r>
            <a:r>
              <a:rPr lang="es-ES" dirty="0" smtClean="0"/>
              <a:t> y el </a:t>
            </a:r>
            <a:r>
              <a:rPr lang="es-ES" b="1" dirty="0" err="1" smtClean="0"/>
              <a:t>manifes.json</a:t>
            </a:r>
            <a:r>
              <a:rPr lang="es-ES" b="1" dirty="0" smtClean="0"/>
              <a:t>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 smtClean="0"/>
              <a:t>No tienen nada que envidiar de la aplicaciones nativas, y tienen un gran rendimiento.</a:t>
            </a:r>
            <a:endParaRPr lang="es-ES" dirty="0"/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5124" name="Picture 4" descr="Resultado de imagen de p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35" y="2774152"/>
            <a:ext cx="7154865" cy="242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2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52148" cy="5531224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 smtClean="0"/>
              <a:t>Demo de la aplicación.</a:t>
            </a:r>
            <a:endParaRPr lang="es-ES" sz="5400" b="1" dirty="0"/>
          </a:p>
        </p:txBody>
      </p:sp>
      <p:pic>
        <p:nvPicPr>
          <p:cNvPr id="6146" name="Picture 2" descr="Resultado de imagen de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56" y="1833039"/>
            <a:ext cx="7404703" cy="47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965"/>
          </a:xfrm>
        </p:spPr>
        <p:txBody>
          <a:bodyPr/>
          <a:lstStyle/>
          <a:p>
            <a:r>
              <a:rPr lang="es-ES" b="1" dirty="0" smtClean="0"/>
              <a:t>Futuras mejoras.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61247"/>
            <a:ext cx="8596668" cy="4553221"/>
          </a:xfrm>
        </p:spPr>
        <p:txBody>
          <a:bodyPr/>
          <a:lstStyle/>
          <a:p>
            <a:r>
              <a:rPr lang="es-ES" dirty="0" smtClean="0"/>
              <a:t>Administrador de aplicación</a:t>
            </a:r>
          </a:p>
          <a:p>
            <a:pPr lvl="1"/>
            <a:r>
              <a:rPr lang="es-ES" dirty="0"/>
              <a:t>Datos</a:t>
            </a:r>
          </a:p>
          <a:p>
            <a:pPr lvl="1"/>
            <a:r>
              <a:rPr lang="es-ES" dirty="0" smtClean="0"/>
              <a:t>Estilos</a:t>
            </a:r>
          </a:p>
          <a:p>
            <a:pPr lvl="1"/>
            <a:r>
              <a:rPr lang="es-ES" dirty="0" smtClean="0"/>
              <a:t>…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smtClean="0"/>
              <a:t>Registro de usuarios.</a:t>
            </a:r>
          </a:p>
          <a:p>
            <a:endParaRPr lang="es-ES" dirty="0"/>
          </a:p>
          <a:p>
            <a:r>
              <a:rPr lang="es-ES" dirty="0" smtClean="0"/>
              <a:t>Perfiles de usuarios.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7170" name="Picture 2" descr="Resultado de imagen de mejo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469" y="3617446"/>
            <a:ext cx="4142770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1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BF4B4B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293</Words>
  <Application>Microsoft Office PowerPoint</Application>
  <PresentationFormat>Panorámica</PresentationFormat>
  <Paragraphs>74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Gestor de partes Disciplinarios.</vt:lpstr>
      <vt:lpstr>Índice</vt:lpstr>
      <vt:lpstr>¿Qué es DisciPart?</vt:lpstr>
      <vt:lpstr>¿Cómo esta desarrollada la aplicación?</vt:lpstr>
      <vt:lpstr>Modelo de datos.</vt:lpstr>
      <vt:lpstr>Despliegue en Heroku y GearHost.</vt:lpstr>
      <vt:lpstr>DisciPart como PWA</vt:lpstr>
      <vt:lpstr>Demo de la aplicación.</vt:lpstr>
      <vt:lpstr>Futuras mejoras.</vt:lpstr>
      <vt:lpstr>Conclusión.</vt:lpstr>
      <vt:lpstr>   Muchas Gracias por vuestra atención.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partes Disciplinarios.</dc:title>
  <dc:creator>IvánQuesada</dc:creator>
  <cp:lastModifiedBy>IvánQuesada</cp:lastModifiedBy>
  <cp:revision>12</cp:revision>
  <dcterms:created xsi:type="dcterms:W3CDTF">2019-06-11T12:29:56Z</dcterms:created>
  <dcterms:modified xsi:type="dcterms:W3CDTF">2019-06-11T14:37:48Z</dcterms:modified>
</cp:coreProperties>
</file>