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45" r:id="rId2"/>
    <p:sldId id="323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4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37" r:id="rId21"/>
    <p:sldId id="438" r:id="rId22"/>
    <p:sldId id="440" r:id="rId23"/>
    <p:sldId id="439" r:id="rId24"/>
    <p:sldId id="441" r:id="rId25"/>
    <p:sldId id="447" r:id="rId26"/>
    <p:sldId id="442" r:id="rId27"/>
    <p:sldId id="443" r:id="rId28"/>
    <p:sldId id="444" r:id="rId29"/>
    <p:sldId id="446" r:id="rId30"/>
    <p:sldId id="366" r:id="rId31"/>
    <p:sldId id="405" r:id="rId3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9E2D9-BFD7-284E-F929-E06FA0EA7BCB}" v="3" dt="2021-02-17T19:19:26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/>
    <p:restoredTop sz="95331" autoAdjust="0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Rene Ramirez Castro" userId="S::ivan_ramirez@javeriana.edu.co::94edf796-c7e6-4335-b841-ff315b4fe805" providerId="AD" clId="Web-{4BC9E2D9-BFD7-284E-F929-E06FA0EA7BCB}"/>
    <pc:docChg chg="addSld delSld">
      <pc:chgData name="Ivan Rene Ramirez Castro" userId="S::ivan_ramirez@javeriana.edu.co::94edf796-c7e6-4335-b841-ff315b4fe805" providerId="AD" clId="Web-{4BC9E2D9-BFD7-284E-F929-E06FA0EA7BCB}" dt="2021-02-17T19:19:26.164" v="2"/>
      <pc:docMkLst>
        <pc:docMk/>
      </pc:docMkLst>
      <pc:sldChg chg="add replId">
        <pc:chgData name="Ivan Rene Ramirez Castro" userId="S::ivan_ramirez@javeriana.edu.co::94edf796-c7e6-4335-b841-ff315b4fe805" providerId="AD" clId="Web-{4BC9E2D9-BFD7-284E-F929-E06FA0EA7BCB}" dt="2021-02-17T19:19:26.164" v="2"/>
        <pc:sldMkLst>
          <pc:docMk/>
          <pc:sldMk cId="404565892" sldId="447"/>
        </pc:sldMkLst>
      </pc:sldChg>
      <pc:sldChg chg="add del replId">
        <pc:chgData name="Ivan Rene Ramirez Castro" userId="S::ivan_ramirez@javeriana.edu.co::94edf796-c7e6-4335-b841-ff315b4fe805" providerId="AD" clId="Web-{4BC9E2D9-BFD7-284E-F929-E06FA0EA7BCB}" dt="2021-02-17T19:19:16.476" v="1"/>
        <pc:sldMkLst>
          <pc:docMk/>
          <pc:sldMk cId="511530240" sldId="4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030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17/02/2021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egonzal@javeriana.edu.co" TargetMode="External"/><Relationship Id="rId4" Type="http://schemas.openxmlformats.org/officeDocument/2006/relationships/hyperlink" Target="mailto:rueda-andrea@javeriana.edu.c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Búsquedas en Espacio del Problema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6398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689904FB-8559-9940-9A8D-4ED1B286F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2" name="Rectángulo 1"/>
          <p:cNvSpPr/>
          <p:nvPr/>
        </p:nvSpPr>
        <p:spPr>
          <a:xfrm>
            <a:off x="7289564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Profundidad - Ejemplo</a:t>
            </a:r>
          </a:p>
        </p:txBody>
      </p:sp>
      <p:sp>
        <p:nvSpPr>
          <p:cNvPr id="282" name="Text Box 284"/>
          <p:cNvSpPr txBox="1">
            <a:spLocks noChangeArrowheads="1"/>
          </p:cNvSpPr>
          <p:nvPr/>
        </p:nvSpPr>
        <p:spPr bwMode="auto">
          <a:xfrm>
            <a:off x="79273" y="1704512"/>
            <a:ext cx="1508615" cy="116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2000" dirty="0">
                <a:solidFill>
                  <a:srgbClr val="C00000"/>
                </a:solidFill>
              </a:rPr>
              <a:t>Orden</a:t>
            </a:r>
          </a:p>
          <a:p>
            <a:pPr algn="ctr">
              <a:spcBef>
                <a:spcPct val="50000"/>
              </a:spcBef>
            </a:pPr>
            <a:r>
              <a:rPr lang="es-CO" altLang="es-CO" sz="2000" dirty="0">
                <a:solidFill>
                  <a:srgbClr val="C00000"/>
                </a:solidFill>
              </a:rPr>
              <a:t>Contra</a:t>
            </a:r>
          </a:p>
          <a:p>
            <a:pPr algn="ctr"/>
            <a:r>
              <a:rPr lang="es-CO" altLang="es-CO" sz="2000" dirty="0">
                <a:solidFill>
                  <a:srgbClr val="C00000"/>
                </a:solidFill>
              </a:rPr>
              <a:t>Alfabético</a:t>
            </a:r>
          </a:p>
        </p:txBody>
      </p:sp>
      <p:sp>
        <p:nvSpPr>
          <p:cNvPr id="284" name="Rectángulo 283"/>
          <p:cNvSpPr/>
          <p:nvPr/>
        </p:nvSpPr>
        <p:spPr>
          <a:xfrm>
            <a:off x="2307363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85" name="Group 209"/>
          <p:cNvGrpSpPr>
            <a:grpSpLocks/>
          </p:cNvGrpSpPr>
          <p:nvPr/>
        </p:nvGrpSpPr>
        <p:grpSpPr bwMode="auto">
          <a:xfrm>
            <a:off x="2508999" y="1175164"/>
            <a:ext cx="3456000" cy="5646833"/>
            <a:chOff x="3408" y="816"/>
            <a:chExt cx="2400" cy="3921"/>
          </a:xfrm>
        </p:grpSpPr>
        <p:grpSp>
          <p:nvGrpSpPr>
            <p:cNvPr id="286" name="Group 30"/>
            <p:cNvGrpSpPr>
              <a:grpSpLocks/>
            </p:cNvGrpSpPr>
            <p:nvPr/>
          </p:nvGrpSpPr>
          <p:grpSpPr bwMode="auto">
            <a:xfrm>
              <a:off x="4368" y="816"/>
              <a:ext cx="480" cy="321"/>
              <a:chOff x="1248" y="1920"/>
              <a:chExt cx="480" cy="321"/>
            </a:xfrm>
          </p:grpSpPr>
          <p:sp>
            <p:nvSpPr>
              <p:cNvPr id="338" name="Oval 3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9" name="Text Box 3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E</a:t>
                </a:r>
              </a:p>
            </p:txBody>
          </p:sp>
        </p:grpSp>
        <p:sp>
          <p:nvSpPr>
            <p:cNvPr id="287" name="Line 34"/>
            <p:cNvSpPr>
              <a:spLocks noChangeShapeType="1"/>
            </p:cNvSpPr>
            <p:nvPr/>
          </p:nvSpPr>
          <p:spPr bwMode="auto">
            <a:xfrm flipV="1">
              <a:off x="3696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288" name="Group 106"/>
            <p:cNvGrpSpPr>
              <a:grpSpLocks/>
            </p:cNvGrpSpPr>
            <p:nvPr/>
          </p:nvGrpSpPr>
          <p:grpSpPr bwMode="auto">
            <a:xfrm>
              <a:off x="4368" y="1536"/>
              <a:ext cx="480" cy="321"/>
              <a:chOff x="1248" y="1920"/>
              <a:chExt cx="480" cy="321"/>
            </a:xfrm>
          </p:grpSpPr>
          <p:sp>
            <p:nvSpPr>
              <p:cNvPr id="336" name="Oval 10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7" name="Text Box 10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D</a:t>
                </a:r>
              </a:p>
            </p:txBody>
          </p:sp>
        </p:grpSp>
        <p:grpSp>
          <p:nvGrpSpPr>
            <p:cNvPr id="289" name="Group 112"/>
            <p:cNvGrpSpPr>
              <a:grpSpLocks/>
            </p:cNvGrpSpPr>
            <p:nvPr/>
          </p:nvGrpSpPr>
          <p:grpSpPr bwMode="auto">
            <a:xfrm>
              <a:off x="5328" y="1536"/>
              <a:ext cx="480" cy="321"/>
              <a:chOff x="1248" y="1920"/>
              <a:chExt cx="480" cy="321"/>
            </a:xfrm>
          </p:grpSpPr>
          <p:sp>
            <p:nvSpPr>
              <p:cNvPr id="334" name="Oval 11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5" name="Text Box 11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H</a:t>
                </a:r>
              </a:p>
            </p:txBody>
          </p:sp>
        </p:grpSp>
        <p:grpSp>
          <p:nvGrpSpPr>
            <p:cNvPr id="290" name="Group 115"/>
            <p:cNvGrpSpPr>
              <a:grpSpLocks/>
            </p:cNvGrpSpPr>
            <p:nvPr/>
          </p:nvGrpSpPr>
          <p:grpSpPr bwMode="auto">
            <a:xfrm>
              <a:off x="3408" y="1536"/>
              <a:ext cx="480" cy="321"/>
              <a:chOff x="1248" y="1920"/>
              <a:chExt cx="480" cy="321"/>
            </a:xfrm>
          </p:grpSpPr>
          <p:sp>
            <p:nvSpPr>
              <p:cNvPr id="332" name="Oval 116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3" name="Text Box 11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B</a:t>
                </a:r>
              </a:p>
            </p:txBody>
          </p:sp>
        </p:grpSp>
        <p:grpSp>
          <p:nvGrpSpPr>
            <p:cNvPr id="291" name="Group 121"/>
            <p:cNvGrpSpPr>
              <a:grpSpLocks/>
            </p:cNvGrpSpPr>
            <p:nvPr/>
          </p:nvGrpSpPr>
          <p:grpSpPr bwMode="auto">
            <a:xfrm>
              <a:off x="4368" y="2256"/>
              <a:ext cx="480" cy="321"/>
              <a:chOff x="1248" y="1920"/>
              <a:chExt cx="480" cy="321"/>
            </a:xfrm>
          </p:grpSpPr>
          <p:sp>
            <p:nvSpPr>
              <p:cNvPr id="330" name="Oval 12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1" name="Text Box 12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G</a:t>
                </a:r>
              </a:p>
            </p:txBody>
          </p:sp>
        </p:grpSp>
        <p:grpSp>
          <p:nvGrpSpPr>
            <p:cNvPr id="292" name="Group 124"/>
            <p:cNvGrpSpPr>
              <a:grpSpLocks/>
            </p:cNvGrpSpPr>
            <p:nvPr/>
          </p:nvGrpSpPr>
          <p:grpSpPr bwMode="auto">
            <a:xfrm>
              <a:off x="5328" y="2256"/>
              <a:ext cx="480" cy="321"/>
              <a:chOff x="1248" y="1920"/>
              <a:chExt cx="480" cy="321"/>
            </a:xfrm>
          </p:grpSpPr>
          <p:sp>
            <p:nvSpPr>
              <p:cNvPr id="328" name="Oval 12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9" name="Text Box 12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J</a:t>
                </a:r>
              </a:p>
            </p:txBody>
          </p:sp>
        </p:grpSp>
        <p:grpSp>
          <p:nvGrpSpPr>
            <p:cNvPr id="293" name="Group 127"/>
            <p:cNvGrpSpPr>
              <a:grpSpLocks/>
            </p:cNvGrpSpPr>
            <p:nvPr/>
          </p:nvGrpSpPr>
          <p:grpSpPr bwMode="auto">
            <a:xfrm>
              <a:off x="3408" y="2256"/>
              <a:ext cx="480" cy="321"/>
              <a:chOff x="1248" y="1920"/>
              <a:chExt cx="480" cy="321"/>
            </a:xfrm>
          </p:grpSpPr>
          <p:sp>
            <p:nvSpPr>
              <p:cNvPr id="326" name="Oval 12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7" name="Text Box 12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C</a:t>
                </a:r>
              </a:p>
            </p:txBody>
          </p:sp>
        </p:grpSp>
        <p:grpSp>
          <p:nvGrpSpPr>
            <p:cNvPr id="294" name="Group 130"/>
            <p:cNvGrpSpPr>
              <a:grpSpLocks/>
            </p:cNvGrpSpPr>
            <p:nvPr/>
          </p:nvGrpSpPr>
          <p:grpSpPr bwMode="auto">
            <a:xfrm>
              <a:off x="4368" y="2976"/>
              <a:ext cx="480" cy="321"/>
              <a:chOff x="1248" y="1920"/>
              <a:chExt cx="480" cy="321"/>
            </a:xfrm>
          </p:grpSpPr>
          <p:sp>
            <p:nvSpPr>
              <p:cNvPr id="324" name="Oval 13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5" name="Text Box 13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F</a:t>
                </a:r>
              </a:p>
            </p:txBody>
          </p:sp>
        </p:grpSp>
        <p:grpSp>
          <p:nvGrpSpPr>
            <p:cNvPr id="295" name="Group 133"/>
            <p:cNvGrpSpPr>
              <a:grpSpLocks/>
            </p:cNvGrpSpPr>
            <p:nvPr/>
          </p:nvGrpSpPr>
          <p:grpSpPr bwMode="auto">
            <a:xfrm>
              <a:off x="5328" y="2976"/>
              <a:ext cx="480" cy="321"/>
              <a:chOff x="1248" y="1920"/>
              <a:chExt cx="480" cy="321"/>
            </a:xfrm>
          </p:grpSpPr>
          <p:sp>
            <p:nvSpPr>
              <p:cNvPr id="322" name="Oval 13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3" name="Text Box 135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M</a:t>
                </a:r>
              </a:p>
            </p:txBody>
          </p:sp>
        </p:grpSp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3408" y="2976"/>
              <a:ext cx="480" cy="321"/>
              <a:chOff x="1248" y="1920"/>
              <a:chExt cx="480" cy="321"/>
            </a:xfrm>
          </p:grpSpPr>
          <p:sp>
            <p:nvSpPr>
              <p:cNvPr id="320" name="Oval 13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1" name="Text Box 13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A</a:t>
                </a:r>
              </a:p>
            </p:txBody>
          </p:sp>
        </p:grpSp>
        <p:grpSp>
          <p:nvGrpSpPr>
            <p:cNvPr id="297" name="Group 139"/>
            <p:cNvGrpSpPr>
              <a:grpSpLocks/>
            </p:cNvGrpSpPr>
            <p:nvPr/>
          </p:nvGrpSpPr>
          <p:grpSpPr bwMode="auto">
            <a:xfrm>
              <a:off x="4368" y="3696"/>
              <a:ext cx="480" cy="321"/>
              <a:chOff x="1248" y="1920"/>
              <a:chExt cx="480" cy="321"/>
            </a:xfrm>
          </p:grpSpPr>
          <p:sp>
            <p:nvSpPr>
              <p:cNvPr id="318" name="Oval 140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19" name="Text Box 14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I</a:t>
                </a:r>
              </a:p>
            </p:txBody>
          </p:sp>
        </p:grpSp>
        <p:grpSp>
          <p:nvGrpSpPr>
            <p:cNvPr id="298" name="Group 142"/>
            <p:cNvGrpSpPr>
              <a:grpSpLocks/>
            </p:cNvGrpSpPr>
            <p:nvPr/>
          </p:nvGrpSpPr>
          <p:grpSpPr bwMode="auto">
            <a:xfrm>
              <a:off x="5328" y="3696"/>
              <a:ext cx="480" cy="321"/>
              <a:chOff x="1248" y="1920"/>
              <a:chExt cx="480" cy="321"/>
            </a:xfrm>
          </p:grpSpPr>
          <p:sp>
            <p:nvSpPr>
              <p:cNvPr id="316" name="Oval 14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17" name="Text Box 14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L</a:t>
                </a:r>
              </a:p>
            </p:txBody>
          </p:sp>
        </p:grpSp>
        <p:grpSp>
          <p:nvGrpSpPr>
            <p:cNvPr id="299" name="Group 148"/>
            <p:cNvGrpSpPr>
              <a:grpSpLocks/>
            </p:cNvGrpSpPr>
            <p:nvPr/>
          </p:nvGrpSpPr>
          <p:grpSpPr bwMode="auto">
            <a:xfrm>
              <a:off x="4368" y="4416"/>
              <a:ext cx="480" cy="321"/>
              <a:chOff x="1248" y="1920"/>
              <a:chExt cx="480" cy="321"/>
            </a:xfrm>
          </p:grpSpPr>
          <p:sp>
            <p:nvSpPr>
              <p:cNvPr id="314" name="Oval 14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15" name="Text Box 15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K</a:t>
                </a:r>
              </a:p>
            </p:txBody>
          </p:sp>
        </p:grpSp>
        <p:sp>
          <p:nvSpPr>
            <p:cNvPr id="300" name="Line 152"/>
            <p:cNvSpPr>
              <a:spLocks noChangeShapeType="1"/>
            </p:cNvSpPr>
            <p:nvPr/>
          </p:nvSpPr>
          <p:spPr bwMode="auto">
            <a:xfrm flipV="1">
              <a:off x="460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1" name="Line 155"/>
            <p:cNvSpPr>
              <a:spLocks noChangeShapeType="1"/>
            </p:cNvSpPr>
            <p:nvPr/>
          </p:nvSpPr>
          <p:spPr bwMode="auto">
            <a:xfrm flipV="1">
              <a:off x="556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V="1">
              <a:off x="46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3" name="Line 157"/>
            <p:cNvSpPr>
              <a:spLocks noChangeShapeType="1"/>
            </p:cNvSpPr>
            <p:nvPr/>
          </p:nvSpPr>
          <p:spPr bwMode="auto">
            <a:xfrm flipV="1">
              <a:off x="460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4" name="Line 158"/>
            <p:cNvSpPr>
              <a:spLocks noChangeShapeType="1"/>
            </p:cNvSpPr>
            <p:nvPr/>
          </p:nvSpPr>
          <p:spPr bwMode="auto">
            <a:xfrm flipV="1">
              <a:off x="556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5" name="Line 159"/>
            <p:cNvSpPr>
              <a:spLocks noChangeShapeType="1"/>
            </p:cNvSpPr>
            <p:nvPr/>
          </p:nvSpPr>
          <p:spPr bwMode="auto">
            <a:xfrm flipV="1">
              <a:off x="460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6" name="Line 160"/>
            <p:cNvSpPr>
              <a:spLocks noChangeShapeType="1"/>
            </p:cNvSpPr>
            <p:nvPr/>
          </p:nvSpPr>
          <p:spPr bwMode="auto">
            <a:xfrm flipV="1">
              <a:off x="556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7" name="Line 161"/>
            <p:cNvSpPr>
              <a:spLocks noChangeShapeType="1"/>
            </p:cNvSpPr>
            <p:nvPr/>
          </p:nvSpPr>
          <p:spPr bwMode="auto">
            <a:xfrm flipV="1">
              <a:off x="4608" y="39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8" name="Line 162"/>
            <p:cNvSpPr>
              <a:spLocks noChangeShapeType="1"/>
            </p:cNvSpPr>
            <p:nvPr/>
          </p:nvSpPr>
          <p:spPr bwMode="auto">
            <a:xfrm flipV="1">
              <a:off x="3696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9" name="Line 165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0" name="Line 166"/>
            <p:cNvSpPr>
              <a:spLocks noChangeShapeType="1"/>
            </p:cNvSpPr>
            <p:nvPr/>
          </p:nvSpPr>
          <p:spPr bwMode="auto">
            <a:xfrm flipH="1" flipV="1">
              <a:off x="4752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1" name="Line 167"/>
            <p:cNvSpPr>
              <a:spLocks noChangeShapeType="1"/>
            </p:cNvSpPr>
            <p:nvPr/>
          </p:nvSpPr>
          <p:spPr bwMode="auto">
            <a:xfrm flipV="1">
              <a:off x="4752" y="177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2" name="Line 168"/>
            <p:cNvSpPr>
              <a:spLocks noChangeShapeType="1"/>
            </p:cNvSpPr>
            <p:nvPr/>
          </p:nvSpPr>
          <p:spPr bwMode="auto">
            <a:xfrm flipH="1" flipV="1">
              <a:off x="3840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3" name="Line 170"/>
            <p:cNvSpPr>
              <a:spLocks noChangeShapeType="1"/>
            </p:cNvSpPr>
            <p:nvPr/>
          </p:nvSpPr>
          <p:spPr bwMode="auto">
            <a:xfrm flipV="1">
              <a:off x="4848" y="3984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83" name="Group 209"/>
          <p:cNvGrpSpPr>
            <a:grpSpLocks/>
          </p:cNvGrpSpPr>
          <p:nvPr/>
        </p:nvGrpSpPr>
        <p:grpSpPr bwMode="auto">
          <a:xfrm>
            <a:off x="308444" y="3173513"/>
            <a:ext cx="1091520" cy="1532321"/>
            <a:chOff x="272" y="3515"/>
            <a:chExt cx="758" cy="1064"/>
          </a:xfrm>
        </p:grpSpPr>
        <p:sp>
          <p:nvSpPr>
            <p:cNvPr id="184" name="Rectangle 137"/>
            <p:cNvSpPr>
              <a:spLocks noChangeArrowheads="1"/>
            </p:cNvSpPr>
            <p:nvPr/>
          </p:nvSpPr>
          <p:spPr bwMode="auto">
            <a:xfrm>
              <a:off x="272" y="3536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5" name="Rectangle 138"/>
            <p:cNvSpPr>
              <a:spLocks noChangeArrowheads="1"/>
            </p:cNvSpPr>
            <p:nvPr/>
          </p:nvSpPr>
          <p:spPr bwMode="auto">
            <a:xfrm>
              <a:off x="525" y="3536"/>
              <a:ext cx="252" cy="20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6" name="Rectangle 139"/>
            <p:cNvSpPr>
              <a:spLocks noChangeArrowheads="1"/>
            </p:cNvSpPr>
            <p:nvPr/>
          </p:nvSpPr>
          <p:spPr bwMode="auto">
            <a:xfrm>
              <a:off x="777" y="3536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7" name="Rectangle 140"/>
            <p:cNvSpPr>
              <a:spLocks noChangeArrowheads="1"/>
            </p:cNvSpPr>
            <p:nvPr/>
          </p:nvSpPr>
          <p:spPr bwMode="auto">
            <a:xfrm>
              <a:off x="272" y="3742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8" name="Rectangle 141"/>
            <p:cNvSpPr>
              <a:spLocks noChangeArrowheads="1"/>
            </p:cNvSpPr>
            <p:nvPr/>
          </p:nvSpPr>
          <p:spPr bwMode="auto">
            <a:xfrm>
              <a:off x="525" y="3742"/>
              <a:ext cx="252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9" name="Rectangle 142"/>
            <p:cNvSpPr>
              <a:spLocks noChangeArrowheads="1"/>
            </p:cNvSpPr>
            <p:nvPr/>
          </p:nvSpPr>
          <p:spPr bwMode="auto">
            <a:xfrm>
              <a:off x="777" y="3742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0" name="Rectangle 143"/>
            <p:cNvSpPr>
              <a:spLocks noChangeArrowheads="1"/>
            </p:cNvSpPr>
            <p:nvPr/>
          </p:nvSpPr>
          <p:spPr bwMode="auto">
            <a:xfrm>
              <a:off x="272" y="3948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1" name="Rectangle 144"/>
            <p:cNvSpPr>
              <a:spLocks noChangeArrowheads="1"/>
            </p:cNvSpPr>
            <p:nvPr/>
          </p:nvSpPr>
          <p:spPr bwMode="auto">
            <a:xfrm>
              <a:off x="525" y="3948"/>
              <a:ext cx="252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2" name="Rectangle 145"/>
            <p:cNvSpPr>
              <a:spLocks noChangeArrowheads="1"/>
            </p:cNvSpPr>
            <p:nvPr/>
          </p:nvSpPr>
          <p:spPr bwMode="auto">
            <a:xfrm>
              <a:off x="777" y="3948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3" name="Rectangle 146"/>
            <p:cNvSpPr>
              <a:spLocks noChangeArrowheads="1"/>
            </p:cNvSpPr>
            <p:nvPr/>
          </p:nvSpPr>
          <p:spPr bwMode="auto">
            <a:xfrm>
              <a:off x="272" y="4154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4" name="Rectangle 147"/>
            <p:cNvSpPr>
              <a:spLocks noChangeArrowheads="1"/>
            </p:cNvSpPr>
            <p:nvPr/>
          </p:nvSpPr>
          <p:spPr bwMode="auto">
            <a:xfrm>
              <a:off x="525" y="4154"/>
              <a:ext cx="252" cy="20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5" name="Rectangle 148"/>
            <p:cNvSpPr>
              <a:spLocks noChangeArrowheads="1"/>
            </p:cNvSpPr>
            <p:nvPr/>
          </p:nvSpPr>
          <p:spPr bwMode="auto">
            <a:xfrm>
              <a:off x="777" y="4154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6" name="Rectangle 149"/>
            <p:cNvSpPr>
              <a:spLocks noChangeArrowheads="1"/>
            </p:cNvSpPr>
            <p:nvPr/>
          </p:nvSpPr>
          <p:spPr bwMode="auto">
            <a:xfrm>
              <a:off x="272" y="4360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7" name="Rectangle 150"/>
            <p:cNvSpPr>
              <a:spLocks noChangeArrowheads="1"/>
            </p:cNvSpPr>
            <p:nvPr/>
          </p:nvSpPr>
          <p:spPr bwMode="auto">
            <a:xfrm>
              <a:off x="525" y="4360"/>
              <a:ext cx="252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8" name="Rectangle 151"/>
            <p:cNvSpPr>
              <a:spLocks noChangeArrowheads="1"/>
            </p:cNvSpPr>
            <p:nvPr/>
          </p:nvSpPr>
          <p:spPr bwMode="auto">
            <a:xfrm>
              <a:off x="777" y="4360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grpSp>
          <p:nvGrpSpPr>
            <p:cNvPr id="199" name="Group 169"/>
            <p:cNvGrpSpPr>
              <a:grpSpLocks/>
            </p:cNvGrpSpPr>
            <p:nvPr/>
          </p:nvGrpSpPr>
          <p:grpSpPr bwMode="auto">
            <a:xfrm>
              <a:off x="329" y="3515"/>
              <a:ext cx="686" cy="1064"/>
              <a:chOff x="329" y="3515"/>
              <a:chExt cx="686" cy="1064"/>
            </a:xfrm>
          </p:grpSpPr>
          <p:sp>
            <p:nvSpPr>
              <p:cNvPr id="200" name="Text Box 155"/>
              <p:cNvSpPr txBox="1">
                <a:spLocks noChangeArrowheads="1"/>
              </p:cNvSpPr>
              <p:nvPr/>
            </p:nvSpPr>
            <p:spPr bwMode="auto">
              <a:xfrm>
                <a:off x="329" y="3515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A</a:t>
                </a:r>
              </a:p>
            </p:txBody>
          </p:sp>
          <p:sp>
            <p:nvSpPr>
              <p:cNvPr id="201" name="Text Box 156"/>
              <p:cNvSpPr txBox="1">
                <a:spLocks noChangeArrowheads="1"/>
              </p:cNvSpPr>
              <p:nvPr/>
            </p:nvSpPr>
            <p:spPr bwMode="auto">
              <a:xfrm>
                <a:off x="834" y="3515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B</a:t>
                </a:r>
              </a:p>
            </p:txBody>
          </p:sp>
          <p:sp>
            <p:nvSpPr>
              <p:cNvPr id="202" name="Text Box 157"/>
              <p:cNvSpPr txBox="1">
                <a:spLocks noChangeArrowheads="1"/>
              </p:cNvSpPr>
              <p:nvPr/>
            </p:nvSpPr>
            <p:spPr bwMode="auto">
              <a:xfrm>
                <a:off x="329" y="3726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C</a:t>
                </a:r>
              </a:p>
            </p:txBody>
          </p:sp>
          <p:sp>
            <p:nvSpPr>
              <p:cNvPr id="203" name="Text Box 158"/>
              <p:cNvSpPr txBox="1">
                <a:spLocks noChangeArrowheads="1"/>
              </p:cNvSpPr>
              <p:nvPr/>
            </p:nvSpPr>
            <p:spPr bwMode="auto">
              <a:xfrm>
                <a:off x="582" y="3726"/>
                <a:ext cx="1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D</a:t>
                </a:r>
              </a:p>
            </p:txBody>
          </p:sp>
          <p:sp>
            <p:nvSpPr>
              <p:cNvPr id="204" name="Text Box 159"/>
              <p:cNvSpPr txBox="1">
                <a:spLocks noChangeArrowheads="1"/>
              </p:cNvSpPr>
              <p:nvPr/>
            </p:nvSpPr>
            <p:spPr bwMode="auto">
              <a:xfrm>
                <a:off x="834" y="3726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>
                    <a:solidFill>
                      <a:schemeClr val="accent2"/>
                    </a:solidFill>
                  </a:rPr>
                  <a:t>E</a:t>
                </a:r>
              </a:p>
            </p:txBody>
          </p:sp>
          <p:sp>
            <p:nvSpPr>
              <p:cNvPr id="205" name="Text Box 160"/>
              <p:cNvSpPr txBox="1">
                <a:spLocks noChangeArrowheads="1"/>
              </p:cNvSpPr>
              <p:nvPr/>
            </p:nvSpPr>
            <p:spPr bwMode="auto">
              <a:xfrm>
                <a:off x="329" y="3932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F</a:t>
                </a:r>
              </a:p>
            </p:txBody>
          </p:sp>
          <p:sp>
            <p:nvSpPr>
              <p:cNvPr id="206" name="Text Box 161"/>
              <p:cNvSpPr txBox="1">
                <a:spLocks noChangeArrowheads="1"/>
              </p:cNvSpPr>
              <p:nvPr/>
            </p:nvSpPr>
            <p:spPr bwMode="auto">
              <a:xfrm>
                <a:off x="582" y="3932"/>
                <a:ext cx="1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G</a:t>
                </a:r>
              </a:p>
            </p:txBody>
          </p:sp>
          <p:sp>
            <p:nvSpPr>
              <p:cNvPr id="207" name="Text Box 162"/>
              <p:cNvSpPr txBox="1">
                <a:spLocks noChangeArrowheads="1"/>
              </p:cNvSpPr>
              <p:nvPr/>
            </p:nvSpPr>
            <p:spPr bwMode="auto">
              <a:xfrm>
                <a:off x="834" y="3932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H</a:t>
                </a:r>
              </a:p>
            </p:txBody>
          </p:sp>
          <p:sp>
            <p:nvSpPr>
              <p:cNvPr id="208" name="Text Box 163"/>
              <p:cNvSpPr txBox="1">
                <a:spLocks noChangeArrowheads="1"/>
              </p:cNvSpPr>
              <p:nvPr/>
            </p:nvSpPr>
            <p:spPr bwMode="auto">
              <a:xfrm>
                <a:off x="329" y="4138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I</a:t>
                </a:r>
              </a:p>
            </p:txBody>
          </p:sp>
          <p:sp>
            <p:nvSpPr>
              <p:cNvPr id="209" name="Text Box 164"/>
              <p:cNvSpPr txBox="1">
                <a:spLocks noChangeArrowheads="1"/>
              </p:cNvSpPr>
              <p:nvPr/>
            </p:nvSpPr>
            <p:spPr bwMode="auto">
              <a:xfrm>
                <a:off x="834" y="4138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J</a:t>
                </a:r>
              </a:p>
            </p:txBody>
          </p:sp>
          <p:sp>
            <p:nvSpPr>
              <p:cNvPr id="210" name="Text Box 165"/>
              <p:cNvSpPr txBox="1">
                <a:spLocks noChangeArrowheads="1"/>
              </p:cNvSpPr>
              <p:nvPr/>
            </p:nvSpPr>
            <p:spPr bwMode="auto">
              <a:xfrm>
                <a:off x="329" y="4344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K</a:t>
                </a:r>
              </a:p>
            </p:txBody>
          </p:sp>
          <p:sp>
            <p:nvSpPr>
              <p:cNvPr id="211" name="Text Box 166"/>
              <p:cNvSpPr txBox="1">
                <a:spLocks noChangeArrowheads="1"/>
              </p:cNvSpPr>
              <p:nvPr/>
            </p:nvSpPr>
            <p:spPr bwMode="auto">
              <a:xfrm>
                <a:off x="582" y="4344"/>
                <a:ext cx="1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>
                    <a:solidFill>
                      <a:srgbClr val="009900"/>
                    </a:solidFill>
                  </a:rPr>
                  <a:t>L</a:t>
                </a:r>
              </a:p>
            </p:txBody>
          </p:sp>
          <p:sp>
            <p:nvSpPr>
              <p:cNvPr id="212" name="Text Box 167"/>
              <p:cNvSpPr txBox="1">
                <a:spLocks noChangeArrowheads="1"/>
              </p:cNvSpPr>
              <p:nvPr/>
            </p:nvSpPr>
            <p:spPr bwMode="auto">
              <a:xfrm>
                <a:off x="834" y="4344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M</a:t>
                </a:r>
              </a:p>
            </p:txBody>
          </p:sp>
        </p:grpSp>
      </p:grpSp>
      <p:grpSp>
        <p:nvGrpSpPr>
          <p:cNvPr id="213" name="Group 220"/>
          <p:cNvGrpSpPr>
            <a:grpSpLocks/>
          </p:cNvGrpSpPr>
          <p:nvPr/>
        </p:nvGrpSpPr>
        <p:grpSpPr bwMode="auto">
          <a:xfrm>
            <a:off x="888364" y="3628611"/>
            <a:ext cx="326880" cy="914496"/>
            <a:chOff x="1179" y="3833"/>
            <a:chExt cx="227" cy="635"/>
          </a:xfrm>
        </p:grpSpPr>
        <p:sp>
          <p:nvSpPr>
            <p:cNvPr id="283" name="Line 218"/>
            <p:cNvSpPr>
              <a:spLocks noChangeShapeType="1"/>
            </p:cNvSpPr>
            <p:nvPr/>
          </p:nvSpPr>
          <p:spPr bwMode="auto">
            <a:xfrm rot="5400000" flipH="1">
              <a:off x="1088" y="4151"/>
              <a:ext cx="6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40" name="Line 219"/>
            <p:cNvSpPr>
              <a:spLocks noChangeShapeType="1"/>
            </p:cNvSpPr>
            <p:nvPr/>
          </p:nvSpPr>
          <p:spPr bwMode="auto">
            <a:xfrm flipH="1">
              <a:off x="1179" y="4468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341" name="Group 3"/>
          <p:cNvGrpSpPr>
            <a:grpSpLocks/>
          </p:cNvGrpSpPr>
          <p:nvPr/>
        </p:nvGrpSpPr>
        <p:grpSpPr bwMode="auto">
          <a:xfrm>
            <a:off x="8928600" y="1175164"/>
            <a:ext cx="691200" cy="462289"/>
            <a:chOff x="1248" y="1920"/>
            <a:chExt cx="480" cy="321"/>
          </a:xfrm>
        </p:grpSpPr>
        <p:sp>
          <p:nvSpPr>
            <p:cNvPr id="342" name="Oval 4"/>
            <p:cNvSpPr>
              <a:spLocks noChangeArrowheads="1"/>
            </p:cNvSpPr>
            <p:nvPr/>
          </p:nvSpPr>
          <p:spPr bwMode="auto">
            <a:xfrm>
              <a:off x="1248" y="1920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343" name="Text Box 5"/>
            <p:cNvSpPr txBox="1">
              <a:spLocks noChangeArrowheads="1"/>
            </p:cNvSpPr>
            <p:nvPr/>
          </p:nvSpPr>
          <p:spPr bwMode="auto">
            <a:xfrm>
              <a:off x="1296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>
                  <a:solidFill>
                    <a:schemeClr val="accent2"/>
                  </a:solidFill>
                </a:rPr>
                <a:t>E</a:t>
              </a:r>
            </a:p>
          </p:txBody>
        </p:sp>
      </p:grpSp>
      <p:grpSp>
        <p:nvGrpSpPr>
          <p:cNvPr id="344" name="Group 43"/>
          <p:cNvGrpSpPr>
            <a:grpSpLocks/>
          </p:cNvGrpSpPr>
          <p:nvPr/>
        </p:nvGrpSpPr>
        <p:grpSpPr bwMode="auto">
          <a:xfrm>
            <a:off x="10311000" y="5322800"/>
            <a:ext cx="691200" cy="462289"/>
            <a:chOff x="1248" y="1920"/>
            <a:chExt cx="480" cy="321"/>
          </a:xfrm>
        </p:grpSpPr>
        <p:sp>
          <p:nvSpPr>
            <p:cNvPr id="345" name="Oval 44"/>
            <p:cNvSpPr>
              <a:spLocks noChangeArrowheads="1"/>
            </p:cNvSpPr>
            <p:nvPr/>
          </p:nvSpPr>
          <p:spPr bwMode="auto">
            <a:xfrm>
              <a:off x="1248" y="1920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346" name="Text Box 45"/>
            <p:cNvSpPr txBox="1">
              <a:spLocks noChangeArrowheads="1"/>
            </p:cNvSpPr>
            <p:nvPr/>
          </p:nvSpPr>
          <p:spPr bwMode="auto">
            <a:xfrm>
              <a:off x="1296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>
                  <a:solidFill>
                    <a:schemeClr val="accent2"/>
                  </a:solidFill>
                </a:rPr>
                <a:t>L</a:t>
              </a:r>
            </a:p>
          </p:txBody>
        </p:sp>
      </p:grpSp>
      <p:grpSp>
        <p:nvGrpSpPr>
          <p:cNvPr id="347" name="Group 199"/>
          <p:cNvGrpSpPr>
            <a:grpSpLocks/>
          </p:cNvGrpSpPr>
          <p:nvPr/>
        </p:nvGrpSpPr>
        <p:grpSpPr bwMode="auto">
          <a:xfrm>
            <a:off x="9454480" y="1589927"/>
            <a:ext cx="1520640" cy="3732872"/>
            <a:chOff x="4944" y="1104"/>
            <a:chExt cx="1056" cy="2592"/>
          </a:xfrm>
        </p:grpSpPr>
        <p:grpSp>
          <p:nvGrpSpPr>
            <p:cNvPr id="348" name="Group 198"/>
            <p:cNvGrpSpPr>
              <a:grpSpLocks/>
            </p:cNvGrpSpPr>
            <p:nvPr/>
          </p:nvGrpSpPr>
          <p:grpSpPr bwMode="auto">
            <a:xfrm>
              <a:off x="5526" y="1518"/>
              <a:ext cx="474" cy="2178"/>
              <a:chOff x="6284" y="1609"/>
              <a:chExt cx="474" cy="2178"/>
            </a:xfrm>
          </p:grpSpPr>
          <p:grpSp>
            <p:nvGrpSpPr>
              <p:cNvPr id="350" name="Group 123"/>
              <p:cNvGrpSpPr>
                <a:grpSpLocks/>
              </p:cNvGrpSpPr>
              <p:nvPr/>
            </p:nvGrpSpPr>
            <p:grpSpPr bwMode="auto">
              <a:xfrm>
                <a:off x="6284" y="1609"/>
                <a:ext cx="474" cy="320"/>
                <a:chOff x="1248" y="1920"/>
                <a:chExt cx="480" cy="318"/>
              </a:xfrm>
            </p:grpSpPr>
            <p:sp>
              <p:nvSpPr>
                <p:cNvPr id="360" name="Oval 124"/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28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6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296" y="1920"/>
                  <a:ext cx="384" cy="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>
                      <a:solidFill>
                        <a:srgbClr val="FF0000"/>
                      </a:solidFill>
                    </a:rPr>
                    <a:t>H</a:t>
                  </a:r>
                </a:p>
              </p:txBody>
            </p:sp>
          </p:grpSp>
          <p:grpSp>
            <p:nvGrpSpPr>
              <p:cNvPr id="351" name="Group 126"/>
              <p:cNvGrpSpPr>
                <a:grpSpLocks/>
              </p:cNvGrpSpPr>
              <p:nvPr/>
            </p:nvGrpSpPr>
            <p:grpSpPr bwMode="auto">
              <a:xfrm>
                <a:off x="6284" y="2333"/>
                <a:ext cx="474" cy="320"/>
                <a:chOff x="1248" y="1920"/>
                <a:chExt cx="480" cy="317"/>
              </a:xfrm>
            </p:grpSpPr>
            <p:sp>
              <p:nvSpPr>
                <p:cNvPr id="358" name="Oval 127"/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28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296" y="1920"/>
                  <a:ext cx="384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>
                      <a:solidFill>
                        <a:srgbClr val="FF0000"/>
                      </a:solidFill>
                    </a:rPr>
                    <a:t>J</a:t>
                  </a:r>
                </a:p>
              </p:txBody>
            </p:sp>
          </p:grpSp>
          <p:grpSp>
            <p:nvGrpSpPr>
              <p:cNvPr id="352" name="Group 129"/>
              <p:cNvGrpSpPr>
                <a:grpSpLocks/>
              </p:cNvGrpSpPr>
              <p:nvPr/>
            </p:nvGrpSpPr>
            <p:grpSpPr bwMode="auto">
              <a:xfrm>
                <a:off x="6284" y="3059"/>
                <a:ext cx="474" cy="320"/>
                <a:chOff x="1248" y="1920"/>
                <a:chExt cx="480" cy="317"/>
              </a:xfrm>
            </p:grpSpPr>
            <p:sp>
              <p:nvSpPr>
                <p:cNvPr id="356" name="Oval 130"/>
                <p:cNvSpPr>
                  <a:spLocks noChangeArrowheads="1"/>
                </p:cNvSpPr>
                <p:nvPr/>
              </p:nvSpPr>
              <p:spPr bwMode="auto">
                <a:xfrm>
                  <a:off x="1248" y="1920"/>
                  <a:ext cx="480" cy="288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296" y="1920"/>
                  <a:ext cx="384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</p:grpSp>
          <p:sp>
            <p:nvSpPr>
              <p:cNvPr id="353" name="Line 132"/>
              <p:cNvSpPr>
                <a:spLocks noChangeShapeType="1"/>
              </p:cNvSpPr>
              <p:nvPr/>
            </p:nvSpPr>
            <p:spPr bwMode="auto">
              <a:xfrm flipV="1">
                <a:off x="6521" y="1900"/>
                <a:ext cx="0" cy="4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54" name="Line 133"/>
              <p:cNvSpPr>
                <a:spLocks noChangeShapeType="1"/>
              </p:cNvSpPr>
              <p:nvPr/>
            </p:nvSpPr>
            <p:spPr bwMode="auto">
              <a:xfrm flipV="1">
                <a:off x="6521" y="2626"/>
                <a:ext cx="0" cy="4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  <p:sp>
            <p:nvSpPr>
              <p:cNvPr id="355" name="Line 134"/>
              <p:cNvSpPr>
                <a:spLocks noChangeShapeType="1"/>
              </p:cNvSpPr>
              <p:nvPr/>
            </p:nvSpPr>
            <p:spPr bwMode="auto">
              <a:xfrm flipV="1">
                <a:off x="6521" y="3352"/>
                <a:ext cx="0" cy="4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CO"/>
              </a:p>
            </p:txBody>
          </p:sp>
        </p:grpSp>
        <p:sp>
          <p:nvSpPr>
            <p:cNvPr id="349" name="Line 135"/>
            <p:cNvSpPr>
              <a:spLocks noChangeShapeType="1"/>
            </p:cNvSpPr>
            <p:nvPr/>
          </p:nvSpPr>
          <p:spPr bwMode="auto">
            <a:xfrm flipH="1" flipV="1">
              <a:off x="4944" y="1104"/>
              <a:ext cx="759" cy="4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8963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Amplitud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Recorrido por Niveles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recorren primero todos los hijos, luego todos los nietos, y así sucesivamente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 hay callejones sin salida – no requiere </a:t>
            </a:r>
            <a:r>
              <a:rPr kumimoji="0" lang="es-ES" altLang="es-CO" sz="2000" b="0" i="1" dirty="0" err="1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i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Siempre es Óptimo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encuentra la solución más cercana a la raíz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Completo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garantiza encontrar una solución cuando ésta existe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Requiere Mucha Memoria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manejo de múltiples listas para controlar ciclos y saber el camino hasta ellos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nodos conocidos aún no explorados quedan abiertos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requiere una lista por cada nodo abierto</a:t>
            </a:r>
          </a:p>
        </p:txBody>
      </p:sp>
    </p:spTree>
    <p:extLst>
      <p:ext uri="{BB962C8B-B14F-4D97-AF65-F5344CB8AC3E}">
        <p14:creationId xmlns:p14="http://schemas.microsoft.com/office/powerpoint/2010/main" val="14329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Amplitud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49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Funcionamiento</a:t>
            </a:r>
          </a:p>
        </p:txBody>
      </p:sp>
      <p:pic>
        <p:nvPicPr>
          <p:cNvPr id="18" name="Picture 1028" descr="bfs-progress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20" y="2281201"/>
            <a:ext cx="3870720" cy="255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29" descr="bfs-progress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00" y="2281200"/>
            <a:ext cx="3939840" cy="254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30" descr="bfs-progress3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200" y="2281200"/>
            <a:ext cx="3939840" cy="259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31" descr="bfs-progress4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00" y="2308563"/>
            <a:ext cx="4285440" cy="257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2" name="Rectángulo 1"/>
          <p:cNvSpPr/>
          <p:nvPr/>
        </p:nvSpPr>
        <p:spPr>
          <a:xfrm>
            <a:off x="7289564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Amplitud - Ejemplo</a:t>
            </a:r>
          </a:p>
        </p:txBody>
      </p:sp>
      <p:sp>
        <p:nvSpPr>
          <p:cNvPr id="282" name="Text Box 284"/>
          <p:cNvSpPr txBox="1">
            <a:spLocks noChangeArrowheads="1"/>
          </p:cNvSpPr>
          <p:nvPr/>
        </p:nvSpPr>
        <p:spPr bwMode="auto">
          <a:xfrm>
            <a:off x="79273" y="1704512"/>
            <a:ext cx="1508615" cy="116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2000" dirty="0">
                <a:solidFill>
                  <a:srgbClr val="C00000"/>
                </a:solidFill>
              </a:rPr>
              <a:t>Orden</a:t>
            </a:r>
          </a:p>
          <a:p>
            <a:pPr algn="ctr">
              <a:spcBef>
                <a:spcPct val="50000"/>
              </a:spcBef>
            </a:pPr>
            <a:r>
              <a:rPr lang="es-CO" altLang="es-CO" sz="2000" dirty="0">
                <a:solidFill>
                  <a:srgbClr val="C00000"/>
                </a:solidFill>
              </a:rPr>
              <a:t>Contra</a:t>
            </a:r>
          </a:p>
          <a:p>
            <a:pPr algn="ctr"/>
            <a:r>
              <a:rPr lang="es-CO" altLang="es-CO" sz="2000" dirty="0">
                <a:solidFill>
                  <a:srgbClr val="C00000"/>
                </a:solidFill>
              </a:rPr>
              <a:t>Alfabético</a:t>
            </a:r>
          </a:p>
        </p:txBody>
      </p:sp>
      <p:sp>
        <p:nvSpPr>
          <p:cNvPr id="284" name="Rectángulo 283"/>
          <p:cNvSpPr/>
          <p:nvPr/>
        </p:nvSpPr>
        <p:spPr>
          <a:xfrm>
            <a:off x="2307363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85" name="Group 209"/>
          <p:cNvGrpSpPr>
            <a:grpSpLocks/>
          </p:cNvGrpSpPr>
          <p:nvPr/>
        </p:nvGrpSpPr>
        <p:grpSpPr bwMode="auto">
          <a:xfrm>
            <a:off x="2508999" y="1175164"/>
            <a:ext cx="3456000" cy="5646833"/>
            <a:chOff x="3408" y="816"/>
            <a:chExt cx="2400" cy="3921"/>
          </a:xfrm>
        </p:grpSpPr>
        <p:grpSp>
          <p:nvGrpSpPr>
            <p:cNvPr id="286" name="Group 30"/>
            <p:cNvGrpSpPr>
              <a:grpSpLocks/>
            </p:cNvGrpSpPr>
            <p:nvPr/>
          </p:nvGrpSpPr>
          <p:grpSpPr bwMode="auto">
            <a:xfrm>
              <a:off x="4368" y="816"/>
              <a:ext cx="480" cy="321"/>
              <a:chOff x="1248" y="1920"/>
              <a:chExt cx="480" cy="321"/>
            </a:xfrm>
          </p:grpSpPr>
          <p:sp>
            <p:nvSpPr>
              <p:cNvPr id="338" name="Oval 3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9" name="Text Box 3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E</a:t>
                </a:r>
              </a:p>
            </p:txBody>
          </p:sp>
        </p:grpSp>
        <p:sp>
          <p:nvSpPr>
            <p:cNvPr id="287" name="Line 34"/>
            <p:cNvSpPr>
              <a:spLocks noChangeShapeType="1"/>
            </p:cNvSpPr>
            <p:nvPr/>
          </p:nvSpPr>
          <p:spPr bwMode="auto">
            <a:xfrm flipV="1">
              <a:off x="3696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288" name="Group 106"/>
            <p:cNvGrpSpPr>
              <a:grpSpLocks/>
            </p:cNvGrpSpPr>
            <p:nvPr/>
          </p:nvGrpSpPr>
          <p:grpSpPr bwMode="auto">
            <a:xfrm>
              <a:off x="4368" y="1536"/>
              <a:ext cx="480" cy="321"/>
              <a:chOff x="1248" y="1920"/>
              <a:chExt cx="480" cy="321"/>
            </a:xfrm>
          </p:grpSpPr>
          <p:sp>
            <p:nvSpPr>
              <p:cNvPr id="336" name="Oval 10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7" name="Text Box 10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D</a:t>
                </a:r>
              </a:p>
            </p:txBody>
          </p:sp>
        </p:grpSp>
        <p:grpSp>
          <p:nvGrpSpPr>
            <p:cNvPr id="289" name="Group 112"/>
            <p:cNvGrpSpPr>
              <a:grpSpLocks/>
            </p:cNvGrpSpPr>
            <p:nvPr/>
          </p:nvGrpSpPr>
          <p:grpSpPr bwMode="auto">
            <a:xfrm>
              <a:off x="5328" y="1536"/>
              <a:ext cx="480" cy="321"/>
              <a:chOff x="1248" y="1920"/>
              <a:chExt cx="480" cy="321"/>
            </a:xfrm>
          </p:grpSpPr>
          <p:sp>
            <p:nvSpPr>
              <p:cNvPr id="334" name="Oval 11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5" name="Text Box 11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H</a:t>
                </a:r>
              </a:p>
            </p:txBody>
          </p:sp>
        </p:grpSp>
        <p:grpSp>
          <p:nvGrpSpPr>
            <p:cNvPr id="290" name="Group 115"/>
            <p:cNvGrpSpPr>
              <a:grpSpLocks/>
            </p:cNvGrpSpPr>
            <p:nvPr/>
          </p:nvGrpSpPr>
          <p:grpSpPr bwMode="auto">
            <a:xfrm>
              <a:off x="3408" y="1536"/>
              <a:ext cx="480" cy="321"/>
              <a:chOff x="1248" y="1920"/>
              <a:chExt cx="480" cy="321"/>
            </a:xfrm>
          </p:grpSpPr>
          <p:sp>
            <p:nvSpPr>
              <p:cNvPr id="332" name="Oval 116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3" name="Text Box 11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B</a:t>
                </a:r>
              </a:p>
            </p:txBody>
          </p:sp>
        </p:grpSp>
        <p:grpSp>
          <p:nvGrpSpPr>
            <p:cNvPr id="291" name="Group 121"/>
            <p:cNvGrpSpPr>
              <a:grpSpLocks/>
            </p:cNvGrpSpPr>
            <p:nvPr/>
          </p:nvGrpSpPr>
          <p:grpSpPr bwMode="auto">
            <a:xfrm>
              <a:off x="4368" y="2256"/>
              <a:ext cx="480" cy="321"/>
              <a:chOff x="1248" y="1920"/>
              <a:chExt cx="480" cy="321"/>
            </a:xfrm>
          </p:grpSpPr>
          <p:sp>
            <p:nvSpPr>
              <p:cNvPr id="330" name="Oval 12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1" name="Text Box 12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G</a:t>
                </a:r>
              </a:p>
            </p:txBody>
          </p:sp>
        </p:grpSp>
        <p:grpSp>
          <p:nvGrpSpPr>
            <p:cNvPr id="292" name="Group 124"/>
            <p:cNvGrpSpPr>
              <a:grpSpLocks/>
            </p:cNvGrpSpPr>
            <p:nvPr/>
          </p:nvGrpSpPr>
          <p:grpSpPr bwMode="auto">
            <a:xfrm>
              <a:off x="5328" y="2256"/>
              <a:ext cx="480" cy="321"/>
              <a:chOff x="1248" y="1920"/>
              <a:chExt cx="480" cy="321"/>
            </a:xfrm>
          </p:grpSpPr>
          <p:sp>
            <p:nvSpPr>
              <p:cNvPr id="328" name="Oval 12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9" name="Text Box 12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J</a:t>
                </a:r>
              </a:p>
            </p:txBody>
          </p:sp>
        </p:grpSp>
        <p:grpSp>
          <p:nvGrpSpPr>
            <p:cNvPr id="293" name="Group 127"/>
            <p:cNvGrpSpPr>
              <a:grpSpLocks/>
            </p:cNvGrpSpPr>
            <p:nvPr/>
          </p:nvGrpSpPr>
          <p:grpSpPr bwMode="auto">
            <a:xfrm>
              <a:off x="3408" y="2256"/>
              <a:ext cx="480" cy="321"/>
              <a:chOff x="1248" y="1920"/>
              <a:chExt cx="480" cy="321"/>
            </a:xfrm>
          </p:grpSpPr>
          <p:sp>
            <p:nvSpPr>
              <p:cNvPr id="326" name="Oval 12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7" name="Text Box 12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C</a:t>
                </a:r>
              </a:p>
            </p:txBody>
          </p:sp>
        </p:grpSp>
        <p:grpSp>
          <p:nvGrpSpPr>
            <p:cNvPr id="294" name="Group 130"/>
            <p:cNvGrpSpPr>
              <a:grpSpLocks/>
            </p:cNvGrpSpPr>
            <p:nvPr/>
          </p:nvGrpSpPr>
          <p:grpSpPr bwMode="auto">
            <a:xfrm>
              <a:off x="4368" y="2976"/>
              <a:ext cx="480" cy="321"/>
              <a:chOff x="1248" y="1920"/>
              <a:chExt cx="480" cy="321"/>
            </a:xfrm>
          </p:grpSpPr>
          <p:sp>
            <p:nvSpPr>
              <p:cNvPr id="324" name="Oval 13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5" name="Text Box 13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F</a:t>
                </a:r>
              </a:p>
            </p:txBody>
          </p:sp>
        </p:grpSp>
        <p:grpSp>
          <p:nvGrpSpPr>
            <p:cNvPr id="295" name="Group 133"/>
            <p:cNvGrpSpPr>
              <a:grpSpLocks/>
            </p:cNvGrpSpPr>
            <p:nvPr/>
          </p:nvGrpSpPr>
          <p:grpSpPr bwMode="auto">
            <a:xfrm>
              <a:off x="5328" y="2976"/>
              <a:ext cx="480" cy="321"/>
              <a:chOff x="1248" y="1920"/>
              <a:chExt cx="480" cy="321"/>
            </a:xfrm>
          </p:grpSpPr>
          <p:sp>
            <p:nvSpPr>
              <p:cNvPr id="322" name="Oval 13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3" name="Text Box 135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M</a:t>
                </a:r>
              </a:p>
            </p:txBody>
          </p:sp>
        </p:grpSp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3408" y="2976"/>
              <a:ext cx="480" cy="321"/>
              <a:chOff x="1248" y="1920"/>
              <a:chExt cx="480" cy="321"/>
            </a:xfrm>
          </p:grpSpPr>
          <p:sp>
            <p:nvSpPr>
              <p:cNvPr id="320" name="Oval 13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1" name="Text Box 13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A</a:t>
                </a:r>
              </a:p>
            </p:txBody>
          </p:sp>
        </p:grpSp>
        <p:grpSp>
          <p:nvGrpSpPr>
            <p:cNvPr id="297" name="Group 139"/>
            <p:cNvGrpSpPr>
              <a:grpSpLocks/>
            </p:cNvGrpSpPr>
            <p:nvPr/>
          </p:nvGrpSpPr>
          <p:grpSpPr bwMode="auto">
            <a:xfrm>
              <a:off x="4368" y="3696"/>
              <a:ext cx="480" cy="321"/>
              <a:chOff x="1248" y="1920"/>
              <a:chExt cx="480" cy="321"/>
            </a:xfrm>
          </p:grpSpPr>
          <p:sp>
            <p:nvSpPr>
              <p:cNvPr id="318" name="Oval 140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19" name="Text Box 14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I</a:t>
                </a:r>
              </a:p>
            </p:txBody>
          </p:sp>
        </p:grpSp>
        <p:grpSp>
          <p:nvGrpSpPr>
            <p:cNvPr id="298" name="Group 142"/>
            <p:cNvGrpSpPr>
              <a:grpSpLocks/>
            </p:cNvGrpSpPr>
            <p:nvPr/>
          </p:nvGrpSpPr>
          <p:grpSpPr bwMode="auto">
            <a:xfrm>
              <a:off x="5328" y="3696"/>
              <a:ext cx="480" cy="321"/>
              <a:chOff x="1248" y="1920"/>
              <a:chExt cx="480" cy="321"/>
            </a:xfrm>
          </p:grpSpPr>
          <p:sp>
            <p:nvSpPr>
              <p:cNvPr id="316" name="Oval 14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17" name="Text Box 14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L</a:t>
                </a:r>
              </a:p>
            </p:txBody>
          </p:sp>
        </p:grpSp>
        <p:grpSp>
          <p:nvGrpSpPr>
            <p:cNvPr id="299" name="Group 148"/>
            <p:cNvGrpSpPr>
              <a:grpSpLocks/>
            </p:cNvGrpSpPr>
            <p:nvPr/>
          </p:nvGrpSpPr>
          <p:grpSpPr bwMode="auto">
            <a:xfrm>
              <a:off x="4368" y="4416"/>
              <a:ext cx="480" cy="321"/>
              <a:chOff x="1248" y="1920"/>
              <a:chExt cx="480" cy="321"/>
            </a:xfrm>
          </p:grpSpPr>
          <p:sp>
            <p:nvSpPr>
              <p:cNvPr id="314" name="Oval 14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15" name="Text Box 15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K</a:t>
                </a:r>
              </a:p>
            </p:txBody>
          </p:sp>
        </p:grpSp>
        <p:sp>
          <p:nvSpPr>
            <p:cNvPr id="300" name="Line 152"/>
            <p:cNvSpPr>
              <a:spLocks noChangeShapeType="1"/>
            </p:cNvSpPr>
            <p:nvPr/>
          </p:nvSpPr>
          <p:spPr bwMode="auto">
            <a:xfrm flipV="1">
              <a:off x="460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1" name="Line 155"/>
            <p:cNvSpPr>
              <a:spLocks noChangeShapeType="1"/>
            </p:cNvSpPr>
            <p:nvPr/>
          </p:nvSpPr>
          <p:spPr bwMode="auto">
            <a:xfrm flipV="1">
              <a:off x="556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V="1">
              <a:off x="46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3" name="Line 157"/>
            <p:cNvSpPr>
              <a:spLocks noChangeShapeType="1"/>
            </p:cNvSpPr>
            <p:nvPr/>
          </p:nvSpPr>
          <p:spPr bwMode="auto">
            <a:xfrm flipV="1">
              <a:off x="460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4" name="Line 158"/>
            <p:cNvSpPr>
              <a:spLocks noChangeShapeType="1"/>
            </p:cNvSpPr>
            <p:nvPr/>
          </p:nvSpPr>
          <p:spPr bwMode="auto">
            <a:xfrm flipV="1">
              <a:off x="556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5" name="Line 159"/>
            <p:cNvSpPr>
              <a:spLocks noChangeShapeType="1"/>
            </p:cNvSpPr>
            <p:nvPr/>
          </p:nvSpPr>
          <p:spPr bwMode="auto">
            <a:xfrm flipV="1">
              <a:off x="460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6" name="Line 160"/>
            <p:cNvSpPr>
              <a:spLocks noChangeShapeType="1"/>
            </p:cNvSpPr>
            <p:nvPr/>
          </p:nvSpPr>
          <p:spPr bwMode="auto">
            <a:xfrm flipV="1">
              <a:off x="556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7" name="Line 161"/>
            <p:cNvSpPr>
              <a:spLocks noChangeShapeType="1"/>
            </p:cNvSpPr>
            <p:nvPr/>
          </p:nvSpPr>
          <p:spPr bwMode="auto">
            <a:xfrm flipV="1">
              <a:off x="4608" y="39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8" name="Line 162"/>
            <p:cNvSpPr>
              <a:spLocks noChangeShapeType="1"/>
            </p:cNvSpPr>
            <p:nvPr/>
          </p:nvSpPr>
          <p:spPr bwMode="auto">
            <a:xfrm flipV="1">
              <a:off x="3696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9" name="Line 165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0" name="Line 166"/>
            <p:cNvSpPr>
              <a:spLocks noChangeShapeType="1"/>
            </p:cNvSpPr>
            <p:nvPr/>
          </p:nvSpPr>
          <p:spPr bwMode="auto">
            <a:xfrm flipH="1" flipV="1">
              <a:off x="4752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1" name="Line 167"/>
            <p:cNvSpPr>
              <a:spLocks noChangeShapeType="1"/>
            </p:cNvSpPr>
            <p:nvPr/>
          </p:nvSpPr>
          <p:spPr bwMode="auto">
            <a:xfrm flipV="1">
              <a:off x="4752" y="177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2" name="Line 168"/>
            <p:cNvSpPr>
              <a:spLocks noChangeShapeType="1"/>
            </p:cNvSpPr>
            <p:nvPr/>
          </p:nvSpPr>
          <p:spPr bwMode="auto">
            <a:xfrm flipH="1" flipV="1">
              <a:off x="3840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3" name="Line 170"/>
            <p:cNvSpPr>
              <a:spLocks noChangeShapeType="1"/>
            </p:cNvSpPr>
            <p:nvPr/>
          </p:nvSpPr>
          <p:spPr bwMode="auto">
            <a:xfrm flipV="1">
              <a:off x="4848" y="3984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83" name="Group 209"/>
          <p:cNvGrpSpPr>
            <a:grpSpLocks/>
          </p:cNvGrpSpPr>
          <p:nvPr/>
        </p:nvGrpSpPr>
        <p:grpSpPr bwMode="auto">
          <a:xfrm>
            <a:off x="308444" y="3173513"/>
            <a:ext cx="1091520" cy="1532321"/>
            <a:chOff x="272" y="3515"/>
            <a:chExt cx="758" cy="1064"/>
          </a:xfrm>
        </p:grpSpPr>
        <p:sp>
          <p:nvSpPr>
            <p:cNvPr id="184" name="Rectangle 137"/>
            <p:cNvSpPr>
              <a:spLocks noChangeArrowheads="1"/>
            </p:cNvSpPr>
            <p:nvPr/>
          </p:nvSpPr>
          <p:spPr bwMode="auto">
            <a:xfrm>
              <a:off x="272" y="3536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5" name="Rectangle 138"/>
            <p:cNvSpPr>
              <a:spLocks noChangeArrowheads="1"/>
            </p:cNvSpPr>
            <p:nvPr/>
          </p:nvSpPr>
          <p:spPr bwMode="auto">
            <a:xfrm>
              <a:off x="525" y="3536"/>
              <a:ext cx="252" cy="20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6" name="Rectangle 139"/>
            <p:cNvSpPr>
              <a:spLocks noChangeArrowheads="1"/>
            </p:cNvSpPr>
            <p:nvPr/>
          </p:nvSpPr>
          <p:spPr bwMode="auto">
            <a:xfrm>
              <a:off x="777" y="3536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7" name="Rectangle 140"/>
            <p:cNvSpPr>
              <a:spLocks noChangeArrowheads="1"/>
            </p:cNvSpPr>
            <p:nvPr/>
          </p:nvSpPr>
          <p:spPr bwMode="auto">
            <a:xfrm>
              <a:off x="272" y="3742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8" name="Rectangle 141"/>
            <p:cNvSpPr>
              <a:spLocks noChangeArrowheads="1"/>
            </p:cNvSpPr>
            <p:nvPr/>
          </p:nvSpPr>
          <p:spPr bwMode="auto">
            <a:xfrm>
              <a:off x="525" y="3742"/>
              <a:ext cx="252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89" name="Rectangle 142"/>
            <p:cNvSpPr>
              <a:spLocks noChangeArrowheads="1"/>
            </p:cNvSpPr>
            <p:nvPr/>
          </p:nvSpPr>
          <p:spPr bwMode="auto">
            <a:xfrm>
              <a:off x="777" y="3742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0" name="Rectangle 143"/>
            <p:cNvSpPr>
              <a:spLocks noChangeArrowheads="1"/>
            </p:cNvSpPr>
            <p:nvPr/>
          </p:nvSpPr>
          <p:spPr bwMode="auto">
            <a:xfrm>
              <a:off x="272" y="3948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1" name="Rectangle 144"/>
            <p:cNvSpPr>
              <a:spLocks noChangeArrowheads="1"/>
            </p:cNvSpPr>
            <p:nvPr/>
          </p:nvSpPr>
          <p:spPr bwMode="auto">
            <a:xfrm>
              <a:off x="525" y="3948"/>
              <a:ext cx="252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2" name="Rectangle 145"/>
            <p:cNvSpPr>
              <a:spLocks noChangeArrowheads="1"/>
            </p:cNvSpPr>
            <p:nvPr/>
          </p:nvSpPr>
          <p:spPr bwMode="auto">
            <a:xfrm>
              <a:off x="777" y="3948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3" name="Rectangle 146"/>
            <p:cNvSpPr>
              <a:spLocks noChangeArrowheads="1"/>
            </p:cNvSpPr>
            <p:nvPr/>
          </p:nvSpPr>
          <p:spPr bwMode="auto">
            <a:xfrm>
              <a:off x="272" y="4154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4" name="Rectangle 147"/>
            <p:cNvSpPr>
              <a:spLocks noChangeArrowheads="1"/>
            </p:cNvSpPr>
            <p:nvPr/>
          </p:nvSpPr>
          <p:spPr bwMode="auto">
            <a:xfrm>
              <a:off x="525" y="4154"/>
              <a:ext cx="252" cy="20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5" name="Rectangle 148"/>
            <p:cNvSpPr>
              <a:spLocks noChangeArrowheads="1"/>
            </p:cNvSpPr>
            <p:nvPr/>
          </p:nvSpPr>
          <p:spPr bwMode="auto">
            <a:xfrm>
              <a:off x="777" y="4154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6" name="Rectangle 149"/>
            <p:cNvSpPr>
              <a:spLocks noChangeArrowheads="1"/>
            </p:cNvSpPr>
            <p:nvPr/>
          </p:nvSpPr>
          <p:spPr bwMode="auto">
            <a:xfrm>
              <a:off x="272" y="4360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7" name="Rectangle 150"/>
            <p:cNvSpPr>
              <a:spLocks noChangeArrowheads="1"/>
            </p:cNvSpPr>
            <p:nvPr/>
          </p:nvSpPr>
          <p:spPr bwMode="auto">
            <a:xfrm>
              <a:off x="525" y="4360"/>
              <a:ext cx="252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98" name="Rectangle 151"/>
            <p:cNvSpPr>
              <a:spLocks noChangeArrowheads="1"/>
            </p:cNvSpPr>
            <p:nvPr/>
          </p:nvSpPr>
          <p:spPr bwMode="auto">
            <a:xfrm>
              <a:off x="777" y="4360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grpSp>
          <p:nvGrpSpPr>
            <p:cNvPr id="199" name="Group 169"/>
            <p:cNvGrpSpPr>
              <a:grpSpLocks/>
            </p:cNvGrpSpPr>
            <p:nvPr/>
          </p:nvGrpSpPr>
          <p:grpSpPr bwMode="auto">
            <a:xfrm>
              <a:off x="329" y="3515"/>
              <a:ext cx="686" cy="1064"/>
              <a:chOff x="329" y="3515"/>
              <a:chExt cx="686" cy="1064"/>
            </a:xfrm>
          </p:grpSpPr>
          <p:sp>
            <p:nvSpPr>
              <p:cNvPr id="200" name="Text Box 155"/>
              <p:cNvSpPr txBox="1">
                <a:spLocks noChangeArrowheads="1"/>
              </p:cNvSpPr>
              <p:nvPr/>
            </p:nvSpPr>
            <p:spPr bwMode="auto">
              <a:xfrm>
                <a:off x="329" y="3515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A</a:t>
                </a:r>
              </a:p>
            </p:txBody>
          </p:sp>
          <p:sp>
            <p:nvSpPr>
              <p:cNvPr id="201" name="Text Box 156"/>
              <p:cNvSpPr txBox="1">
                <a:spLocks noChangeArrowheads="1"/>
              </p:cNvSpPr>
              <p:nvPr/>
            </p:nvSpPr>
            <p:spPr bwMode="auto">
              <a:xfrm>
                <a:off x="834" y="3515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B</a:t>
                </a:r>
              </a:p>
            </p:txBody>
          </p:sp>
          <p:sp>
            <p:nvSpPr>
              <p:cNvPr id="202" name="Text Box 157"/>
              <p:cNvSpPr txBox="1">
                <a:spLocks noChangeArrowheads="1"/>
              </p:cNvSpPr>
              <p:nvPr/>
            </p:nvSpPr>
            <p:spPr bwMode="auto">
              <a:xfrm>
                <a:off x="329" y="3726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C</a:t>
                </a:r>
              </a:p>
            </p:txBody>
          </p:sp>
          <p:sp>
            <p:nvSpPr>
              <p:cNvPr id="203" name="Text Box 158"/>
              <p:cNvSpPr txBox="1">
                <a:spLocks noChangeArrowheads="1"/>
              </p:cNvSpPr>
              <p:nvPr/>
            </p:nvSpPr>
            <p:spPr bwMode="auto">
              <a:xfrm>
                <a:off x="582" y="3726"/>
                <a:ext cx="1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D</a:t>
                </a:r>
              </a:p>
            </p:txBody>
          </p:sp>
          <p:sp>
            <p:nvSpPr>
              <p:cNvPr id="204" name="Text Box 159"/>
              <p:cNvSpPr txBox="1">
                <a:spLocks noChangeArrowheads="1"/>
              </p:cNvSpPr>
              <p:nvPr/>
            </p:nvSpPr>
            <p:spPr bwMode="auto">
              <a:xfrm>
                <a:off x="834" y="3726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>
                    <a:solidFill>
                      <a:schemeClr val="accent2"/>
                    </a:solidFill>
                  </a:rPr>
                  <a:t>E</a:t>
                </a:r>
              </a:p>
            </p:txBody>
          </p:sp>
          <p:sp>
            <p:nvSpPr>
              <p:cNvPr id="205" name="Text Box 160"/>
              <p:cNvSpPr txBox="1">
                <a:spLocks noChangeArrowheads="1"/>
              </p:cNvSpPr>
              <p:nvPr/>
            </p:nvSpPr>
            <p:spPr bwMode="auto">
              <a:xfrm>
                <a:off x="329" y="3932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F</a:t>
                </a:r>
              </a:p>
            </p:txBody>
          </p:sp>
          <p:sp>
            <p:nvSpPr>
              <p:cNvPr id="206" name="Text Box 161"/>
              <p:cNvSpPr txBox="1">
                <a:spLocks noChangeArrowheads="1"/>
              </p:cNvSpPr>
              <p:nvPr/>
            </p:nvSpPr>
            <p:spPr bwMode="auto">
              <a:xfrm>
                <a:off x="582" y="3932"/>
                <a:ext cx="1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G</a:t>
                </a:r>
              </a:p>
            </p:txBody>
          </p:sp>
          <p:sp>
            <p:nvSpPr>
              <p:cNvPr id="207" name="Text Box 162"/>
              <p:cNvSpPr txBox="1">
                <a:spLocks noChangeArrowheads="1"/>
              </p:cNvSpPr>
              <p:nvPr/>
            </p:nvSpPr>
            <p:spPr bwMode="auto">
              <a:xfrm>
                <a:off x="834" y="3932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H</a:t>
                </a:r>
              </a:p>
            </p:txBody>
          </p:sp>
          <p:sp>
            <p:nvSpPr>
              <p:cNvPr id="208" name="Text Box 163"/>
              <p:cNvSpPr txBox="1">
                <a:spLocks noChangeArrowheads="1"/>
              </p:cNvSpPr>
              <p:nvPr/>
            </p:nvSpPr>
            <p:spPr bwMode="auto">
              <a:xfrm>
                <a:off x="329" y="4138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I</a:t>
                </a:r>
              </a:p>
            </p:txBody>
          </p:sp>
          <p:sp>
            <p:nvSpPr>
              <p:cNvPr id="209" name="Text Box 164"/>
              <p:cNvSpPr txBox="1">
                <a:spLocks noChangeArrowheads="1"/>
              </p:cNvSpPr>
              <p:nvPr/>
            </p:nvSpPr>
            <p:spPr bwMode="auto">
              <a:xfrm>
                <a:off x="834" y="4138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J</a:t>
                </a:r>
              </a:p>
            </p:txBody>
          </p:sp>
          <p:sp>
            <p:nvSpPr>
              <p:cNvPr id="210" name="Text Box 165"/>
              <p:cNvSpPr txBox="1">
                <a:spLocks noChangeArrowheads="1"/>
              </p:cNvSpPr>
              <p:nvPr/>
            </p:nvSpPr>
            <p:spPr bwMode="auto">
              <a:xfrm>
                <a:off x="329" y="4344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K</a:t>
                </a:r>
              </a:p>
            </p:txBody>
          </p:sp>
          <p:sp>
            <p:nvSpPr>
              <p:cNvPr id="211" name="Text Box 166"/>
              <p:cNvSpPr txBox="1">
                <a:spLocks noChangeArrowheads="1"/>
              </p:cNvSpPr>
              <p:nvPr/>
            </p:nvSpPr>
            <p:spPr bwMode="auto">
              <a:xfrm>
                <a:off x="582" y="4344"/>
                <a:ext cx="1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>
                    <a:solidFill>
                      <a:srgbClr val="009900"/>
                    </a:solidFill>
                  </a:rPr>
                  <a:t>L</a:t>
                </a:r>
              </a:p>
            </p:txBody>
          </p:sp>
          <p:sp>
            <p:nvSpPr>
              <p:cNvPr id="212" name="Text Box 167"/>
              <p:cNvSpPr txBox="1">
                <a:spLocks noChangeArrowheads="1"/>
              </p:cNvSpPr>
              <p:nvPr/>
            </p:nvSpPr>
            <p:spPr bwMode="auto">
              <a:xfrm>
                <a:off x="834" y="4344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M</a:t>
                </a:r>
              </a:p>
            </p:txBody>
          </p:sp>
        </p:grpSp>
      </p:grpSp>
      <p:grpSp>
        <p:nvGrpSpPr>
          <p:cNvPr id="213" name="Group 220"/>
          <p:cNvGrpSpPr>
            <a:grpSpLocks/>
          </p:cNvGrpSpPr>
          <p:nvPr/>
        </p:nvGrpSpPr>
        <p:grpSpPr bwMode="auto">
          <a:xfrm>
            <a:off x="888364" y="3628611"/>
            <a:ext cx="326880" cy="914496"/>
            <a:chOff x="1179" y="3833"/>
            <a:chExt cx="227" cy="635"/>
          </a:xfrm>
        </p:grpSpPr>
        <p:sp>
          <p:nvSpPr>
            <p:cNvPr id="283" name="Line 218"/>
            <p:cNvSpPr>
              <a:spLocks noChangeShapeType="1"/>
            </p:cNvSpPr>
            <p:nvPr/>
          </p:nvSpPr>
          <p:spPr bwMode="auto">
            <a:xfrm rot="5400000" flipH="1">
              <a:off x="1088" y="4151"/>
              <a:ext cx="6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340" name="Line 219"/>
            <p:cNvSpPr>
              <a:spLocks noChangeShapeType="1"/>
            </p:cNvSpPr>
            <p:nvPr/>
          </p:nvSpPr>
          <p:spPr bwMode="auto">
            <a:xfrm flipH="1">
              <a:off x="1179" y="4468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16" name="Group 170"/>
          <p:cNvGrpSpPr>
            <a:grpSpLocks/>
          </p:cNvGrpSpPr>
          <p:nvPr/>
        </p:nvGrpSpPr>
        <p:grpSpPr bwMode="auto">
          <a:xfrm>
            <a:off x="7545225" y="1600008"/>
            <a:ext cx="1520640" cy="1084434"/>
            <a:chOff x="3600" y="1104"/>
            <a:chExt cx="1056" cy="753"/>
          </a:xfrm>
        </p:grpSpPr>
        <p:sp>
          <p:nvSpPr>
            <p:cNvPr id="117" name="Line 171"/>
            <p:cNvSpPr>
              <a:spLocks noChangeShapeType="1"/>
            </p:cNvSpPr>
            <p:nvPr/>
          </p:nvSpPr>
          <p:spPr bwMode="auto">
            <a:xfrm flipV="1">
              <a:off x="3888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118" name="Group 172"/>
            <p:cNvGrpSpPr>
              <a:grpSpLocks/>
            </p:cNvGrpSpPr>
            <p:nvPr/>
          </p:nvGrpSpPr>
          <p:grpSpPr bwMode="auto">
            <a:xfrm>
              <a:off x="3600" y="1536"/>
              <a:ext cx="480" cy="321"/>
              <a:chOff x="1248" y="1920"/>
              <a:chExt cx="480" cy="321"/>
            </a:xfrm>
          </p:grpSpPr>
          <p:sp>
            <p:nvSpPr>
              <p:cNvPr id="119" name="Oval 17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20" name="Text Box 17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B</a:t>
                </a:r>
                <a:r>
                  <a:rPr lang="es-CO" altLang="es-CO" sz="1400" dirty="0">
                    <a:solidFill>
                      <a:schemeClr val="accent2"/>
                    </a:solidFill>
                  </a:rPr>
                  <a:t>2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21" name="Group 175"/>
          <p:cNvGrpSpPr>
            <a:grpSpLocks/>
          </p:cNvGrpSpPr>
          <p:nvPr/>
        </p:nvGrpSpPr>
        <p:grpSpPr bwMode="auto">
          <a:xfrm>
            <a:off x="7545225" y="1600008"/>
            <a:ext cx="1520640" cy="1084434"/>
            <a:chOff x="3600" y="1104"/>
            <a:chExt cx="1056" cy="753"/>
          </a:xfrm>
        </p:grpSpPr>
        <p:sp>
          <p:nvSpPr>
            <p:cNvPr id="122" name="Line 176"/>
            <p:cNvSpPr>
              <a:spLocks noChangeShapeType="1"/>
            </p:cNvSpPr>
            <p:nvPr/>
          </p:nvSpPr>
          <p:spPr bwMode="auto">
            <a:xfrm flipV="1">
              <a:off x="3888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123" name="Group 177"/>
            <p:cNvGrpSpPr>
              <a:grpSpLocks/>
            </p:cNvGrpSpPr>
            <p:nvPr/>
          </p:nvGrpSpPr>
          <p:grpSpPr bwMode="auto">
            <a:xfrm>
              <a:off x="3600" y="1536"/>
              <a:ext cx="480" cy="321"/>
              <a:chOff x="1248" y="1920"/>
              <a:chExt cx="480" cy="321"/>
            </a:xfrm>
          </p:grpSpPr>
          <p:sp>
            <p:nvSpPr>
              <p:cNvPr id="124" name="Oval 17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25" name="Text Box 17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rgbClr val="D60093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26" name="Group 3"/>
          <p:cNvGrpSpPr>
            <a:grpSpLocks/>
          </p:cNvGrpSpPr>
          <p:nvPr/>
        </p:nvGrpSpPr>
        <p:grpSpPr bwMode="auto">
          <a:xfrm>
            <a:off x="8900025" y="1175164"/>
            <a:ext cx="691200" cy="462289"/>
            <a:chOff x="1248" y="1920"/>
            <a:chExt cx="480" cy="321"/>
          </a:xfrm>
        </p:grpSpPr>
        <p:sp>
          <p:nvSpPr>
            <p:cNvPr id="127" name="Oval 4"/>
            <p:cNvSpPr>
              <a:spLocks noChangeArrowheads="1"/>
            </p:cNvSpPr>
            <p:nvPr/>
          </p:nvSpPr>
          <p:spPr bwMode="auto">
            <a:xfrm>
              <a:off x="1248" y="1920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28" name="Text Box 5"/>
            <p:cNvSpPr txBox="1">
              <a:spLocks noChangeArrowheads="1"/>
            </p:cNvSpPr>
            <p:nvPr/>
          </p:nvSpPr>
          <p:spPr bwMode="auto">
            <a:xfrm>
              <a:off x="1296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dirty="0">
                  <a:solidFill>
                    <a:schemeClr val="accent2"/>
                  </a:solidFill>
                </a:rPr>
                <a:t>E</a:t>
              </a:r>
              <a:r>
                <a:rPr lang="es-CO" altLang="es-CO" sz="1400" dirty="0">
                  <a:solidFill>
                    <a:schemeClr val="accent2"/>
                  </a:solidFill>
                </a:rPr>
                <a:t>1</a:t>
              </a:r>
              <a:endParaRPr lang="es-CO" altLang="es-CO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9" name="Group 11"/>
          <p:cNvGrpSpPr>
            <a:grpSpLocks/>
          </p:cNvGrpSpPr>
          <p:nvPr/>
        </p:nvGrpSpPr>
        <p:grpSpPr bwMode="auto">
          <a:xfrm>
            <a:off x="8900025" y="1589927"/>
            <a:ext cx="691200" cy="1084434"/>
            <a:chOff x="4560" y="1104"/>
            <a:chExt cx="480" cy="753"/>
          </a:xfrm>
        </p:grpSpPr>
        <p:grpSp>
          <p:nvGrpSpPr>
            <p:cNvPr id="130" name="Group 12"/>
            <p:cNvGrpSpPr>
              <a:grpSpLocks/>
            </p:cNvGrpSpPr>
            <p:nvPr/>
          </p:nvGrpSpPr>
          <p:grpSpPr bwMode="auto">
            <a:xfrm>
              <a:off x="4560" y="1536"/>
              <a:ext cx="480" cy="321"/>
              <a:chOff x="1248" y="1920"/>
              <a:chExt cx="480" cy="321"/>
            </a:xfrm>
          </p:grpSpPr>
          <p:sp>
            <p:nvSpPr>
              <p:cNvPr id="132" name="Oval 1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33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D</a:t>
                </a:r>
                <a:r>
                  <a:rPr lang="es-CO" altLang="es-CO" sz="1400" dirty="0">
                    <a:solidFill>
                      <a:schemeClr val="accent2"/>
                    </a:solidFill>
                  </a:rPr>
                  <a:t>3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31" name="Line 15"/>
            <p:cNvSpPr>
              <a:spLocks noChangeShapeType="1"/>
            </p:cNvSpPr>
            <p:nvPr/>
          </p:nvSpPr>
          <p:spPr bwMode="auto">
            <a:xfrm flipV="1">
              <a:off x="4800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34" name="Group 16"/>
          <p:cNvGrpSpPr>
            <a:grpSpLocks/>
          </p:cNvGrpSpPr>
          <p:nvPr/>
        </p:nvGrpSpPr>
        <p:grpSpPr bwMode="auto">
          <a:xfrm>
            <a:off x="7517625" y="2557710"/>
            <a:ext cx="1451520" cy="1153561"/>
            <a:chOff x="3600" y="1776"/>
            <a:chExt cx="1008" cy="801"/>
          </a:xfrm>
        </p:grpSpPr>
        <p:grpSp>
          <p:nvGrpSpPr>
            <p:cNvPr id="135" name="Group 17"/>
            <p:cNvGrpSpPr>
              <a:grpSpLocks/>
            </p:cNvGrpSpPr>
            <p:nvPr/>
          </p:nvGrpSpPr>
          <p:grpSpPr bwMode="auto">
            <a:xfrm>
              <a:off x="3600" y="2256"/>
              <a:ext cx="480" cy="321"/>
              <a:chOff x="1248" y="1920"/>
              <a:chExt cx="480" cy="321"/>
            </a:xfrm>
          </p:grpSpPr>
          <p:sp>
            <p:nvSpPr>
              <p:cNvPr id="137" name="Oval 1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38" name="Text Box 1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C</a:t>
                </a:r>
                <a:r>
                  <a:rPr lang="es-CO" altLang="es-CO" sz="1400" dirty="0">
                    <a:solidFill>
                      <a:schemeClr val="accent2"/>
                    </a:solidFill>
                  </a:rPr>
                  <a:t>5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36" name="Line 20"/>
            <p:cNvSpPr>
              <a:spLocks noChangeShapeType="1"/>
            </p:cNvSpPr>
            <p:nvPr/>
          </p:nvSpPr>
          <p:spPr bwMode="auto">
            <a:xfrm flipV="1">
              <a:off x="3888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39" name="Group 21"/>
          <p:cNvGrpSpPr>
            <a:grpSpLocks/>
          </p:cNvGrpSpPr>
          <p:nvPr/>
        </p:nvGrpSpPr>
        <p:grpSpPr bwMode="auto">
          <a:xfrm>
            <a:off x="7510425" y="3663745"/>
            <a:ext cx="691200" cy="1084434"/>
            <a:chOff x="3595" y="2544"/>
            <a:chExt cx="480" cy="753"/>
          </a:xfrm>
        </p:grpSpPr>
        <p:grpSp>
          <p:nvGrpSpPr>
            <p:cNvPr id="140" name="Group 22"/>
            <p:cNvGrpSpPr>
              <a:grpSpLocks/>
            </p:cNvGrpSpPr>
            <p:nvPr/>
          </p:nvGrpSpPr>
          <p:grpSpPr bwMode="auto">
            <a:xfrm>
              <a:off x="3595" y="2976"/>
              <a:ext cx="480" cy="321"/>
              <a:chOff x="1243" y="1920"/>
              <a:chExt cx="480" cy="321"/>
            </a:xfrm>
          </p:grpSpPr>
          <p:sp>
            <p:nvSpPr>
              <p:cNvPr id="142" name="Oval 23"/>
              <p:cNvSpPr>
                <a:spLocks noChangeArrowheads="1"/>
              </p:cNvSpPr>
              <p:nvPr/>
            </p:nvSpPr>
            <p:spPr bwMode="auto">
              <a:xfrm>
                <a:off x="1243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43" name="Text Box 24"/>
              <p:cNvSpPr txBox="1">
                <a:spLocks noChangeArrowheads="1"/>
              </p:cNvSpPr>
              <p:nvPr/>
            </p:nvSpPr>
            <p:spPr bwMode="auto">
              <a:xfrm>
                <a:off x="1291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A</a:t>
                </a:r>
                <a:r>
                  <a:rPr lang="es-CO" altLang="es-CO" sz="1400" dirty="0">
                    <a:solidFill>
                      <a:schemeClr val="accent2"/>
                    </a:solidFill>
                  </a:rPr>
                  <a:t>8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Line 25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44" name="Group 26"/>
          <p:cNvGrpSpPr>
            <a:grpSpLocks/>
          </p:cNvGrpSpPr>
          <p:nvPr/>
        </p:nvGrpSpPr>
        <p:grpSpPr bwMode="auto">
          <a:xfrm>
            <a:off x="10282425" y="2626836"/>
            <a:ext cx="691200" cy="1084434"/>
            <a:chOff x="5520" y="1824"/>
            <a:chExt cx="480" cy="753"/>
          </a:xfrm>
        </p:grpSpPr>
        <p:grpSp>
          <p:nvGrpSpPr>
            <p:cNvPr id="145" name="Group 27"/>
            <p:cNvGrpSpPr>
              <a:grpSpLocks/>
            </p:cNvGrpSpPr>
            <p:nvPr/>
          </p:nvGrpSpPr>
          <p:grpSpPr bwMode="auto">
            <a:xfrm>
              <a:off x="5520" y="2256"/>
              <a:ext cx="480" cy="321"/>
              <a:chOff x="1248" y="1920"/>
              <a:chExt cx="480" cy="321"/>
            </a:xfrm>
          </p:grpSpPr>
          <p:sp>
            <p:nvSpPr>
              <p:cNvPr id="147" name="Oval 2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48" name="Text Box 2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J</a:t>
                </a:r>
                <a:r>
                  <a:rPr lang="es-CO" altLang="es-CO" sz="1400" dirty="0">
                    <a:solidFill>
                      <a:schemeClr val="accent2"/>
                    </a:solidFill>
                  </a:rPr>
                  <a:t>7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6" name="Line 30"/>
            <p:cNvSpPr>
              <a:spLocks noChangeShapeType="1"/>
            </p:cNvSpPr>
            <p:nvPr/>
          </p:nvSpPr>
          <p:spPr bwMode="auto">
            <a:xfrm flipV="1">
              <a:off x="5760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49" name="Group 31"/>
          <p:cNvGrpSpPr>
            <a:grpSpLocks/>
          </p:cNvGrpSpPr>
          <p:nvPr/>
        </p:nvGrpSpPr>
        <p:grpSpPr bwMode="auto">
          <a:xfrm>
            <a:off x="10282425" y="3663750"/>
            <a:ext cx="691200" cy="1084435"/>
            <a:chOff x="5520" y="2544"/>
            <a:chExt cx="480" cy="753"/>
          </a:xfrm>
        </p:grpSpPr>
        <p:grpSp>
          <p:nvGrpSpPr>
            <p:cNvPr id="150" name="Group 32"/>
            <p:cNvGrpSpPr>
              <a:grpSpLocks/>
            </p:cNvGrpSpPr>
            <p:nvPr/>
          </p:nvGrpSpPr>
          <p:grpSpPr bwMode="auto">
            <a:xfrm>
              <a:off x="5520" y="2976"/>
              <a:ext cx="480" cy="321"/>
              <a:chOff x="1248" y="1920"/>
              <a:chExt cx="480" cy="321"/>
            </a:xfrm>
          </p:grpSpPr>
          <p:sp>
            <p:nvSpPr>
              <p:cNvPr id="152" name="Oval 3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53" name="Text Box 3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M</a:t>
                </a:r>
                <a:r>
                  <a:rPr lang="es-CO" altLang="es-CO" sz="600" dirty="0">
                    <a:solidFill>
                      <a:schemeClr val="accent2"/>
                    </a:solidFill>
                  </a:rPr>
                  <a:t>10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51" name="Line 35"/>
            <p:cNvSpPr>
              <a:spLocks noChangeShapeType="1"/>
            </p:cNvSpPr>
            <p:nvPr/>
          </p:nvSpPr>
          <p:spPr bwMode="auto">
            <a:xfrm flipV="1">
              <a:off x="5760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154" name="Line 36"/>
          <p:cNvSpPr>
            <a:spLocks noChangeShapeType="1"/>
          </p:cNvSpPr>
          <p:nvPr/>
        </p:nvSpPr>
        <p:spPr bwMode="auto">
          <a:xfrm flipV="1">
            <a:off x="10628025" y="4700655"/>
            <a:ext cx="0" cy="6221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155" name="Group 38"/>
          <p:cNvGrpSpPr>
            <a:grpSpLocks/>
          </p:cNvGrpSpPr>
          <p:nvPr/>
        </p:nvGrpSpPr>
        <p:grpSpPr bwMode="auto">
          <a:xfrm>
            <a:off x="8139705" y="3594618"/>
            <a:ext cx="1451520" cy="1153561"/>
            <a:chOff x="4032" y="2496"/>
            <a:chExt cx="1008" cy="801"/>
          </a:xfrm>
        </p:grpSpPr>
        <p:grpSp>
          <p:nvGrpSpPr>
            <p:cNvPr id="156" name="Group 39"/>
            <p:cNvGrpSpPr>
              <a:grpSpLocks/>
            </p:cNvGrpSpPr>
            <p:nvPr/>
          </p:nvGrpSpPr>
          <p:grpSpPr bwMode="auto">
            <a:xfrm>
              <a:off x="4560" y="2976"/>
              <a:ext cx="480" cy="321"/>
              <a:chOff x="1248" y="1920"/>
              <a:chExt cx="480" cy="321"/>
            </a:xfrm>
          </p:grpSpPr>
          <p:sp>
            <p:nvSpPr>
              <p:cNvPr id="158" name="Oval 40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59" name="Text Box 4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F</a:t>
                </a:r>
                <a:r>
                  <a:rPr lang="es-CO" altLang="es-CO" sz="1400" dirty="0">
                    <a:solidFill>
                      <a:schemeClr val="accent2"/>
                    </a:solidFill>
                  </a:rPr>
                  <a:t>9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57" name="Line 42"/>
            <p:cNvSpPr>
              <a:spLocks noChangeShapeType="1"/>
            </p:cNvSpPr>
            <p:nvPr/>
          </p:nvSpPr>
          <p:spPr bwMode="auto">
            <a:xfrm flipH="1" flipV="1">
              <a:off x="4032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60" name="Group 43"/>
          <p:cNvGrpSpPr>
            <a:grpSpLocks/>
          </p:cNvGrpSpPr>
          <p:nvPr/>
        </p:nvGrpSpPr>
        <p:grpSpPr bwMode="auto">
          <a:xfrm>
            <a:off x="10282425" y="5322800"/>
            <a:ext cx="691200" cy="462289"/>
            <a:chOff x="1248" y="1920"/>
            <a:chExt cx="480" cy="321"/>
          </a:xfrm>
        </p:grpSpPr>
        <p:sp>
          <p:nvSpPr>
            <p:cNvPr id="161" name="Oval 44"/>
            <p:cNvSpPr>
              <a:spLocks noChangeArrowheads="1"/>
            </p:cNvSpPr>
            <p:nvPr/>
          </p:nvSpPr>
          <p:spPr bwMode="auto">
            <a:xfrm>
              <a:off x="1248" y="1920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62" name="Text Box 45"/>
            <p:cNvSpPr txBox="1">
              <a:spLocks noChangeArrowheads="1"/>
            </p:cNvSpPr>
            <p:nvPr/>
          </p:nvSpPr>
          <p:spPr bwMode="auto">
            <a:xfrm>
              <a:off x="1296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dirty="0">
                  <a:solidFill>
                    <a:schemeClr val="accent2"/>
                  </a:solidFill>
                </a:rPr>
                <a:t>L</a:t>
              </a:r>
            </a:p>
          </p:txBody>
        </p:sp>
      </p:grpSp>
      <p:grpSp>
        <p:nvGrpSpPr>
          <p:cNvPr id="163" name="Group 138"/>
          <p:cNvGrpSpPr>
            <a:grpSpLocks/>
          </p:cNvGrpSpPr>
          <p:nvPr/>
        </p:nvGrpSpPr>
        <p:grpSpPr bwMode="auto">
          <a:xfrm>
            <a:off x="8900025" y="4700653"/>
            <a:ext cx="691200" cy="1084434"/>
            <a:chOff x="4560" y="3264"/>
            <a:chExt cx="480" cy="753"/>
          </a:xfrm>
        </p:grpSpPr>
        <p:grpSp>
          <p:nvGrpSpPr>
            <p:cNvPr id="164" name="Group 47"/>
            <p:cNvGrpSpPr>
              <a:grpSpLocks/>
            </p:cNvGrpSpPr>
            <p:nvPr/>
          </p:nvGrpSpPr>
          <p:grpSpPr bwMode="auto">
            <a:xfrm>
              <a:off x="4560" y="3696"/>
              <a:ext cx="480" cy="321"/>
              <a:chOff x="1248" y="1920"/>
              <a:chExt cx="480" cy="321"/>
            </a:xfrm>
          </p:grpSpPr>
          <p:sp>
            <p:nvSpPr>
              <p:cNvPr id="166" name="Oval 4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67" name="Text Box 4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I</a:t>
                </a:r>
                <a:r>
                  <a:rPr lang="es-CO" altLang="es-CO" sz="1000" dirty="0">
                    <a:solidFill>
                      <a:schemeClr val="accent2"/>
                    </a:solidFill>
                  </a:rPr>
                  <a:t>11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65" name="Line 50"/>
            <p:cNvSpPr>
              <a:spLocks noChangeShapeType="1"/>
            </p:cNvSpPr>
            <p:nvPr/>
          </p:nvSpPr>
          <p:spPr bwMode="auto">
            <a:xfrm flipV="1">
              <a:off x="4800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68" name="Group 137"/>
          <p:cNvGrpSpPr>
            <a:grpSpLocks/>
          </p:cNvGrpSpPr>
          <p:nvPr/>
        </p:nvGrpSpPr>
        <p:grpSpPr bwMode="auto">
          <a:xfrm>
            <a:off x="8900025" y="2626836"/>
            <a:ext cx="691200" cy="1084434"/>
            <a:chOff x="4560" y="1824"/>
            <a:chExt cx="480" cy="753"/>
          </a:xfrm>
        </p:grpSpPr>
        <p:sp>
          <p:nvSpPr>
            <p:cNvPr id="169" name="Line 111"/>
            <p:cNvSpPr>
              <a:spLocks noChangeShapeType="1"/>
            </p:cNvSpPr>
            <p:nvPr/>
          </p:nvSpPr>
          <p:spPr bwMode="auto">
            <a:xfrm flipV="1">
              <a:off x="4800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170" name="Group 113"/>
            <p:cNvGrpSpPr>
              <a:grpSpLocks/>
            </p:cNvGrpSpPr>
            <p:nvPr/>
          </p:nvGrpSpPr>
          <p:grpSpPr bwMode="auto">
            <a:xfrm>
              <a:off x="4560" y="2256"/>
              <a:ext cx="480" cy="321"/>
              <a:chOff x="1248" y="1920"/>
              <a:chExt cx="480" cy="321"/>
            </a:xfrm>
          </p:grpSpPr>
          <p:sp>
            <p:nvSpPr>
              <p:cNvPr id="171" name="Oval 11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72" name="Text Box 115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G</a:t>
                </a:r>
                <a:r>
                  <a:rPr lang="es-CO" altLang="es-CO" sz="1400" dirty="0">
                    <a:solidFill>
                      <a:schemeClr val="accent2"/>
                    </a:solidFill>
                  </a:rPr>
                  <a:t>6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3" name="Line 116"/>
          <p:cNvSpPr>
            <a:spLocks noChangeShapeType="1"/>
          </p:cNvSpPr>
          <p:nvPr/>
        </p:nvSpPr>
        <p:spPr bwMode="auto">
          <a:xfrm flipV="1">
            <a:off x="9245625" y="3663746"/>
            <a:ext cx="0" cy="622145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174" name="Group 136"/>
          <p:cNvGrpSpPr>
            <a:grpSpLocks/>
          </p:cNvGrpSpPr>
          <p:nvPr/>
        </p:nvGrpSpPr>
        <p:grpSpPr bwMode="auto">
          <a:xfrm>
            <a:off x="9452985" y="1589927"/>
            <a:ext cx="1520640" cy="1084434"/>
            <a:chOff x="4944" y="1104"/>
            <a:chExt cx="1056" cy="753"/>
          </a:xfrm>
        </p:grpSpPr>
        <p:sp>
          <p:nvSpPr>
            <p:cNvPr id="175" name="Line 37"/>
            <p:cNvSpPr>
              <a:spLocks noChangeShapeType="1"/>
            </p:cNvSpPr>
            <p:nvPr/>
          </p:nvSpPr>
          <p:spPr bwMode="auto">
            <a:xfrm flipH="1" flipV="1">
              <a:off x="4944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176" name="Group 118"/>
            <p:cNvGrpSpPr>
              <a:grpSpLocks/>
            </p:cNvGrpSpPr>
            <p:nvPr/>
          </p:nvGrpSpPr>
          <p:grpSpPr bwMode="auto">
            <a:xfrm>
              <a:off x="5520" y="1536"/>
              <a:ext cx="480" cy="321"/>
              <a:chOff x="1248" y="1920"/>
              <a:chExt cx="480" cy="321"/>
            </a:xfrm>
          </p:grpSpPr>
          <p:sp>
            <p:nvSpPr>
              <p:cNvPr id="177" name="Oval 11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78" name="Text Box 12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chemeClr val="accent2"/>
                    </a:solidFill>
                  </a:rPr>
                  <a:t>H</a:t>
                </a:r>
                <a:r>
                  <a:rPr lang="es-CO" altLang="es-CO" sz="1400" dirty="0">
                    <a:solidFill>
                      <a:schemeClr val="accent2"/>
                    </a:solidFill>
                  </a:rPr>
                  <a:t>4</a:t>
                </a:r>
                <a:endParaRPr lang="es-CO" altLang="es-CO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79" name="Line 121"/>
          <p:cNvSpPr>
            <a:spLocks noChangeShapeType="1"/>
          </p:cNvSpPr>
          <p:nvPr/>
        </p:nvSpPr>
        <p:spPr bwMode="auto">
          <a:xfrm flipV="1">
            <a:off x="9452985" y="2557709"/>
            <a:ext cx="898560" cy="691273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180" name="Group 180"/>
          <p:cNvGrpSpPr>
            <a:grpSpLocks/>
          </p:cNvGrpSpPr>
          <p:nvPr/>
        </p:nvGrpSpPr>
        <p:grpSpPr bwMode="auto">
          <a:xfrm>
            <a:off x="8921625" y="1589927"/>
            <a:ext cx="691200" cy="1084434"/>
            <a:chOff x="4575" y="1104"/>
            <a:chExt cx="480" cy="753"/>
          </a:xfrm>
        </p:grpSpPr>
        <p:grpSp>
          <p:nvGrpSpPr>
            <p:cNvPr id="181" name="Group 181"/>
            <p:cNvGrpSpPr>
              <a:grpSpLocks/>
            </p:cNvGrpSpPr>
            <p:nvPr/>
          </p:nvGrpSpPr>
          <p:grpSpPr bwMode="auto">
            <a:xfrm>
              <a:off x="4575" y="1536"/>
              <a:ext cx="480" cy="321"/>
              <a:chOff x="1263" y="1920"/>
              <a:chExt cx="480" cy="321"/>
            </a:xfrm>
          </p:grpSpPr>
          <p:sp>
            <p:nvSpPr>
              <p:cNvPr id="214" name="Oval 182"/>
              <p:cNvSpPr>
                <a:spLocks noChangeArrowheads="1"/>
              </p:cNvSpPr>
              <p:nvPr/>
            </p:nvSpPr>
            <p:spPr bwMode="auto">
              <a:xfrm>
                <a:off x="1263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15" name="Text Box 183"/>
              <p:cNvSpPr txBox="1">
                <a:spLocks noChangeArrowheads="1"/>
              </p:cNvSpPr>
              <p:nvPr/>
            </p:nvSpPr>
            <p:spPr bwMode="auto">
              <a:xfrm>
                <a:off x="1309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rgbClr val="006600"/>
                    </a:solidFill>
                  </a:rPr>
                  <a:t>D</a:t>
                </a:r>
              </a:p>
            </p:txBody>
          </p:sp>
        </p:grpSp>
        <p:sp>
          <p:nvSpPr>
            <p:cNvPr id="182" name="Line 184"/>
            <p:cNvSpPr>
              <a:spLocks noChangeShapeType="1"/>
            </p:cNvSpPr>
            <p:nvPr/>
          </p:nvSpPr>
          <p:spPr bwMode="auto">
            <a:xfrm flipV="1">
              <a:off x="4800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16" name="Group 185"/>
          <p:cNvGrpSpPr>
            <a:grpSpLocks/>
          </p:cNvGrpSpPr>
          <p:nvPr/>
        </p:nvGrpSpPr>
        <p:grpSpPr bwMode="auto">
          <a:xfrm>
            <a:off x="8900025" y="1175164"/>
            <a:ext cx="691200" cy="462289"/>
            <a:chOff x="1248" y="1920"/>
            <a:chExt cx="480" cy="321"/>
          </a:xfrm>
        </p:grpSpPr>
        <p:sp>
          <p:nvSpPr>
            <p:cNvPr id="217" name="Oval 186"/>
            <p:cNvSpPr>
              <a:spLocks noChangeArrowheads="1"/>
            </p:cNvSpPr>
            <p:nvPr/>
          </p:nvSpPr>
          <p:spPr bwMode="auto">
            <a:xfrm>
              <a:off x="1248" y="1920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18" name="Text Box 187"/>
            <p:cNvSpPr txBox="1">
              <a:spLocks noChangeArrowheads="1"/>
            </p:cNvSpPr>
            <p:nvPr/>
          </p:nvSpPr>
          <p:spPr bwMode="auto">
            <a:xfrm>
              <a:off x="1296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dirty="0">
                  <a:solidFill>
                    <a:srgbClr val="006600"/>
                  </a:solidFill>
                </a:rPr>
                <a:t>E</a:t>
              </a:r>
            </a:p>
          </p:txBody>
        </p:sp>
      </p:grpSp>
      <p:grpSp>
        <p:nvGrpSpPr>
          <p:cNvPr id="219" name="Group 193"/>
          <p:cNvGrpSpPr>
            <a:grpSpLocks/>
          </p:cNvGrpSpPr>
          <p:nvPr/>
        </p:nvGrpSpPr>
        <p:grpSpPr bwMode="auto">
          <a:xfrm>
            <a:off x="9452985" y="1589927"/>
            <a:ext cx="1527840" cy="1084434"/>
            <a:chOff x="4944" y="1104"/>
            <a:chExt cx="1061" cy="753"/>
          </a:xfrm>
        </p:grpSpPr>
        <p:sp>
          <p:nvSpPr>
            <p:cNvPr id="220" name="Line 194"/>
            <p:cNvSpPr>
              <a:spLocks noChangeShapeType="1"/>
            </p:cNvSpPr>
            <p:nvPr/>
          </p:nvSpPr>
          <p:spPr bwMode="auto">
            <a:xfrm flipH="1" flipV="1">
              <a:off x="4944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221" name="Group 195"/>
            <p:cNvGrpSpPr>
              <a:grpSpLocks/>
            </p:cNvGrpSpPr>
            <p:nvPr/>
          </p:nvGrpSpPr>
          <p:grpSpPr bwMode="auto">
            <a:xfrm>
              <a:off x="5525" y="1536"/>
              <a:ext cx="480" cy="321"/>
              <a:chOff x="1253" y="1920"/>
              <a:chExt cx="480" cy="321"/>
            </a:xfrm>
          </p:grpSpPr>
          <p:sp>
            <p:nvSpPr>
              <p:cNvPr id="222" name="Oval 196"/>
              <p:cNvSpPr>
                <a:spLocks noChangeArrowheads="1"/>
              </p:cNvSpPr>
              <p:nvPr/>
            </p:nvSpPr>
            <p:spPr bwMode="auto">
              <a:xfrm>
                <a:off x="1253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23" name="Text Box 197"/>
              <p:cNvSpPr txBox="1">
                <a:spLocks noChangeArrowheads="1"/>
              </p:cNvSpPr>
              <p:nvPr/>
            </p:nvSpPr>
            <p:spPr bwMode="auto">
              <a:xfrm>
                <a:off x="1301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rgbClr val="006600"/>
                    </a:solidFill>
                  </a:rPr>
                  <a:t>H</a:t>
                </a:r>
              </a:p>
            </p:txBody>
          </p:sp>
        </p:grpSp>
      </p:grpSp>
      <p:grpSp>
        <p:nvGrpSpPr>
          <p:cNvPr id="224" name="Group 213"/>
          <p:cNvGrpSpPr>
            <a:grpSpLocks/>
          </p:cNvGrpSpPr>
          <p:nvPr/>
        </p:nvGrpSpPr>
        <p:grpSpPr bwMode="auto">
          <a:xfrm>
            <a:off x="7510425" y="3663745"/>
            <a:ext cx="691200" cy="1084434"/>
            <a:chOff x="3595" y="2544"/>
            <a:chExt cx="480" cy="753"/>
          </a:xfrm>
        </p:grpSpPr>
        <p:grpSp>
          <p:nvGrpSpPr>
            <p:cNvPr id="225" name="Group 214"/>
            <p:cNvGrpSpPr>
              <a:grpSpLocks/>
            </p:cNvGrpSpPr>
            <p:nvPr/>
          </p:nvGrpSpPr>
          <p:grpSpPr bwMode="auto">
            <a:xfrm>
              <a:off x="3595" y="2976"/>
              <a:ext cx="480" cy="321"/>
              <a:chOff x="1243" y="1920"/>
              <a:chExt cx="480" cy="321"/>
            </a:xfrm>
          </p:grpSpPr>
          <p:sp>
            <p:nvSpPr>
              <p:cNvPr id="227" name="Oval 215"/>
              <p:cNvSpPr>
                <a:spLocks noChangeArrowheads="1"/>
              </p:cNvSpPr>
              <p:nvPr/>
            </p:nvSpPr>
            <p:spPr bwMode="auto">
              <a:xfrm>
                <a:off x="1243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28" name="Text Box 216"/>
              <p:cNvSpPr txBox="1">
                <a:spLocks noChangeArrowheads="1"/>
              </p:cNvSpPr>
              <p:nvPr/>
            </p:nvSpPr>
            <p:spPr bwMode="auto">
              <a:xfrm>
                <a:off x="1291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rgbClr val="D60093"/>
                    </a:solidFill>
                  </a:rPr>
                  <a:t>A</a:t>
                </a:r>
              </a:p>
            </p:txBody>
          </p:sp>
        </p:grpSp>
        <p:sp>
          <p:nvSpPr>
            <p:cNvPr id="226" name="Line 217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29" name="Group 218"/>
          <p:cNvGrpSpPr>
            <a:grpSpLocks/>
          </p:cNvGrpSpPr>
          <p:nvPr/>
        </p:nvGrpSpPr>
        <p:grpSpPr bwMode="auto">
          <a:xfrm>
            <a:off x="10289625" y="2626836"/>
            <a:ext cx="691200" cy="1084434"/>
            <a:chOff x="5525" y="1824"/>
            <a:chExt cx="480" cy="753"/>
          </a:xfrm>
        </p:grpSpPr>
        <p:grpSp>
          <p:nvGrpSpPr>
            <p:cNvPr id="230" name="Group 219"/>
            <p:cNvGrpSpPr>
              <a:grpSpLocks/>
            </p:cNvGrpSpPr>
            <p:nvPr/>
          </p:nvGrpSpPr>
          <p:grpSpPr bwMode="auto">
            <a:xfrm>
              <a:off x="5525" y="2256"/>
              <a:ext cx="480" cy="321"/>
              <a:chOff x="1253" y="1920"/>
              <a:chExt cx="480" cy="321"/>
            </a:xfrm>
          </p:grpSpPr>
          <p:sp>
            <p:nvSpPr>
              <p:cNvPr id="232" name="Oval 220"/>
              <p:cNvSpPr>
                <a:spLocks noChangeArrowheads="1"/>
              </p:cNvSpPr>
              <p:nvPr/>
            </p:nvSpPr>
            <p:spPr bwMode="auto">
              <a:xfrm>
                <a:off x="1253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33" name="Text Box 221"/>
              <p:cNvSpPr txBox="1">
                <a:spLocks noChangeArrowheads="1"/>
              </p:cNvSpPr>
              <p:nvPr/>
            </p:nvSpPr>
            <p:spPr bwMode="auto">
              <a:xfrm>
                <a:off x="1301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rgbClr val="006600"/>
                    </a:solidFill>
                  </a:rPr>
                  <a:t>J</a:t>
                </a:r>
              </a:p>
            </p:txBody>
          </p:sp>
        </p:grpSp>
        <p:sp>
          <p:nvSpPr>
            <p:cNvPr id="231" name="Line 222"/>
            <p:cNvSpPr>
              <a:spLocks noChangeShapeType="1"/>
            </p:cNvSpPr>
            <p:nvPr/>
          </p:nvSpPr>
          <p:spPr bwMode="auto">
            <a:xfrm flipV="1">
              <a:off x="5760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34" name="Group 223"/>
          <p:cNvGrpSpPr>
            <a:grpSpLocks/>
          </p:cNvGrpSpPr>
          <p:nvPr/>
        </p:nvGrpSpPr>
        <p:grpSpPr bwMode="auto">
          <a:xfrm>
            <a:off x="10289625" y="3663745"/>
            <a:ext cx="691200" cy="1084434"/>
            <a:chOff x="5525" y="2544"/>
            <a:chExt cx="480" cy="753"/>
          </a:xfrm>
        </p:grpSpPr>
        <p:grpSp>
          <p:nvGrpSpPr>
            <p:cNvPr id="235" name="Group 224"/>
            <p:cNvGrpSpPr>
              <a:grpSpLocks/>
            </p:cNvGrpSpPr>
            <p:nvPr/>
          </p:nvGrpSpPr>
          <p:grpSpPr bwMode="auto">
            <a:xfrm>
              <a:off x="5525" y="2976"/>
              <a:ext cx="480" cy="321"/>
              <a:chOff x="1253" y="1920"/>
              <a:chExt cx="480" cy="321"/>
            </a:xfrm>
          </p:grpSpPr>
          <p:sp>
            <p:nvSpPr>
              <p:cNvPr id="237" name="Oval 225"/>
              <p:cNvSpPr>
                <a:spLocks noChangeArrowheads="1"/>
              </p:cNvSpPr>
              <p:nvPr/>
            </p:nvSpPr>
            <p:spPr bwMode="auto">
              <a:xfrm>
                <a:off x="1253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38" name="Text Box 226"/>
              <p:cNvSpPr txBox="1">
                <a:spLocks noChangeArrowheads="1"/>
              </p:cNvSpPr>
              <p:nvPr/>
            </p:nvSpPr>
            <p:spPr bwMode="auto">
              <a:xfrm>
                <a:off x="1301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rgbClr val="006600"/>
                    </a:solidFill>
                  </a:rPr>
                  <a:t>M</a:t>
                </a:r>
              </a:p>
            </p:txBody>
          </p:sp>
        </p:grpSp>
        <p:sp>
          <p:nvSpPr>
            <p:cNvPr id="236" name="Line 227"/>
            <p:cNvSpPr>
              <a:spLocks noChangeShapeType="1"/>
            </p:cNvSpPr>
            <p:nvPr/>
          </p:nvSpPr>
          <p:spPr bwMode="auto">
            <a:xfrm flipV="1">
              <a:off x="5760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39" name="Group 228"/>
          <p:cNvGrpSpPr>
            <a:grpSpLocks/>
          </p:cNvGrpSpPr>
          <p:nvPr/>
        </p:nvGrpSpPr>
        <p:grpSpPr bwMode="auto">
          <a:xfrm>
            <a:off x="8139705" y="3594618"/>
            <a:ext cx="1473120" cy="1153561"/>
            <a:chOff x="4032" y="2496"/>
            <a:chExt cx="1023" cy="801"/>
          </a:xfrm>
        </p:grpSpPr>
        <p:grpSp>
          <p:nvGrpSpPr>
            <p:cNvPr id="240" name="Group 229"/>
            <p:cNvGrpSpPr>
              <a:grpSpLocks/>
            </p:cNvGrpSpPr>
            <p:nvPr/>
          </p:nvGrpSpPr>
          <p:grpSpPr bwMode="auto">
            <a:xfrm>
              <a:off x="4575" y="2976"/>
              <a:ext cx="480" cy="321"/>
              <a:chOff x="1263" y="1920"/>
              <a:chExt cx="480" cy="321"/>
            </a:xfrm>
          </p:grpSpPr>
          <p:sp>
            <p:nvSpPr>
              <p:cNvPr id="242" name="Oval 230"/>
              <p:cNvSpPr>
                <a:spLocks noChangeArrowheads="1"/>
              </p:cNvSpPr>
              <p:nvPr/>
            </p:nvSpPr>
            <p:spPr bwMode="auto">
              <a:xfrm>
                <a:off x="1263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43" name="Text Box 231"/>
              <p:cNvSpPr txBox="1">
                <a:spLocks noChangeArrowheads="1"/>
              </p:cNvSpPr>
              <p:nvPr/>
            </p:nvSpPr>
            <p:spPr bwMode="auto">
              <a:xfrm>
                <a:off x="1311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rgbClr val="006600"/>
                    </a:solidFill>
                  </a:rPr>
                  <a:t>F</a:t>
                </a:r>
              </a:p>
            </p:txBody>
          </p:sp>
        </p:grpSp>
        <p:sp>
          <p:nvSpPr>
            <p:cNvPr id="241" name="Line 232"/>
            <p:cNvSpPr>
              <a:spLocks noChangeShapeType="1"/>
            </p:cNvSpPr>
            <p:nvPr/>
          </p:nvSpPr>
          <p:spPr bwMode="auto">
            <a:xfrm flipH="1" flipV="1">
              <a:off x="4032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44" name="Group 238"/>
          <p:cNvGrpSpPr>
            <a:grpSpLocks/>
          </p:cNvGrpSpPr>
          <p:nvPr/>
        </p:nvGrpSpPr>
        <p:grpSpPr bwMode="auto">
          <a:xfrm>
            <a:off x="7510425" y="2557710"/>
            <a:ext cx="1458720" cy="1153561"/>
            <a:chOff x="3595" y="1776"/>
            <a:chExt cx="1013" cy="801"/>
          </a:xfrm>
        </p:grpSpPr>
        <p:grpSp>
          <p:nvGrpSpPr>
            <p:cNvPr id="245" name="Group 239"/>
            <p:cNvGrpSpPr>
              <a:grpSpLocks/>
            </p:cNvGrpSpPr>
            <p:nvPr/>
          </p:nvGrpSpPr>
          <p:grpSpPr bwMode="auto">
            <a:xfrm>
              <a:off x="3595" y="2256"/>
              <a:ext cx="480" cy="321"/>
              <a:chOff x="1243" y="1920"/>
              <a:chExt cx="480" cy="321"/>
            </a:xfrm>
          </p:grpSpPr>
          <p:sp>
            <p:nvSpPr>
              <p:cNvPr id="247" name="Oval 240"/>
              <p:cNvSpPr>
                <a:spLocks noChangeArrowheads="1"/>
              </p:cNvSpPr>
              <p:nvPr/>
            </p:nvSpPr>
            <p:spPr bwMode="auto">
              <a:xfrm>
                <a:off x="1243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48" name="Text Box 241"/>
              <p:cNvSpPr txBox="1">
                <a:spLocks noChangeArrowheads="1"/>
              </p:cNvSpPr>
              <p:nvPr/>
            </p:nvSpPr>
            <p:spPr bwMode="auto">
              <a:xfrm>
                <a:off x="1291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rgbClr val="006600"/>
                    </a:solidFill>
                  </a:rPr>
                  <a:t>C</a:t>
                </a:r>
              </a:p>
            </p:txBody>
          </p:sp>
        </p:grpSp>
        <p:sp>
          <p:nvSpPr>
            <p:cNvPr id="246" name="Line 242"/>
            <p:cNvSpPr>
              <a:spLocks noChangeShapeType="1"/>
            </p:cNvSpPr>
            <p:nvPr/>
          </p:nvSpPr>
          <p:spPr bwMode="auto">
            <a:xfrm flipV="1">
              <a:off x="3888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49" name="Group 243"/>
          <p:cNvGrpSpPr>
            <a:grpSpLocks/>
          </p:cNvGrpSpPr>
          <p:nvPr/>
        </p:nvGrpSpPr>
        <p:grpSpPr bwMode="auto">
          <a:xfrm>
            <a:off x="8921625" y="2626836"/>
            <a:ext cx="691200" cy="1084434"/>
            <a:chOff x="4575" y="1824"/>
            <a:chExt cx="480" cy="753"/>
          </a:xfrm>
        </p:grpSpPr>
        <p:sp>
          <p:nvSpPr>
            <p:cNvPr id="250" name="Line 244"/>
            <p:cNvSpPr>
              <a:spLocks noChangeShapeType="1"/>
            </p:cNvSpPr>
            <p:nvPr/>
          </p:nvSpPr>
          <p:spPr bwMode="auto">
            <a:xfrm flipV="1">
              <a:off x="4800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251" name="Group 245"/>
            <p:cNvGrpSpPr>
              <a:grpSpLocks/>
            </p:cNvGrpSpPr>
            <p:nvPr/>
          </p:nvGrpSpPr>
          <p:grpSpPr bwMode="auto">
            <a:xfrm>
              <a:off x="4575" y="2256"/>
              <a:ext cx="480" cy="321"/>
              <a:chOff x="1263" y="1920"/>
              <a:chExt cx="480" cy="321"/>
            </a:xfrm>
          </p:grpSpPr>
          <p:sp>
            <p:nvSpPr>
              <p:cNvPr id="252" name="Oval 246"/>
              <p:cNvSpPr>
                <a:spLocks noChangeArrowheads="1"/>
              </p:cNvSpPr>
              <p:nvPr/>
            </p:nvSpPr>
            <p:spPr bwMode="auto">
              <a:xfrm>
                <a:off x="1263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53" name="Text Box 247"/>
              <p:cNvSpPr txBox="1">
                <a:spLocks noChangeArrowheads="1"/>
              </p:cNvSpPr>
              <p:nvPr/>
            </p:nvSpPr>
            <p:spPr bwMode="auto">
              <a:xfrm>
                <a:off x="1311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dirty="0">
                    <a:solidFill>
                      <a:srgbClr val="006600"/>
                    </a:solidFill>
                  </a:rPr>
                  <a:t>G</a:t>
                </a:r>
              </a:p>
            </p:txBody>
          </p:sp>
        </p:grpSp>
      </p:grpSp>
      <p:sp>
        <p:nvSpPr>
          <p:cNvPr id="254" name="Line 248"/>
          <p:cNvSpPr>
            <a:spLocks noChangeShapeType="1"/>
          </p:cNvSpPr>
          <p:nvPr/>
        </p:nvSpPr>
        <p:spPr bwMode="auto">
          <a:xfrm flipV="1">
            <a:off x="9517785" y="2645559"/>
            <a:ext cx="898560" cy="691273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sp>
        <p:nvSpPr>
          <p:cNvPr id="255" name="Line 249"/>
          <p:cNvSpPr>
            <a:spLocks noChangeShapeType="1"/>
          </p:cNvSpPr>
          <p:nvPr/>
        </p:nvSpPr>
        <p:spPr bwMode="auto">
          <a:xfrm flipV="1">
            <a:off x="9321945" y="2610996"/>
            <a:ext cx="0" cy="622145"/>
          </a:xfrm>
          <a:prstGeom prst="line">
            <a:avLst/>
          </a:prstGeom>
          <a:noFill/>
          <a:ln w="19050">
            <a:solidFill>
              <a:srgbClr val="D60093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sp>
        <p:nvSpPr>
          <p:cNvPr id="256" name="Line 37"/>
          <p:cNvSpPr>
            <a:spLocks noChangeShapeType="1"/>
          </p:cNvSpPr>
          <p:nvPr/>
        </p:nvSpPr>
        <p:spPr bwMode="auto">
          <a:xfrm flipH="1">
            <a:off x="9591225" y="2443216"/>
            <a:ext cx="691200" cy="10080"/>
          </a:xfrm>
          <a:prstGeom prst="line">
            <a:avLst/>
          </a:prstGeom>
          <a:noFill/>
          <a:ln w="19050">
            <a:solidFill>
              <a:srgbClr val="006600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257" name="Group 43"/>
          <p:cNvGrpSpPr>
            <a:grpSpLocks/>
          </p:cNvGrpSpPr>
          <p:nvPr/>
        </p:nvGrpSpPr>
        <p:grpSpPr bwMode="auto">
          <a:xfrm>
            <a:off x="10290001" y="5322800"/>
            <a:ext cx="691200" cy="462289"/>
            <a:chOff x="1248" y="1920"/>
            <a:chExt cx="480" cy="321"/>
          </a:xfrm>
        </p:grpSpPr>
        <p:sp>
          <p:nvSpPr>
            <p:cNvPr id="258" name="Oval 44"/>
            <p:cNvSpPr>
              <a:spLocks noChangeArrowheads="1"/>
            </p:cNvSpPr>
            <p:nvPr/>
          </p:nvSpPr>
          <p:spPr bwMode="auto">
            <a:xfrm>
              <a:off x="1248" y="1920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59" name="Text Box 45"/>
            <p:cNvSpPr txBox="1">
              <a:spLocks noChangeArrowheads="1"/>
            </p:cNvSpPr>
            <p:nvPr/>
          </p:nvSpPr>
          <p:spPr bwMode="auto">
            <a:xfrm>
              <a:off x="1296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dirty="0">
                  <a:solidFill>
                    <a:schemeClr val="accent2"/>
                  </a:solidFill>
                </a:rPr>
                <a:t>L</a:t>
              </a:r>
              <a:r>
                <a:rPr lang="es-CO" altLang="es-CO" sz="1000" dirty="0">
                  <a:solidFill>
                    <a:schemeClr val="accent2"/>
                  </a:solidFill>
                </a:rPr>
                <a:t>12</a:t>
              </a:r>
              <a:endParaRPr lang="es-CO" altLang="es-CO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9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73" grpId="0" animBg="1"/>
      <p:bldP spid="179" grpId="0" animBg="1"/>
      <p:bldP spid="254" grpId="0" animBg="1"/>
      <p:bldP spid="255" grpId="0" animBg="1"/>
      <p:bldP spid="2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Profundidad Iterativa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Basado en Profundidad Limitada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exploran las ramas hasta un nivel máximo establecido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Iterativo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 para un nivel de profundidad dado no hay solución, entonces se aumenta el nivel en 1 y se lanza nuevamente la búsqueda profundidad limitada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Siempre es Óptimo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exploración de nuevos nodos sigue un patrón similar al de amplitud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Completo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garantiza encontrar una solución cuando ésta existe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Requiere Poca Memoria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opera igual al de profundidad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 err="1">
                <a:solidFill>
                  <a:srgbClr val="C00000"/>
                </a:solidFill>
              </a:rPr>
              <a:t>overhead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razonable – repite muchas veces los primeros niveles del árbol donde hay pocos nodos</a:t>
            </a:r>
          </a:p>
        </p:txBody>
      </p:sp>
    </p:spTree>
    <p:extLst>
      <p:ext uri="{BB962C8B-B14F-4D97-AF65-F5344CB8AC3E}">
        <p14:creationId xmlns:p14="http://schemas.microsoft.com/office/powerpoint/2010/main" val="29433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Amplitud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49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Funcionamiento</a:t>
            </a:r>
          </a:p>
        </p:txBody>
      </p:sp>
      <p:pic>
        <p:nvPicPr>
          <p:cNvPr id="9" name="Picture 6" descr="ids-progress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00" y="2368526"/>
            <a:ext cx="6912000" cy="321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8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Bidireccional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Estrategía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Simultáneamente buscar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hacia adelante desde el estado inicial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hacia atrás desde el estado objetivo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detiene cuando las dos búsquedas se encuentran en el medio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Reducir el factor de ramificación !!</a:t>
            </a:r>
          </a:p>
        </p:txBody>
      </p:sp>
      <p:pic>
        <p:nvPicPr>
          <p:cNvPr id="6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55" y="3639691"/>
            <a:ext cx="4641312" cy="193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4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Bidireccional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Especiales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debe definir predecesores de un nodo así como sus sucesores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debe estar en capacidad de analizar si uno nodo generado ya fue generado en la otra búsqueda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Variantes Posibles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qué pasa si hay muchos estados objetivo ?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qué tipo de búsqueda se debe implementar en cada mitad?</a:t>
            </a:r>
          </a:p>
        </p:txBody>
      </p:sp>
      <p:pic>
        <p:nvPicPr>
          <p:cNvPr id="6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255" y="4573141"/>
            <a:ext cx="4641312" cy="193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17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2-2 – Búsqueda a Ciegas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A partir del análisis y modelo desarrollado en el taller 2-1, problema del robot aspiradora, realice la simulación de cómo se desarrollarían la búsqueda en profundidad y en amplitud.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3807487" y="2839534"/>
            <a:ext cx="3231434" cy="2182347"/>
            <a:chOff x="3807487" y="2839534"/>
            <a:chExt cx="3231434" cy="2182347"/>
          </a:xfrm>
        </p:grpSpPr>
        <p:sp>
          <p:nvSpPr>
            <p:cNvPr id="6" name="CuadroTexto 5"/>
            <p:cNvSpPr txBox="1"/>
            <p:nvPr/>
          </p:nvSpPr>
          <p:spPr>
            <a:xfrm>
              <a:off x="6496297" y="2839534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1</a:t>
              </a:r>
              <a:endParaRPr lang="en-US" sz="1050" b="1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316375" y="2839534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2</a:t>
              </a:r>
              <a:endParaRPr lang="en-US" sz="105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807487" y="3713826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3</a:t>
              </a:r>
              <a:endParaRPr lang="en-US" sz="105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393136" y="3844631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4</a:t>
              </a:r>
              <a:endParaRPr lang="en-US" sz="105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699723" y="3844631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5</a:t>
              </a:r>
              <a:endParaRPr lang="en-US" sz="105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812789" y="4760271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6</a:t>
              </a:r>
              <a:endParaRPr lang="en-US" sz="1050" b="1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429441" y="3640975"/>
            <a:ext cx="1292988" cy="1380906"/>
            <a:chOff x="5429441" y="3640975"/>
            <a:chExt cx="1292988" cy="1380906"/>
          </a:xfrm>
        </p:grpSpPr>
        <p:cxnSp>
          <p:nvCxnSpPr>
            <p:cNvPr id="5" name="Conector recto de flecha 4"/>
            <p:cNvCxnSpPr/>
            <p:nvPr/>
          </p:nvCxnSpPr>
          <p:spPr>
            <a:xfrm>
              <a:off x="6496297" y="3640975"/>
              <a:ext cx="203426" cy="46526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>
              <a:off x="5429441" y="4541300"/>
              <a:ext cx="1292988" cy="48058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2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3- Búsqueda con Información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Heurística </a:t>
            </a:r>
            <a:r>
              <a:rPr kumimoji="0" lang="es-ES" altLang="es-CO" b="0" dirty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h(Ni)    Ni = estado i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rgbClr val="00B050"/>
                </a:solidFill>
              </a:rPr>
              <a:t>estimar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qué tan bueno es el nodo Ni como camino candidato a alcanzar el estado final EF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estimación basada en la experiencia/intuición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normalmente intenta medir la “distancia más corta” desde N hasta EF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de Costo </a:t>
            </a:r>
            <a:r>
              <a:rPr kumimoji="0" lang="es-ES" altLang="es-CO" b="0" dirty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g(</a:t>
            </a:r>
            <a:r>
              <a:rPr lang="es-CO" altLang="es-CO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EI,Ni</a:t>
            </a: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 EI = estado inicial  Ni = estado i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rgbClr val="00B050"/>
                </a:solidFill>
              </a:rPr>
              <a:t>calcular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qué tan costoso ha sido el camino para llegar a Ni desde el estado inicial EI</a:t>
            </a:r>
          </a:p>
        </p:txBody>
      </p:sp>
      <p:grpSp>
        <p:nvGrpSpPr>
          <p:cNvPr id="7" name="Group 181"/>
          <p:cNvGrpSpPr>
            <a:grpSpLocks/>
          </p:cNvGrpSpPr>
          <p:nvPr/>
        </p:nvGrpSpPr>
        <p:grpSpPr bwMode="auto">
          <a:xfrm>
            <a:off x="2019165" y="5095996"/>
            <a:ext cx="691200" cy="462289"/>
            <a:chOff x="1263" y="1920"/>
            <a:chExt cx="480" cy="321"/>
          </a:xfrm>
        </p:grpSpPr>
        <p:sp>
          <p:nvSpPr>
            <p:cNvPr id="9" name="Oval 182"/>
            <p:cNvSpPr>
              <a:spLocks noChangeArrowheads="1"/>
            </p:cNvSpPr>
            <p:nvPr/>
          </p:nvSpPr>
          <p:spPr bwMode="auto">
            <a:xfrm>
              <a:off x="1263" y="1920"/>
              <a:ext cx="480" cy="2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0" name="Text Box 183"/>
            <p:cNvSpPr txBox="1">
              <a:spLocks noChangeArrowheads="1"/>
            </p:cNvSpPr>
            <p:nvPr/>
          </p:nvSpPr>
          <p:spPr bwMode="auto">
            <a:xfrm>
              <a:off x="1309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dirty="0">
                  <a:solidFill>
                    <a:srgbClr val="006600"/>
                  </a:solidFill>
                </a:rPr>
                <a:t>EI</a:t>
              </a:r>
            </a:p>
          </p:txBody>
        </p:sp>
      </p:grpSp>
      <p:grpSp>
        <p:nvGrpSpPr>
          <p:cNvPr id="12" name="Group 181"/>
          <p:cNvGrpSpPr>
            <a:grpSpLocks/>
          </p:cNvGrpSpPr>
          <p:nvPr/>
        </p:nvGrpSpPr>
        <p:grpSpPr bwMode="auto">
          <a:xfrm>
            <a:off x="7791150" y="5359545"/>
            <a:ext cx="691200" cy="462289"/>
            <a:chOff x="1263" y="1920"/>
            <a:chExt cx="480" cy="321"/>
          </a:xfrm>
        </p:grpSpPr>
        <p:sp>
          <p:nvSpPr>
            <p:cNvPr id="13" name="Oval 182"/>
            <p:cNvSpPr>
              <a:spLocks noChangeArrowheads="1"/>
            </p:cNvSpPr>
            <p:nvPr/>
          </p:nvSpPr>
          <p:spPr bwMode="auto">
            <a:xfrm>
              <a:off x="1263" y="1920"/>
              <a:ext cx="480" cy="2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4" name="Text Box 183"/>
            <p:cNvSpPr txBox="1">
              <a:spLocks noChangeArrowheads="1"/>
            </p:cNvSpPr>
            <p:nvPr/>
          </p:nvSpPr>
          <p:spPr bwMode="auto">
            <a:xfrm>
              <a:off x="1309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dirty="0">
                  <a:solidFill>
                    <a:srgbClr val="006600"/>
                  </a:solidFill>
                </a:rPr>
                <a:t>EF</a:t>
              </a:r>
            </a:p>
          </p:txBody>
        </p:sp>
      </p:grpSp>
      <p:grpSp>
        <p:nvGrpSpPr>
          <p:cNvPr id="15" name="Group 181"/>
          <p:cNvGrpSpPr>
            <a:grpSpLocks/>
          </p:cNvGrpSpPr>
          <p:nvPr/>
        </p:nvGrpSpPr>
        <p:grpSpPr bwMode="auto">
          <a:xfrm>
            <a:off x="4947620" y="5175926"/>
            <a:ext cx="691200" cy="462289"/>
            <a:chOff x="1263" y="1920"/>
            <a:chExt cx="480" cy="321"/>
          </a:xfrm>
        </p:grpSpPr>
        <p:sp>
          <p:nvSpPr>
            <p:cNvPr id="16" name="Oval 182"/>
            <p:cNvSpPr>
              <a:spLocks noChangeArrowheads="1"/>
            </p:cNvSpPr>
            <p:nvPr/>
          </p:nvSpPr>
          <p:spPr bwMode="auto">
            <a:xfrm>
              <a:off x="1263" y="1920"/>
              <a:ext cx="480" cy="2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7" name="Text Box 183"/>
            <p:cNvSpPr txBox="1">
              <a:spLocks noChangeArrowheads="1"/>
            </p:cNvSpPr>
            <p:nvPr/>
          </p:nvSpPr>
          <p:spPr bwMode="auto">
            <a:xfrm>
              <a:off x="1309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dirty="0">
                  <a:solidFill>
                    <a:srgbClr val="006600"/>
                  </a:solidFill>
                </a:rPr>
                <a:t>Ni</a:t>
              </a: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2693634" y="4888614"/>
            <a:ext cx="2320226" cy="581049"/>
            <a:chOff x="2693634" y="4837338"/>
            <a:chExt cx="2320226" cy="581049"/>
          </a:xfrm>
        </p:grpSpPr>
        <p:sp>
          <p:nvSpPr>
            <p:cNvPr id="3" name="Arco 2"/>
            <p:cNvSpPr/>
            <p:nvPr/>
          </p:nvSpPr>
          <p:spPr>
            <a:xfrm>
              <a:off x="2693634" y="4964861"/>
              <a:ext cx="2320226" cy="453526"/>
            </a:xfrm>
            <a:prstGeom prst="arc">
              <a:avLst>
                <a:gd name="adj1" fmla="val 10882340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Oval 182"/>
            <p:cNvSpPr>
              <a:spLocks noChangeArrowheads="1"/>
            </p:cNvSpPr>
            <p:nvPr/>
          </p:nvSpPr>
          <p:spPr bwMode="auto">
            <a:xfrm>
              <a:off x="2920729" y="4927076"/>
              <a:ext cx="345600" cy="20738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2" name="Oval 182"/>
            <p:cNvSpPr>
              <a:spLocks noChangeArrowheads="1"/>
            </p:cNvSpPr>
            <p:nvPr/>
          </p:nvSpPr>
          <p:spPr bwMode="auto">
            <a:xfrm>
              <a:off x="3505383" y="4837338"/>
              <a:ext cx="345600" cy="20738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" name="Oval 182"/>
            <p:cNvSpPr>
              <a:spLocks noChangeArrowheads="1"/>
            </p:cNvSpPr>
            <p:nvPr/>
          </p:nvSpPr>
          <p:spPr bwMode="auto">
            <a:xfrm>
              <a:off x="4291238" y="4861170"/>
              <a:ext cx="345600" cy="20738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</p:grpSp>
      <p:sp>
        <p:nvSpPr>
          <p:cNvPr id="32" name="Text Box 183"/>
          <p:cNvSpPr txBox="1">
            <a:spLocks noChangeArrowheads="1"/>
          </p:cNvSpPr>
          <p:nvPr/>
        </p:nvSpPr>
        <p:spPr bwMode="auto">
          <a:xfrm>
            <a:off x="3277245" y="5199687"/>
            <a:ext cx="939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g(</a:t>
            </a:r>
            <a:r>
              <a:rPr lang="es-CO" altLang="es-CO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EI,Ni</a:t>
            </a:r>
            <a:r>
              <a:rPr lang="es-CO" altLang="es-CO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O" altLang="es-CO" dirty="0">
              <a:solidFill>
                <a:srgbClr val="006600"/>
              </a:solidFill>
            </a:endParaRPr>
          </a:p>
        </p:txBody>
      </p:sp>
      <p:sp>
        <p:nvSpPr>
          <p:cNvPr id="33" name="Arco 32"/>
          <p:cNvSpPr/>
          <p:nvPr/>
        </p:nvSpPr>
        <p:spPr>
          <a:xfrm>
            <a:off x="5630854" y="5173714"/>
            <a:ext cx="2320226" cy="453526"/>
          </a:xfrm>
          <a:prstGeom prst="arc">
            <a:avLst>
              <a:gd name="adj1" fmla="val 1088234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Text Box 183"/>
          <p:cNvSpPr txBox="1">
            <a:spLocks noChangeArrowheads="1"/>
          </p:cNvSpPr>
          <p:nvPr/>
        </p:nvSpPr>
        <p:spPr bwMode="auto">
          <a:xfrm>
            <a:off x="6387676" y="5245143"/>
            <a:ext cx="939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H(Ni) ??</a:t>
            </a:r>
            <a:endParaRPr lang="es-CO" altLang="es-CO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3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Agenda – Búsquedas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b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Búsqueda a Ciegas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Profundidad vs Amplitud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Profundidad Iterativa - Bidireccional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Taller 2-2: Ejemplo búsqueda a ciegas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CO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sz="3200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Búsqueda con Información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Función Heurística y Función de Costo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Métodos de Escalada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Best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First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– Costo Uniforme – A*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CO" altLang="es-CO" sz="2000" b="0" dirty="0">
                <a:solidFill>
                  <a:schemeClr val="accent1">
                    <a:lumMod val="50000"/>
                  </a:schemeClr>
                </a:solidFill>
              </a:rPr>
              <a:t>Taller 2-3: Ejemplo búsqueda con información</a:t>
            </a:r>
          </a:p>
        </p:txBody>
      </p:sp>
    </p:spTree>
    <p:extLst>
      <p:ext uri="{BB962C8B-B14F-4D97-AF65-F5344CB8AC3E}">
        <p14:creationId xmlns:p14="http://schemas.microsoft.com/office/powerpoint/2010/main" val="356771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Función Heurística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Heurística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conocimiento específico del dominio del problema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ayuda a reducir el esfuerzo esperado de búsqueda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Heurística </a:t>
            </a:r>
            <a:r>
              <a:rPr kumimoji="0" lang="es-ES" altLang="es-CO" b="0" dirty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h(Ni)    Ni = estado i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evalúan la viabilidad de expandir un nodo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usualmente estiman costos de “distancia” desde el estado actual hasta el estado objetivo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tiempo gastado en evaluar la heurística debería recuperarse en una reducción en tiempo de búsqueda</a:t>
            </a:r>
          </a:p>
        </p:txBody>
      </p:sp>
      <p:pic>
        <p:nvPicPr>
          <p:cNvPr id="24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79" y="4905199"/>
            <a:ext cx="3484602" cy="159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1027"/>
          <p:cNvSpPr txBox="1">
            <a:spLocks noChangeArrowheads="1"/>
          </p:cNvSpPr>
          <p:nvPr/>
        </p:nvSpPr>
        <p:spPr>
          <a:xfrm>
            <a:off x="5849175" y="4964539"/>
            <a:ext cx="5859450" cy="1491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3000"/>
              </a:lnSpc>
            </a:pPr>
            <a:r>
              <a:rPr lang="es-ES" altLang="es-CO" sz="2000" dirty="0">
                <a:solidFill>
                  <a:srgbClr val="00B050"/>
                </a:solidFill>
              </a:rPr>
              <a:t>Función Heurística 1</a:t>
            </a:r>
          </a:p>
          <a:p>
            <a:pPr lvl="1">
              <a:lnSpc>
                <a:spcPct val="83000"/>
              </a:lnSpc>
            </a:pPr>
            <a:r>
              <a:rPr lang="es-ES" altLang="es-CO" sz="1800" dirty="0"/>
              <a:t>número de piezas en posición no correspondiente</a:t>
            </a:r>
          </a:p>
          <a:p>
            <a:pPr>
              <a:lnSpc>
                <a:spcPct val="83000"/>
              </a:lnSpc>
            </a:pPr>
            <a:r>
              <a:rPr lang="es-ES" altLang="es-CO" sz="2000" dirty="0">
                <a:solidFill>
                  <a:srgbClr val="00B050"/>
                </a:solidFill>
              </a:rPr>
              <a:t>Función Heurística 2</a:t>
            </a:r>
          </a:p>
          <a:p>
            <a:pPr lvl="1">
              <a:lnSpc>
                <a:spcPct val="83000"/>
              </a:lnSpc>
            </a:pPr>
            <a:r>
              <a:rPr lang="es-ES" altLang="es-CO" sz="1800" dirty="0"/>
              <a:t>distancia de </a:t>
            </a:r>
            <a:r>
              <a:rPr lang="en-US" altLang="es-CO" sz="1800" dirty="0"/>
              <a:t>Manhattan</a:t>
            </a:r>
          </a:p>
        </p:txBody>
      </p:sp>
    </p:spTree>
    <p:extLst>
      <p:ext uri="{BB962C8B-B14F-4D97-AF65-F5344CB8AC3E}">
        <p14:creationId xmlns:p14="http://schemas.microsoft.com/office/powerpoint/2010/main" val="2761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727" name="Rectángulo 726"/>
          <p:cNvSpPr/>
          <p:nvPr/>
        </p:nvSpPr>
        <p:spPr>
          <a:xfrm>
            <a:off x="6716993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Función Heurística - Ejemplo</a:t>
            </a:r>
          </a:p>
        </p:txBody>
      </p:sp>
      <p:grpSp>
        <p:nvGrpSpPr>
          <p:cNvPr id="488" name="Group 307"/>
          <p:cNvGrpSpPr>
            <a:grpSpLocks/>
          </p:cNvGrpSpPr>
          <p:nvPr/>
        </p:nvGrpSpPr>
        <p:grpSpPr bwMode="auto">
          <a:xfrm>
            <a:off x="7525127" y="1244291"/>
            <a:ext cx="3041280" cy="5507138"/>
            <a:chOff x="3936" y="864"/>
            <a:chExt cx="2112" cy="382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89" name="Text Box 288"/>
            <p:cNvSpPr txBox="1">
              <a:spLocks noChangeArrowheads="1"/>
            </p:cNvSpPr>
            <p:nvPr/>
          </p:nvSpPr>
          <p:spPr bwMode="auto">
            <a:xfrm>
              <a:off x="5856" y="372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90" name="Text Box 289"/>
            <p:cNvSpPr txBox="1">
              <a:spLocks noChangeArrowheads="1"/>
            </p:cNvSpPr>
            <p:nvPr/>
          </p:nvSpPr>
          <p:spPr bwMode="auto">
            <a:xfrm>
              <a:off x="4896" y="446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91" name="Text Box 290"/>
            <p:cNvSpPr txBox="1">
              <a:spLocks noChangeArrowheads="1"/>
            </p:cNvSpPr>
            <p:nvPr/>
          </p:nvSpPr>
          <p:spPr bwMode="auto">
            <a:xfrm>
              <a:off x="585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92" name="Text Box 293"/>
            <p:cNvSpPr txBox="1">
              <a:spLocks noChangeArrowheads="1"/>
            </p:cNvSpPr>
            <p:nvPr/>
          </p:nvSpPr>
          <p:spPr bwMode="auto">
            <a:xfrm>
              <a:off x="4896" y="372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93" name="Text Box 294"/>
            <p:cNvSpPr txBox="1">
              <a:spLocks noChangeArrowheads="1"/>
            </p:cNvSpPr>
            <p:nvPr/>
          </p:nvSpPr>
          <p:spPr bwMode="auto">
            <a:xfrm>
              <a:off x="585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94" name="Text Box 296"/>
            <p:cNvSpPr txBox="1">
              <a:spLocks noChangeArrowheads="1"/>
            </p:cNvSpPr>
            <p:nvPr/>
          </p:nvSpPr>
          <p:spPr bwMode="auto">
            <a:xfrm>
              <a:off x="4896" y="86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95" name="Text Box 297"/>
            <p:cNvSpPr txBox="1">
              <a:spLocks noChangeArrowheads="1"/>
            </p:cNvSpPr>
            <p:nvPr/>
          </p:nvSpPr>
          <p:spPr bwMode="auto">
            <a:xfrm>
              <a:off x="489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96" name="Text Box 298"/>
            <p:cNvSpPr txBox="1">
              <a:spLocks noChangeArrowheads="1"/>
            </p:cNvSpPr>
            <p:nvPr/>
          </p:nvSpPr>
          <p:spPr bwMode="auto">
            <a:xfrm>
              <a:off x="585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97" name="Text Box 300"/>
            <p:cNvSpPr txBox="1">
              <a:spLocks noChangeArrowheads="1"/>
            </p:cNvSpPr>
            <p:nvPr/>
          </p:nvSpPr>
          <p:spPr bwMode="auto">
            <a:xfrm>
              <a:off x="489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98" name="Text Box 301"/>
            <p:cNvSpPr txBox="1">
              <a:spLocks noChangeArrowheads="1"/>
            </p:cNvSpPr>
            <p:nvPr/>
          </p:nvSpPr>
          <p:spPr bwMode="auto">
            <a:xfrm>
              <a:off x="489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99" name="Text Box 302"/>
            <p:cNvSpPr txBox="1">
              <a:spLocks noChangeArrowheads="1"/>
            </p:cNvSpPr>
            <p:nvPr/>
          </p:nvSpPr>
          <p:spPr bwMode="auto">
            <a:xfrm>
              <a:off x="393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500" name="Text Box 305"/>
            <p:cNvSpPr txBox="1">
              <a:spLocks noChangeArrowheads="1"/>
            </p:cNvSpPr>
            <p:nvPr/>
          </p:nvSpPr>
          <p:spPr bwMode="auto">
            <a:xfrm>
              <a:off x="393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501" name="Text Box 306"/>
            <p:cNvSpPr txBox="1">
              <a:spLocks noChangeArrowheads="1"/>
            </p:cNvSpPr>
            <p:nvPr/>
          </p:nvSpPr>
          <p:spPr bwMode="auto">
            <a:xfrm>
              <a:off x="393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</p:grpSp>
      <p:grpSp>
        <p:nvGrpSpPr>
          <p:cNvPr id="502" name="Group 3"/>
          <p:cNvGrpSpPr>
            <a:grpSpLocks/>
          </p:cNvGrpSpPr>
          <p:nvPr/>
        </p:nvGrpSpPr>
        <p:grpSpPr bwMode="auto">
          <a:xfrm>
            <a:off x="6764807" y="1175164"/>
            <a:ext cx="3456000" cy="5646833"/>
            <a:chOff x="3408" y="816"/>
            <a:chExt cx="2400" cy="3921"/>
          </a:xfrm>
        </p:grpSpPr>
        <p:grpSp>
          <p:nvGrpSpPr>
            <p:cNvPr id="503" name="Group 4"/>
            <p:cNvGrpSpPr>
              <a:grpSpLocks/>
            </p:cNvGrpSpPr>
            <p:nvPr/>
          </p:nvGrpSpPr>
          <p:grpSpPr bwMode="auto">
            <a:xfrm>
              <a:off x="4368" y="816"/>
              <a:ext cx="480" cy="321"/>
              <a:chOff x="1248" y="1920"/>
              <a:chExt cx="480" cy="321"/>
            </a:xfrm>
          </p:grpSpPr>
          <p:sp>
            <p:nvSpPr>
              <p:cNvPr id="555" name="Oval 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6" name="Text Box 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E</a:t>
                </a:r>
              </a:p>
            </p:txBody>
          </p:sp>
        </p:grpSp>
        <p:sp>
          <p:nvSpPr>
            <p:cNvPr id="504" name="Line 7"/>
            <p:cNvSpPr>
              <a:spLocks noChangeShapeType="1"/>
            </p:cNvSpPr>
            <p:nvPr/>
          </p:nvSpPr>
          <p:spPr bwMode="auto">
            <a:xfrm flipV="1">
              <a:off x="3696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505" name="Group 8"/>
            <p:cNvGrpSpPr>
              <a:grpSpLocks/>
            </p:cNvGrpSpPr>
            <p:nvPr/>
          </p:nvGrpSpPr>
          <p:grpSpPr bwMode="auto">
            <a:xfrm>
              <a:off x="4368" y="1536"/>
              <a:ext cx="480" cy="321"/>
              <a:chOff x="1248" y="1920"/>
              <a:chExt cx="480" cy="321"/>
            </a:xfrm>
          </p:grpSpPr>
          <p:sp>
            <p:nvSpPr>
              <p:cNvPr id="553" name="Oval 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4" name="Text Box 1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D</a:t>
                </a:r>
              </a:p>
            </p:txBody>
          </p:sp>
        </p:grpSp>
        <p:grpSp>
          <p:nvGrpSpPr>
            <p:cNvPr id="506" name="Group 11"/>
            <p:cNvGrpSpPr>
              <a:grpSpLocks/>
            </p:cNvGrpSpPr>
            <p:nvPr/>
          </p:nvGrpSpPr>
          <p:grpSpPr bwMode="auto">
            <a:xfrm>
              <a:off x="5328" y="1536"/>
              <a:ext cx="480" cy="321"/>
              <a:chOff x="1248" y="1920"/>
              <a:chExt cx="480" cy="321"/>
            </a:xfrm>
          </p:grpSpPr>
          <p:sp>
            <p:nvSpPr>
              <p:cNvPr id="551" name="Oval 1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2" name="Text Box 1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H</a:t>
                </a:r>
              </a:p>
            </p:txBody>
          </p:sp>
        </p:grpSp>
        <p:grpSp>
          <p:nvGrpSpPr>
            <p:cNvPr id="507" name="Group 14"/>
            <p:cNvGrpSpPr>
              <a:grpSpLocks/>
            </p:cNvGrpSpPr>
            <p:nvPr/>
          </p:nvGrpSpPr>
          <p:grpSpPr bwMode="auto">
            <a:xfrm>
              <a:off x="3408" y="1536"/>
              <a:ext cx="480" cy="321"/>
              <a:chOff x="1248" y="1920"/>
              <a:chExt cx="480" cy="321"/>
            </a:xfrm>
          </p:grpSpPr>
          <p:sp>
            <p:nvSpPr>
              <p:cNvPr id="549" name="Oval 1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0" name="Text Box 1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B</a:t>
                </a:r>
              </a:p>
            </p:txBody>
          </p:sp>
        </p:grpSp>
        <p:grpSp>
          <p:nvGrpSpPr>
            <p:cNvPr id="508" name="Group 17"/>
            <p:cNvGrpSpPr>
              <a:grpSpLocks/>
            </p:cNvGrpSpPr>
            <p:nvPr/>
          </p:nvGrpSpPr>
          <p:grpSpPr bwMode="auto">
            <a:xfrm>
              <a:off x="4368" y="2256"/>
              <a:ext cx="480" cy="321"/>
              <a:chOff x="1248" y="1920"/>
              <a:chExt cx="480" cy="321"/>
            </a:xfrm>
          </p:grpSpPr>
          <p:sp>
            <p:nvSpPr>
              <p:cNvPr id="547" name="Oval 1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48" name="Text Box 1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G</a:t>
                </a:r>
              </a:p>
            </p:txBody>
          </p:sp>
        </p:grpSp>
        <p:grpSp>
          <p:nvGrpSpPr>
            <p:cNvPr id="509" name="Group 20"/>
            <p:cNvGrpSpPr>
              <a:grpSpLocks/>
            </p:cNvGrpSpPr>
            <p:nvPr/>
          </p:nvGrpSpPr>
          <p:grpSpPr bwMode="auto">
            <a:xfrm>
              <a:off x="5328" y="2256"/>
              <a:ext cx="480" cy="321"/>
              <a:chOff x="1248" y="1920"/>
              <a:chExt cx="480" cy="321"/>
            </a:xfrm>
          </p:grpSpPr>
          <p:sp>
            <p:nvSpPr>
              <p:cNvPr id="545" name="Oval 2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46" name="Text Box 2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J</a:t>
                </a:r>
              </a:p>
            </p:txBody>
          </p:sp>
        </p:grpSp>
        <p:grpSp>
          <p:nvGrpSpPr>
            <p:cNvPr id="510" name="Group 23"/>
            <p:cNvGrpSpPr>
              <a:grpSpLocks/>
            </p:cNvGrpSpPr>
            <p:nvPr/>
          </p:nvGrpSpPr>
          <p:grpSpPr bwMode="auto">
            <a:xfrm>
              <a:off x="3408" y="2256"/>
              <a:ext cx="480" cy="321"/>
              <a:chOff x="1248" y="1920"/>
              <a:chExt cx="480" cy="321"/>
            </a:xfrm>
          </p:grpSpPr>
          <p:sp>
            <p:nvSpPr>
              <p:cNvPr id="543" name="Oval 2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44" name="Text Box 25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C</a:t>
                </a:r>
              </a:p>
            </p:txBody>
          </p:sp>
        </p:grpSp>
        <p:grpSp>
          <p:nvGrpSpPr>
            <p:cNvPr id="511" name="Group 26"/>
            <p:cNvGrpSpPr>
              <a:grpSpLocks/>
            </p:cNvGrpSpPr>
            <p:nvPr/>
          </p:nvGrpSpPr>
          <p:grpSpPr bwMode="auto">
            <a:xfrm>
              <a:off x="4368" y="2976"/>
              <a:ext cx="480" cy="321"/>
              <a:chOff x="1248" y="1920"/>
              <a:chExt cx="480" cy="321"/>
            </a:xfrm>
          </p:grpSpPr>
          <p:sp>
            <p:nvSpPr>
              <p:cNvPr id="541" name="Oval 2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42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F</a:t>
                </a:r>
              </a:p>
            </p:txBody>
          </p:sp>
        </p:grpSp>
        <p:grpSp>
          <p:nvGrpSpPr>
            <p:cNvPr id="512" name="Group 29"/>
            <p:cNvGrpSpPr>
              <a:grpSpLocks/>
            </p:cNvGrpSpPr>
            <p:nvPr/>
          </p:nvGrpSpPr>
          <p:grpSpPr bwMode="auto">
            <a:xfrm>
              <a:off x="5328" y="2976"/>
              <a:ext cx="480" cy="321"/>
              <a:chOff x="1248" y="1920"/>
              <a:chExt cx="480" cy="321"/>
            </a:xfrm>
          </p:grpSpPr>
          <p:sp>
            <p:nvSpPr>
              <p:cNvPr id="539" name="Oval 30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40" name="Text Box 3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M</a:t>
                </a:r>
              </a:p>
            </p:txBody>
          </p:sp>
        </p:grpSp>
        <p:grpSp>
          <p:nvGrpSpPr>
            <p:cNvPr id="513" name="Group 32"/>
            <p:cNvGrpSpPr>
              <a:grpSpLocks/>
            </p:cNvGrpSpPr>
            <p:nvPr/>
          </p:nvGrpSpPr>
          <p:grpSpPr bwMode="auto">
            <a:xfrm>
              <a:off x="3408" y="2976"/>
              <a:ext cx="480" cy="321"/>
              <a:chOff x="1248" y="1920"/>
              <a:chExt cx="480" cy="321"/>
            </a:xfrm>
          </p:grpSpPr>
          <p:sp>
            <p:nvSpPr>
              <p:cNvPr id="537" name="Oval 3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38" name="Text Box 3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A</a:t>
                </a:r>
              </a:p>
            </p:txBody>
          </p:sp>
        </p:grpSp>
        <p:grpSp>
          <p:nvGrpSpPr>
            <p:cNvPr id="514" name="Group 35"/>
            <p:cNvGrpSpPr>
              <a:grpSpLocks/>
            </p:cNvGrpSpPr>
            <p:nvPr/>
          </p:nvGrpSpPr>
          <p:grpSpPr bwMode="auto">
            <a:xfrm>
              <a:off x="4368" y="3696"/>
              <a:ext cx="480" cy="321"/>
              <a:chOff x="1248" y="1920"/>
              <a:chExt cx="480" cy="321"/>
            </a:xfrm>
          </p:grpSpPr>
          <p:sp>
            <p:nvSpPr>
              <p:cNvPr id="535" name="Oval 36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36" name="Text Box 3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I</a:t>
                </a:r>
              </a:p>
            </p:txBody>
          </p:sp>
        </p:grpSp>
        <p:grpSp>
          <p:nvGrpSpPr>
            <p:cNvPr id="515" name="Group 38"/>
            <p:cNvGrpSpPr>
              <a:grpSpLocks/>
            </p:cNvGrpSpPr>
            <p:nvPr/>
          </p:nvGrpSpPr>
          <p:grpSpPr bwMode="auto">
            <a:xfrm>
              <a:off x="5328" y="3696"/>
              <a:ext cx="480" cy="321"/>
              <a:chOff x="1248" y="1920"/>
              <a:chExt cx="480" cy="321"/>
            </a:xfrm>
          </p:grpSpPr>
          <p:sp>
            <p:nvSpPr>
              <p:cNvPr id="533" name="Oval 3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34" name="Text Box 4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L</a:t>
                </a:r>
              </a:p>
            </p:txBody>
          </p:sp>
        </p:grpSp>
        <p:grpSp>
          <p:nvGrpSpPr>
            <p:cNvPr id="516" name="Group 41"/>
            <p:cNvGrpSpPr>
              <a:grpSpLocks/>
            </p:cNvGrpSpPr>
            <p:nvPr/>
          </p:nvGrpSpPr>
          <p:grpSpPr bwMode="auto">
            <a:xfrm>
              <a:off x="4368" y="4416"/>
              <a:ext cx="480" cy="321"/>
              <a:chOff x="1248" y="1920"/>
              <a:chExt cx="480" cy="321"/>
            </a:xfrm>
          </p:grpSpPr>
          <p:sp>
            <p:nvSpPr>
              <p:cNvPr id="531" name="Oval 4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32" name="Text Box 4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K</a:t>
                </a:r>
              </a:p>
            </p:txBody>
          </p:sp>
        </p:grpSp>
        <p:sp>
          <p:nvSpPr>
            <p:cNvPr id="517" name="Line 44"/>
            <p:cNvSpPr>
              <a:spLocks noChangeShapeType="1"/>
            </p:cNvSpPr>
            <p:nvPr/>
          </p:nvSpPr>
          <p:spPr bwMode="auto">
            <a:xfrm flipV="1">
              <a:off x="460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18" name="Line 45"/>
            <p:cNvSpPr>
              <a:spLocks noChangeShapeType="1"/>
            </p:cNvSpPr>
            <p:nvPr/>
          </p:nvSpPr>
          <p:spPr bwMode="auto">
            <a:xfrm flipV="1">
              <a:off x="556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19" name="Line 46"/>
            <p:cNvSpPr>
              <a:spLocks noChangeShapeType="1"/>
            </p:cNvSpPr>
            <p:nvPr/>
          </p:nvSpPr>
          <p:spPr bwMode="auto">
            <a:xfrm flipV="1">
              <a:off x="46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0" name="Line 47"/>
            <p:cNvSpPr>
              <a:spLocks noChangeShapeType="1"/>
            </p:cNvSpPr>
            <p:nvPr/>
          </p:nvSpPr>
          <p:spPr bwMode="auto">
            <a:xfrm flipV="1">
              <a:off x="460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1" name="Line 48"/>
            <p:cNvSpPr>
              <a:spLocks noChangeShapeType="1"/>
            </p:cNvSpPr>
            <p:nvPr/>
          </p:nvSpPr>
          <p:spPr bwMode="auto">
            <a:xfrm flipV="1">
              <a:off x="556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2" name="Line 49"/>
            <p:cNvSpPr>
              <a:spLocks noChangeShapeType="1"/>
            </p:cNvSpPr>
            <p:nvPr/>
          </p:nvSpPr>
          <p:spPr bwMode="auto">
            <a:xfrm flipV="1">
              <a:off x="460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3" name="Line 50"/>
            <p:cNvSpPr>
              <a:spLocks noChangeShapeType="1"/>
            </p:cNvSpPr>
            <p:nvPr/>
          </p:nvSpPr>
          <p:spPr bwMode="auto">
            <a:xfrm flipV="1">
              <a:off x="556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4" name="Line 51"/>
            <p:cNvSpPr>
              <a:spLocks noChangeShapeType="1"/>
            </p:cNvSpPr>
            <p:nvPr/>
          </p:nvSpPr>
          <p:spPr bwMode="auto">
            <a:xfrm flipV="1">
              <a:off x="4608" y="39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5" name="Line 52"/>
            <p:cNvSpPr>
              <a:spLocks noChangeShapeType="1"/>
            </p:cNvSpPr>
            <p:nvPr/>
          </p:nvSpPr>
          <p:spPr bwMode="auto">
            <a:xfrm flipV="1">
              <a:off x="3696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6" name="Line 53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7" name="Line 54"/>
            <p:cNvSpPr>
              <a:spLocks noChangeShapeType="1"/>
            </p:cNvSpPr>
            <p:nvPr/>
          </p:nvSpPr>
          <p:spPr bwMode="auto">
            <a:xfrm flipH="1" flipV="1">
              <a:off x="4752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8" name="Line 55"/>
            <p:cNvSpPr>
              <a:spLocks noChangeShapeType="1"/>
            </p:cNvSpPr>
            <p:nvPr/>
          </p:nvSpPr>
          <p:spPr bwMode="auto">
            <a:xfrm flipV="1">
              <a:off x="4752" y="177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9" name="Line 56"/>
            <p:cNvSpPr>
              <a:spLocks noChangeShapeType="1"/>
            </p:cNvSpPr>
            <p:nvPr/>
          </p:nvSpPr>
          <p:spPr bwMode="auto">
            <a:xfrm flipH="1" flipV="1">
              <a:off x="3840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0" name="Line 57"/>
            <p:cNvSpPr>
              <a:spLocks noChangeShapeType="1"/>
            </p:cNvSpPr>
            <p:nvPr/>
          </p:nvSpPr>
          <p:spPr bwMode="auto">
            <a:xfrm flipV="1">
              <a:off x="4848" y="3984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58" name="Group 92"/>
          <p:cNvGrpSpPr>
            <a:grpSpLocks/>
          </p:cNvGrpSpPr>
          <p:nvPr/>
        </p:nvGrpSpPr>
        <p:grpSpPr bwMode="auto">
          <a:xfrm>
            <a:off x="1110524" y="2314624"/>
            <a:ext cx="1797120" cy="2765090"/>
            <a:chOff x="1056" y="1536"/>
            <a:chExt cx="1248" cy="1920"/>
          </a:xfrm>
        </p:grpSpPr>
        <p:grpSp>
          <p:nvGrpSpPr>
            <p:cNvPr id="559" name="Group 93"/>
            <p:cNvGrpSpPr>
              <a:grpSpLocks/>
            </p:cNvGrpSpPr>
            <p:nvPr/>
          </p:nvGrpSpPr>
          <p:grpSpPr bwMode="auto">
            <a:xfrm>
              <a:off x="1056" y="1536"/>
              <a:ext cx="1248" cy="1920"/>
              <a:chOff x="720" y="1536"/>
              <a:chExt cx="1008" cy="1680"/>
            </a:xfrm>
          </p:grpSpPr>
          <p:sp>
            <p:nvSpPr>
              <p:cNvPr id="576" name="Rectangle 94"/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77" name="Rectangle 95"/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33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78" name="Rectangle 9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79" name="Rectangle 97"/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0" name="Rectangle 9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1" name="Rectangle 99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2" name="Rectangle 100"/>
              <p:cNvSpPr>
                <a:spLocks noChangeArrowheads="1"/>
              </p:cNvSpPr>
              <p:nvPr/>
            </p:nvSpPr>
            <p:spPr bwMode="auto">
              <a:xfrm>
                <a:off x="720" y="2208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3" name="Rectangle 101"/>
              <p:cNvSpPr>
                <a:spLocks noChangeArrowheads="1"/>
              </p:cNvSpPr>
              <p:nvPr/>
            </p:nvSpPr>
            <p:spPr bwMode="auto">
              <a:xfrm>
                <a:off x="1056" y="2208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4" name="Rectangle 102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5" name="Rectangle 103"/>
              <p:cNvSpPr>
                <a:spLocks noChangeArrowheads="1"/>
              </p:cNvSpPr>
              <p:nvPr/>
            </p:nvSpPr>
            <p:spPr bwMode="auto">
              <a:xfrm>
                <a:off x="720" y="2544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6" name="Rectangle 104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33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7" name="Rectangle 105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8" name="Rectangle 106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89" name="Rectangle 107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90" name="Rectangle 108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560" name="Text Box 109"/>
            <p:cNvSpPr txBox="1">
              <a:spLocks noChangeArrowheads="1"/>
            </p:cNvSpPr>
            <p:nvPr/>
          </p:nvSpPr>
          <p:spPr bwMode="auto">
            <a:xfrm>
              <a:off x="1920" y="1968"/>
              <a:ext cx="336" cy="2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2000">
                  <a:solidFill>
                    <a:srgbClr val="6699FF"/>
                  </a:solidFill>
                </a:rPr>
                <a:t>EI</a:t>
              </a:r>
            </a:p>
          </p:txBody>
        </p:sp>
        <p:sp>
          <p:nvSpPr>
            <p:cNvPr id="561" name="Text Box 110"/>
            <p:cNvSpPr txBox="1">
              <a:spLocks noChangeArrowheads="1"/>
            </p:cNvSpPr>
            <p:nvPr/>
          </p:nvSpPr>
          <p:spPr bwMode="auto">
            <a:xfrm>
              <a:off x="1488" y="3120"/>
              <a:ext cx="384" cy="2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2000">
                  <a:solidFill>
                    <a:srgbClr val="6699FF"/>
                  </a:solidFill>
                </a:rPr>
                <a:t>EF</a:t>
              </a:r>
            </a:p>
          </p:txBody>
        </p:sp>
        <p:grpSp>
          <p:nvGrpSpPr>
            <p:cNvPr id="562" name="Group 111"/>
            <p:cNvGrpSpPr>
              <a:grpSpLocks/>
            </p:cNvGrpSpPr>
            <p:nvPr/>
          </p:nvGrpSpPr>
          <p:grpSpPr bwMode="auto">
            <a:xfrm>
              <a:off x="1113" y="1582"/>
              <a:ext cx="1129" cy="1780"/>
              <a:chOff x="1113" y="1582"/>
              <a:chExt cx="1086" cy="1780"/>
            </a:xfrm>
          </p:grpSpPr>
          <p:sp>
            <p:nvSpPr>
              <p:cNvPr id="563" name="Text Box 112"/>
              <p:cNvSpPr txBox="1">
                <a:spLocks noChangeArrowheads="1"/>
              </p:cNvSpPr>
              <p:nvPr/>
            </p:nvSpPr>
            <p:spPr bwMode="auto">
              <a:xfrm>
                <a:off x="1113" y="1582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A</a:t>
                </a:r>
              </a:p>
            </p:txBody>
          </p:sp>
          <p:sp>
            <p:nvSpPr>
              <p:cNvPr id="564" name="Text Box 113"/>
              <p:cNvSpPr txBox="1">
                <a:spLocks noChangeArrowheads="1"/>
              </p:cNvSpPr>
              <p:nvPr/>
            </p:nvSpPr>
            <p:spPr bwMode="auto">
              <a:xfrm>
                <a:off x="1913" y="1582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B</a:t>
                </a:r>
              </a:p>
            </p:txBody>
          </p:sp>
          <p:sp>
            <p:nvSpPr>
              <p:cNvPr id="565" name="Text Box 114"/>
              <p:cNvSpPr txBox="1">
                <a:spLocks noChangeArrowheads="1"/>
              </p:cNvSpPr>
              <p:nvPr/>
            </p:nvSpPr>
            <p:spPr bwMode="auto">
              <a:xfrm>
                <a:off x="1113" y="1975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C</a:t>
                </a:r>
              </a:p>
            </p:txBody>
          </p:sp>
          <p:sp>
            <p:nvSpPr>
              <p:cNvPr id="566" name="Text Box 115"/>
              <p:cNvSpPr txBox="1">
                <a:spLocks noChangeArrowheads="1"/>
              </p:cNvSpPr>
              <p:nvPr/>
            </p:nvSpPr>
            <p:spPr bwMode="auto">
              <a:xfrm>
                <a:off x="1513" y="1975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D</a:t>
                </a:r>
              </a:p>
            </p:txBody>
          </p:sp>
          <p:sp>
            <p:nvSpPr>
              <p:cNvPr id="567" name="Text Box 116"/>
              <p:cNvSpPr txBox="1">
                <a:spLocks noChangeArrowheads="1"/>
              </p:cNvSpPr>
              <p:nvPr/>
            </p:nvSpPr>
            <p:spPr bwMode="auto">
              <a:xfrm>
                <a:off x="1913" y="1975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E</a:t>
                </a:r>
              </a:p>
            </p:txBody>
          </p:sp>
          <p:sp>
            <p:nvSpPr>
              <p:cNvPr id="568" name="Text Box 117"/>
              <p:cNvSpPr txBox="1">
                <a:spLocks noChangeArrowheads="1"/>
              </p:cNvSpPr>
              <p:nvPr/>
            </p:nvSpPr>
            <p:spPr bwMode="auto">
              <a:xfrm>
                <a:off x="1113" y="2359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F</a:t>
                </a:r>
              </a:p>
            </p:txBody>
          </p:sp>
          <p:sp>
            <p:nvSpPr>
              <p:cNvPr id="569" name="Text Box 118"/>
              <p:cNvSpPr txBox="1">
                <a:spLocks noChangeArrowheads="1"/>
              </p:cNvSpPr>
              <p:nvPr/>
            </p:nvSpPr>
            <p:spPr bwMode="auto">
              <a:xfrm>
                <a:off x="1513" y="2359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G</a:t>
                </a:r>
              </a:p>
            </p:txBody>
          </p:sp>
          <p:sp>
            <p:nvSpPr>
              <p:cNvPr id="570" name="Text Box 119"/>
              <p:cNvSpPr txBox="1">
                <a:spLocks noChangeArrowheads="1"/>
              </p:cNvSpPr>
              <p:nvPr/>
            </p:nvSpPr>
            <p:spPr bwMode="auto">
              <a:xfrm>
                <a:off x="1913" y="2359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H</a:t>
                </a:r>
              </a:p>
            </p:txBody>
          </p:sp>
          <p:sp>
            <p:nvSpPr>
              <p:cNvPr id="571" name="Text Box 120"/>
              <p:cNvSpPr txBox="1">
                <a:spLocks noChangeArrowheads="1"/>
              </p:cNvSpPr>
              <p:nvPr/>
            </p:nvSpPr>
            <p:spPr bwMode="auto">
              <a:xfrm>
                <a:off x="1113" y="2743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I</a:t>
                </a:r>
              </a:p>
            </p:txBody>
          </p:sp>
          <p:sp>
            <p:nvSpPr>
              <p:cNvPr id="572" name="Text Box 121"/>
              <p:cNvSpPr txBox="1">
                <a:spLocks noChangeArrowheads="1"/>
              </p:cNvSpPr>
              <p:nvPr/>
            </p:nvSpPr>
            <p:spPr bwMode="auto">
              <a:xfrm>
                <a:off x="1913" y="2743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J</a:t>
                </a:r>
              </a:p>
            </p:txBody>
          </p:sp>
          <p:sp>
            <p:nvSpPr>
              <p:cNvPr id="573" name="Text Box 122"/>
              <p:cNvSpPr txBox="1">
                <a:spLocks noChangeArrowheads="1"/>
              </p:cNvSpPr>
              <p:nvPr/>
            </p:nvSpPr>
            <p:spPr bwMode="auto">
              <a:xfrm>
                <a:off x="1113" y="3127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K</a:t>
                </a:r>
              </a:p>
            </p:txBody>
          </p:sp>
          <p:sp>
            <p:nvSpPr>
              <p:cNvPr id="574" name="Text Box 123"/>
              <p:cNvSpPr txBox="1">
                <a:spLocks noChangeArrowheads="1"/>
              </p:cNvSpPr>
              <p:nvPr/>
            </p:nvSpPr>
            <p:spPr bwMode="auto">
              <a:xfrm>
                <a:off x="1513" y="3127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L</a:t>
                </a:r>
              </a:p>
            </p:txBody>
          </p:sp>
          <p:sp>
            <p:nvSpPr>
              <p:cNvPr id="575" name="Text Box 124"/>
              <p:cNvSpPr txBox="1">
                <a:spLocks noChangeArrowheads="1"/>
              </p:cNvSpPr>
              <p:nvPr/>
            </p:nvSpPr>
            <p:spPr bwMode="auto">
              <a:xfrm>
                <a:off x="1913" y="3127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M</a:t>
                </a:r>
              </a:p>
            </p:txBody>
          </p:sp>
        </p:grpSp>
      </p:grpSp>
      <p:grpSp>
        <p:nvGrpSpPr>
          <p:cNvPr id="591" name="Group 229"/>
          <p:cNvGrpSpPr>
            <a:grpSpLocks/>
          </p:cNvGrpSpPr>
          <p:nvPr/>
        </p:nvGrpSpPr>
        <p:grpSpPr bwMode="auto">
          <a:xfrm>
            <a:off x="3322364" y="2314624"/>
            <a:ext cx="1797120" cy="2765090"/>
            <a:chOff x="1056" y="1536"/>
            <a:chExt cx="1248" cy="1920"/>
          </a:xfrm>
        </p:grpSpPr>
        <p:grpSp>
          <p:nvGrpSpPr>
            <p:cNvPr id="592" name="Group 230"/>
            <p:cNvGrpSpPr>
              <a:grpSpLocks/>
            </p:cNvGrpSpPr>
            <p:nvPr/>
          </p:nvGrpSpPr>
          <p:grpSpPr bwMode="auto">
            <a:xfrm>
              <a:off x="1056" y="1536"/>
              <a:ext cx="1248" cy="1920"/>
              <a:chOff x="720" y="1536"/>
              <a:chExt cx="1008" cy="1680"/>
            </a:xfrm>
          </p:grpSpPr>
          <p:sp>
            <p:nvSpPr>
              <p:cNvPr id="609" name="Rectangle 231"/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0" name="Rectangle 232"/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33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1" name="Rectangle 233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2" name="Rectangle 234"/>
              <p:cNvSpPr>
                <a:spLocks noChangeArrowheads="1"/>
              </p:cNvSpPr>
              <p:nvPr/>
            </p:nvSpPr>
            <p:spPr bwMode="auto">
              <a:xfrm>
                <a:off x="720" y="1872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3" name="Rectangle 23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4" name="Rectangle 236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5" name="Rectangle 237"/>
              <p:cNvSpPr>
                <a:spLocks noChangeArrowheads="1"/>
              </p:cNvSpPr>
              <p:nvPr/>
            </p:nvSpPr>
            <p:spPr bwMode="auto">
              <a:xfrm>
                <a:off x="720" y="2208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6" name="Rectangle 238"/>
              <p:cNvSpPr>
                <a:spLocks noChangeArrowheads="1"/>
              </p:cNvSpPr>
              <p:nvPr/>
            </p:nvSpPr>
            <p:spPr bwMode="auto">
              <a:xfrm>
                <a:off x="1056" y="2208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7" name="Rectangle 239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8" name="Rectangle 240"/>
              <p:cNvSpPr>
                <a:spLocks noChangeArrowheads="1"/>
              </p:cNvSpPr>
              <p:nvPr/>
            </p:nvSpPr>
            <p:spPr bwMode="auto">
              <a:xfrm>
                <a:off x="720" y="2544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9" name="Rectangle 241"/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336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20" name="Rectangle 242"/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21" name="Rectangle 243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22" name="Rectangle 244"/>
              <p:cNvSpPr>
                <a:spLocks noChangeArrowheads="1"/>
              </p:cNvSpPr>
              <p:nvPr/>
            </p:nvSpPr>
            <p:spPr bwMode="auto">
              <a:xfrm>
                <a:off x="1056" y="2880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23" name="Rectangle 245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336" cy="336"/>
              </a:xfrm>
              <a:prstGeom prst="rect">
                <a:avLst/>
              </a:prstGeom>
              <a:solidFill>
                <a:srgbClr val="DBF7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</p:grpSp>
        <p:sp>
          <p:nvSpPr>
            <p:cNvPr id="593" name="Text Box 246"/>
            <p:cNvSpPr txBox="1">
              <a:spLocks noChangeArrowheads="1"/>
            </p:cNvSpPr>
            <p:nvPr/>
          </p:nvSpPr>
          <p:spPr bwMode="auto">
            <a:xfrm>
              <a:off x="1920" y="1968"/>
              <a:ext cx="336" cy="2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2000">
                  <a:solidFill>
                    <a:srgbClr val="6699FF"/>
                  </a:solidFill>
                </a:rPr>
                <a:t>EI</a:t>
              </a:r>
            </a:p>
          </p:txBody>
        </p:sp>
        <p:sp>
          <p:nvSpPr>
            <p:cNvPr id="594" name="Text Box 247"/>
            <p:cNvSpPr txBox="1">
              <a:spLocks noChangeArrowheads="1"/>
            </p:cNvSpPr>
            <p:nvPr/>
          </p:nvSpPr>
          <p:spPr bwMode="auto">
            <a:xfrm>
              <a:off x="1488" y="3120"/>
              <a:ext cx="384" cy="2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2000">
                  <a:solidFill>
                    <a:srgbClr val="6699FF"/>
                  </a:solidFill>
                </a:rPr>
                <a:t>EF</a:t>
              </a:r>
            </a:p>
          </p:txBody>
        </p:sp>
        <p:grpSp>
          <p:nvGrpSpPr>
            <p:cNvPr id="595" name="Group 248"/>
            <p:cNvGrpSpPr>
              <a:grpSpLocks/>
            </p:cNvGrpSpPr>
            <p:nvPr/>
          </p:nvGrpSpPr>
          <p:grpSpPr bwMode="auto">
            <a:xfrm>
              <a:off x="1113" y="1582"/>
              <a:ext cx="1129" cy="1780"/>
              <a:chOff x="1113" y="1582"/>
              <a:chExt cx="1086" cy="1780"/>
            </a:xfrm>
          </p:grpSpPr>
          <p:sp>
            <p:nvSpPr>
              <p:cNvPr id="596" name="Text Box 249"/>
              <p:cNvSpPr txBox="1">
                <a:spLocks noChangeArrowheads="1"/>
              </p:cNvSpPr>
              <p:nvPr/>
            </p:nvSpPr>
            <p:spPr bwMode="auto">
              <a:xfrm>
                <a:off x="1113" y="1582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A</a:t>
                </a:r>
              </a:p>
            </p:txBody>
          </p:sp>
          <p:sp>
            <p:nvSpPr>
              <p:cNvPr id="597" name="Text Box 250"/>
              <p:cNvSpPr txBox="1">
                <a:spLocks noChangeArrowheads="1"/>
              </p:cNvSpPr>
              <p:nvPr/>
            </p:nvSpPr>
            <p:spPr bwMode="auto">
              <a:xfrm>
                <a:off x="1913" y="1582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B</a:t>
                </a:r>
              </a:p>
            </p:txBody>
          </p:sp>
          <p:sp>
            <p:nvSpPr>
              <p:cNvPr id="598" name="Text Box 251"/>
              <p:cNvSpPr txBox="1">
                <a:spLocks noChangeArrowheads="1"/>
              </p:cNvSpPr>
              <p:nvPr/>
            </p:nvSpPr>
            <p:spPr bwMode="auto">
              <a:xfrm>
                <a:off x="1113" y="1975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C</a:t>
                </a:r>
              </a:p>
            </p:txBody>
          </p:sp>
          <p:sp>
            <p:nvSpPr>
              <p:cNvPr id="599" name="Text Box 252"/>
              <p:cNvSpPr txBox="1">
                <a:spLocks noChangeArrowheads="1"/>
              </p:cNvSpPr>
              <p:nvPr/>
            </p:nvSpPr>
            <p:spPr bwMode="auto">
              <a:xfrm>
                <a:off x="1513" y="1975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D</a:t>
                </a:r>
              </a:p>
            </p:txBody>
          </p:sp>
          <p:sp>
            <p:nvSpPr>
              <p:cNvPr id="600" name="Text Box 253"/>
              <p:cNvSpPr txBox="1">
                <a:spLocks noChangeArrowheads="1"/>
              </p:cNvSpPr>
              <p:nvPr/>
            </p:nvSpPr>
            <p:spPr bwMode="auto">
              <a:xfrm>
                <a:off x="1913" y="1975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E</a:t>
                </a:r>
              </a:p>
            </p:txBody>
          </p:sp>
          <p:sp>
            <p:nvSpPr>
              <p:cNvPr id="601" name="Text Box 254"/>
              <p:cNvSpPr txBox="1">
                <a:spLocks noChangeArrowheads="1"/>
              </p:cNvSpPr>
              <p:nvPr/>
            </p:nvSpPr>
            <p:spPr bwMode="auto">
              <a:xfrm>
                <a:off x="1113" y="2359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F</a:t>
                </a:r>
              </a:p>
            </p:txBody>
          </p:sp>
          <p:sp>
            <p:nvSpPr>
              <p:cNvPr id="602" name="Text Box 255"/>
              <p:cNvSpPr txBox="1">
                <a:spLocks noChangeArrowheads="1"/>
              </p:cNvSpPr>
              <p:nvPr/>
            </p:nvSpPr>
            <p:spPr bwMode="auto">
              <a:xfrm>
                <a:off x="1513" y="2359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G</a:t>
                </a:r>
              </a:p>
            </p:txBody>
          </p:sp>
          <p:sp>
            <p:nvSpPr>
              <p:cNvPr id="603" name="Text Box 256"/>
              <p:cNvSpPr txBox="1">
                <a:spLocks noChangeArrowheads="1"/>
              </p:cNvSpPr>
              <p:nvPr/>
            </p:nvSpPr>
            <p:spPr bwMode="auto">
              <a:xfrm>
                <a:off x="1913" y="2359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H</a:t>
                </a:r>
              </a:p>
            </p:txBody>
          </p:sp>
          <p:sp>
            <p:nvSpPr>
              <p:cNvPr id="604" name="Text Box 257"/>
              <p:cNvSpPr txBox="1">
                <a:spLocks noChangeArrowheads="1"/>
              </p:cNvSpPr>
              <p:nvPr/>
            </p:nvSpPr>
            <p:spPr bwMode="auto">
              <a:xfrm>
                <a:off x="1113" y="2743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I</a:t>
                </a:r>
              </a:p>
            </p:txBody>
          </p:sp>
          <p:sp>
            <p:nvSpPr>
              <p:cNvPr id="605" name="Text Box 258"/>
              <p:cNvSpPr txBox="1">
                <a:spLocks noChangeArrowheads="1"/>
              </p:cNvSpPr>
              <p:nvPr/>
            </p:nvSpPr>
            <p:spPr bwMode="auto">
              <a:xfrm>
                <a:off x="1913" y="2743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J</a:t>
                </a:r>
              </a:p>
            </p:txBody>
          </p:sp>
          <p:sp>
            <p:nvSpPr>
              <p:cNvPr id="606" name="Text Box 259"/>
              <p:cNvSpPr txBox="1">
                <a:spLocks noChangeArrowheads="1"/>
              </p:cNvSpPr>
              <p:nvPr/>
            </p:nvSpPr>
            <p:spPr bwMode="auto">
              <a:xfrm>
                <a:off x="1113" y="3127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K</a:t>
                </a:r>
              </a:p>
            </p:txBody>
          </p:sp>
          <p:sp>
            <p:nvSpPr>
              <p:cNvPr id="607" name="Text Box 260"/>
              <p:cNvSpPr txBox="1">
                <a:spLocks noChangeArrowheads="1"/>
              </p:cNvSpPr>
              <p:nvPr/>
            </p:nvSpPr>
            <p:spPr bwMode="auto">
              <a:xfrm>
                <a:off x="1513" y="3127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L</a:t>
                </a:r>
              </a:p>
            </p:txBody>
          </p:sp>
          <p:sp>
            <p:nvSpPr>
              <p:cNvPr id="608" name="Text Box 261"/>
              <p:cNvSpPr txBox="1">
                <a:spLocks noChangeArrowheads="1"/>
              </p:cNvSpPr>
              <p:nvPr/>
            </p:nvSpPr>
            <p:spPr bwMode="auto">
              <a:xfrm>
                <a:off x="1913" y="3127"/>
                <a:ext cx="28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M</a:t>
                </a:r>
              </a:p>
            </p:txBody>
          </p:sp>
        </p:grpSp>
      </p:grpSp>
      <p:grpSp>
        <p:nvGrpSpPr>
          <p:cNvPr id="624" name="Group 262"/>
          <p:cNvGrpSpPr>
            <a:grpSpLocks/>
          </p:cNvGrpSpPr>
          <p:nvPr/>
        </p:nvGrpSpPr>
        <p:grpSpPr bwMode="auto">
          <a:xfrm>
            <a:off x="1525244" y="2591134"/>
            <a:ext cx="1451520" cy="2465539"/>
            <a:chOff x="576" y="1728"/>
            <a:chExt cx="1008" cy="1712"/>
          </a:xfrm>
        </p:grpSpPr>
        <p:grpSp>
          <p:nvGrpSpPr>
            <p:cNvPr id="625" name="Group 263"/>
            <p:cNvGrpSpPr>
              <a:grpSpLocks/>
            </p:cNvGrpSpPr>
            <p:nvPr/>
          </p:nvGrpSpPr>
          <p:grpSpPr bwMode="auto">
            <a:xfrm>
              <a:off x="576" y="3216"/>
              <a:ext cx="1008" cy="224"/>
              <a:chOff x="576" y="2112"/>
              <a:chExt cx="1008" cy="224"/>
            </a:xfrm>
          </p:grpSpPr>
          <p:sp>
            <p:nvSpPr>
              <p:cNvPr id="642" name="Text Box 264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643" name="Text Box 265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644" name="Text Box 266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grpSp>
          <p:nvGrpSpPr>
            <p:cNvPr id="626" name="Group 267"/>
            <p:cNvGrpSpPr>
              <a:grpSpLocks/>
            </p:cNvGrpSpPr>
            <p:nvPr/>
          </p:nvGrpSpPr>
          <p:grpSpPr bwMode="auto">
            <a:xfrm>
              <a:off x="576" y="2880"/>
              <a:ext cx="1008" cy="224"/>
              <a:chOff x="576" y="2112"/>
              <a:chExt cx="1008" cy="224"/>
            </a:xfrm>
          </p:grpSpPr>
          <p:sp>
            <p:nvSpPr>
              <p:cNvPr id="639" name="Text Box 268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s-CO" altLang="es-CO" sz="15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0" name="Text Box 269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641" name="Text Box 270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2</a:t>
                </a:r>
              </a:p>
            </p:txBody>
          </p:sp>
        </p:grpSp>
        <p:grpSp>
          <p:nvGrpSpPr>
            <p:cNvPr id="627" name="Group 271"/>
            <p:cNvGrpSpPr>
              <a:grpSpLocks/>
            </p:cNvGrpSpPr>
            <p:nvPr/>
          </p:nvGrpSpPr>
          <p:grpSpPr bwMode="auto">
            <a:xfrm>
              <a:off x="576" y="2496"/>
              <a:ext cx="1008" cy="224"/>
              <a:chOff x="576" y="2112"/>
              <a:chExt cx="1008" cy="224"/>
            </a:xfrm>
          </p:grpSpPr>
          <p:sp>
            <p:nvSpPr>
              <p:cNvPr id="636" name="Text Box 272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637" name="Text Box 273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638" name="Text Box 274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3</a:t>
                </a:r>
              </a:p>
            </p:txBody>
          </p:sp>
        </p:grpSp>
        <p:grpSp>
          <p:nvGrpSpPr>
            <p:cNvPr id="628" name="Group 275"/>
            <p:cNvGrpSpPr>
              <a:grpSpLocks/>
            </p:cNvGrpSpPr>
            <p:nvPr/>
          </p:nvGrpSpPr>
          <p:grpSpPr bwMode="auto">
            <a:xfrm>
              <a:off x="576" y="2092"/>
              <a:ext cx="1008" cy="224"/>
              <a:chOff x="576" y="2112"/>
              <a:chExt cx="1008" cy="224"/>
            </a:xfrm>
          </p:grpSpPr>
          <p:sp>
            <p:nvSpPr>
              <p:cNvPr id="633" name="Text Box 276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634" name="Text Box 277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635" name="Text Box 278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4</a:t>
                </a:r>
              </a:p>
            </p:txBody>
          </p:sp>
        </p:grpSp>
        <p:grpSp>
          <p:nvGrpSpPr>
            <p:cNvPr id="629" name="Group 279"/>
            <p:cNvGrpSpPr>
              <a:grpSpLocks/>
            </p:cNvGrpSpPr>
            <p:nvPr/>
          </p:nvGrpSpPr>
          <p:grpSpPr bwMode="auto">
            <a:xfrm>
              <a:off x="576" y="1728"/>
              <a:ext cx="1008" cy="224"/>
              <a:chOff x="576" y="2112"/>
              <a:chExt cx="1008" cy="224"/>
            </a:xfrm>
          </p:grpSpPr>
          <p:sp>
            <p:nvSpPr>
              <p:cNvPr id="630" name="Text Box 280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s-CO" altLang="es-CO" sz="15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1" name="Text Box 281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632" name="Text Box 282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5</a:t>
                </a:r>
              </a:p>
            </p:txBody>
          </p:sp>
        </p:grpSp>
      </p:grpSp>
      <p:sp>
        <p:nvSpPr>
          <p:cNvPr id="645" name="Text Box 283"/>
          <p:cNvSpPr txBox="1">
            <a:spLocks noChangeArrowheads="1"/>
          </p:cNvSpPr>
          <p:nvPr/>
        </p:nvSpPr>
        <p:spPr bwMode="auto">
          <a:xfrm>
            <a:off x="1248764" y="5840115"/>
            <a:ext cx="4492800" cy="39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CO" altLang="es-CO" sz="2000" dirty="0">
                <a:solidFill>
                  <a:srgbClr val="FF0000"/>
                </a:solidFill>
              </a:rPr>
              <a:t>h Distancia de Manhattan </a:t>
            </a:r>
            <a:r>
              <a:rPr lang="es-CO" altLang="es-CO" sz="2000" dirty="0">
                <a:solidFill>
                  <a:srgbClr val="FF0000"/>
                </a:solidFill>
                <a:sym typeface="Symbol" pitchFamily="18" charset="2"/>
              </a:rPr>
              <a:t> Estimada</a:t>
            </a:r>
            <a:endParaRPr lang="es-CO" altLang="es-CO" sz="2000" dirty="0">
              <a:solidFill>
                <a:srgbClr val="FF0000"/>
              </a:solidFill>
            </a:endParaRPr>
          </a:p>
        </p:txBody>
      </p:sp>
      <p:sp>
        <p:nvSpPr>
          <p:cNvPr id="646" name="Text Box 284"/>
          <p:cNvSpPr txBox="1">
            <a:spLocks noChangeArrowheads="1"/>
          </p:cNvSpPr>
          <p:nvPr/>
        </p:nvSpPr>
        <p:spPr bwMode="auto">
          <a:xfrm>
            <a:off x="1248764" y="5356224"/>
            <a:ext cx="3248640" cy="39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CO" altLang="es-CO" sz="2000" dirty="0">
                <a:solidFill>
                  <a:schemeClr val="accent2"/>
                </a:solidFill>
              </a:rPr>
              <a:t>h Perfecta </a:t>
            </a:r>
            <a:r>
              <a:rPr lang="es-CO" altLang="es-CO" sz="2000" dirty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s-CO" altLang="es-CO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s-CO" altLang="es-CO" sz="2000" dirty="0">
                <a:solidFill>
                  <a:schemeClr val="accent2"/>
                </a:solidFill>
                <a:sym typeface="Symbol" pitchFamily="18" charset="2"/>
              </a:rPr>
              <a:t>Pre-</a:t>
            </a:r>
            <a:r>
              <a:rPr lang="es-CO" altLang="es-CO" sz="2000" dirty="0">
                <a:solidFill>
                  <a:schemeClr val="accent2"/>
                </a:solidFill>
              </a:rPr>
              <a:t>Calculada</a:t>
            </a:r>
          </a:p>
        </p:txBody>
      </p:sp>
      <p:sp>
        <p:nvSpPr>
          <p:cNvPr id="647" name="Text Box 285"/>
          <p:cNvSpPr txBox="1">
            <a:spLocks noChangeArrowheads="1"/>
          </p:cNvSpPr>
          <p:nvPr/>
        </p:nvSpPr>
        <p:spPr bwMode="auto">
          <a:xfrm>
            <a:off x="1248764" y="6324006"/>
            <a:ext cx="5391360" cy="39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CO" altLang="es-CO" sz="2000" dirty="0">
                <a:solidFill>
                  <a:srgbClr val="009900"/>
                </a:solidFill>
              </a:rPr>
              <a:t>g Costo - Horizontal 1 / Vertical 1-2-3 por líneas</a:t>
            </a:r>
          </a:p>
        </p:txBody>
      </p:sp>
      <p:grpSp>
        <p:nvGrpSpPr>
          <p:cNvPr id="648" name="Group 386"/>
          <p:cNvGrpSpPr>
            <a:grpSpLocks/>
          </p:cNvGrpSpPr>
          <p:nvPr/>
        </p:nvGrpSpPr>
        <p:grpSpPr bwMode="auto">
          <a:xfrm>
            <a:off x="7110407" y="1659055"/>
            <a:ext cx="3041280" cy="4677611"/>
            <a:chOff x="3648" y="1152"/>
            <a:chExt cx="2112" cy="3248"/>
          </a:xfrm>
        </p:grpSpPr>
        <p:sp>
          <p:nvSpPr>
            <p:cNvPr id="649" name="Text Box 328"/>
            <p:cNvSpPr txBox="1">
              <a:spLocks noChangeArrowheads="1"/>
            </p:cNvSpPr>
            <p:nvPr/>
          </p:nvSpPr>
          <p:spPr bwMode="auto">
            <a:xfrm>
              <a:off x="4608" y="118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650" name="Text Box 335"/>
            <p:cNvSpPr txBox="1">
              <a:spLocks noChangeArrowheads="1"/>
            </p:cNvSpPr>
            <p:nvPr/>
          </p:nvSpPr>
          <p:spPr bwMode="auto">
            <a:xfrm>
              <a:off x="5088" y="1152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3</a:t>
              </a:r>
            </a:p>
          </p:txBody>
        </p:sp>
        <p:sp>
          <p:nvSpPr>
            <p:cNvPr id="651" name="Text Box 336"/>
            <p:cNvSpPr txBox="1">
              <a:spLocks noChangeArrowheads="1"/>
            </p:cNvSpPr>
            <p:nvPr/>
          </p:nvSpPr>
          <p:spPr bwMode="auto">
            <a:xfrm>
              <a:off x="3936" y="1152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3</a:t>
              </a:r>
            </a:p>
          </p:txBody>
        </p:sp>
        <p:sp>
          <p:nvSpPr>
            <p:cNvPr id="652" name="Text Box 337"/>
            <p:cNvSpPr txBox="1">
              <a:spLocks noChangeArrowheads="1"/>
            </p:cNvSpPr>
            <p:nvPr/>
          </p:nvSpPr>
          <p:spPr bwMode="auto">
            <a:xfrm>
              <a:off x="3936" y="1824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653" name="Text Box 338"/>
            <p:cNvSpPr txBox="1">
              <a:spLocks noChangeArrowheads="1"/>
            </p:cNvSpPr>
            <p:nvPr/>
          </p:nvSpPr>
          <p:spPr bwMode="auto">
            <a:xfrm>
              <a:off x="4608" y="192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2</a:t>
              </a:r>
            </a:p>
          </p:txBody>
        </p:sp>
        <p:sp>
          <p:nvSpPr>
            <p:cNvPr id="654" name="Text Box 339"/>
            <p:cNvSpPr txBox="1">
              <a:spLocks noChangeArrowheads="1"/>
            </p:cNvSpPr>
            <p:nvPr/>
          </p:nvSpPr>
          <p:spPr bwMode="auto">
            <a:xfrm>
              <a:off x="5088" y="192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655" name="Text Box 340"/>
            <p:cNvSpPr txBox="1">
              <a:spLocks noChangeArrowheads="1"/>
            </p:cNvSpPr>
            <p:nvPr/>
          </p:nvSpPr>
          <p:spPr bwMode="auto">
            <a:xfrm>
              <a:off x="5568" y="192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3</a:t>
              </a:r>
            </a:p>
          </p:txBody>
        </p:sp>
        <p:sp>
          <p:nvSpPr>
            <p:cNvPr id="656" name="Text Box 341"/>
            <p:cNvSpPr txBox="1">
              <a:spLocks noChangeArrowheads="1"/>
            </p:cNvSpPr>
            <p:nvPr/>
          </p:nvSpPr>
          <p:spPr bwMode="auto">
            <a:xfrm>
              <a:off x="5568" y="264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3</a:t>
              </a:r>
            </a:p>
          </p:txBody>
        </p:sp>
        <p:sp>
          <p:nvSpPr>
            <p:cNvPr id="657" name="Text Box 342"/>
            <p:cNvSpPr txBox="1">
              <a:spLocks noChangeArrowheads="1"/>
            </p:cNvSpPr>
            <p:nvPr/>
          </p:nvSpPr>
          <p:spPr bwMode="auto">
            <a:xfrm>
              <a:off x="5568" y="336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658" name="Text Box 343"/>
            <p:cNvSpPr txBox="1">
              <a:spLocks noChangeArrowheads="1"/>
            </p:cNvSpPr>
            <p:nvPr/>
          </p:nvSpPr>
          <p:spPr bwMode="auto">
            <a:xfrm>
              <a:off x="4608" y="264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659" name="Text Box 344"/>
            <p:cNvSpPr txBox="1">
              <a:spLocks noChangeArrowheads="1"/>
            </p:cNvSpPr>
            <p:nvPr/>
          </p:nvSpPr>
          <p:spPr bwMode="auto">
            <a:xfrm>
              <a:off x="4080" y="2544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660" name="Text Box 345"/>
            <p:cNvSpPr txBox="1">
              <a:spLocks noChangeArrowheads="1"/>
            </p:cNvSpPr>
            <p:nvPr/>
          </p:nvSpPr>
          <p:spPr bwMode="auto">
            <a:xfrm>
              <a:off x="3648" y="264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661" name="Text Box 346"/>
            <p:cNvSpPr txBox="1">
              <a:spLocks noChangeArrowheads="1"/>
            </p:cNvSpPr>
            <p:nvPr/>
          </p:nvSpPr>
          <p:spPr bwMode="auto">
            <a:xfrm>
              <a:off x="4608" y="336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662" name="Text Box 347"/>
            <p:cNvSpPr txBox="1">
              <a:spLocks noChangeArrowheads="1"/>
            </p:cNvSpPr>
            <p:nvPr/>
          </p:nvSpPr>
          <p:spPr bwMode="auto">
            <a:xfrm>
              <a:off x="4608" y="408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663" name="Text Box 348"/>
            <p:cNvSpPr txBox="1">
              <a:spLocks noChangeArrowheads="1"/>
            </p:cNvSpPr>
            <p:nvPr/>
          </p:nvSpPr>
          <p:spPr bwMode="auto">
            <a:xfrm>
              <a:off x="5184" y="4176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</p:grpSp>
      <p:grpSp>
        <p:nvGrpSpPr>
          <p:cNvPr id="664" name="Group 385"/>
          <p:cNvGrpSpPr>
            <a:grpSpLocks/>
          </p:cNvGrpSpPr>
          <p:nvPr/>
        </p:nvGrpSpPr>
        <p:grpSpPr bwMode="auto">
          <a:xfrm>
            <a:off x="3391484" y="2700585"/>
            <a:ext cx="1520640" cy="1981648"/>
            <a:chOff x="1872" y="1824"/>
            <a:chExt cx="1056" cy="1376"/>
          </a:xfrm>
        </p:grpSpPr>
        <p:grpSp>
          <p:nvGrpSpPr>
            <p:cNvPr id="665" name="Group 351"/>
            <p:cNvGrpSpPr>
              <a:grpSpLocks/>
            </p:cNvGrpSpPr>
            <p:nvPr/>
          </p:nvGrpSpPr>
          <p:grpSpPr bwMode="auto">
            <a:xfrm>
              <a:off x="1872" y="1824"/>
              <a:ext cx="192" cy="224"/>
              <a:chOff x="3240" y="1008"/>
              <a:chExt cx="192" cy="224"/>
            </a:xfrm>
          </p:grpSpPr>
          <p:sp>
            <p:nvSpPr>
              <p:cNvPr id="690" name="Oval 350"/>
              <p:cNvSpPr>
                <a:spLocks noChangeArrowheads="1"/>
              </p:cNvSpPr>
              <p:nvPr/>
            </p:nvSpPr>
            <p:spPr bwMode="auto">
              <a:xfrm>
                <a:off x="3240" y="101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91" name="Text Box 349"/>
              <p:cNvSpPr txBox="1">
                <a:spLocks noChangeArrowheads="1"/>
              </p:cNvSpPr>
              <p:nvPr/>
            </p:nvSpPr>
            <p:spPr bwMode="auto">
              <a:xfrm>
                <a:off x="3240" y="1008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009900"/>
                    </a:solidFill>
                  </a:rPr>
                  <a:t>1</a:t>
                </a:r>
              </a:p>
            </p:txBody>
          </p:sp>
        </p:grpSp>
        <p:grpSp>
          <p:nvGrpSpPr>
            <p:cNvPr id="666" name="Group 352"/>
            <p:cNvGrpSpPr>
              <a:grpSpLocks/>
            </p:cNvGrpSpPr>
            <p:nvPr/>
          </p:nvGrpSpPr>
          <p:grpSpPr bwMode="auto">
            <a:xfrm>
              <a:off x="1872" y="2208"/>
              <a:ext cx="192" cy="224"/>
              <a:chOff x="3240" y="1008"/>
              <a:chExt cx="192" cy="224"/>
            </a:xfrm>
          </p:grpSpPr>
          <p:sp>
            <p:nvSpPr>
              <p:cNvPr id="688" name="Oval 353"/>
              <p:cNvSpPr>
                <a:spLocks noChangeArrowheads="1"/>
              </p:cNvSpPr>
              <p:nvPr/>
            </p:nvSpPr>
            <p:spPr bwMode="auto">
              <a:xfrm>
                <a:off x="3240" y="101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89" name="Text Box 354"/>
              <p:cNvSpPr txBox="1">
                <a:spLocks noChangeArrowheads="1"/>
              </p:cNvSpPr>
              <p:nvPr/>
            </p:nvSpPr>
            <p:spPr bwMode="auto">
              <a:xfrm>
                <a:off x="3240" y="1008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009900"/>
                    </a:solidFill>
                  </a:rPr>
                  <a:t>1</a:t>
                </a:r>
              </a:p>
            </p:txBody>
          </p:sp>
        </p:grpSp>
        <p:grpSp>
          <p:nvGrpSpPr>
            <p:cNvPr id="667" name="Group 355"/>
            <p:cNvGrpSpPr>
              <a:grpSpLocks/>
            </p:cNvGrpSpPr>
            <p:nvPr/>
          </p:nvGrpSpPr>
          <p:grpSpPr bwMode="auto">
            <a:xfrm>
              <a:off x="1872" y="2592"/>
              <a:ext cx="192" cy="224"/>
              <a:chOff x="3240" y="1008"/>
              <a:chExt cx="192" cy="224"/>
            </a:xfrm>
          </p:grpSpPr>
          <p:sp>
            <p:nvSpPr>
              <p:cNvPr id="686" name="Oval 356"/>
              <p:cNvSpPr>
                <a:spLocks noChangeArrowheads="1"/>
              </p:cNvSpPr>
              <p:nvPr/>
            </p:nvSpPr>
            <p:spPr bwMode="auto">
              <a:xfrm>
                <a:off x="3240" y="101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87" name="Text Box 357"/>
              <p:cNvSpPr txBox="1">
                <a:spLocks noChangeArrowheads="1"/>
              </p:cNvSpPr>
              <p:nvPr/>
            </p:nvSpPr>
            <p:spPr bwMode="auto">
              <a:xfrm>
                <a:off x="3240" y="1008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009900"/>
                    </a:solidFill>
                  </a:rPr>
                  <a:t>1</a:t>
                </a:r>
              </a:p>
            </p:txBody>
          </p:sp>
        </p:grpSp>
        <p:grpSp>
          <p:nvGrpSpPr>
            <p:cNvPr id="668" name="Group 358"/>
            <p:cNvGrpSpPr>
              <a:grpSpLocks/>
            </p:cNvGrpSpPr>
            <p:nvPr/>
          </p:nvGrpSpPr>
          <p:grpSpPr bwMode="auto">
            <a:xfrm>
              <a:off x="1872" y="2976"/>
              <a:ext cx="192" cy="224"/>
              <a:chOff x="3240" y="1008"/>
              <a:chExt cx="192" cy="224"/>
            </a:xfrm>
          </p:grpSpPr>
          <p:sp>
            <p:nvSpPr>
              <p:cNvPr id="684" name="Oval 359"/>
              <p:cNvSpPr>
                <a:spLocks noChangeArrowheads="1"/>
              </p:cNvSpPr>
              <p:nvPr/>
            </p:nvSpPr>
            <p:spPr bwMode="auto">
              <a:xfrm>
                <a:off x="3240" y="101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85" name="Text Box 360"/>
              <p:cNvSpPr txBox="1">
                <a:spLocks noChangeArrowheads="1"/>
              </p:cNvSpPr>
              <p:nvPr/>
            </p:nvSpPr>
            <p:spPr bwMode="auto">
              <a:xfrm>
                <a:off x="3240" y="1008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009900"/>
                    </a:solidFill>
                  </a:rPr>
                  <a:t>1</a:t>
                </a:r>
              </a:p>
            </p:txBody>
          </p:sp>
        </p:grpSp>
        <p:grpSp>
          <p:nvGrpSpPr>
            <p:cNvPr id="669" name="Group 367"/>
            <p:cNvGrpSpPr>
              <a:grpSpLocks/>
            </p:cNvGrpSpPr>
            <p:nvPr/>
          </p:nvGrpSpPr>
          <p:grpSpPr bwMode="auto">
            <a:xfrm>
              <a:off x="2736" y="1824"/>
              <a:ext cx="192" cy="224"/>
              <a:chOff x="3240" y="1008"/>
              <a:chExt cx="192" cy="224"/>
            </a:xfrm>
          </p:grpSpPr>
          <p:sp>
            <p:nvSpPr>
              <p:cNvPr id="682" name="Oval 368"/>
              <p:cNvSpPr>
                <a:spLocks noChangeArrowheads="1"/>
              </p:cNvSpPr>
              <p:nvPr/>
            </p:nvSpPr>
            <p:spPr bwMode="auto">
              <a:xfrm>
                <a:off x="3240" y="101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83" name="Text Box 369"/>
              <p:cNvSpPr txBox="1">
                <a:spLocks noChangeArrowheads="1"/>
              </p:cNvSpPr>
              <p:nvPr/>
            </p:nvSpPr>
            <p:spPr bwMode="auto">
              <a:xfrm>
                <a:off x="3240" y="1008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009900"/>
                    </a:solidFill>
                  </a:rPr>
                  <a:t>3</a:t>
                </a:r>
              </a:p>
            </p:txBody>
          </p:sp>
        </p:grpSp>
        <p:grpSp>
          <p:nvGrpSpPr>
            <p:cNvPr id="670" name="Group 370"/>
            <p:cNvGrpSpPr>
              <a:grpSpLocks/>
            </p:cNvGrpSpPr>
            <p:nvPr/>
          </p:nvGrpSpPr>
          <p:grpSpPr bwMode="auto">
            <a:xfrm>
              <a:off x="2736" y="2208"/>
              <a:ext cx="192" cy="224"/>
              <a:chOff x="3240" y="1008"/>
              <a:chExt cx="192" cy="224"/>
            </a:xfrm>
          </p:grpSpPr>
          <p:sp>
            <p:nvSpPr>
              <p:cNvPr id="680" name="Oval 371"/>
              <p:cNvSpPr>
                <a:spLocks noChangeArrowheads="1"/>
              </p:cNvSpPr>
              <p:nvPr/>
            </p:nvSpPr>
            <p:spPr bwMode="auto">
              <a:xfrm>
                <a:off x="3240" y="101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81" name="Text Box 372"/>
              <p:cNvSpPr txBox="1">
                <a:spLocks noChangeArrowheads="1"/>
              </p:cNvSpPr>
              <p:nvPr/>
            </p:nvSpPr>
            <p:spPr bwMode="auto">
              <a:xfrm>
                <a:off x="3240" y="1008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009900"/>
                    </a:solidFill>
                  </a:rPr>
                  <a:t>3</a:t>
                </a:r>
              </a:p>
            </p:txBody>
          </p:sp>
        </p:grpSp>
        <p:grpSp>
          <p:nvGrpSpPr>
            <p:cNvPr id="671" name="Group 373"/>
            <p:cNvGrpSpPr>
              <a:grpSpLocks/>
            </p:cNvGrpSpPr>
            <p:nvPr/>
          </p:nvGrpSpPr>
          <p:grpSpPr bwMode="auto">
            <a:xfrm>
              <a:off x="2736" y="2592"/>
              <a:ext cx="192" cy="224"/>
              <a:chOff x="3240" y="1008"/>
              <a:chExt cx="192" cy="224"/>
            </a:xfrm>
          </p:grpSpPr>
          <p:sp>
            <p:nvSpPr>
              <p:cNvPr id="678" name="Oval 374"/>
              <p:cNvSpPr>
                <a:spLocks noChangeArrowheads="1"/>
              </p:cNvSpPr>
              <p:nvPr/>
            </p:nvSpPr>
            <p:spPr bwMode="auto">
              <a:xfrm>
                <a:off x="3240" y="101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79" name="Text Box 375"/>
              <p:cNvSpPr txBox="1">
                <a:spLocks noChangeArrowheads="1"/>
              </p:cNvSpPr>
              <p:nvPr/>
            </p:nvSpPr>
            <p:spPr bwMode="auto">
              <a:xfrm>
                <a:off x="3240" y="1008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009900"/>
                    </a:solidFill>
                  </a:rPr>
                  <a:t>3</a:t>
                </a:r>
              </a:p>
            </p:txBody>
          </p:sp>
        </p:grpSp>
        <p:grpSp>
          <p:nvGrpSpPr>
            <p:cNvPr id="672" name="Group 376"/>
            <p:cNvGrpSpPr>
              <a:grpSpLocks/>
            </p:cNvGrpSpPr>
            <p:nvPr/>
          </p:nvGrpSpPr>
          <p:grpSpPr bwMode="auto">
            <a:xfrm>
              <a:off x="2736" y="2976"/>
              <a:ext cx="192" cy="224"/>
              <a:chOff x="3240" y="1008"/>
              <a:chExt cx="192" cy="224"/>
            </a:xfrm>
          </p:grpSpPr>
          <p:sp>
            <p:nvSpPr>
              <p:cNvPr id="676" name="Oval 377"/>
              <p:cNvSpPr>
                <a:spLocks noChangeArrowheads="1"/>
              </p:cNvSpPr>
              <p:nvPr/>
            </p:nvSpPr>
            <p:spPr bwMode="auto">
              <a:xfrm>
                <a:off x="3240" y="101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77" name="Text Box 378"/>
              <p:cNvSpPr txBox="1">
                <a:spLocks noChangeArrowheads="1"/>
              </p:cNvSpPr>
              <p:nvPr/>
            </p:nvSpPr>
            <p:spPr bwMode="auto">
              <a:xfrm>
                <a:off x="3240" y="1008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009900"/>
                    </a:solidFill>
                  </a:rPr>
                  <a:t>3</a:t>
                </a:r>
              </a:p>
            </p:txBody>
          </p:sp>
        </p:grpSp>
        <p:grpSp>
          <p:nvGrpSpPr>
            <p:cNvPr id="673" name="Group 382"/>
            <p:cNvGrpSpPr>
              <a:grpSpLocks/>
            </p:cNvGrpSpPr>
            <p:nvPr/>
          </p:nvGrpSpPr>
          <p:grpSpPr bwMode="auto">
            <a:xfrm>
              <a:off x="2304" y="2208"/>
              <a:ext cx="192" cy="224"/>
              <a:chOff x="3240" y="1008"/>
              <a:chExt cx="192" cy="224"/>
            </a:xfrm>
          </p:grpSpPr>
          <p:sp>
            <p:nvSpPr>
              <p:cNvPr id="674" name="Oval 383"/>
              <p:cNvSpPr>
                <a:spLocks noChangeArrowheads="1"/>
              </p:cNvSpPr>
              <p:nvPr/>
            </p:nvSpPr>
            <p:spPr bwMode="auto">
              <a:xfrm>
                <a:off x="3240" y="101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75" name="Text Box 384"/>
              <p:cNvSpPr txBox="1">
                <a:spLocks noChangeArrowheads="1"/>
              </p:cNvSpPr>
              <p:nvPr/>
            </p:nvSpPr>
            <p:spPr bwMode="auto">
              <a:xfrm>
                <a:off x="3240" y="1008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0099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692" name="Group 186"/>
          <p:cNvGrpSpPr>
            <a:grpSpLocks/>
          </p:cNvGrpSpPr>
          <p:nvPr/>
        </p:nvGrpSpPr>
        <p:grpSpPr bwMode="auto">
          <a:xfrm>
            <a:off x="3737084" y="2591134"/>
            <a:ext cx="1451520" cy="2465539"/>
            <a:chOff x="576" y="1728"/>
            <a:chExt cx="1008" cy="1712"/>
          </a:xfrm>
        </p:grpSpPr>
        <p:grpSp>
          <p:nvGrpSpPr>
            <p:cNvPr id="693" name="Group 166"/>
            <p:cNvGrpSpPr>
              <a:grpSpLocks/>
            </p:cNvGrpSpPr>
            <p:nvPr/>
          </p:nvGrpSpPr>
          <p:grpSpPr bwMode="auto">
            <a:xfrm>
              <a:off x="576" y="3216"/>
              <a:ext cx="1008" cy="224"/>
              <a:chOff x="576" y="2112"/>
              <a:chExt cx="1008" cy="224"/>
            </a:xfrm>
          </p:grpSpPr>
          <p:sp>
            <p:nvSpPr>
              <p:cNvPr id="710" name="Text Box 167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1" name="Text Box 168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712" name="Text Box 169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grpSp>
          <p:nvGrpSpPr>
            <p:cNvPr id="694" name="Group 170"/>
            <p:cNvGrpSpPr>
              <a:grpSpLocks/>
            </p:cNvGrpSpPr>
            <p:nvPr/>
          </p:nvGrpSpPr>
          <p:grpSpPr bwMode="auto">
            <a:xfrm>
              <a:off x="576" y="2880"/>
              <a:ext cx="1008" cy="224"/>
              <a:chOff x="576" y="2112"/>
              <a:chExt cx="1008" cy="224"/>
            </a:xfrm>
          </p:grpSpPr>
          <p:sp>
            <p:nvSpPr>
              <p:cNvPr id="707" name="Text Box 171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s-CO" altLang="es-CO" sz="1500">
                  <a:solidFill>
                    <a:srgbClr val="FF0000"/>
                  </a:solidFill>
                </a:endParaRPr>
              </a:p>
            </p:txBody>
          </p:sp>
          <p:sp>
            <p:nvSpPr>
              <p:cNvPr id="708" name="Text Box 172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09" name="Text Box 173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  <p:grpSp>
          <p:nvGrpSpPr>
            <p:cNvPr id="695" name="Group 174"/>
            <p:cNvGrpSpPr>
              <a:grpSpLocks/>
            </p:cNvGrpSpPr>
            <p:nvPr/>
          </p:nvGrpSpPr>
          <p:grpSpPr bwMode="auto">
            <a:xfrm>
              <a:off x="576" y="2496"/>
              <a:ext cx="1008" cy="224"/>
              <a:chOff x="576" y="2112"/>
              <a:chExt cx="1008" cy="224"/>
            </a:xfrm>
          </p:grpSpPr>
          <p:sp>
            <p:nvSpPr>
              <p:cNvPr id="704" name="Text Box 175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05" name="Text Box 176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706" name="Text Box 177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grpSp>
          <p:nvGrpSpPr>
            <p:cNvPr id="696" name="Group 178"/>
            <p:cNvGrpSpPr>
              <a:grpSpLocks/>
            </p:cNvGrpSpPr>
            <p:nvPr/>
          </p:nvGrpSpPr>
          <p:grpSpPr bwMode="auto">
            <a:xfrm>
              <a:off x="576" y="2092"/>
              <a:ext cx="1008" cy="224"/>
              <a:chOff x="576" y="2112"/>
              <a:chExt cx="1008" cy="224"/>
            </a:xfrm>
          </p:grpSpPr>
          <p:sp>
            <p:nvSpPr>
              <p:cNvPr id="701" name="Text Box 179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702" name="Text Box 180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703" name="Text Box 18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grpSp>
          <p:nvGrpSpPr>
            <p:cNvPr id="697" name="Group 182"/>
            <p:cNvGrpSpPr>
              <a:grpSpLocks/>
            </p:cNvGrpSpPr>
            <p:nvPr/>
          </p:nvGrpSpPr>
          <p:grpSpPr bwMode="auto">
            <a:xfrm>
              <a:off x="576" y="1728"/>
              <a:ext cx="1008" cy="224"/>
              <a:chOff x="576" y="2112"/>
              <a:chExt cx="1008" cy="224"/>
            </a:xfrm>
          </p:grpSpPr>
          <p:sp>
            <p:nvSpPr>
              <p:cNvPr id="698" name="Text Box 183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s-CO" altLang="es-CO" sz="1500">
                  <a:solidFill>
                    <a:srgbClr val="FF0000"/>
                  </a:solidFill>
                </a:endParaRPr>
              </a:p>
            </p:txBody>
          </p:sp>
          <p:sp>
            <p:nvSpPr>
              <p:cNvPr id="699" name="Text Box 184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700" name="Text Box 185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19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713" name="Group 308"/>
          <p:cNvGrpSpPr>
            <a:grpSpLocks/>
          </p:cNvGrpSpPr>
          <p:nvPr/>
        </p:nvGrpSpPr>
        <p:grpSpPr bwMode="auto">
          <a:xfrm>
            <a:off x="7594247" y="1244291"/>
            <a:ext cx="3041280" cy="5507138"/>
            <a:chOff x="3936" y="864"/>
            <a:chExt cx="2112" cy="3824"/>
          </a:xfrm>
        </p:grpSpPr>
        <p:sp>
          <p:nvSpPr>
            <p:cNvPr id="714" name="Text Box 309"/>
            <p:cNvSpPr txBox="1">
              <a:spLocks noChangeArrowheads="1"/>
            </p:cNvSpPr>
            <p:nvPr/>
          </p:nvSpPr>
          <p:spPr bwMode="auto">
            <a:xfrm>
              <a:off x="5856" y="372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15" name="Text Box 310"/>
            <p:cNvSpPr txBox="1">
              <a:spLocks noChangeArrowheads="1"/>
            </p:cNvSpPr>
            <p:nvPr/>
          </p:nvSpPr>
          <p:spPr bwMode="auto">
            <a:xfrm>
              <a:off x="4896" y="446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6" name="Text Box 311"/>
            <p:cNvSpPr txBox="1">
              <a:spLocks noChangeArrowheads="1"/>
            </p:cNvSpPr>
            <p:nvPr/>
          </p:nvSpPr>
          <p:spPr bwMode="auto">
            <a:xfrm>
              <a:off x="5856" y="300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17" name="Text Box 312"/>
            <p:cNvSpPr txBox="1">
              <a:spLocks noChangeArrowheads="1"/>
            </p:cNvSpPr>
            <p:nvPr/>
          </p:nvSpPr>
          <p:spPr bwMode="auto">
            <a:xfrm>
              <a:off x="4896" y="372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18" name="Text Box 313"/>
            <p:cNvSpPr txBox="1">
              <a:spLocks noChangeArrowheads="1"/>
            </p:cNvSpPr>
            <p:nvPr/>
          </p:nvSpPr>
          <p:spPr bwMode="auto">
            <a:xfrm>
              <a:off x="5856" y="230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19" name="Text Box 314"/>
            <p:cNvSpPr txBox="1">
              <a:spLocks noChangeArrowheads="1"/>
            </p:cNvSpPr>
            <p:nvPr/>
          </p:nvSpPr>
          <p:spPr bwMode="auto">
            <a:xfrm>
              <a:off x="4896" y="86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20" name="Text Box 315"/>
            <p:cNvSpPr txBox="1">
              <a:spLocks noChangeArrowheads="1"/>
            </p:cNvSpPr>
            <p:nvPr/>
          </p:nvSpPr>
          <p:spPr bwMode="auto">
            <a:xfrm>
              <a:off x="4896" y="300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21" name="Text Box 316"/>
            <p:cNvSpPr txBox="1">
              <a:spLocks noChangeArrowheads="1"/>
            </p:cNvSpPr>
            <p:nvPr/>
          </p:nvSpPr>
          <p:spPr bwMode="auto">
            <a:xfrm>
              <a:off x="5856" y="158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22" name="Text Box 317"/>
            <p:cNvSpPr txBox="1">
              <a:spLocks noChangeArrowheads="1"/>
            </p:cNvSpPr>
            <p:nvPr/>
          </p:nvSpPr>
          <p:spPr bwMode="auto">
            <a:xfrm>
              <a:off x="4896" y="158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23" name="Text Box 318"/>
            <p:cNvSpPr txBox="1">
              <a:spLocks noChangeArrowheads="1"/>
            </p:cNvSpPr>
            <p:nvPr/>
          </p:nvSpPr>
          <p:spPr bwMode="auto">
            <a:xfrm>
              <a:off x="4896" y="230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24" name="Text Box 319"/>
            <p:cNvSpPr txBox="1">
              <a:spLocks noChangeArrowheads="1"/>
            </p:cNvSpPr>
            <p:nvPr/>
          </p:nvSpPr>
          <p:spPr bwMode="auto">
            <a:xfrm>
              <a:off x="3936" y="230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25" name="Text Box 320"/>
            <p:cNvSpPr txBox="1">
              <a:spLocks noChangeArrowheads="1"/>
            </p:cNvSpPr>
            <p:nvPr/>
          </p:nvSpPr>
          <p:spPr bwMode="auto">
            <a:xfrm>
              <a:off x="3936" y="300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26" name="Text Box 321"/>
            <p:cNvSpPr txBox="1">
              <a:spLocks noChangeArrowheads="1"/>
            </p:cNvSpPr>
            <p:nvPr/>
          </p:nvSpPr>
          <p:spPr bwMode="auto">
            <a:xfrm>
              <a:off x="3936" y="158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728" name="Rectangle 4"/>
          <p:cNvSpPr>
            <a:spLocks noChangeArrowheads="1"/>
          </p:cNvSpPr>
          <p:nvPr/>
        </p:nvSpPr>
        <p:spPr bwMode="auto">
          <a:xfrm>
            <a:off x="1224147" y="1243598"/>
            <a:ext cx="4837146" cy="91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Planificación de Trayectorias de un Robot</a:t>
            </a:r>
          </a:p>
        </p:txBody>
      </p:sp>
    </p:spTree>
    <p:extLst>
      <p:ext uri="{BB962C8B-B14F-4D97-AF65-F5344CB8AC3E}">
        <p14:creationId xmlns:p14="http://schemas.microsoft.com/office/powerpoint/2010/main" val="14209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" grpId="0" animBg="1" autoUpdateAnimBg="0"/>
      <p:bldP spid="646" grpId="0" animBg="1" autoUpdateAnimBg="0"/>
      <p:bldP spid="64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Métodos de Escalada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Escalada Simple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obtener uno de los hijos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y compararlo con el nodo actual 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es mejor, h(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)&gt;h(N)  </a:t>
            </a:r>
            <a:r>
              <a:rPr kumimoji="0" lang="es-ES" altLang="es-CO" sz="2000" dirty="0" err="1">
                <a:solidFill>
                  <a:schemeClr val="accent1">
                    <a:lumMod val="50000"/>
                  </a:schemeClr>
                </a:solidFill>
              </a:rPr>
              <a:t>ent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continuar con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sino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se obtiene otro hijo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sino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hay hijos mejores  </a:t>
            </a:r>
            <a:r>
              <a:rPr kumimoji="0" lang="es-ES" altLang="es-CO" sz="2000" dirty="0" err="1">
                <a:solidFill>
                  <a:schemeClr val="accent1">
                    <a:lumMod val="50000"/>
                  </a:schemeClr>
                </a:solidFill>
              </a:rPr>
              <a:t>ent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terminar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Escalada con Gradiente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comparar el nodo actual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con </a:t>
            </a:r>
            <a:r>
              <a:rPr kumimoji="0" lang="es-ES" altLang="es-CO" sz="2000" b="0" u="sng" dirty="0">
                <a:solidFill>
                  <a:schemeClr val="accent1">
                    <a:lumMod val="50000"/>
                  </a:schemeClr>
                </a:solidFill>
              </a:rPr>
              <a:t>todos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sus hijos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Nsi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existe hilo mejor  </a:t>
            </a:r>
            <a:r>
              <a:rPr kumimoji="0" lang="es-ES" altLang="es-CO" sz="2000" dirty="0" err="1">
                <a:solidFill>
                  <a:schemeClr val="accent1">
                    <a:lumMod val="50000"/>
                  </a:schemeClr>
                </a:solidFill>
              </a:rPr>
              <a:t>ent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seleccionarlo como el nuevo mejor conocido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	h(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Nm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) &gt; h(N)  y  h(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Nm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) &gt; h(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Nsi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)    i</a:t>
            </a: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sym typeface="Symbol" pitchFamily="18" charset="2"/>
              </a:rPr>
              <a:t> 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   → 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’ =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Nm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sino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hay hijos mejores  </a:t>
            </a:r>
            <a:r>
              <a:rPr kumimoji="0" lang="es-ES" altLang="es-CO" sz="2000" dirty="0" err="1">
                <a:solidFill>
                  <a:schemeClr val="accent1">
                    <a:lumMod val="50000"/>
                  </a:schemeClr>
                </a:solidFill>
              </a:rPr>
              <a:t>ent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terminar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 Mínimos Locales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atrapado en callejones sin salida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i="1" dirty="0" err="1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- salto aleatorio</a:t>
            </a:r>
          </a:p>
        </p:txBody>
      </p:sp>
    </p:spTree>
    <p:extLst>
      <p:ext uri="{BB962C8B-B14F-4D97-AF65-F5344CB8AC3E}">
        <p14:creationId xmlns:p14="http://schemas.microsoft.com/office/powerpoint/2010/main" val="179354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Métodos de Escalada - Ejemplo</a:t>
            </a:r>
          </a:p>
        </p:txBody>
      </p:sp>
      <p:sp>
        <p:nvSpPr>
          <p:cNvPr id="244" name="Text Box 160"/>
          <p:cNvSpPr txBox="1">
            <a:spLocks noChangeArrowheads="1"/>
          </p:cNvSpPr>
          <p:nvPr/>
        </p:nvSpPr>
        <p:spPr bwMode="auto">
          <a:xfrm>
            <a:off x="3495927" y="5356223"/>
            <a:ext cx="152064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CO" altLang="es-CO" dirty="0">
                <a:solidFill>
                  <a:schemeClr val="tx1"/>
                </a:solidFill>
              </a:rPr>
              <a:t>Gradiente</a:t>
            </a:r>
          </a:p>
        </p:txBody>
      </p:sp>
      <p:sp>
        <p:nvSpPr>
          <p:cNvPr id="245" name="Text Box 161"/>
          <p:cNvSpPr txBox="1">
            <a:spLocks noChangeArrowheads="1"/>
          </p:cNvSpPr>
          <p:nvPr/>
        </p:nvSpPr>
        <p:spPr bwMode="auto">
          <a:xfrm>
            <a:off x="1145847" y="5356223"/>
            <a:ext cx="1935360" cy="4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CO" altLang="es-CO">
                <a:solidFill>
                  <a:schemeClr val="tx1"/>
                </a:solidFill>
              </a:rPr>
              <a:t>Escala Simple</a:t>
            </a:r>
          </a:p>
        </p:txBody>
      </p:sp>
      <p:sp>
        <p:nvSpPr>
          <p:cNvPr id="246" name="Text Box 162"/>
          <p:cNvSpPr txBox="1">
            <a:spLocks noChangeArrowheads="1"/>
          </p:cNvSpPr>
          <p:nvPr/>
        </p:nvSpPr>
        <p:spPr bwMode="auto">
          <a:xfrm>
            <a:off x="1802487" y="5978369"/>
            <a:ext cx="2626560" cy="47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2500" dirty="0">
                <a:solidFill>
                  <a:srgbClr val="D60093"/>
                </a:solidFill>
              </a:rPr>
              <a:t>Mínimos Locales</a:t>
            </a:r>
          </a:p>
        </p:txBody>
      </p:sp>
      <p:grpSp>
        <p:nvGrpSpPr>
          <p:cNvPr id="247" name="Group 243"/>
          <p:cNvGrpSpPr>
            <a:grpSpLocks/>
          </p:cNvGrpSpPr>
          <p:nvPr/>
        </p:nvGrpSpPr>
        <p:grpSpPr bwMode="auto">
          <a:xfrm>
            <a:off x="1180407" y="2314624"/>
            <a:ext cx="1866240" cy="2765090"/>
            <a:chOff x="1104" y="1536"/>
            <a:chExt cx="1296" cy="1920"/>
          </a:xfrm>
        </p:grpSpPr>
        <p:grpSp>
          <p:nvGrpSpPr>
            <p:cNvPr id="248" name="Group 106"/>
            <p:cNvGrpSpPr>
              <a:grpSpLocks/>
            </p:cNvGrpSpPr>
            <p:nvPr/>
          </p:nvGrpSpPr>
          <p:grpSpPr bwMode="auto">
            <a:xfrm>
              <a:off x="1104" y="1536"/>
              <a:ext cx="1248" cy="1920"/>
              <a:chOff x="1056" y="1536"/>
              <a:chExt cx="1248" cy="1920"/>
            </a:xfrm>
          </p:grpSpPr>
          <p:grpSp>
            <p:nvGrpSpPr>
              <p:cNvPr id="270" name="Group 107"/>
              <p:cNvGrpSpPr>
                <a:grpSpLocks/>
              </p:cNvGrpSpPr>
              <p:nvPr/>
            </p:nvGrpSpPr>
            <p:grpSpPr bwMode="auto">
              <a:xfrm>
                <a:off x="1056" y="1536"/>
                <a:ext cx="1248" cy="1920"/>
                <a:chOff x="720" y="1536"/>
                <a:chExt cx="1008" cy="1680"/>
              </a:xfrm>
            </p:grpSpPr>
            <p:sp>
              <p:nvSpPr>
                <p:cNvPr id="28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20" y="1536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88" name="Rectangle 109"/>
                <p:cNvSpPr>
                  <a:spLocks noChangeArrowheads="1"/>
                </p:cNvSpPr>
                <p:nvPr/>
              </p:nvSpPr>
              <p:spPr bwMode="auto">
                <a:xfrm>
                  <a:off x="1056" y="1536"/>
                  <a:ext cx="336" cy="336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8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0" name="Rectangle 111"/>
                <p:cNvSpPr>
                  <a:spLocks noChangeArrowheads="1"/>
                </p:cNvSpPr>
                <p:nvPr/>
              </p:nvSpPr>
              <p:spPr bwMode="auto">
                <a:xfrm>
                  <a:off x="720" y="1872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1" name="Rectangle 112"/>
                <p:cNvSpPr>
                  <a:spLocks noChangeArrowheads="1"/>
                </p:cNvSpPr>
                <p:nvPr/>
              </p:nvSpPr>
              <p:spPr bwMode="auto">
                <a:xfrm>
                  <a:off x="1056" y="1872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2" name="Rectangle 113"/>
                <p:cNvSpPr>
                  <a:spLocks noChangeArrowheads="1"/>
                </p:cNvSpPr>
                <p:nvPr/>
              </p:nvSpPr>
              <p:spPr bwMode="auto">
                <a:xfrm>
                  <a:off x="1392" y="1872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3" name="Rectangle 114"/>
                <p:cNvSpPr>
                  <a:spLocks noChangeArrowheads="1"/>
                </p:cNvSpPr>
                <p:nvPr/>
              </p:nvSpPr>
              <p:spPr bwMode="auto">
                <a:xfrm>
                  <a:off x="720" y="2208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4" name="Rectangle 115"/>
                <p:cNvSpPr>
                  <a:spLocks noChangeArrowheads="1"/>
                </p:cNvSpPr>
                <p:nvPr/>
              </p:nvSpPr>
              <p:spPr bwMode="auto">
                <a:xfrm>
                  <a:off x="1056" y="2208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5" name="Rectangle 116"/>
                <p:cNvSpPr>
                  <a:spLocks noChangeArrowheads="1"/>
                </p:cNvSpPr>
                <p:nvPr/>
              </p:nvSpPr>
              <p:spPr bwMode="auto">
                <a:xfrm>
                  <a:off x="1392" y="2208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6" name="Rectangle 117"/>
                <p:cNvSpPr>
                  <a:spLocks noChangeArrowheads="1"/>
                </p:cNvSpPr>
                <p:nvPr/>
              </p:nvSpPr>
              <p:spPr bwMode="auto">
                <a:xfrm>
                  <a:off x="720" y="2544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7" name="Rectangle 118"/>
                <p:cNvSpPr>
                  <a:spLocks noChangeArrowheads="1"/>
                </p:cNvSpPr>
                <p:nvPr/>
              </p:nvSpPr>
              <p:spPr bwMode="auto">
                <a:xfrm>
                  <a:off x="1056" y="2544"/>
                  <a:ext cx="336" cy="336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8" name="Rectangle 119"/>
                <p:cNvSpPr>
                  <a:spLocks noChangeArrowheads="1"/>
                </p:cNvSpPr>
                <p:nvPr/>
              </p:nvSpPr>
              <p:spPr bwMode="auto">
                <a:xfrm>
                  <a:off x="1392" y="2544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29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20" y="2880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00" name="Rectangle 121"/>
                <p:cNvSpPr>
                  <a:spLocks noChangeArrowheads="1"/>
                </p:cNvSpPr>
                <p:nvPr/>
              </p:nvSpPr>
              <p:spPr bwMode="auto">
                <a:xfrm>
                  <a:off x="1056" y="2880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01" name="Rectangle 122"/>
                <p:cNvSpPr>
                  <a:spLocks noChangeArrowheads="1"/>
                </p:cNvSpPr>
                <p:nvPr/>
              </p:nvSpPr>
              <p:spPr bwMode="auto">
                <a:xfrm>
                  <a:off x="1392" y="2880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</p:grpSp>
          <p:sp>
            <p:nvSpPr>
              <p:cNvPr id="271" name="Text Box 123"/>
              <p:cNvSpPr txBox="1">
                <a:spLocks noChangeArrowheads="1"/>
              </p:cNvSpPr>
              <p:nvPr/>
            </p:nvSpPr>
            <p:spPr bwMode="auto">
              <a:xfrm>
                <a:off x="1920" y="1968"/>
                <a:ext cx="336" cy="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>
                    <a:solidFill>
                      <a:srgbClr val="6699FF"/>
                    </a:solidFill>
                  </a:rPr>
                  <a:t>EI</a:t>
                </a:r>
              </a:p>
            </p:txBody>
          </p:sp>
          <p:sp>
            <p:nvSpPr>
              <p:cNvPr id="272" name="Text Box 124"/>
              <p:cNvSpPr txBox="1">
                <a:spLocks noChangeArrowheads="1"/>
              </p:cNvSpPr>
              <p:nvPr/>
            </p:nvSpPr>
            <p:spPr bwMode="auto">
              <a:xfrm>
                <a:off x="1488" y="3120"/>
                <a:ext cx="384" cy="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>
                    <a:solidFill>
                      <a:srgbClr val="6699FF"/>
                    </a:solidFill>
                  </a:rPr>
                  <a:t>EF</a:t>
                </a:r>
              </a:p>
            </p:txBody>
          </p:sp>
          <p:grpSp>
            <p:nvGrpSpPr>
              <p:cNvPr id="273" name="Group 125"/>
              <p:cNvGrpSpPr>
                <a:grpSpLocks/>
              </p:cNvGrpSpPr>
              <p:nvPr/>
            </p:nvGrpSpPr>
            <p:grpSpPr bwMode="auto">
              <a:xfrm>
                <a:off x="1113" y="1582"/>
                <a:ext cx="1129" cy="1780"/>
                <a:chOff x="1113" y="1582"/>
                <a:chExt cx="1086" cy="1780"/>
              </a:xfrm>
            </p:grpSpPr>
            <p:sp>
              <p:nvSpPr>
                <p:cNvPr id="27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113" y="1582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A</a:t>
                  </a:r>
                </a:p>
              </p:txBody>
            </p:sp>
            <p:sp>
              <p:nvSpPr>
                <p:cNvPr id="27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913" y="1582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B</a:t>
                  </a:r>
                </a:p>
              </p:txBody>
            </p:sp>
            <p:sp>
              <p:nvSpPr>
                <p:cNvPr id="276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113" y="1975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C</a:t>
                  </a:r>
                </a:p>
              </p:txBody>
            </p:sp>
            <p:sp>
              <p:nvSpPr>
                <p:cNvPr id="277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1513" y="1975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D</a:t>
                  </a:r>
                </a:p>
              </p:txBody>
            </p:sp>
            <p:sp>
              <p:nvSpPr>
                <p:cNvPr id="27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913" y="1975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E</a:t>
                  </a:r>
                </a:p>
              </p:txBody>
            </p:sp>
            <p:sp>
              <p:nvSpPr>
                <p:cNvPr id="27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113" y="2359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F</a:t>
                  </a:r>
                </a:p>
              </p:txBody>
            </p:sp>
            <p:sp>
              <p:nvSpPr>
                <p:cNvPr id="28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513" y="2359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G</a:t>
                  </a:r>
                </a:p>
              </p:txBody>
            </p:sp>
            <p:sp>
              <p:nvSpPr>
                <p:cNvPr id="281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913" y="2359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H</a:t>
                  </a:r>
                </a:p>
              </p:txBody>
            </p:sp>
            <p:sp>
              <p:nvSpPr>
                <p:cNvPr id="28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113" y="2743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I</a:t>
                  </a:r>
                </a:p>
              </p:txBody>
            </p:sp>
            <p:sp>
              <p:nvSpPr>
                <p:cNvPr id="28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913" y="2743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J</a:t>
                  </a:r>
                </a:p>
              </p:txBody>
            </p:sp>
            <p:sp>
              <p:nvSpPr>
                <p:cNvPr id="28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113" y="3127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K</a:t>
                  </a:r>
                </a:p>
              </p:txBody>
            </p:sp>
            <p:sp>
              <p:nvSpPr>
                <p:cNvPr id="28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1513" y="3127"/>
                  <a:ext cx="286" cy="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400" dirty="0"/>
                    <a:t>L</a:t>
                  </a:r>
                </a:p>
              </p:txBody>
            </p:sp>
            <p:sp>
              <p:nvSpPr>
                <p:cNvPr id="28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1913" y="3127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M</a:t>
                  </a:r>
                </a:p>
              </p:txBody>
            </p:sp>
          </p:grpSp>
        </p:grpSp>
        <p:grpSp>
          <p:nvGrpSpPr>
            <p:cNvPr id="249" name="Group 207"/>
            <p:cNvGrpSpPr>
              <a:grpSpLocks/>
            </p:cNvGrpSpPr>
            <p:nvPr/>
          </p:nvGrpSpPr>
          <p:grpSpPr bwMode="auto">
            <a:xfrm>
              <a:off x="1392" y="1728"/>
              <a:ext cx="1008" cy="1712"/>
              <a:chOff x="576" y="1728"/>
              <a:chExt cx="1008" cy="1712"/>
            </a:xfrm>
          </p:grpSpPr>
          <p:grpSp>
            <p:nvGrpSpPr>
              <p:cNvPr id="250" name="Group 208"/>
              <p:cNvGrpSpPr>
                <a:grpSpLocks/>
              </p:cNvGrpSpPr>
              <p:nvPr/>
            </p:nvGrpSpPr>
            <p:grpSpPr bwMode="auto">
              <a:xfrm>
                <a:off x="576" y="3216"/>
                <a:ext cx="1008" cy="224"/>
                <a:chOff x="576" y="2112"/>
                <a:chExt cx="1008" cy="224"/>
              </a:xfrm>
            </p:grpSpPr>
            <p:sp>
              <p:nvSpPr>
                <p:cNvPr id="267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268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269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51" name="Group 212"/>
              <p:cNvGrpSpPr>
                <a:grpSpLocks/>
              </p:cNvGrpSpPr>
              <p:nvPr/>
            </p:nvGrpSpPr>
            <p:grpSpPr bwMode="auto">
              <a:xfrm>
                <a:off x="576" y="2880"/>
                <a:ext cx="1008" cy="224"/>
                <a:chOff x="576" y="2112"/>
                <a:chExt cx="1008" cy="224"/>
              </a:xfrm>
            </p:grpSpPr>
            <p:sp>
              <p:nvSpPr>
                <p:cNvPr id="264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s-CO" altLang="es-CO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5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266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52" name="Group 216"/>
              <p:cNvGrpSpPr>
                <a:grpSpLocks/>
              </p:cNvGrpSpPr>
              <p:nvPr/>
            </p:nvGrpSpPr>
            <p:grpSpPr bwMode="auto">
              <a:xfrm>
                <a:off x="576" y="2496"/>
                <a:ext cx="1008" cy="224"/>
                <a:chOff x="576" y="2112"/>
                <a:chExt cx="1008" cy="224"/>
              </a:xfrm>
            </p:grpSpPr>
            <p:sp>
              <p:nvSpPr>
                <p:cNvPr id="261" name="Text Box 217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262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63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253" name="Group 220"/>
              <p:cNvGrpSpPr>
                <a:grpSpLocks/>
              </p:cNvGrpSpPr>
              <p:nvPr/>
            </p:nvGrpSpPr>
            <p:grpSpPr bwMode="auto">
              <a:xfrm>
                <a:off x="576" y="2092"/>
                <a:ext cx="1008" cy="224"/>
                <a:chOff x="576" y="2112"/>
                <a:chExt cx="1008" cy="224"/>
              </a:xfrm>
            </p:grpSpPr>
            <p:sp>
              <p:nvSpPr>
                <p:cNvPr id="258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59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260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54" name="Group 224"/>
              <p:cNvGrpSpPr>
                <a:grpSpLocks/>
              </p:cNvGrpSpPr>
              <p:nvPr/>
            </p:nvGrpSpPr>
            <p:grpSpPr bwMode="auto">
              <a:xfrm>
                <a:off x="576" y="1728"/>
                <a:ext cx="1008" cy="224"/>
                <a:chOff x="576" y="2112"/>
                <a:chExt cx="1008" cy="224"/>
              </a:xfrm>
            </p:grpSpPr>
            <p:sp>
              <p:nvSpPr>
                <p:cNvPr id="255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s-CO" altLang="es-CO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6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257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</p:grpSp>
      </p:grpSp>
      <p:sp>
        <p:nvSpPr>
          <p:cNvPr id="302" name="Line 244"/>
          <p:cNvSpPr>
            <a:spLocks noChangeShapeType="1"/>
          </p:cNvSpPr>
          <p:nvPr/>
        </p:nvSpPr>
        <p:spPr bwMode="auto">
          <a:xfrm flipV="1">
            <a:off x="2562807" y="2660261"/>
            <a:ext cx="0" cy="553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303" name="Group 251"/>
          <p:cNvGrpSpPr>
            <a:grpSpLocks/>
          </p:cNvGrpSpPr>
          <p:nvPr/>
        </p:nvGrpSpPr>
        <p:grpSpPr bwMode="auto">
          <a:xfrm>
            <a:off x="2078967" y="3213279"/>
            <a:ext cx="483840" cy="483891"/>
            <a:chOff x="1680" y="2160"/>
            <a:chExt cx="336" cy="336"/>
          </a:xfrm>
        </p:grpSpPr>
        <p:sp>
          <p:nvSpPr>
            <p:cNvPr id="304" name="Line 248"/>
            <p:cNvSpPr>
              <a:spLocks noChangeShapeType="1"/>
            </p:cNvSpPr>
            <p:nvPr/>
          </p:nvSpPr>
          <p:spPr bwMode="auto">
            <a:xfrm rot="5400000">
              <a:off x="1848" y="1992"/>
              <a:ext cx="0" cy="33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5" name="Line 249"/>
            <p:cNvSpPr>
              <a:spLocks noChangeShapeType="1"/>
            </p:cNvSpPr>
            <p:nvPr/>
          </p:nvSpPr>
          <p:spPr bwMode="auto">
            <a:xfrm>
              <a:off x="1680" y="2160"/>
              <a:ext cx="0" cy="33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306" name="Group 252"/>
          <p:cNvGrpSpPr>
            <a:grpSpLocks/>
          </p:cNvGrpSpPr>
          <p:nvPr/>
        </p:nvGrpSpPr>
        <p:grpSpPr bwMode="auto">
          <a:xfrm>
            <a:off x="2078967" y="3213279"/>
            <a:ext cx="483840" cy="1659054"/>
            <a:chOff x="1680" y="2160"/>
            <a:chExt cx="336" cy="1152"/>
          </a:xfrm>
        </p:grpSpPr>
        <p:sp>
          <p:nvSpPr>
            <p:cNvPr id="307" name="Line 245"/>
            <p:cNvSpPr>
              <a:spLocks noChangeShapeType="1"/>
            </p:cNvSpPr>
            <p:nvPr/>
          </p:nvSpPr>
          <p:spPr bwMode="auto">
            <a:xfrm>
              <a:off x="2016" y="2160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8" name="Line 246"/>
            <p:cNvSpPr>
              <a:spLocks noChangeShapeType="1"/>
            </p:cNvSpPr>
            <p:nvPr/>
          </p:nvSpPr>
          <p:spPr bwMode="auto">
            <a:xfrm>
              <a:off x="2016" y="2448"/>
              <a:ext cx="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9" name="Line 247"/>
            <p:cNvSpPr>
              <a:spLocks noChangeShapeType="1"/>
            </p:cNvSpPr>
            <p:nvPr/>
          </p:nvSpPr>
          <p:spPr bwMode="auto">
            <a:xfrm>
              <a:off x="2016" y="2880"/>
              <a:ext cx="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0" name="Line 250"/>
            <p:cNvSpPr>
              <a:spLocks noChangeShapeType="1"/>
            </p:cNvSpPr>
            <p:nvPr/>
          </p:nvSpPr>
          <p:spPr bwMode="auto">
            <a:xfrm rot="5400000">
              <a:off x="1848" y="3144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311" name="Group 317"/>
          <p:cNvGrpSpPr>
            <a:grpSpLocks/>
          </p:cNvGrpSpPr>
          <p:nvPr/>
        </p:nvGrpSpPr>
        <p:grpSpPr bwMode="auto">
          <a:xfrm>
            <a:off x="3323127" y="2314624"/>
            <a:ext cx="1866240" cy="2765090"/>
            <a:chOff x="1104" y="1536"/>
            <a:chExt cx="1296" cy="1920"/>
          </a:xfrm>
        </p:grpSpPr>
        <p:grpSp>
          <p:nvGrpSpPr>
            <p:cNvPr id="312" name="Group 318"/>
            <p:cNvGrpSpPr>
              <a:grpSpLocks/>
            </p:cNvGrpSpPr>
            <p:nvPr/>
          </p:nvGrpSpPr>
          <p:grpSpPr bwMode="auto">
            <a:xfrm>
              <a:off x="1104" y="1536"/>
              <a:ext cx="1248" cy="1920"/>
              <a:chOff x="1056" y="1536"/>
              <a:chExt cx="1248" cy="1920"/>
            </a:xfrm>
          </p:grpSpPr>
          <p:grpSp>
            <p:nvGrpSpPr>
              <p:cNvPr id="334" name="Group 319"/>
              <p:cNvGrpSpPr>
                <a:grpSpLocks/>
              </p:cNvGrpSpPr>
              <p:nvPr/>
            </p:nvGrpSpPr>
            <p:grpSpPr bwMode="auto">
              <a:xfrm>
                <a:off x="1056" y="1536"/>
                <a:ext cx="1248" cy="1920"/>
                <a:chOff x="720" y="1536"/>
                <a:chExt cx="1008" cy="1680"/>
              </a:xfrm>
            </p:grpSpPr>
            <p:sp>
              <p:nvSpPr>
                <p:cNvPr id="351" name="Rectangle 320"/>
                <p:cNvSpPr>
                  <a:spLocks noChangeArrowheads="1"/>
                </p:cNvSpPr>
                <p:nvPr/>
              </p:nvSpPr>
              <p:spPr bwMode="auto">
                <a:xfrm>
                  <a:off x="720" y="1536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2" name="Rectangle 321"/>
                <p:cNvSpPr>
                  <a:spLocks noChangeArrowheads="1"/>
                </p:cNvSpPr>
                <p:nvPr/>
              </p:nvSpPr>
              <p:spPr bwMode="auto">
                <a:xfrm>
                  <a:off x="1056" y="1536"/>
                  <a:ext cx="336" cy="336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3" name="Rectangle 322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4" name="Rectangle 323"/>
                <p:cNvSpPr>
                  <a:spLocks noChangeArrowheads="1"/>
                </p:cNvSpPr>
                <p:nvPr/>
              </p:nvSpPr>
              <p:spPr bwMode="auto">
                <a:xfrm>
                  <a:off x="720" y="1872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5" name="Rectangle 324"/>
                <p:cNvSpPr>
                  <a:spLocks noChangeArrowheads="1"/>
                </p:cNvSpPr>
                <p:nvPr/>
              </p:nvSpPr>
              <p:spPr bwMode="auto">
                <a:xfrm>
                  <a:off x="1056" y="1872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6" name="Rectangle 325"/>
                <p:cNvSpPr>
                  <a:spLocks noChangeArrowheads="1"/>
                </p:cNvSpPr>
                <p:nvPr/>
              </p:nvSpPr>
              <p:spPr bwMode="auto">
                <a:xfrm>
                  <a:off x="1392" y="1872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7" name="Rectangle 326"/>
                <p:cNvSpPr>
                  <a:spLocks noChangeArrowheads="1"/>
                </p:cNvSpPr>
                <p:nvPr/>
              </p:nvSpPr>
              <p:spPr bwMode="auto">
                <a:xfrm>
                  <a:off x="720" y="2208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8" name="Rectangle 327"/>
                <p:cNvSpPr>
                  <a:spLocks noChangeArrowheads="1"/>
                </p:cNvSpPr>
                <p:nvPr/>
              </p:nvSpPr>
              <p:spPr bwMode="auto">
                <a:xfrm>
                  <a:off x="1056" y="2208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59" name="Rectangle 328"/>
                <p:cNvSpPr>
                  <a:spLocks noChangeArrowheads="1"/>
                </p:cNvSpPr>
                <p:nvPr/>
              </p:nvSpPr>
              <p:spPr bwMode="auto">
                <a:xfrm>
                  <a:off x="1392" y="2208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60" name="Rectangle 329"/>
                <p:cNvSpPr>
                  <a:spLocks noChangeArrowheads="1"/>
                </p:cNvSpPr>
                <p:nvPr/>
              </p:nvSpPr>
              <p:spPr bwMode="auto">
                <a:xfrm>
                  <a:off x="720" y="2544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61" name="Rectangle 330"/>
                <p:cNvSpPr>
                  <a:spLocks noChangeArrowheads="1"/>
                </p:cNvSpPr>
                <p:nvPr/>
              </p:nvSpPr>
              <p:spPr bwMode="auto">
                <a:xfrm>
                  <a:off x="1056" y="2544"/>
                  <a:ext cx="336" cy="336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62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92" y="2544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63" name="Rectangle 332"/>
                <p:cNvSpPr>
                  <a:spLocks noChangeArrowheads="1"/>
                </p:cNvSpPr>
                <p:nvPr/>
              </p:nvSpPr>
              <p:spPr bwMode="auto">
                <a:xfrm>
                  <a:off x="720" y="2880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64" name="Rectangle 333"/>
                <p:cNvSpPr>
                  <a:spLocks noChangeArrowheads="1"/>
                </p:cNvSpPr>
                <p:nvPr/>
              </p:nvSpPr>
              <p:spPr bwMode="auto">
                <a:xfrm>
                  <a:off x="1056" y="2880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365" name="Rectangle 334"/>
                <p:cNvSpPr>
                  <a:spLocks noChangeArrowheads="1"/>
                </p:cNvSpPr>
                <p:nvPr/>
              </p:nvSpPr>
              <p:spPr bwMode="auto">
                <a:xfrm>
                  <a:off x="1392" y="2880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</p:grpSp>
          <p:sp>
            <p:nvSpPr>
              <p:cNvPr id="335" name="Text Box 335"/>
              <p:cNvSpPr txBox="1">
                <a:spLocks noChangeArrowheads="1"/>
              </p:cNvSpPr>
              <p:nvPr/>
            </p:nvSpPr>
            <p:spPr bwMode="auto">
              <a:xfrm>
                <a:off x="1920" y="1968"/>
                <a:ext cx="336" cy="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>
                    <a:solidFill>
                      <a:srgbClr val="6699FF"/>
                    </a:solidFill>
                  </a:rPr>
                  <a:t>EI</a:t>
                </a:r>
              </a:p>
            </p:txBody>
          </p:sp>
          <p:sp>
            <p:nvSpPr>
              <p:cNvPr id="336" name="Text Box 336"/>
              <p:cNvSpPr txBox="1">
                <a:spLocks noChangeArrowheads="1"/>
              </p:cNvSpPr>
              <p:nvPr/>
            </p:nvSpPr>
            <p:spPr bwMode="auto">
              <a:xfrm>
                <a:off x="1488" y="3120"/>
                <a:ext cx="384" cy="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 dirty="0">
                    <a:solidFill>
                      <a:srgbClr val="6699FF"/>
                    </a:solidFill>
                  </a:rPr>
                  <a:t>EF</a:t>
                </a:r>
              </a:p>
            </p:txBody>
          </p:sp>
          <p:grpSp>
            <p:nvGrpSpPr>
              <p:cNvPr id="337" name="Group 337"/>
              <p:cNvGrpSpPr>
                <a:grpSpLocks/>
              </p:cNvGrpSpPr>
              <p:nvPr/>
            </p:nvGrpSpPr>
            <p:grpSpPr bwMode="auto">
              <a:xfrm>
                <a:off x="1113" y="1582"/>
                <a:ext cx="1129" cy="1780"/>
                <a:chOff x="1113" y="1582"/>
                <a:chExt cx="1086" cy="1780"/>
              </a:xfrm>
            </p:grpSpPr>
            <p:sp>
              <p:nvSpPr>
                <p:cNvPr id="338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1113" y="1582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A</a:t>
                  </a:r>
                </a:p>
              </p:txBody>
            </p:sp>
            <p:sp>
              <p:nvSpPr>
                <p:cNvPr id="339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1913" y="1582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B</a:t>
                  </a:r>
                </a:p>
              </p:txBody>
            </p:sp>
            <p:sp>
              <p:nvSpPr>
                <p:cNvPr id="340" name="Text Box 340"/>
                <p:cNvSpPr txBox="1">
                  <a:spLocks noChangeArrowheads="1"/>
                </p:cNvSpPr>
                <p:nvPr/>
              </p:nvSpPr>
              <p:spPr bwMode="auto">
                <a:xfrm>
                  <a:off x="1113" y="1975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C</a:t>
                  </a:r>
                </a:p>
              </p:txBody>
            </p:sp>
            <p:sp>
              <p:nvSpPr>
                <p:cNvPr id="341" name="Text Box 341"/>
                <p:cNvSpPr txBox="1">
                  <a:spLocks noChangeArrowheads="1"/>
                </p:cNvSpPr>
                <p:nvPr/>
              </p:nvSpPr>
              <p:spPr bwMode="auto">
                <a:xfrm>
                  <a:off x="1513" y="1975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D</a:t>
                  </a:r>
                </a:p>
              </p:txBody>
            </p:sp>
            <p:sp>
              <p:nvSpPr>
                <p:cNvPr id="342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1913" y="1975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E</a:t>
                  </a:r>
                </a:p>
              </p:txBody>
            </p:sp>
            <p:sp>
              <p:nvSpPr>
                <p:cNvPr id="343" name="Text Box 343"/>
                <p:cNvSpPr txBox="1">
                  <a:spLocks noChangeArrowheads="1"/>
                </p:cNvSpPr>
                <p:nvPr/>
              </p:nvSpPr>
              <p:spPr bwMode="auto">
                <a:xfrm>
                  <a:off x="1113" y="2359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F</a:t>
                  </a:r>
                </a:p>
              </p:txBody>
            </p:sp>
            <p:sp>
              <p:nvSpPr>
                <p:cNvPr id="344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513" y="2359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G</a:t>
                  </a:r>
                </a:p>
              </p:txBody>
            </p:sp>
            <p:sp>
              <p:nvSpPr>
                <p:cNvPr id="345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1913" y="2359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H</a:t>
                  </a:r>
                </a:p>
              </p:txBody>
            </p:sp>
            <p:sp>
              <p:nvSpPr>
                <p:cNvPr id="346" name="Text Box 346"/>
                <p:cNvSpPr txBox="1">
                  <a:spLocks noChangeArrowheads="1"/>
                </p:cNvSpPr>
                <p:nvPr/>
              </p:nvSpPr>
              <p:spPr bwMode="auto">
                <a:xfrm>
                  <a:off x="1113" y="2743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I</a:t>
                  </a:r>
                </a:p>
              </p:txBody>
            </p:sp>
            <p:sp>
              <p:nvSpPr>
                <p:cNvPr id="347" name="Text Box 347"/>
                <p:cNvSpPr txBox="1">
                  <a:spLocks noChangeArrowheads="1"/>
                </p:cNvSpPr>
                <p:nvPr/>
              </p:nvSpPr>
              <p:spPr bwMode="auto">
                <a:xfrm>
                  <a:off x="1913" y="2743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J</a:t>
                  </a:r>
                </a:p>
              </p:txBody>
            </p:sp>
            <p:sp>
              <p:nvSpPr>
                <p:cNvPr id="348" name="Text Box 348"/>
                <p:cNvSpPr txBox="1">
                  <a:spLocks noChangeArrowheads="1"/>
                </p:cNvSpPr>
                <p:nvPr/>
              </p:nvSpPr>
              <p:spPr bwMode="auto">
                <a:xfrm>
                  <a:off x="1113" y="3127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K</a:t>
                  </a:r>
                </a:p>
              </p:txBody>
            </p:sp>
            <p:sp>
              <p:nvSpPr>
                <p:cNvPr id="349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1513" y="3127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L</a:t>
                  </a:r>
                </a:p>
              </p:txBody>
            </p:sp>
            <p:sp>
              <p:nvSpPr>
                <p:cNvPr id="350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1913" y="3127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M</a:t>
                  </a:r>
                </a:p>
              </p:txBody>
            </p:sp>
          </p:grpSp>
        </p:grpSp>
        <p:grpSp>
          <p:nvGrpSpPr>
            <p:cNvPr id="313" name="Group 351"/>
            <p:cNvGrpSpPr>
              <a:grpSpLocks/>
            </p:cNvGrpSpPr>
            <p:nvPr/>
          </p:nvGrpSpPr>
          <p:grpSpPr bwMode="auto">
            <a:xfrm>
              <a:off x="1392" y="1728"/>
              <a:ext cx="1008" cy="1712"/>
              <a:chOff x="576" y="1728"/>
              <a:chExt cx="1008" cy="1712"/>
            </a:xfrm>
          </p:grpSpPr>
          <p:grpSp>
            <p:nvGrpSpPr>
              <p:cNvPr id="314" name="Group 352"/>
              <p:cNvGrpSpPr>
                <a:grpSpLocks/>
              </p:cNvGrpSpPr>
              <p:nvPr/>
            </p:nvGrpSpPr>
            <p:grpSpPr bwMode="auto">
              <a:xfrm>
                <a:off x="576" y="3216"/>
                <a:ext cx="1008" cy="224"/>
                <a:chOff x="576" y="2112"/>
                <a:chExt cx="1008" cy="224"/>
              </a:xfrm>
            </p:grpSpPr>
            <p:sp>
              <p:nvSpPr>
                <p:cNvPr id="331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332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333" name="Text Box 355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15" name="Group 356"/>
              <p:cNvGrpSpPr>
                <a:grpSpLocks/>
              </p:cNvGrpSpPr>
              <p:nvPr/>
            </p:nvGrpSpPr>
            <p:grpSpPr bwMode="auto">
              <a:xfrm>
                <a:off x="576" y="2880"/>
                <a:ext cx="1008" cy="224"/>
                <a:chOff x="576" y="2112"/>
                <a:chExt cx="1008" cy="224"/>
              </a:xfrm>
            </p:grpSpPr>
            <p:sp>
              <p:nvSpPr>
                <p:cNvPr id="328" name="Text Box 357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s-CO" altLang="es-CO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9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330" name="Text Box 359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316" name="Group 360"/>
              <p:cNvGrpSpPr>
                <a:grpSpLocks/>
              </p:cNvGrpSpPr>
              <p:nvPr/>
            </p:nvGrpSpPr>
            <p:grpSpPr bwMode="auto">
              <a:xfrm>
                <a:off x="576" y="2496"/>
                <a:ext cx="1008" cy="224"/>
                <a:chOff x="576" y="2112"/>
                <a:chExt cx="1008" cy="224"/>
              </a:xfrm>
            </p:grpSpPr>
            <p:sp>
              <p:nvSpPr>
                <p:cNvPr id="325" name="Text Box 361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326" name="Text Box 362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327" name="Text Box 363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317" name="Group 364"/>
              <p:cNvGrpSpPr>
                <a:grpSpLocks/>
              </p:cNvGrpSpPr>
              <p:nvPr/>
            </p:nvGrpSpPr>
            <p:grpSpPr bwMode="auto">
              <a:xfrm>
                <a:off x="576" y="2092"/>
                <a:ext cx="1008" cy="224"/>
                <a:chOff x="576" y="2112"/>
                <a:chExt cx="1008" cy="224"/>
              </a:xfrm>
            </p:grpSpPr>
            <p:sp>
              <p:nvSpPr>
                <p:cNvPr id="322" name="Text Box 365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323" name="Text Box 366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324" name="Text Box 367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18" name="Group 368"/>
              <p:cNvGrpSpPr>
                <a:grpSpLocks/>
              </p:cNvGrpSpPr>
              <p:nvPr/>
            </p:nvGrpSpPr>
            <p:grpSpPr bwMode="auto">
              <a:xfrm>
                <a:off x="576" y="1728"/>
                <a:ext cx="1008" cy="224"/>
                <a:chOff x="576" y="2112"/>
                <a:chExt cx="1008" cy="224"/>
              </a:xfrm>
            </p:grpSpPr>
            <p:sp>
              <p:nvSpPr>
                <p:cNvPr id="319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s-CO" altLang="es-CO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" name="Text Box 370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321" name="Text Box 371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</p:grpSp>
      </p:grpSp>
      <p:sp>
        <p:nvSpPr>
          <p:cNvPr id="366" name="Line 374"/>
          <p:cNvSpPr>
            <a:spLocks noChangeShapeType="1"/>
          </p:cNvSpPr>
          <p:nvPr/>
        </p:nvSpPr>
        <p:spPr bwMode="auto">
          <a:xfrm rot="5400000">
            <a:off x="4463607" y="3524377"/>
            <a:ext cx="0" cy="483840"/>
          </a:xfrm>
          <a:prstGeom prst="line">
            <a:avLst/>
          </a:prstGeom>
          <a:noFill/>
          <a:ln w="28575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sp>
        <p:nvSpPr>
          <p:cNvPr id="367" name="Line 377"/>
          <p:cNvSpPr>
            <a:spLocks noChangeShapeType="1"/>
          </p:cNvSpPr>
          <p:nvPr/>
        </p:nvSpPr>
        <p:spPr bwMode="auto">
          <a:xfrm>
            <a:off x="4705527" y="3213279"/>
            <a:ext cx="0" cy="553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368" name="Group 382"/>
          <p:cNvGrpSpPr>
            <a:grpSpLocks/>
          </p:cNvGrpSpPr>
          <p:nvPr/>
        </p:nvGrpSpPr>
        <p:grpSpPr bwMode="auto">
          <a:xfrm>
            <a:off x="4221687" y="3766297"/>
            <a:ext cx="483840" cy="1106036"/>
            <a:chOff x="2544" y="2544"/>
            <a:chExt cx="336" cy="768"/>
          </a:xfrm>
        </p:grpSpPr>
        <p:sp>
          <p:nvSpPr>
            <p:cNvPr id="369" name="Line 378"/>
            <p:cNvSpPr>
              <a:spLocks noChangeShapeType="1"/>
            </p:cNvSpPr>
            <p:nvPr/>
          </p:nvSpPr>
          <p:spPr bwMode="auto">
            <a:xfrm>
              <a:off x="2880" y="2544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70" name="Line 379"/>
            <p:cNvSpPr>
              <a:spLocks noChangeShapeType="1"/>
            </p:cNvSpPr>
            <p:nvPr/>
          </p:nvSpPr>
          <p:spPr bwMode="auto">
            <a:xfrm>
              <a:off x="2880" y="2880"/>
              <a:ext cx="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71" name="Line 380"/>
            <p:cNvSpPr>
              <a:spLocks noChangeShapeType="1"/>
            </p:cNvSpPr>
            <p:nvPr/>
          </p:nvSpPr>
          <p:spPr bwMode="auto">
            <a:xfrm rot="5400000">
              <a:off x="2712" y="3144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372" name="Group 384"/>
          <p:cNvGrpSpPr>
            <a:grpSpLocks/>
          </p:cNvGrpSpPr>
          <p:nvPr/>
        </p:nvGrpSpPr>
        <p:grpSpPr bwMode="auto">
          <a:xfrm>
            <a:off x="4221687" y="3213279"/>
            <a:ext cx="483840" cy="483891"/>
            <a:chOff x="1680" y="2160"/>
            <a:chExt cx="336" cy="336"/>
          </a:xfrm>
        </p:grpSpPr>
        <p:sp>
          <p:nvSpPr>
            <p:cNvPr id="373" name="Line 385"/>
            <p:cNvSpPr>
              <a:spLocks noChangeShapeType="1"/>
            </p:cNvSpPr>
            <p:nvPr/>
          </p:nvSpPr>
          <p:spPr bwMode="auto">
            <a:xfrm rot="5400000">
              <a:off x="1848" y="1992"/>
              <a:ext cx="0" cy="33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74" name="Line 386"/>
            <p:cNvSpPr>
              <a:spLocks noChangeShapeType="1"/>
            </p:cNvSpPr>
            <p:nvPr/>
          </p:nvSpPr>
          <p:spPr bwMode="auto">
            <a:xfrm>
              <a:off x="1680" y="2160"/>
              <a:ext cx="0" cy="336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376" name="Rectángulo 375"/>
          <p:cNvSpPr/>
          <p:nvPr/>
        </p:nvSpPr>
        <p:spPr>
          <a:xfrm>
            <a:off x="6716993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77" name="Group 307"/>
          <p:cNvGrpSpPr>
            <a:grpSpLocks/>
          </p:cNvGrpSpPr>
          <p:nvPr/>
        </p:nvGrpSpPr>
        <p:grpSpPr bwMode="auto">
          <a:xfrm>
            <a:off x="7525127" y="1244291"/>
            <a:ext cx="3041280" cy="5507138"/>
            <a:chOff x="3936" y="864"/>
            <a:chExt cx="2112" cy="382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78" name="Text Box 288"/>
            <p:cNvSpPr txBox="1">
              <a:spLocks noChangeArrowheads="1"/>
            </p:cNvSpPr>
            <p:nvPr/>
          </p:nvSpPr>
          <p:spPr bwMode="auto">
            <a:xfrm>
              <a:off x="5856" y="372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79" name="Text Box 289"/>
            <p:cNvSpPr txBox="1">
              <a:spLocks noChangeArrowheads="1"/>
            </p:cNvSpPr>
            <p:nvPr/>
          </p:nvSpPr>
          <p:spPr bwMode="auto">
            <a:xfrm>
              <a:off x="4896" y="446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80" name="Text Box 290"/>
            <p:cNvSpPr txBox="1">
              <a:spLocks noChangeArrowheads="1"/>
            </p:cNvSpPr>
            <p:nvPr/>
          </p:nvSpPr>
          <p:spPr bwMode="auto">
            <a:xfrm>
              <a:off x="585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81" name="Text Box 293"/>
            <p:cNvSpPr txBox="1">
              <a:spLocks noChangeArrowheads="1"/>
            </p:cNvSpPr>
            <p:nvPr/>
          </p:nvSpPr>
          <p:spPr bwMode="auto">
            <a:xfrm>
              <a:off x="4896" y="372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2" name="Text Box 294"/>
            <p:cNvSpPr txBox="1">
              <a:spLocks noChangeArrowheads="1"/>
            </p:cNvSpPr>
            <p:nvPr/>
          </p:nvSpPr>
          <p:spPr bwMode="auto">
            <a:xfrm>
              <a:off x="585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3" name="Text Box 296"/>
            <p:cNvSpPr txBox="1">
              <a:spLocks noChangeArrowheads="1"/>
            </p:cNvSpPr>
            <p:nvPr/>
          </p:nvSpPr>
          <p:spPr bwMode="auto">
            <a:xfrm>
              <a:off x="4896" y="86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84" name="Text Box 297"/>
            <p:cNvSpPr txBox="1">
              <a:spLocks noChangeArrowheads="1"/>
            </p:cNvSpPr>
            <p:nvPr/>
          </p:nvSpPr>
          <p:spPr bwMode="auto">
            <a:xfrm>
              <a:off x="489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85" name="Text Box 298"/>
            <p:cNvSpPr txBox="1">
              <a:spLocks noChangeArrowheads="1"/>
            </p:cNvSpPr>
            <p:nvPr/>
          </p:nvSpPr>
          <p:spPr bwMode="auto">
            <a:xfrm>
              <a:off x="585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86" name="Text Box 300"/>
            <p:cNvSpPr txBox="1">
              <a:spLocks noChangeArrowheads="1"/>
            </p:cNvSpPr>
            <p:nvPr/>
          </p:nvSpPr>
          <p:spPr bwMode="auto">
            <a:xfrm>
              <a:off x="489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387" name="Text Box 301"/>
            <p:cNvSpPr txBox="1">
              <a:spLocks noChangeArrowheads="1"/>
            </p:cNvSpPr>
            <p:nvPr/>
          </p:nvSpPr>
          <p:spPr bwMode="auto">
            <a:xfrm>
              <a:off x="489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88" name="Text Box 302"/>
            <p:cNvSpPr txBox="1">
              <a:spLocks noChangeArrowheads="1"/>
            </p:cNvSpPr>
            <p:nvPr/>
          </p:nvSpPr>
          <p:spPr bwMode="auto">
            <a:xfrm>
              <a:off x="393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89" name="Text Box 305"/>
            <p:cNvSpPr txBox="1">
              <a:spLocks noChangeArrowheads="1"/>
            </p:cNvSpPr>
            <p:nvPr/>
          </p:nvSpPr>
          <p:spPr bwMode="auto">
            <a:xfrm>
              <a:off x="393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390" name="Text Box 306"/>
            <p:cNvSpPr txBox="1">
              <a:spLocks noChangeArrowheads="1"/>
            </p:cNvSpPr>
            <p:nvPr/>
          </p:nvSpPr>
          <p:spPr bwMode="auto">
            <a:xfrm>
              <a:off x="393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</p:grpSp>
      <p:grpSp>
        <p:nvGrpSpPr>
          <p:cNvPr id="391" name="Group 3"/>
          <p:cNvGrpSpPr>
            <a:grpSpLocks/>
          </p:cNvGrpSpPr>
          <p:nvPr/>
        </p:nvGrpSpPr>
        <p:grpSpPr bwMode="auto">
          <a:xfrm>
            <a:off x="6764807" y="1175164"/>
            <a:ext cx="3456000" cy="5646833"/>
            <a:chOff x="3408" y="816"/>
            <a:chExt cx="2400" cy="3921"/>
          </a:xfrm>
        </p:grpSpPr>
        <p:grpSp>
          <p:nvGrpSpPr>
            <p:cNvPr id="392" name="Group 4"/>
            <p:cNvGrpSpPr>
              <a:grpSpLocks/>
            </p:cNvGrpSpPr>
            <p:nvPr/>
          </p:nvGrpSpPr>
          <p:grpSpPr bwMode="auto">
            <a:xfrm>
              <a:off x="4368" y="816"/>
              <a:ext cx="480" cy="321"/>
              <a:chOff x="1248" y="1920"/>
              <a:chExt cx="480" cy="321"/>
            </a:xfrm>
          </p:grpSpPr>
          <p:sp>
            <p:nvSpPr>
              <p:cNvPr id="444" name="Oval 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45" name="Text Box 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E</a:t>
                </a:r>
              </a:p>
            </p:txBody>
          </p:sp>
        </p:grpSp>
        <p:sp>
          <p:nvSpPr>
            <p:cNvPr id="393" name="Line 7"/>
            <p:cNvSpPr>
              <a:spLocks noChangeShapeType="1"/>
            </p:cNvSpPr>
            <p:nvPr/>
          </p:nvSpPr>
          <p:spPr bwMode="auto">
            <a:xfrm flipV="1">
              <a:off x="3696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394" name="Group 8"/>
            <p:cNvGrpSpPr>
              <a:grpSpLocks/>
            </p:cNvGrpSpPr>
            <p:nvPr/>
          </p:nvGrpSpPr>
          <p:grpSpPr bwMode="auto">
            <a:xfrm>
              <a:off x="4368" y="1536"/>
              <a:ext cx="480" cy="321"/>
              <a:chOff x="1248" y="1920"/>
              <a:chExt cx="480" cy="321"/>
            </a:xfrm>
          </p:grpSpPr>
          <p:sp>
            <p:nvSpPr>
              <p:cNvPr id="442" name="Oval 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43" name="Text Box 1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D</a:t>
                </a:r>
              </a:p>
            </p:txBody>
          </p:sp>
        </p:grpSp>
        <p:grpSp>
          <p:nvGrpSpPr>
            <p:cNvPr id="395" name="Group 11"/>
            <p:cNvGrpSpPr>
              <a:grpSpLocks/>
            </p:cNvGrpSpPr>
            <p:nvPr/>
          </p:nvGrpSpPr>
          <p:grpSpPr bwMode="auto">
            <a:xfrm>
              <a:off x="5328" y="1536"/>
              <a:ext cx="480" cy="321"/>
              <a:chOff x="1248" y="1920"/>
              <a:chExt cx="480" cy="321"/>
            </a:xfrm>
          </p:grpSpPr>
          <p:sp>
            <p:nvSpPr>
              <p:cNvPr id="440" name="Oval 1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41" name="Text Box 1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H</a:t>
                </a:r>
              </a:p>
            </p:txBody>
          </p:sp>
        </p:grpSp>
        <p:grpSp>
          <p:nvGrpSpPr>
            <p:cNvPr id="396" name="Group 14"/>
            <p:cNvGrpSpPr>
              <a:grpSpLocks/>
            </p:cNvGrpSpPr>
            <p:nvPr/>
          </p:nvGrpSpPr>
          <p:grpSpPr bwMode="auto">
            <a:xfrm>
              <a:off x="3408" y="1536"/>
              <a:ext cx="480" cy="321"/>
              <a:chOff x="1248" y="1920"/>
              <a:chExt cx="480" cy="321"/>
            </a:xfrm>
          </p:grpSpPr>
          <p:sp>
            <p:nvSpPr>
              <p:cNvPr id="438" name="Oval 1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9" name="Text Box 1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B</a:t>
                </a:r>
              </a:p>
            </p:txBody>
          </p:sp>
        </p:grpSp>
        <p:grpSp>
          <p:nvGrpSpPr>
            <p:cNvPr id="397" name="Group 17"/>
            <p:cNvGrpSpPr>
              <a:grpSpLocks/>
            </p:cNvGrpSpPr>
            <p:nvPr/>
          </p:nvGrpSpPr>
          <p:grpSpPr bwMode="auto">
            <a:xfrm>
              <a:off x="4368" y="2256"/>
              <a:ext cx="480" cy="321"/>
              <a:chOff x="1248" y="1920"/>
              <a:chExt cx="480" cy="321"/>
            </a:xfrm>
          </p:grpSpPr>
          <p:sp>
            <p:nvSpPr>
              <p:cNvPr id="436" name="Oval 1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7" name="Text Box 1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G</a:t>
                </a:r>
              </a:p>
            </p:txBody>
          </p:sp>
        </p:grpSp>
        <p:grpSp>
          <p:nvGrpSpPr>
            <p:cNvPr id="398" name="Group 20"/>
            <p:cNvGrpSpPr>
              <a:grpSpLocks/>
            </p:cNvGrpSpPr>
            <p:nvPr/>
          </p:nvGrpSpPr>
          <p:grpSpPr bwMode="auto">
            <a:xfrm>
              <a:off x="5328" y="2256"/>
              <a:ext cx="480" cy="321"/>
              <a:chOff x="1248" y="1920"/>
              <a:chExt cx="480" cy="321"/>
            </a:xfrm>
          </p:grpSpPr>
          <p:sp>
            <p:nvSpPr>
              <p:cNvPr id="434" name="Oval 2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5" name="Text Box 2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J</a:t>
                </a:r>
              </a:p>
            </p:txBody>
          </p:sp>
        </p:grpSp>
        <p:grpSp>
          <p:nvGrpSpPr>
            <p:cNvPr id="399" name="Group 23"/>
            <p:cNvGrpSpPr>
              <a:grpSpLocks/>
            </p:cNvGrpSpPr>
            <p:nvPr/>
          </p:nvGrpSpPr>
          <p:grpSpPr bwMode="auto">
            <a:xfrm>
              <a:off x="3408" y="2256"/>
              <a:ext cx="480" cy="321"/>
              <a:chOff x="1248" y="1920"/>
              <a:chExt cx="480" cy="321"/>
            </a:xfrm>
          </p:grpSpPr>
          <p:sp>
            <p:nvSpPr>
              <p:cNvPr id="432" name="Oval 2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3" name="Text Box 25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C</a:t>
                </a:r>
              </a:p>
            </p:txBody>
          </p:sp>
        </p:grpSp>
        <p:grpSp>
          <p:nvGrpSpPr>
            <p:cNvPr id="400" name="Group 26"/>
            <p:cNvGrpSpPr>
              <a:grpSpLocks/>
            </p:cNvGrpSpPr>
            <p:nvPr/>
          </p:nvGrpSpPr>
          <p:grpSpPr bwMode="auto">
            <a:xfrm>
              <a:off x="4368" y="2976"/>
              <a:ext cx="480" cy="321"/>
              <a:chOff x="1248" y="1920"/>
              <a:chExt cx="480" cy="321"/>
            </a:xfrm>
          </p:grpSpPr>
          <p:sp>
            <p:nvSpPr>
              <p:cNvPr id="430" name="Oval 2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1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F</a:t>
                </a:r>
              </a:p>
            </p:txBody>
          </p:sp>
        </p:grpSp>
        <p:grpSp>
          <p:nvGrpSpPr>
            <p:cNvPr id="401" name="Group 29"/>
            <p:cNvGrpSpPr>
              <a:grpSpLocks/>
            </p:cNvGrpSpPr>
            <p:nvPr/>
          </p:nvGrpSpPr>
          <p:grpSpPr bwMode="auto">
            <a:xfrm>
              <a:off x="5328" y="2976"/>
              <a:ext cx="480" cy="321"/>
              <a:chOff x="1248" y="1920"/>
              <a:chExt cx="480" cy="321"/>
            </a:xfrm>
          </p:grpSpPr>
          <p:sp>
            <p:nvSpPr>
              <p:cNvPr id="428" name="Oval 30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9" name="Text Box 3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M</a:t>
                </a:r>
              </a:p>
            </p:txBody>
          </p:sp>
        </p:grpSp>
        <p:grpSp>
          <p:nvGrpSpPr>
            <p:cNvPr id="402" name="Group 32"/>
            <p:cNvGrpSpPr>
              <a:grpSpLocks/>
            </p:cNvGrpSpPr>
            <p:nvPr/>
          </p:nvGrpSpPr>
          <p:grpSpPr bwMode="auto">
            <a:xfrm>
              <a:off x="3408" y="2976"/>
              <a:ext cx="480" cy="321"/>
              <a:chOff x="1248" y="1920"/>
              <a:chExt cx="480" cy="321"/>
            </a:xfrm>
          </p:grpSpPr>
          <p:sp>
            <p:nvSpPr>
              <p:cNvPr id="426" name="Oval 3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7" name="Text Box 3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A</a:t>
                </a:r>
              </a:p>
            </p:txBody>
          </p:sp>
        </p:grpSp>
        <p:grpSp>
          <p:nvGrpSpPr>
            <p:cNvPr id="403" name="Group 35"/>
            <p:cNvGrpSpPr>
              <a:grpSpLocks/>
            </p:cNvGrpSpPr>
            <p:nvPr/>
          </p:nvGrpSpPr>
          <p:grpSpPr bwMode="auto">
            <a:xfrm>
              <a:off x="4368" y="3696"/>
              <a:ext cx="480" cy="321"/>
              <a:chOff x="1248" y="1920"/>
              <a:chExt cx="480" cy="321"/>
            </a:xfrm>
          </p:grpSpPr>
          <p:sp>
            <p:nvSpPr>
              <p:cNvPr id="424" name="Oval 36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5" name="Text Box 3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I</a:t>
                </a:r>
              </a:p>
            </p:txBody>
          </p:sp>
        </p:grpSp>
        <p:grpSp>
          <p:nvGrpSpPr>
            <p:cNvPr id="404" name="Group 38"/>
            <p:cNvGrpSpPr>
              <a:grpSpLocks/>
            </p:cNvGrpSpPr>
            <p:nvPr/>
          </p:nvGrpSpPr>
          <p:grpSpPr bwMode="auto">
            <a:xfrm>
              <a:off x="5328" y="3696"/>
              <a:ext cx="480" cy="321"/>
              <a:chOff x="1248" y="1920"/>
              <a:chExt cx="480" cy="321"/>
            </a:xfrm>
          </p:grpSpPr>
          <p:sp>
            <p:nvSpPr>
              <p:cNvPr id="422" name="Oval 3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3" name="Text Box 4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L</a:t>
                </a:r>
              </a:p>
            </p:txBody>
          </p:sp>
        </p:grpSp>
        <p:grpSp>
          <p:nvGrpSpPr>
            <p:cNvPr id="405" name="Group 41"/>
            <p:cNvGrpSpPr>
              <a:grpSpLocks/>
            </p:cNvGrpSpPr>
            <p:nvPr/>
          </p:nvGrpSpPr>
          <p:grpSpPr bwMode="auto">
            <a:xfrm>
              <a:off x="4368" y="4416"/>
              <a:ext cx="480" cy="321"/>
              <a:chOff x="1248" y="1920"/>
              <a:chExt cx="480" cy="321"/>
            </a:xfrm>
          </p:grpSpPr>
          <p:sp>
            <p:nvSpPr>
              <p:cNvPr id="420" name="Oval 4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1" name="Text Box 4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K</a:t>
                </a:r>
              </a:p>
            </p:txBody>
          </p:sp>
        </p:grpSp>
        <p:sp>
          <p:nvSpPr>
            <p:cNvPr id="406" name="Line 44"/>
            <p:cNvSpPr>
              <a:spLocks noChangeShapeType="1"/>
            </p:cNvSpPr>
            <p:nvPr/>
          </p:nvSpPr>
          <p:spPr bwMode="auto">
            <a:xfrm flipV="1">
              <a:off x="460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07" name="Line 45"/>
            <p:cNvSpPr>
              <a:spLocks noChangeShapeType="1"/>
            </p:cNvSpPr>
            <p:nvPr/>
          </p:nvSpPr>
          <p:spPr bwMode="auto">
            <a:xfrm flipV="1">
              <a:off x="556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08" name="Line 46"/>
            <p:cNvSpPr>
              <a:spLocks noChangeShapeType="1"/>
            </p:cNvSpPr>
            <p:nvPr/>
          </p:nvSpPr>
          <p:spPr bwMode="auto">
            <a:xfrm flipV="1">
              <a:off x="46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09" name="Line 47"/>
            <p:cNvSpPr>
              <a:spLocks noChangeShapeType="1"/>
            </p:cNvSpPr>
            <p:nvPr/>
          </p:nvSpPr>
          <p:spPr bwMode="auto">
            <a:xfrm flipV="1">
              <a:off x="460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0" name="Line 48"/>
            <p:cNvSpPr>
              <a:spLocks noChangeShapeType="1"/>
            </p:cNvSpPr>
            <p:nvPr/>
          </p:nvSpPr>
          <p:spPr bwMode="auto">
            <a:xfrm flipV="1">
              <a:off x="556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1" name="Line 49"/>
            <p:cNvSpPr>
              <a:spLocks noChangeShapeType="1"/>
            </p:cNvSpPr>
            <p:nvPr/>
          </p:nvSpPr>
          <p:spPr bwMode="auto">
            <a:xfrm flipV="1">
              <a:off x="460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2" name="Line 50"/>
            <p:cNvSpPr>
              <a:spLocks noChangeShapeType="1"/>
            </p:cNvSpPr>
            <p:nvPr/>
          </p:nvSpPr>
          <p:spPr bwMode="auto">
            <a:xfrm flipV="1">
              <a:off x="556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3" name="Line 51"/>
            <p:cNvSpPr>
              <a:spLocks noChangeShapeType="1"/>
            </p:cNvSpPr>
            <p:nvPr/>
          </p:nvSpPr>
          <p:spPr bwMode="auto">
            <a:xfrm flipV="1">
              <a:off x="4608" y="39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4" name="Line 52"/>
            <p:cNvSpPr>
              <a:spLocks noChangeShapeType="1"/>
            </p:cNvSpPr>
            <p:nvPr/>
          </p:nvSpPr>
          <p:spPr bwMode="auto">
            <a:xfrm flipV="1">
              <a:off x="3696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5" name="Line 53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6" name="Line 54"/>
            <p:cNvSpPr>
              <a:spLocks noChangeShapeType="1"/>
            </p:cNvSpPr>
            <p:nvPr/>
          </p:nvSpPr>
          <p:spPr bwMode="auto">
            <a:xfrm flipH="1" flipV="1">
              <a:off x="4752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7" name="Line 55"/>
            <p:cNvSpPr>
              <a:spLocks noChangeShapeType="1"/>
            </p:cNvSpPr>
            <p:nvPr/>
          </p:nvSpPr>
          <p:spPr bwMode="auto">
            <a:xfrm flipV="1">
              <a:off x="4752" y="177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8" name="Line 56"/>
            <p:cNvSpPr>
              <a:spLocks noChangeShapeType="1"/>
            </p:cNvSpPr>
            <p:nvPr/>
          </p:nvSpPr>
          <p:spPr bwMode="auto">
            <a:xfrm flipH="1" flipV="1">
              <a:off x="3840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9" name="Line 57"/>
            <p:cNvSpPr>
              <a:spLocks noChangeShapeType="1"/>
            </p:cNvSpPr>
            <p:nvPr/>
          </p:nvSpPr>
          <p:spPr bwMode="auto">
            <a:xfrm flipV="1">
              <a:off x="4848" y="3984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462" name="Group 308"/>
          <p:cNvGrpSpPr>
            <a:grpSpLocks/>
          </p:cNvGrpSpPr>
          <p:nvPr/>
        </p:nvGrpSpPr>
        <p:grpSpPr bwMode="auto">
          <a:xfrm>
            <a:off x="7594247" y="1244291"/>
            <a:ext cx="3041280" cy="5507138"/>
            <a:chOff x="3936" y="864"/>
            <a:chExt cx="2112" cy="3824"/>
          </a:xfrm>
        </p:grpSpPr>
        <p:sp>
          <p:nvSpPr>
            <p:cNvPr id="463" name="Text Box 309"/>
            <p:cNvSpPr txBox="1">
              <a:spLocks noChangeArrowheads="1"/>
            </p:cNvSpPr>
            <p:nvPr/>
          </p:nvSpPr>
          <p:spPr bwMode="auto">
            <a:xfrm>
              <a:off x="5856" y="372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64" name="Text Box 310"/>
            <p:cNvSpPr txBox="1">
              <a:spLocks noChangeArrowheads="1"/>
            </p:cNvSpPr>
            <p:nvPr/>
          </p:nvSpPr>
          <p:spPr bwMode="auto">
            <a:xfrm>
              <a:off x="4896" y="446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65" name="Text Box 311"/>
            <p:cNvSpPr txBox="1">
              <a:spLocks noChangeArrowheads="1"/>
            </p:cNvSpPr>
            <p:nvPr/>
          </p:nvSpPr>
          <p:spPr bwMode="auto">
            <a:xfrm>
              <a:off x="5856" y="300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66" name="Text Box 312"/>
            <p:cNvSpPr txBox="1">
              <a:spLocks noChangeArrowheads="1"/>
            </p:cNvSpPr>
            <p:nvPr/>
          </p:nvSpPr>
          <p:spPr bwMode="auto">
            <a:xfrm>
              <a:off x="4896" y="372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7" name="Text Box 313"/>
            <p:cNvSpPr txBox="1">
              <a:spLocks noChangeArrowheads="1"/>
            </p:cNvSpPr>
            <p:nvPr/>
          </p:nvSpPr>
          <p:spPr bwMode="auto">
            <a:xfrm>
              <a:off x="5856" y="230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8" name="Text Box 314"/>
            <p:cNvSpPr txBox="1">
              <a:spLocks noChangeArrowheads="1"/>
            </p:cNvSpPr>
            <p:nvPr/>
          </p:nvSpPr>
          <p:spPr bwMode="auto">
            <a:xfrm>
              <a:off x="4896" y="86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69" name="Text Box 315"/>
            <p:cNvSpPr txBox="1">
              <a:spLocks noChangeArrowheads="1"/>
            </p:cNvSpPr>
            <p:nvPr/>
          </p:nvSpPr>
          <p:spPr bwMode="auto">
            <a:xfrm>
              <a:off x="4896" y="300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70" name="Text Box 316"/>
            <p:cNvSpPr txBox="1">
              <a:spLocks noChangeArrowheads="1"/>
            </p:cNvSpPr>
            <p:nvPr/>
          </p:nvSpPr>
          <p:spPr bwMode="auto">
            <a:xfrm>
              <a:off x="5856" y="158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71" name="Text Box 317"/>
            <p:cNvSpPr txBox="1">
              <a:spLocks noChangeArrowheads="1"/>
            </p:cNvSpPr>
            <p:nvPr/>
          </p:nvSpPr>
          <p:spPr bwMode="auto">
            <a:xfrm>
              <a:off x="4896" y="158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72" name="Text Box 318"/>
            <p:cNvSpPr txBox="1">
              <a:spLocks noChangeArrowheads="1"/>
            </p:cNvSpPr>
            <p:nvPr/>
          </p:nvSpPr>
          <p:spPr bwMode="auto">
            <a:xfrm>
              <a:off x="4896" y="230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3" name="Text Box 319"/>
            <p:cNvSpPr txBox="1">
              <a:spLocks noChangeArrowheads="1"/>
            </p:cNvSpPr>
            <p:nvPr/>
          </p:nvSpPr>
          <p:spPr bwMode="auto">
            <a:xfrm>
              <a:off x="3936" y="230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74" name="Text Box 320"/>
            <p:cNvSpPr txBox="1">
              <a:spLocks noChangeArrowheads="1"/>
            </p:cNvSpPr>
            <p:nvPr/>
          </p:nvSpPr>
          <p:spPr bwMode="auto">
            <a:xfrm>
              <a:off x="3936" y="300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75" name="Text Box 321"/>
            <p:cNvSpPr txBox="1">
              <a:spLocks noChangeArrowheads="1"/>
            </p:cNvSpPr>
            <p:nvPr/>
          </p:nvSpPr>
          <p:spPr bwMode="auto">
            <a:xfrm>
              <a:off x="3936" y="158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89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utoUpdateAnimBg="0"/>
      <p:bldP spid="245" grpId="0" autoUpdateAnimBg="0"/>
      <p:bldP spid="246" grpId="0" autoUpdateAnimBg="0"/>
      <p:bldP spid="302" grpId="0" animBg="1"/>
      <p:bldP spid="366" grpId="0" animBg="1"/>
      <p:bldP spid="3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Best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First</a:t>
            </a:r>
            <a:endParaRPr lang="es-ES_tradnl" sz="3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6" y="1440156"/>
            <a:ext cx="10976981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generar </a:t>
            </a:r>
            <a:r>
              <a:rPr kumimoji="0" lang="es-ES" altLang="es-CO" sz="2000" b="0" u="sng" dirty="0">
                <a:solidFill>
                  <a:schemeClr val="accent1">
                    <a:lumMod val="50000"/>
                  </a:schemeClr>
                </a:solidFill>
              </a:rPr>
              <a:t>todos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los hijos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Nsi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del nodo actual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agregar los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Nsi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a la lista de los nodos abiertos por explorar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seleccionar como nuevo nodo a explorar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’ al de mejor h(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Nm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) de todos los nodos abiertos aún no explorados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	h(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Nm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) &gt; h(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Nj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)  j</a:t>
            </a: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sym typeface="Symbol" pitchFamily="18" charset="2"/>
              </a:rPr>
              <a:t> 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	marcar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como explorado  → 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’ =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Nm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	si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no hay más nodos por explorar  </a:t>
            </a:r>
            <a:r>
              <a:rPr kumimoji="0" lang="es-ES" altLang="es-CO" sz="2000" dirty="0" err="1">
                <a:solidFill>
                  <a:schemeClr val="accent1">
                    <a:lumMod val="50000"/>
                  </a:schemeClr>
                </a:solidFill>
              </a:rPr>
              <a:t>ent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no hay solución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 siempre es óptimo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pero si es guiado por heurística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Completo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Requiere mucha memoria → múltiples listas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 hay mínimos locales</a:t>
            </a:r>
          </a:p>
        </p:txBody>
      </p:sp>
    </p:spTree>
    <p:extLst>
      <p:ext uri="{BB962C8B-B14F-4D97-AF65-F5344CB8AC3E}">
        <p14:creationId xmlns:p14="http://schemas.microsoft.com/office/powerpoint/2010/main" val="23882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Amplitud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Recorrido por Niveles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recorren primero todos los hijos, luego todos los nietos, y así sucesivamente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 hay callejones sin salida – no requiere </a:t>
            </a:r>
            <a:r>
              <a:rPr kumimoji="0" lang="es-ES" altLang="es-CO" sz="2000" b="0" i="1" dirty="0" err="1">
                <a:solidFill>
                  <a:schemeClr val="accent1">
                    <a:lumMod val="50000"/>
                  </a:schemeClr>
                </a:solidFill>
              </a:rPr>
              <a:t>backtracking</a:t>
            </a:r>
            <a:endParaRPr kumimoji="0" lang="es-ES" altLang="es-CO" sz="2000" b="0" i="1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Siempre es Óptimo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encuentra la solución más cercana a la raíz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Completo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garantiza encontrar una solución cuando ésta existe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Requiere Mucha Memoria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manejo de múltiples listas para controlar ciclos y saber el camino hasta ellos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nodos conocidos aún no explorados quedan abiertos</a:t>
            </a:r>
          </a:p>
          <a:p>
            <a:pPr lvl="2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requiere una lista por cada nodo abierto</a:t>
            </a:r>
          </a:p>
        </p:txBody>
      </p:sp>
    </p:spTree>
    <p:extLst>
      <p:ext uri="{BB962C8B-B14F-4D97-AF65-F5344CB8AC3E}">
        <p14:creationId xmlns:p14="http://schemas.microsoft.com/office/powerpoint/2010/main" val="4045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Best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3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First</a:t>
            </a:r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- Ejemplo</a:t>
            </a:r>
          </a:p>
        </p:txBody>
      </p:sp>
      <p:sp>
        <p:nvSpPr>
          <p:cNvPr id="376" name="Rectángulo 375"/>
          <p:cNvSpPr/>
          <p:nvPr/>
        </p:nvSpPr>
        <p:spPr>
          <a:xfrm>
            <a:off x="6716993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77" name="Group 307"/>
          <p:cNvGrpSpPr>
            <a:grpSpLocks/>
          </p:cNvGrpSpPr>
          <p:nvPr/>
        </p:nvGrpSpPr>
        <p:grpSpPr bwMode="auto">
          <a:xfrm>
            <a:off x="7525127" y="1244291"/>
            <a:ext cx="3041280" cy="5507138"/>
            <a:chOff x="3936" y="864"/>
            <a:chExt cx="2112" cy="382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78" name="Text Box 288"/>
            <p:cNvSpPr txBox="1">
              <a:spLocks noChangeArrowheads="1"/>
            </p:cNvSpPr>
            <p:nvPr/>
          </p:nvSpPr>
          <p:spPr bwMode="auto">
            <a:xfrm>
              <a:off x="5856" y="372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79" name="Text Box 289"/>
            <p:cNvSpPr txBox="1">
              <a:spLocks noChangeArrowheads="1"/>
            </p:cNvSpPr>
            <p:nvPr/>
          </p:nvSpPr>
          <p:spPr bwMode="auto">
            <a:xfrm>
              <a:off x="4896" y="446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80" name="Text Box 290"/>
            <p:cNvSpPr txBox="1">
              <a:spLocks noChangeArrowheads="1"/>
            </p:cNvSpPr>
            <p:nvPr/>
          </p:nvSpPr>
          <p:spPr bwMode="auto">
            <a:xfrm>
              <a:off x="585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81" name="Text Box 293"/>
            <p:cNvSpPr txBox="1">
              <a:spLocks noChangeArrowheads="1"/>
            </p:cNvSpPr>
            <p:nvPr/>
          </p:nvSpPr>
          <p:spPr bwMode="auto">
            <a:xfrm>
              <a:off x="4896" y="372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2" name="Text Box 294"/>
            <p:cNvSpPr txBox="1">
              <a:spLocks noChangeArrowheads="1"/>
            </p:cNvSpPr>
            <p:nvPr/>
          </p:nvSpPr>
          <p:spPr bwMode="auto">
            <a:xfrm>
              <a:off x="585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83" name="Text Box 296"/>
            <p:cNvSpPr txBox="1">
              <a:spLocks noChangeArrowheads="1"/>
            </p:cNvSpPr>
            <p:nvPr/>
          </p:nvSpPr>
          <p:spPr bwMode="auto">
            <a:xfrm>
              <a:off x="4896" y="86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84" name="Text Box 297"/>
            <p:cNvSpPr txBox="1">
              <a:spLocks noChangeArrowheads="1"/>
            </p:cNvSpPr>
            <p:nvPr/>
          </p:nvSpPr>
          <p:spPr bwMode="auto">
            <a:xfrm>
              <a:off x="489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85" name="Text Box 298"/>
            <p:cNvSpPr txBox="1">
              <a:spLocks noChangeArrowheads="1"/>
            </p:cNvSpPr>
            <p:nvPr/>
          </p:nvSpPr>
          <p:spPr bwMode="auto">
            <a:xfrm>
              <a:off x="585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86" name="Text Box 300"/>
            <p:cNvSpPr txBox="1">
              <a:spLocks noChangeArrowheads="1"/>
            </p:cNvSpPr>
            <p:nvPr/>
          </p:nvSpPr>
          <p:spPr bwMode="auto">
            <a:xfrm>
              <a:off x="489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387" name="Text Box 301"/>
            <p:cNvSpPr txBox="1">
              <a:spLocks noChangeArrowheads="1"/>
            </p:cNvSpPr>
            <p:nvPr/>
          </p:nvSpPr>
          <p:spPr bwMode="auto">
            <a:xfrm>
              <a:off x="489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88" name="Text Box 302"/>
            <p:cNvSpPr txBox="1">
              <a:spLocks noChangeArrowheads="1"/>
            </p:cNvSpPr>
            <p:nvPr/>
          </p:nvSpPr>
          <p:spPr bwMode="auto">
            <a:xfrm>
              <a:off x="393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89" name="Text Box 305"/>
            <p:cNvSpPr txBox="1">
              <a:spLocks noChangeArrowheads="1"/>
            </p:cNvSpPr>
            <p:nvPr/>
          </p:nvSpPr>
          <p:spPr bwMode="auto">
            <a:xfrm>
              <a:off x="393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390" name="Text Box 306"/>
            <p:cNvSpPr txBox="1">
              <a:spLocks noChangeArrowheads="1"/>
            </p:cNvSpPr>
            <p:nvPr/>
          </p:nvSpPr>
          <p:spPr bwMode="auto">
            <a:xfrm>
              <a:off x="393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</p:grpSp>
      <p:grpSp>
        <p:nvGrpSpPr>
          <p:cNvPr id="391" name="Group 3"/>
          <p:cNvGrpSpPr>
            <a:grpSpLocks/>
          </p:cNvGrpSpPr>
          <p:nvPr/>
        </p:nvGrpSpPr>
        <p:grpSpPr bwMode="auto">
          <a:xfrm>
            <a:off x="6764807" y="1175164"/>
            <a:ext cx="3456000" cy="5646833"/>
            <a:chOff x="3408" y="816"/>
            <a:chExt cx="2400" cy="3921"/>
          </a:xfrm>
        </p:grpSpPr>
        <p:grpSp>
          <p:nvGrpSpPr>
            <p:cNvPr id="392" name="Group 4"/>
            <p:cNvGrpSpPr>
              <a:grpSpLocks/>
            </p:cNvGrpSpPr>
            <p:nvPr/>
          </p:nvGrpSpPr>
          <p:grpSpPr bwMode="auto">
            <a:xfrm>
              <a:off x="4368" y="816"/>
              <a:ext cx="480" cy="321"/>
              <a:chOff x="1248" y="1920"/>
              <a:chExt cx="480" cy="321"/>
            </a:xfrm>
          </p:grpSpPr>
          <p:sp>
            <p:nvSpPr>
              <p:cNvPr id="444" name="Oval 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45" name="Text Box 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E</a:t>
                </a:r>
              </a:p>
            </p:txBody>
          </p:sp>
        </p:grpSp>
        <p:sp>
          <p:nvSpPr>
            <p:cNvPr id="393" name="Line 7"/>
            <p:cNvSpPr>
              <a:spLocks noChangeShapeType="1"/>
            </p:cNvSpPr>
            <p:nvPr/>
          </p:nvSpPr>
          <p:spPr bwMode="auto">
            <a:xfrm flipV="1">
              <a:off x="3696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394" name="Group 8"/>
            <p:cNvGrpSpPr>
              <a:grpSpLocks/>
            </p:cNvGrpSpPr>
            <p:nvPr/>
          </p:nvGrpSpPr>
          <p:grpSpPr bwMode="auto">
            <a:xfrm>
              <a:off x="4368" y="1536"/>
              <a:ext cx="480" cy="321"/>
              <a:chOff x="1248" y="1920"/>
              <a:chExt cx="480" cy="321"/>
            </a:xfrm>
          </p:grpSpPr>
          <p:sp>
            <p:nvSpPr>
              <p:cNvPr id="442" name="Oval 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43" name="Text Box 1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D</a:t>
                </a:r>
              </a:p>
            </p:txBody>
          </p:sp>
        </p:grpSp>
        <p:grpSp>
          <p:nvGrpSpPr>
            <p:cNvPr id="395" name="Group 11"/>
            <p:cNvGrpSpPr>
              <a:grpSpLocks/>
            </p:cNvGrpSpPr>
            <p:nvPr/>
          </p:nvGrpSpPr>
          <p:grpSpPr bwMode="auto">
            <a:xfrm>
              <a:off x="5328" y="1536"/>
              <a:ext cx="480" cy="321"/>
              <a:chOff x="1248" y="1920"/>
              <a:chExt cx="480" cy="321"/>
            </a:xfrm>
          </p:grpSpPr>
          <p:sp>
            <p:nvSpPr>
              <p:cNvPr id="440" name="Oval 1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41" name="Text Box 1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H</a:t>
                </a:r>
              </a:p>
            </p:txBody>
          </p:sp>
        </p:grpSp>
        <p:grpSp>
          <p:nvGrpSpPr>
            <p:cNvPr id="396" name="Group 14"/>
            <p:cNvGrpSpPr>
              <a:grpSpLocks/>
            </p:cNvGrpSpPr>
            <p:nvPr/>
          </p:nvGrpSpPr>
          <p:grpSpPr bwMode="auto">
            <a:xfrm>
              <a:off x="3408" y="1536"/>
              <a:ext cx="480" cy="321"/>
              <a:chOff x="1248" y="1920"/>
              <a:chExt cx="480" cy="321"/>
            </a:xfrm>
          </p:grpSpPr>
          <p:sp>
            <p:nvSpPr>
              <p:cNvPr id="438" name="Oval 1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9" name="Text Box 1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B</a:t>
                </a:r>
              </a:p>
            </p:txBody>
          </p:sp>
        </p:grpSp>
        <p:grpSp>
          <p:nvGrpSpPr>
            <p:cNvPr id="397" name="Group 17"/>
            <p:cNvGrpSpPr>
              <a:grpSpLocks/>
            </p:cNvGrpSpPr>
            <p:nvPr/>
          </p:nvGrpSpPr>
          <p:grpSpPr bwMode="auto">
            <a:xfrm>
              <a:off x="4368" y="2256"/>
              <a:ext cx="480" cy="321"/>
              <a:chOff x="1248" y="1920"/>
              <a:chExt cx="480" cy="321"/>
            </a:xfrm>
          </p:grpSpPr>
          <p:sp>
            <p:nvSpPr>
              <p:cNvPr id="436" name="Oval 1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7" name="Text Box 1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G</a:t>
                </a:r>
              </a:p>
            </p:txBody>
          </p:sp>
        </p:grpSp>
        <p:grpSp>
          <p:nvGrpSpPr>
            <p:cNvPr id="398" name="Group 20"/>
            <p:cNvGrpSpPr>
              <a:grpSpLocks/>
            </p:cNvGrpSpPr>
            <p:nvPr/>
          </p:nvGrpSpPr>
          <p:grpSpPr bwMode="auto">
            <a:xfrm>
              <a:off x="5328" y="2256"/>
              <a:ext cx="480" cy="321"/>
              <a:chOff x="1248" y="1920"/>
              <a:chExt cx="480" cy="321"/>
            </a:xfrm>
          </p:grpSpPr>
          <p:sp>
            <p:nvSpPr>
              <p:cNvPr id="434" name="Oval 2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5" name="Text Box 2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J</a:t>
                </a:r>
              </a:p>
            </p:txBody>
          </p:sp>
        </p:grpSp>
        <p:grpSp>
          <p:nvGrpSpPr>
            <p:cNvPr id="399" name="Group 23"/>
            <p:cNvGrpSpPr>
              <a:grpSpLocks/>
            </p:cNvGrpSpPr>
            <p:nvPr/>
          </p:nvGrpSpPr>
          <p:grpSpPr bwMode="auto">
            <a:xfrm>
              <a:off x="3408" y="2256"/>
              <a:ext cx="480" cy="321"/>
              <a:chOff x="1248" y="1920"/>
              <a:chExt cx="480" cy="321"/>
            </a:xfrm>
          </p:grpSpPr>
          <p:sp>
            <p:nvSpPr>
              <p:cNvPr id="432" name="Oval 2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3" name="Text Box 25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C</a:t>
                </a:r>
              </a:p>
            </p:txBody>
          </p:sp>
        </p:grpSp>
        <p:grpSp>
          <p:nvGrpSpPr>
            <p:cNvPr id="400" name="Group 26"/>
            <p:cNvGrpSpPr>
              <a:grpSpLocks/>
            </p:cNvGrpSpPr>
            <p:nvPr/>
          </p:nvGrpSpPr>
          <p:grpSpPr bwMode="auto">
            <a:xfrm>
              <a:off x="4368" y="2976"/>
              <a:ext cx="480" cy="321"/>
              <a:chOff x="1248" y="1920"/>
              <a:chExt cx="480" cy="321"/>
            </a:xfrm>
          </p:grpSpPr>
          <p:sp>
            <p:nvSpPr>
              <p:cNvPr id="430" name="Oval 2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31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F</a:t>
                </a:r>
              </a:p>
            </p:txBody>
          </p:sp>
        </p:grpSp>
        <p:grpSp>
          <p:nvGrpSpPr>
            <p:cNvPr id="401" name="Group 29"/>
            <p:cNvGrpSpPr>
              <a:grpSpLocks/>
            </p:cNvGrpSpPr>
            <p:nvPr/>
          </p:nvGrpSpPr>
          <p:grpSpPr bwMode="auto">
            <a:xfrm>
              <a:off x="5328" y="2976"/>
              <a:ext cx="480" cy="321"/>
              <a:chOff x="1248" y="1920"/>
              <a:chExt cx="480" cy="321"/>
            </a:xfrm>
          </p:grpSpPr>
          <p:sp>
            <p:nvSpPr>
              <p:cNvPr id="428" name="Oval 30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9" name="Text Box 3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M</a:t>
                </a:r>
              </a:p>
            </p:txBody>
          </p:sp>
        </p:grpSp>
        <p:grpSp>
          <p:nvGrpSpPr>
            <p:cNvPr id="402" name="Group 32"/>
            <p:cNvGrpSpPr>
              <a:grpSpLocks/>
            </p:cNvGrpSpPr>
            <p:nvPr/>
          </p:nvGrpSpPr>
          <p:grpSpPr bwMode="auto">
            <a:xfrm>
              <a:off x="3408" y="2976"/>
              <a:ext cx="480" cy="321"/>
              <a:chOff x="1248" y="1920"/>
              <a:chExt cx="480" cy="321"/>
            </a:xfrm>
          </p:grpSpPr>
          <p:sp>
            <p:nvSpPr>
              <p:cNvPr id="426" name="Oval 3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7" name="Text Box 3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A</a:t>
                </a:r>
              </a:p>
            </p:txBody>
          </p:sp>
        </p:grpSp>
        <p:grpSp>
          <p:nvGrpSpPr>
            <p:cNvPr id="403" name="Group 35"/>
            <p:cNvGrpSpPr>
              <a:grpSpLocks/>
            </p:cNvGrpSpPr>
            <p:nvPr/>
          </p:nvGrpSpPr>
          <p:grpSpPr bwMode="auto">
            <a:xfrm>
              <a:off x="4368" y="3696"/>
              <a:ext cx="480" cy="321"/>
              <a:chOff x="1248" y="1920"/>
              <a:chExt cx="480" cy="321"/>
            </a:xfrm>
          </p:grpSpPr>
          <p:sp>
            <p:nvSpPr>
              <p:cNvPr id="424" name="Oval 36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5" name="Text Box 3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I</a:t>
                </a:r>
              </a:p>
            </p:txBody>
          </p:sp>
        </p:grpSp>
        <p:grpSp>
          <p:nvGrpSpPr>
            <p:cNvPr id="404" name="Group 38"/>
            <p:cNvGrpSpPr>
              <a:grpSpLocks/>
            </p:cNvGrpSpPr>
            <p:nvPr/>
          </p:nvGrpSpPr>
          <p:grpSpPr bwMode="auto">
            <a:xfrm>
              <a:off x="5328" y="3696"/>
              <a:ext cx="480" cy="321"/>
              <a:chOff x="1248" y="1920"/>
              <a:chExt cx="480" cy="321"/>
            </a:xfrm>
          </p:grpSpPr>
          <p:sp>
            <p:nvSpPr>
              <p:cNvPr id="422" name="Oval 3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3" name="Text Box 4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L</a:t>
                </a:r>
              </a:p>
            </p:txBody>
          </p:sp>
        </p:grpSp>
        <p:grpSp>
          <p:nvGrpSpPr>
            <p:cNvPr id="405" name="Group 41"/>
            <p:cNvGrpSpPr>
              <a:grpSpLocks/>
            </p:cNvGrpSpPr>
            <p:nvPr/>
          </p:nvGrpSpPr>
          <p:grpSpPr bwMode="auto">
            <a:xfrm>
              <a:off x="4368" y="4416"/>
              <a:ext cx="480" cy="321"/>
              <a:chOff x="1248" y="1920"/>
              <a:chExt cx="480" cy="321"/>
            </a:xfrm>
          </p:grpSpPr>
          <p:sp>
            <p:nvSpPr>
              <p:cNvPr id="420" name="Oval 4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21" name="Text Box 4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K</a:t>
                </a:r>
              </a:p>
            </p:txBody>
          </p:sp>
        </p:grpSp>
        <p:sp>
          <p:nvSpPr>
            <p:cNvPr id="406" name="Line 44"/>
            <p:cNvSpPr>
              <a:spLocks noChangeShapeType="1"/>
            </p:cNvSpPr>
            <p:nvPr/>
          </p:nvSpPr>
          <p:spPr bwMode="auto">
            <a:xfrm flipV="1">
              <a:off x="460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07" name="Line 45"/>
            <p:cNvSpPr>
              <a:spLocks noChangeShapeType="1"/>
            </p:cNvSpPr>
            <p:nvPr/>
          </p:nvSpPr>
          <p:spPr bwMode="auto">
            <a:xfrm flipV="1">
              <a:off x="556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08" name="Line 46"/>
            <p:cNvSpPr>
              <a:spLocks noChangeShapeType="1"/>
            </p:cNvSpPr>
            <p:nvPr/>
          </p:nvSpPr>
          <p:spPr bwMode="auto">
            <a:xfrm flipV="1">
              <a:off x="46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09" name="Line 47"/>
            <p:cNvSpPr>
              <a:spLocks noChangeShapeType="1"/>
            </p:cNvSpPr>
            <p:nvPr/>
          </p:nvSpPr>
          <p:spPr bwMode="auto">
            <a:xfrm flipV="1">
              <a:off x="460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0" name="Line 48"/>
            <p:cNvSpPr>
              <a:spLocks noChangeShapeType="1"/>
            </p:cNvSpPr>
            <p:nvPr/>
          </p:nvSpPr>
          <p:spPr bwMode="auto">
            <a:xfrm flipV="1">
              <a:off x="556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1" name="Line 49"/>
            <p:cNvSpPr>
              <a:spLocks noChangeShapeType="1"/>
            </p:cNvSpPr>
            <p:nvPr/>
          </p:nvSpPr>
          <p:spPr bwMode="auto">
            <a:xfrm flipV="1">
              <a:off x="460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2" name="Line 50"/>
            <p:cNvSpPr>
              <a:spLocks noChangeShapeType="1"/>
            </p:cNvSpPr>
            <p:nvPr/>
          </p:nvSpPr>
          <p:spPr bwMode="auto">
            <a:xfrm flipV="1">
              <a:off x="556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3" name="Line 51"/>
            <p:cNvSpPr>
              <a:spLocks noChangeShapeType="1"/>
            </p:cNvSpPr>
            <p:nvPr/>
          </p:nvSpPr>
          <p:spPr bwMode="auto">
            <a:xfrm flipV="1">
              <a:off x="4608" y="39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4" name="Line 52"/>
            <p:cNvSpPr>
              <a:spLocks noChangeShapeType="1"/>
            </p:cNvSpPr>
            <p:nvPr/>
          </p:nvSpPr>
          <p:spPr bwMode="auto">
            <a:xfrm flipV="1">
              <a:off x="3696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5" name="Line 53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6" name="Line 54"/>
            <p:cNvSpPr>
              <a:spLocks noChangeShapeType="1"/>
            </p:cNvSpPr>
            <p:nvPr/>
          </p:nvSpPr>
          <p:spPr bwMode="auto">
            <a:xfrm flipH="1" flipV="1">
              <a:off x="4752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7" name="Line 55"/>
            <p:cNvSpPr>
              <a:spLocks noChangeShapeType="1"/>
            </p:cNvSpPr>
            <p:nvPr/>
          </p:nvSpPr>
          <p:spPr bwMode="auto">
            <a:xfrm flipV="1">
              <a:off x="4752" y="177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8" name="Line 56"/>
            <p:cNvSpPr>
              <a:spLocks noChangeShapeType="1"/>
            </p:cNvSpPr>
            <p:nvPr/>
          </p:nvSpPr>
          <p:spPr bwMode="auto">
            <a:xfrm flipH="1" flipV="1">
              <a:off x="3840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9" name="Line 57"/>
            <p:cNvSpPr>
              <a:spLocks noChangeShapeType="1"/>
            </p:cNvSpPr>
            <p:nvPr/>
          </p:nvSpPr>
          <p:spPr bwMode="auto">
            <a:xfrm flipV="1">
              <a:off x="4848" y="3984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462" name="Group 308"/>
          <p:cNvGrpSpPr>
            <a:grpSpLocks/>
          </p:cNvGrpSpPr>
          <p:nvPr/>
        </p:nvGrpSpPr>
        <p:grpSpPr bwMode="auto">
          <a:xfrm>
            <a:off x="7594247" y="1244291"/>
            <a:ext cx="3041280" cy="5507138"/>
            <a:chOff x="3936" y="864"/>
            <a:chExt cx="2112" cy="3824"/>
          </a:xfrm>
        </p:grpSpPr>
        <p:sp>
          <p:nvSpPr>
            <p:cNvPr id="463" name="Text Box 309"/>
            <p:cNvSpPr txBox="1">
              <a:spLocks noChangeArrowheads="1"/>
            </p:cNvSpPr>
            <p:nvPr/>
          </p:nvSpPr>
          <p:spPr bwMode="auto">
            <a:xfrm>
              <a:off x="5856" y="372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64" name="Text Box 310"/>
            <p:cNvSpPr txBox="1">
              <a:spLocks noChangeArrowheads="1"/>
            </p:cNvSpPr>
            <p:nvPr/>
          </p:nvSpPr>
          <p:spPr bwMode="auto">
            <a:xfrm>
              <a:off x="4896" y="446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65" name="Text Box 311"/>
            <p:cNvSpPr txBox="1">
              <a:spLocks noChangeArrowheads="1"/>
            </p:cNvSpPr>
            <p:nvPr/>
          </p:nvSpPr>
          <p:spPr bwMode="auto">
            <a:xfrm>
              <a:off x="5856" y="300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66" name="Text Box 312"/>
            <p:cNvSpPr txBox="1">
              <a:spLocks noChangeArrowheads="1"/>
            </p:cNvSpPr>
            <p:nvPr/>
          </p:nvSpPr>
          <p:spPr bwMode="auto">
            <a:xfrm>
              <a:off x="4896" y="372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7" name="Text Box 313"/>
            <p:cNvSpPr txBox="1">
              <a:spLocks noChangeArrowheads="1"/>
            </p:cNvSpPr>
            <p:nvPr/>
          </p:nvSpPr>
          <p:spPr bwMode="auto">
            <a:xfrm>
              <a:off x="5856" y="230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8" name="Text Box 314"/>
            <p:cNvSpPr txBox="1">
              <a:spLocks noChangeArrowheads="1"/>
            </p:cNvSpPr>
            <p:nvPr/>
          </p:nvSpPr>
          <p:spPr bwMode="auto">
            <a:xfrm>
              <a:off x="4896" y="86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69" name="Text Box 315"/>
            <p:cNvSpPr txBox="1">
              <a:spLocks noChangeArrowheads="1"/>
            </p:cNvSpPr>
            <p:nvPr/>
          </p:nvSpPr>
          <p:spPr bwMode="auto">
            <a:xfrm>
              <a:off x="4896" y="300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70" name="Text Box 316"/>
            <p:cNvSpPr txBox="1">
              <a:spLocks noChangeArrowheads="1"/>
            </p:cNvSpPr>
            <p:nvPr/>
          </p:nvSpPr>
          <p:spPr bwMode="auto">
            <a:xfrm>
              <a:off x="5856" y="158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71" name="Text Box 317"/>
            <p:cNvSpPr txBox="1">
              <a:spLocks noChangeArrowheads="1"/>
            </p:cNvSpPr>
            <p:nvPr/>
          </p:nvSpPr>
          <p:spPr bwMode="auto">
            <a:xfrm>
              <a:off x="4896" y="158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72" name="Text Box 318"/>
            <p:cNvSpPr txBox="1">
              <a:spLocks noChangeArrowheads="1"/>
            </p:cNvSpPr>
            <p:nvPr/>
          </p:nvSpPr>
          <p:spPr bwMode="auto">
            <a:xfrm>
              <a:off x="4896" y="230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3" name="Text Box 319"/>
            <p:cNvSpPr txBox="1">
              <a:spLocks noChangeArrowheads="1"/>
            </p:cNvSpPr>
            <p:nvPr/>
          </p:nvSpPr>
          <p:spPr bwMode="auto">
            <a:xfrm>
              <a:off x="3936" y="230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74" name="Text Box 320"/>
            <p:cNvSpPr txBox="1">
              <a:spLocks noChangeArrowheads="1"/>
            </p:cNvSpPr>
            <p:nvPr/>
          </p:nvSpPr>
          <p:spPr bwMode="auto">
            <a:xfrm>
              <a:off x="3936" y="3000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75" name="Text Box 321"/>
            <p:cNvSpPr txBox="1">
              <a:spLocks noChangeArrowheads="1"/>
            </p:cNvSpPr>
            <p:nvPr/>
          </p:nvSpPr>
          <p:spPr bwMode="auto">
            <a:xfrm>
              <a:off x="3936" y="1584"/>
              <a:ext cx="192" cy="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220" name="Text Box 60"/>
          <p:cNvSpPr txBox="1">
            <a:spLocks noChangeArrowheads="1"/>
          </p:cNvSpPr>
          <p:nvPr/>
        </p:nvSpPr>
        <p:spPr bwMode="auto">
          <a:xfrm>
            <a:off x="3605715" y="5571735"/>
            <a:ext cx="1935360" cy="82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dirty="0">
                <a:solidFill>
                  <a:srgbClr val="D60093"/>
                </a:solidFill>
              </a:rPr>
              <a:t>No Siempre es Optimo !!</a:t>
            </a:r>
          </a:p>
        </p:txBody>
      </p:sp>
      <p:grpSp>
        <p:nvGrpSpPr>
          <p:cNvPr id="221" name="Group 254"/>
          <p:cNvGrpSpPr>
            <a:grpSpLocks/>
          </p:cNvGrpSpPr>
          <p:nvPr/>
        </p:nvGrpSpPr>
        <p:grpSpPr bwMode="auto">
          <a:xfrm>
            <a:off x="2447190" y="2314624"/>
            <a:ext cx="1866240" cy="2765090"/>
            <a:chOff x="1104" y="1536"/>
            <a:chExt cx="1296" cy="1920"/>
          </a:xfrm>
        </p:grpSpPr>
        <p:grpSp>
          <p:nvGrpSpPr>
            <p:cNvPr id="222" name="Group 78"/>
            <p:cNvGrpSpPr>
              <a:grpSpLocks/>
            </p:cNvGrpSpPr>
            <p:nvPr/>
          </p:nvGrpSpPr>
          <p:grpSpPr bwMode="auto">
            <a:xfrm>
              <a:off x="1104" y="1536"/>
              <a:ext cx="1248" cy="1920"/>
              <a:chOff x="1056" y="1536"/>
              <a:chExt cx="1248" cy="1920"/>
            </a:xfrm>
          </p:grpSpPr>
          <p:grpSp>
            <p:nvGrpSpPr>
              <p:cNvPr id="375" name="Group 79"/>
              <p:cNvGrpSpPr>
                <a:grpSpLocks/>
              </p:cNvGrpSpPr>
              <p:nvPr/>
            </p:nvGrpSpPr>
            <p:grpSpPr bwMode="auto">
              <a:xfrm>
                <a:off x="1056" y="1536"/>
                <a:ext cx="1248" cy="1920"/>
                <a:chOff x="720" y="1536"/>
                <a:chExt cx="1008" cy="1680"/>
              </a:xfrm>
            </p:grpSpPr>
            <p:sp>
              <p:nvSpPr>
                <p:cNvPr id="476" name="Rectangle 80"/>
                <p:cNvSpPr>
                  <a:spLocks noChangeArrowheads="1"/>
                </p:cNvSpPr>
                <p:nvPr/>
              </p:nvSpPr>
              <p:spPr bwMode="auto">
                <a:xfrm>
                  <a:off x="720" y="1536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77" name="Rectangle 81"/>
                <p:cNvSpPr>
                  <a:spLocks noChangeArrowheads="1"/>
                </p:cNvSpPr>
                <p:nvPr/>
              </p:nvSpPr>
              <p:spPr bwMode="auto">
                <a:xfrm>
                  <a:off x="1056" y="1536"/>
                  <a:ext cx="336" cy="336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79" name="Rectangle 83"/>
                <p:cNvSpPr>
                  <a:spLocks noChangeArrowheads="1"/>
                </p:cNvSpPr>
                <p:nvPr/>
              </p:nvSpPr>
              <p:spPr bwMode="auto">
                <a:xfrm>
                  <a:off x="720" y="1872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0" name="Rectangle 84"/>
                <p:cNvSpPr>
                  <a:spLocks noChangeArrowheads="1"/>
                </p:cNvSpPr>
                <p:nvPr/>
              </p:nvSpPr>
              <p:spPr bwMode="auto">
                <a:xfrm>
                  <a:off x="1056" y="1872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1" name="Rectangle 85"/>
                <p:cNvSpPr>
                  <a:spLocks noChangeArrowheads="1"/>
                </p:cNvSpPr>
                <p:nvPr/>
              </p:nvSpPr>
              <p:spPr bwMode="auto">
                <a:xfrm>
                  <a:off x="1392" y="1872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2" name="Rectangle 86"/>
                <p:cNvSpPr>
                  <a:spLocks noChangeArrowheads="1"/>
                </p:cNvSpPr>
                <p:nvPr/>
              </p:nvSpPr>
              <p:spPr bwMode="auto">
                <a:xfrm>
                  <a:off x="720" y="2208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3" name="Rectangle 87"/>
                <p:cNvSpPr>
                  <a:spLocks noChangeArrowheads="1"/>
                </p:cNvSpPr>
                <p:nvPr/>
              </p:nvSpPr>
              <p:spPr bwMode="auto">
                <a:xfrm>
                  <a:off x="1056" y="2208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4" name="Rectangle 88"/>
                <p:cNvSpPr>
                  <a:spLocks noChangeArrowheads="1"/>
                </p:cNvSpPr>
                <p:nvPr/>
              </p:nvSpPr>
              <p:spPr bwMode="auto">
                <a:xfrm>
                  <a:off x="1392" y="2208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5" name="Rectangle 89"/>
                <p:cNvSpPr>
                  <a:spLocks noChangeArrowheads="1"/>
                </p:cNvSpPr>
                <p:nvPr/>
              </p:nvSpPr>
              <p:spPr bwMode="auto">
                <a:xfrm>
                  <a:off x="720" y="2544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6" name="Rectangle 90"/>
                <p:cNvSpPr>
                  <a:spLocks noChangeArrowheads="1"/>
                </p:cNvSpPr>
                <p:nvPr/>
              </p:nvSpPr>
              <p:spPr bwMode="auto">
                <a:xfrm>
                  <a:off x="1056" y="2544"/>
                  <a:ext cx="336" cy="336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7" name="Rectangle 91"/>
                <p:cNvSpPr>
                  <a:spLocks noChangeArrowheads="1"/>
                </p:cNvSpPr>
                <p:nvPr/>
              </p:nvSpPr>
              <p:spPr bwMode="auto">
                <a:xfrm>
                  <a:off x="1392" y="2544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8" name="Rectangle 92"/>
                <p:cNvSpPr>
                  <a:spLocks noChangeArrowheads="1"/>
                </p:cNvSpPr>
                <p:nvPr/>
              </p:nvSpPr>
              <p:spPr bwMode="auto">
                <a:xfrm>
                  <a:off x="720" y="2880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89" name="Rectangle 93"/>
                <p:cNvSpPr>
                  <a:spLocks noChangeArrowheads="1"/>
                </p:cNvSpPr>
                <p:nvPr/>
              </p:nvSpPr>
              <p:spPr bwMode="auto">
                <a:xfrm>
                  <a:off x="1056" y="2880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  <p:sp>
              <p:nvSpPr>
                <p:cNvPr id="490" name="Rectangle 94"/>
                <p:cNvSpPr>
                  <a:spLocks noChangeArrowheads="1"/>
                </p:cNvSpPr>
                <p:nvPr/>
              </p:nvSpPr>
              <p:spPr bwMode="auto">
                <a:xfrm>
                  <a:off x="1392" y="2880"/>
                  <a:ext cx="336" cy="336"/>
                </a:xfrm>
                <a:prstGeom prst="rect">
                  <a:avLst/>
                </a:prstGeom>
                <a:solidFill>
                  <a:srgbClr val="DBF70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s-CO" altLang="es-CO"/>
                </a:p>
              </p:txBody>
            </p:sp>
          </p:grpSp>
          <p:sp>
            <p:nvSpPr>
              <p:cNvPr id="446" name="Text Box 95"/>
              <p:cNvSpPr txBox="1">
                <a:spLocks noChangeArrowheads="1"/>
              </p:cNvSpPr>
              <p:nvPr/>
            </p:nvSpPr>
            <p:spPr bwMode="auto">
              <a:xfrm>
                <a:off x="1920" y="1968"/>
                <a:ext cx="336" cy="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>
                    <a:solidFill>
                      <a:srgbClr val="6699FF"/>
                    </a:solidFill>
                  </a:rPr>
                  <a:t>EI</a:t>
                </a:r>
              </a:p>
            </p:txBody>
          </p:sp>
          <p:sp>
            <p:nvSpPr>
              <p:cNvPr id="447" name="Text Box 96"/>
              <p:cNvSpPr txBox="1">
                <a:spLocks noChangeArrowheads="1"/>
              </p:cNvSpPr>
              <p:nvPr/>
            </p:nvSpPr>
            <p:spPr bwMode="auto">
              <a:xfrm>
                <a:off x="1488" y="3120"/>
                <a:ext cx="384" cy="27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2000">
                    <a:solidFill>
                      <a:srgbClr val="6699FF"/>
                    </a:solidFill>
                  </a:rPr>
                  <a:t>EF</a:t>
                </a:r>
              </a:p>
            </p:txBody>
          </p:sp>
          <p:grpSp>
            <p:nvGrpSpPr>
              <p:cNvPr id="448" name="Group 97"/>
              <p:cNvGrpSpPr>
                <a:grpSpLocks/>
              </p:cNvGrpSpPr>
              <p:nvPr/>
            </p:nvGrpSpPr>
            <p:grpSpPr bwMode="auto">
              <a:xfrm>
                <a:off x="1113" y="1582"/>
                <a:ext cx="1129" cy="1780"/>
                <a:chOff x="1113" y="1582"/>
                <a:chExt cx="1086" cy="1780"/>
              </a:xfrm>
            </p:grpSpPr>
            <p:sp>
              <p:nvSpPr>
                <p:cNvPr id="44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113" y="1582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A</a:t>
                  </a:r>
                </a:p>
              </p:txBody>
            </p:sp>
            <p:sp>
              <p:nvSpPr>
                <p:cNvPr id="45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913" y="1582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B</a:t>
                  </a:r>
                </a:p>
              </p:txBody>
            </p:sp>
            <p:sp>
              <p:nvSpPr>
                <p:cNvPr id="45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113" y="1975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C</a:t>
                  </a:r>
                </a:p>
              </p:txBody>
            </p:sp>
            <p:sp>
              <p:nvSpPr>
                <p:cNvPr id="45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513" y="1975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D</a:t>
                  </a:r>
                </a:p>
              </p:txBody>
            </p:sp>
            <p:sp>
              <p:nvSpPr>
                <p:cNvPr id="45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913" y="1975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E</a:t>
                  </a:r>
                </a:p>
              </p:txBody>
            </p:sp>
            <p:sp>
              <p:nvSpPr>
                <p:cNvPr id="45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113" y="2359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F</a:t>
                  </a:r>
                </a:p>
              </p:txBody>
            </p:sp>
            <p:sp>
              <p:nvSpPr>
                <p:cNvPr id="45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513" y="2359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G</a:t>
                  </a:r>
                </a:p>
              </p:txBody>
            </p:sp>
            <p:sp>
              <p:nvSpPr>
                <p:cNvPr id="45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913" y="2359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H</a:t>
                  </a:r>
                </a:p>
              </p:txBody>
            </p:sp>
            <p:sp>
              <p:nvSpPr>
                <p:cNvPr id="45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13" y="2743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I</a:t>
                  </a:r>
                </a:p>
              </p:txBody>
            </p:sp>
            <p:sp>
              <p:nvSpPr>
                <p:cNvPr id="458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913" y="2743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J</a:t>
                  </a:r>
                </a:p>
              </p:txBody>
            </p:sp>
            <p:sp>
              <p:nvSpPr>
                <p:cNvPr id="459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113" y="3127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K</a:t>
                  </a:r>
                </a:p>
              </p:txBody>
            </p:sp>
            <p:sp>
              <p:nvSpPr>
                <p:cNvPr id="460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513" y="3127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L</a:t>
                  </a:r>
                </a:p>
              </p:txBody>
            </p:sp>
            <p:sp>
              <p:nvSpPr>
                <p:cNvPr id="461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913" y="3127"/>
                  <a:ext cx="286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s-CO" altLang="es-CO" sz="1600"/>
                    <a:t>M</a:t>
                  </a:r>
                </a:p>
              </p:txBody>
            </p:sp>
          </p:grpSp>
        </p:grpSp>
        <p:grpSp>
          <p:nvGrpSpPr>
            <p:cNvPr id="223" name="Group 111"/>
            <p:cNvGrpSpPr>
              <a:grpSpLocks/>
            </p:cNvGrpSpPr>
            <p:nvPr/>
          </p:nvGrpSpPr>
          <p:grpSpPr bwMode="auto">
            <a:xfrm>
              <a:off x="1392" y="1728"/>
              <a:ext cx="1008" cy="1712"/>
              <a:chOff x="576" y="1728"/>
              <a:chExt cx="1008" cy="1712"/>
            </a:xfrm>
          </p:grpSpPr>
          <p:grpSp>
            <p:nvGrpSpPr>
              <p:cNvPr id="224" name="Group 112"/>
              <p:cNvGrpSpPr>
                <a:grpSpLocks/>
              </p:cNvGrpSpPr>
              <p:nvPr/>
            </p:nvGrpSpPr>
            <p:grpSpPr bwMode="auto">
              <a:xfrm>
                <a:off x="576" y="3216"/>
                <a:ext cx="1008" cy="224"/>
                <a:chOff x="576" y="2112"/>
                <a:chExt cx="1008" cy="224"/>
              </a:xfrm>
            </p:grpSpPr>
            <p:sp>
              <p:nvSpPr>
                <p:cNvPr id="24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0</a:t>
                  </a:r>
                </a:p>
              </p:txBody>
            </p:sp>
            <p:sp>
              <p:nvSpPr>
                <p:cNvPr id="24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24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225" name="Group 116"/>
              <p:cNvGrpSpPr>
                <a:grpSpLocks/>
              </p:cNvGrpSpPr>
              <p:nvPr/>
            </p:nvGrpSpPr>
            <p:grpSpPr bwMode="auto">
              <a:xfrm>
                <a:off x="576" y="2880"/>
                <a:ext cx="1008" cy="224"/>
                <a:chOff x="576" y="2112"/>
                <a:chExt cx="1008" cy="224"/>
              </a:xfrm>
            </p:grpSpPr>
            <p:sp>
              <p:nvSpPr>
                <p:cNvPr id="238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s-CO" altLang="es-CO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9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240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26" name="Group 120"/>
              <p:cNvGrpSpPr>
                <a:grpSpLocks/>
              </p:cNvGrpSpPr>
              <p:nvPr/>
            </p:nvGrpSpPr>
            <p:grpSpPr bwMode="auto">
              <a:xfrm>
                <a:off x="576" y="2496"/>
                <a:ext cx="1008" cy="224"/>
                <a:chOff x="576" y="2112"/>
                <a:chExt cx="1008" cy="224"/>
              </a:xfrm>
            </p:grpSpPr>
            <p:sp>
              <p:nvSpPr>
                <p:cNvPr id="235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236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37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227" name="Group 124"/>
              <p:cNvGrpSpPr>
                <a:grpSpLocks/>
              </p:cNvGrpSpPr>
              <p:nvPr/>
            </p:nvGrpSpPr>
            <p:grpSpPr bwMode="auto">
              <a:xfrm>
                <a:off x="576" y="2092"/>
                <a:ext cx="1008" cy="224"/>
                <a:chOff x="576" y="2112"/>
                <a:chExt cx="1008" cy="224"/>
              </a:xfrm>
            </p:grpSpPr>
            <p:sp>
              <p:nvSpPr>
                <p:cNvPr id="232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3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23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28" name="Group 128"/>
              <p:cNvGrpSpPr>
                <a:grpSpLocks/>
              </p:cNvGrpSpPr>
              <p:nvPr/>
            </p:nvGrpSpPr>
            <p:grpSpPr bwMode="auto">
              <a:xfrm>
                <a:off x="576" y="1728"/>
                <a:ext cx="1008" cy="224"/>
                <a:chOff x="576" y="2112"/>
                <a:chExt cx="1008" cy="224"/>
              </a:xfrm>
            </p:grpSpPr>
            <p:sp>
              <p:nvSpPr>
                <p:cNvPr id="22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960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s-CO" altLang="es-CO" sz="15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0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76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231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1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rgbClr val="000000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s-CO" altLang="es-CO" sz="15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</p:grpSp>
      </p:grpSp>
      <p:grpSp>
        <p:nvGrpSpPr>
          <p:cNvPr id="491" name="Group 242"/>
          <p:cNvGrpSpPr>
            <a:grpSpLocks/>
          </p:cNvGrpSpPr>
          <p:nvPr/>
        </p:nvGrpSpPr>
        <p:grpSpPr bwMode="auto">
          <a:xfrm>
            <a:off x="7542221" y="1244292"/>
            <a:ext cx="3041280" cy="1359503"/>
            <a:chOff x="3936" y="864"/>
            <a:chExt cx="2112" cy="9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92" name="Text Box 223"/>
            <p:cNvSpPr txBox="1">
              <a:spLocks noChangeArrowheads="1"/>
            </p:cNvSpPr>
            <p:nvPr/>
          </p:nvSpPr>
          <p:spPr bwMode="auto">
            <a:xfrm>
              <a:off x="4896" y="86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4</a:t>
              </a:r>
              <a:endParaRPr lang="es-CO" altLang="es-CO" sz="1500">
                <a:solidFill>
                  <a:schemeClr val="accent2"/>
                </a:solidFill>
              </a:endParaRPr>
            </a:p>
          </p:txBody>
        </p:sp>
        <p:sp>
          <p:nvSpPr>
            <p:cNvPr id="493" name="Text Box 230"/>
            <p:cNvSpPr txBox="1">
              <a:spLocks noChangeArrowheads="1"/>
            </p:cNvSpPr>
            <p:nvPr/>
          </p:nvSpPr>
          <p:spPr bwMode="auto">
            <a:xfrm>
              <a:off x="393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94" name="Text Box 225"/>
            <p:cNvSpPr txBox="1">
              <a:spLocks noChangeArrowheads="1"/>
            </p:cNvSpPr>
            <p:nvPr/>
          </p:nvSpPr>
          <p:spPr bwMode="auto">
            <a:xfrm>
              <a:off x="585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95" name="Text Box 226"/>
            <p:cNvSpPr txBox="1">
              <a:spLocks noChangeArrowheads="1"/>
            </p:cNvSpPr>
            <p:nvPr/>
          </p:nvSpPr>
          <p:spPr bwMode="auto">
            <a:xfrm>
              <a:off x="489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496" name="Line 235"/>
          <p:cNvSpPr>
            <a:spLocks noChangeShapeType="1"/>
          </p:cNvSpPr>
          <p:nvPr/>
        </p:nvSpPr>
        <p:spPr bwMode="auto">
          <a:xfrm rot="5400000">
            <a:off x="3518550" y="2902231"/>
            <a:ext cx="0" cy="48384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497" name="Group 283"/>
          <p:cNvGrpSpPr>
            <a:grpSpLocks/>
          </p:cNvGrpSpPr>
          <p:nvPr/>
        </p:nvGrpSpPr>
        <p:grpSpPr bwMode="auto">
          <a:xfrm>
            <a:off x="7542221" y="2281200"/>
            <a:ext cx="1658880" cy="1359503"/>
            <a:chOff x="3936" y="1584"/>
            <a:chExt cx="1152" cy="944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498" name="Group 248"/>
            <p:cNvGrpSpPr>
              <a:grpSpLocks/>
            </p:cNvGrpSpPr>
            <p:nvPr/>
          </p:nvGrpSpPr>
          <p:grpSpPr bwMode="auto">
            <a:xfrm>
              <a:off x="3936" y="2304"/>
              <a:ext cx="1152" cy="224"/>
              <a:chOff x="3936" y="2304"/>
              <a:chExt cx="1152" cy="224"/>
            </a:xfrm>
            <a:grpFill/>
          </p:grpSpPr>
          <p:sp>
            <p:nvSpPr>
              <p:cNvPr id="500" name="Text Box 227"/>
              <p:cNvSpPr txBox="1">
                <a:spLocks noChangeArrowheads="1"/>
              </p:cNvSpPr>
              <p:nvPr/>
            </p:nvSpPr>
            <p:spPr bwMode="auto">
              <a:xfrm>
                <a:off x="4896" y="2304"/>
                <a:ext cx="192" cy="2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501" name="Text Box 228"/>
              <p:cNvSpPr txBox="1">
                <a:spLocks noChangeArrowheads="1"/>
              </p:cNvSpPr>
              <p:nvPr/>
            </p:nvSpPr>
            <p:spPr bwMode="auto">
              <a:xfrm>
                <a:off x="3936" y="2304"/>
                <a:ext cx="192" cy="2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s-CO" altLang="es-CO" sz="1500">
                    <a:solidFill>
                      <a:schemeClr val="accent2"/>
                    </a:solidFill>
                  </a:rPr>
                  <a:t>4</a:t>
                </a:r>
              </a:p>
            </p:txBody>
          </p:sp>
        </p:grpSp>
        <p:sp>
          <p:nvSpPr>
            <p:cNvPr id="499" name="Text Box 247"/>
            <p:cNvSpPr txBox="1">
              <a:spLocks noChangeArrowheads="1"/>
            </p:cNvSpPr>
            <p:nvPr/>
          </p:nvSpPr>
          <p:spPr bwMode="auto">
            <a:xfrm>
              <a:off x="489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3</a:t>
              </a:r>
            </a:p>
          </p:txBody>
        </p:sp>
      </p:grpSp>
      <p:sp>
        <p:nvSpPr>
          <p:cNvPr id="502" name="Line 250"/>
          <p:cNvSpPr>
            <a:spLocks noChangeShapeType="1"/>
          </p:cNvSpPr>
          <p:nvPr/>
        </p:nvSpPr>
        <p:spPr bwMode="auto">
          <a:xfrm>
            <a:off x="3273750" y="3139832"/>
            <a:ext cx="0" cy="62214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503" name="Group 286"/>
          <p:cNvGrpSpPr>
            <a:grpSpLocks/>
          </p:cNvGrpSpPr>
          <p:nvPr/>
        </p:nvGrpSpPr>
        <p:grpSpPr bwMode="auto">
          <a:xfrm>
            <a:off x="8930286" y="3313790"/>
            <a:ext cx="276480" cy="1324939"/>
            <a:chOff x="4894" y="2301"/>
            <a:chExt cx="192" cy="92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04" name="Text Box 251"/>
            <p:cNvSpPr txBox="1">
              <a:spLocks noChangeArrowheads="1"/>
            </p:cNvSpPr>
            <p:nvPr/>
          </p:nvSpPr>
          <p:spPr bwMode="auto">
            <a:xfrm>
              <a:off x="4894" y="2301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2</a:t>
              </a:r>
            </a:p>
          </p:txBody>
        </p:sp>
        <p:sp>
          <p:nvSpPr>
            <p:cNvPr id="505" name="Text Box 252"/>
            <p:cNvSpPr txBox="1">
              <a:spLocks noChangeArrowheads="1"/>
            </p:cNvSpPr>
            <p:nvPr/>
          </p:nvSpPr>
          <p:spPr bwMode="auto">
            <a:xfrm>
              <a:off x="4894" y="2997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sp>
        <p:nvSpPr>
          <p:cNvPr id="506" name="Line 232"/>
          <p:cNvSpPr>
            <a:spLocks noChangeShapeType="1"/>
          </p:cNvSpPr>
          <p:nvPr/>
        </p:nvSpPr>
        <p:spPr bwMode="auto">
          <a:xfrm>
            <a:off x="4057110" y="3662606"/>
            <a:ext cx="0" cy="553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507" name="Group 288"/>
          <p:cNvGrpSpPr>
            <a:grpSpLocks/>
          </p:cNvGrpSpPr>
          <p:nvPr/>
        </p:nvGrpSpPr>
        <p:grpSpPr bwMode="auto">
          <a:xfrm>
            <a:off x="10315566" y="2281200"/>
            <a:ext cx="276480" cy="1359503"/>
            <a:chOff x="5856" y="1584"/>
            <a:chExt cx="192" cy="9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08" name="Text Box 246"/>
            <p:cNvSpPr txBox="1">
              <a:spLocks noChangeArrowheads="1"/>
            </p:cNvSpPr>
            <p:nvPr/>
          </p:nvSpPr>
          <p:spPr bwMode="auto">
            <a:xfrm>
              <a:off x="5856" y="158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3</a:t>
              </a:r>
            </a:p>
          </p:txBody>
        </p:sp>
        <p:sp>
          <p:nvSpPr>
            <p:cNvPr id="509" name="Text Box 222"/>
            <p:cNvSpPr txBox="1">
              <a:spLocks noChangeArrowheads="1"/>
            </p:cNvSpPr>
            <p:nvPr/>
          </p:nvSpPr>
          <p:spPr bwMode="auto">
            <a:xfrm>
              <a:off x="585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2</a:t>
              </a:r>
            </a:p>
          </p:txBody>
        </p:sp>
      </p:grpSp>
      <p:grpSp>
        <p:nvGrpSpPr>
          <p:cNvPr id="510" name="Group 289"/>
          <p:cNvGrpSpPr>
            <a:grpSpLocks/>
          </p:cNvGrpSpPr>
          <p:nvPr/>
        </p:nvGrpSpPr>
        <p:grpSpPr bwMode="auto">
          <a:xfrm>
            <a:off x="10307021" y="3318110"/>
            <a:ext cx="276480" cy="1324939"/>
            <a:chOff x="5856" y="2304"/>
            <a:chExt cx="192" cy="92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11" name="Text Box 256"/>
            <p:cNvSpPr txBox="1">
              <a:spLocks noChangeArrowheads="1"/>
            </p:cNvSpPr>
            <p:nvPr/>
          </p:nvSpPr>
          <p:spPr bwMode="auto">
            <a:xfrm>
              <a:off x="5856" y="230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2</a:t>
              </a:r>
            </a:p>
          </p:txBody>
        </p:sp>
        <p:sp>
          <p:nvSpPr>
            <p:cNvPr id="512" name="Text Box 257"/>
            <p:cNvSpPr txBox="1">
              <a:spLocks noChangeArrowheads="1"/>
            </p:cNvSpPr>
            <p:nvPr/>
          </p:nvSpPr>
          <p:spPr bwMode="auto">
            <a:xfrm>
              <a:off x="5856" y="3000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513" name="Line 258"/>
          <p:cNvSpPr>
            <a:spLocks noChangeShapeType="1"/>
          </p:cNvSpPr>
          <p:nvPr/>
        </p:nvSpPr>
        <p:spPr bwMode="auto">
          <a:xfrm>
            <a:off x="4057110" y="4215625"/>
            <a:ext cx="0" cy="62214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514" name="Group 290"/>
          <p:cNvGrpSpPr>
            <a:grpSpLocks/>
          </p:cNvGrpSpPr>
          <p:nvPr/>
        </p:nvGrpSpPr>
        <p:grpSpPr bwMode="auto">
          <a:xfrm>
            <a:off x="10307021" y="4320456"/>
            <a:ext cx="276480" cy="1359503"/>
            <a:chOff x="5856" y="3000"/>
            <a:chExt cx="192" cy="9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15" name="Text Box 220"/>
            <p:cNvSpPr txBox="1">
              <a:spLocks noChangeArrowheads="1"/>
            </p:cNvSpPr>
            <p:nvPr/>
          </p:nvSpPr>
          <p:spPr bwMode="auto">
            <a:xfrm>
              <a:off x="5856" y="3000"/>
              <a:ext cx="192" cy="2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516" name="Text Box 218"/>
            <p:cNvSpPr txBox="1">
              <a:spLocks noChangeArrowheads="1"/>
            </p:cNvSpPr>
            <p:nvPr/>
          </p:nvSpPr>
          <p:spPr bwMode="auto">
            <a:xfrm>
              <a:off x="5856" y="3720"/>
              <a:ext cx="192" cy="22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17" name="Line 234"/>
          <p:cNvSpPr>
            <a:spLocks noChangeShapeType="1"/>
          </p:cNvSpPr>
          <p:nvPr/>
        </p:nvSpPr>
        <p:spPr bwMode="auto">
          <a:xfrm rot="5400000">
            <a:off x="3746070" y="4526729"/>
            <a:ext cx="0" cy="62208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sp>
        <p:nvSpPr>
          <p:cNvPr id="518" name="Text Box 262"/>
          <p:cNvSpPr txBox="1">
            <a:spLocks noChangeArrowheads="1"/>
          </p:cNvSpPr>
          <p:nvPr/>
        </p:nvSpPr>
        <p:spPr bwMode="auto">
          <a:xfrm>
            <a:off x="10307021" y="5391928"/>
            <a:ext cx="276480" cy="3139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CO" altLang="es-CO" sz="15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519" name="Group 273"/>
          <p:cNvGrpSpPr>
            <a:grpSpLocks/>
          </p:cNvGrpSpPr>
          <p:nvPr/>
        </p:nvGrpSpPr>
        <p:grpSpPr bwMode="auto">
          <a:xfrm>
            <a:off x="8928941" y="3663745"/>
            <a:ext cx="1658880" cy="3087684"/>
            <a:chOff x="4896" y="2544"/>
            <a:chExt cx="1152" cy="2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20" name="Text Box 219"/>
            <p:cNvSpPr txBox="1">
              <a:spLocks noChangeArrowheads="1"/>
            </p:cNvSpPr>
            <p:nvPr/>
          </p:nvSpPr>
          <p:spPr bwMode="auto">
            <a:xfrm>
              <a:off x="4896" y="446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D60093"/>
                  </a:solidFill>
                </a:rPr>
                <a:t>1</a:t>
              </a:r>
            </a:p>
          </p:txBody>
        </p:sp>
        <p:sp>
          <p:nvSpPr>
            <p:cNvPr id="521" name="Text Box 224"/>
            <p:cNvSpPr txBox="1">
              <a:spLocks noChangeArrowheads="1"/>
            </p:cNvSpPr>
            <p:nvPr/>
          </p:nvSpPr>
          <p:spPr bwMode="auto">
            <a:xfrm>
              <a:off x="4896" y="302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D60093"/>
                  </a:solidFill>
                </a:rPr>
                <a:t>3</a:t>
              </a:r>
            </a:p>
          </p:txBody>
        </p:sp>
        <p:sp>
          <p:nvSpPr>
            <p:cNvPr id="522" name="Text Box 221"/>
            <p:cNvSpPr txBox="1">
              <a:spLocks noChangeArrowheads="1"/>
            </p:cNvSpPr>
            <p:nvPr/>
          </p:nvSpPr>
          <p:spPr bwMode="auto">
            <a:xfrm>
              <a:off x="4896" y="372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D60093"/>
                  </a:solidFill>
                </a:rPr>
                <a:t>2</a:t>
              </a:r>
            </a:p>
          </p:txBody>
        </p:sp>
        <p:sp>
          <p:nvSpPr>
            <p:cNvPr id="523" name="Text Box 245"/>
            <p:cNvSpPr txBox="1">
              <a:spLocks noChangeArrowheads="1"/>
            </p:cNvSpPr>
            <p:nvPr/>
          </p:nvSpPr>
          <p:spPr bwMode="auto">
            <a:xfrm>
              <a:off x="5856" y="3744"/>
              <a:ext cx="192" cy="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CO" altLang="es-CO" sz="1500">
                  <a:solidFill>
                    <a:srgbClr val="D60093"/>
                  </a:solidFill>
                </a:rPr>
                <a:t>0</a:t>
              </a:r>
            </a:p>
          </p:txBody>
        </p:sp>
        <p:sp>
          <p:nvSpPr>
            <p:cNvPr id="524" name="Line 266"/>
            <p:cNvSpPr>
              <a:spLocks noChangeShapeType="1"/>
            </p:cNvSpPr>
            <p:nvPr/>
          </p:nvSpPr>
          <p:spPr bwMode="auto">
            <a:xfrm>
              <a:off x="4992" y="3264"/>
              <a:ext cx="0" cy="480"/>
            </a:xfrm>
            <a:prstGeom prst="line">
              <a:avLst/>
            </a:prstGeom>
            <a:grpFill/>
            <a:ln w="28575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5" name="Line 267"/>
            <p:cNvSpPr>
              <a:spLocks noChangeShapeType="1"/>
            </p:cNvSpPr>
            <p:nvPr/>
          </p:nvSpPr>
          <p:spPr bwMode="auto">
            <a:xfrm>
              <a:off x="4992" y="3936"/>
              <a:ext cx="0" cy="528"/>
            </a:xfrm>
            <a:prstGeom prst="line">
              <a:avLst/>
            </a:prstGeom>
            <a:grpFill/>
            <a:ln w="28575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6" name="Line 268"/>
            <p:cNvSpPr>
              <a:spLocks noChangeShapeType="1"/>
            </p:cNvSpPr>
            <p:nvPr/>
          </p:nvSpPr>
          <p:spPr bwMode="auto">
            <a:xfrm flipV="1">
              <a:off x="5088" y="4032"/>
              <a:ext cx="720" cy="480"/>
            </a:xfrm>
            <a:prstGeom prst="line">
              <a:avLst/>
            </a:prstGeom>
            <a:grpFill/>
            <a:ln w="28575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27" name="Line 269"/>
            <p:cNvSpPr>
              <a:spLocks noChangeShapeType="1"/>
            </p:cNvSpPr>
            <p:nvPr/>
          </p:nvSpPr>
          <p:spPr bwMode="auto">
            <a:xfrm>
              <a:off x="4992" y="2544"/>
              <a:ext cx="0" cy="480"/>
            </a:xfrm>
            <a:prstGeom prst="line">
              <a:avLst/>
            </a:prstGeom>
            <a:grpFill/>
            <a:ln w="28575">
              <a:solidFill>
                <a:srgbClr val="D6009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28" name="Group 272"/>
          <p:cNvGrpSpPr>
            <a:grpSpLocks/>
          </p:cNvGrpSpPr>
          <p:nvPr/>
        </p:nvGrpSpPr>
        <p:grpSpPr bwMode="auto">
          <a:xfrm>
            <a:off x="2654550" y="3766298"/>
            <a:ext cx="622080" cy="1175163"/>
            <a:chOff x="1248" y="2544"/>
            <a:chExt cx="432" cy="816"/>
          </a:xfrm>
        </p:grpSpPr>
        <p:sp>
          <p:nvSpPr>
            <p:cNvPr id="529" name="Line 233"/>
            <p:cNvSpPr>
              <a:spLocks noChangeShapeType="1"/>
            </p:cNvSpPr>
            <p:nvPr/>
          </p:nvSpPr>
          <p:spPr bwMode="auto">
            <a:xfrm>
              <a:off x="1248" y="2544"/>
              <a:ext cx="0" cy="43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0" name="Line 264"/>
            <p:cNvSpPr>
              <a:spLocks noChangeShapeType="1"/>
            </p:cNvSpPr>
            <p:nvPr/>
          </p:nvSpPr>
          <p:spPr bwMode="auto">
            <a:xfrm rot="-5400000">
              <a:off x="1464" y="3144"/>
              <a:ext cx="0" cy="43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1" name="Line 265"/>
            <p:cNvSpPr>
              <a:spLocks noChangeShapeType="1"/>
            </p:cNvSpPr>
            <p:nvPr/>
          </p:nvSpPr>
          <p:spPr bwMode="auto">
            <a:xfrm rot="5400000" flipH="1">
              <a:off x="1464" y="2328"/>
              <a:ext cx="0" cy="43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2" name="Line 271"/>
            <p:cNvSpPr>
              <a:spLocks noChangeShapeType="1"/>
            </p:cNvSpPr>
            <p:nvPr/>
          </p:nvSpPr>
          <p:spPr bwMode="auto">
            <a:xfrm>
              <a:off x="1248" y="2928"/>
              <a:ext cx="0" cy="432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533" name="Line 279"/>
          <p:cNvSpPr>
            <a:spLocks noChangeShapeType="1"/>
          </p:cNvSpPr>
          <p:nvPr/>
        </p:nvSpPr>
        <p:spPr bwMode="auto">
          <a:xfrm>
            <a:off x="4057110" y="3116789"/>
            <a:ext cx="0" cy="553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sp>
        <p:nvSpPr>
          <p:cNvPr id="534" name="Line 282"/>
          <p:cNvSpPr>
            <a:spLocks noChangeShapeType="1"/>
          </p:cNvSpPr>
          <p:nvPr/>
        </p:nvSpPr>
        <p:spPr bwMode="auto">
          <a:xfrm>
            <a:off x="4057110" y="2552250"/>
            <a:ext cx="0" cy="55301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sp>
        <p:nvSpPr>
          <p:cNvPr id="535" name="Line 285"/>
          <p:cNvSpPr>
            <a:spLocks noChangeShapeType="1"/>
          </p:cNvSpPr>
          <p:nvPr/>
        </p:nvSpPr>
        <p:spPr bwMode="auto">
          <a:xfrm rot="5400000">
            <a:off x="3031830" y="2897911"/>
            <a:ext cx="0" cy="48384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sp>
        <p:nvSpPr>
          <p:cNvPr id="536" name="Line 287"/>
          <p:cNvSpPr>
            <a:spLocks noChangeShapeType="1"/>
          </p:cNvSpPr>
          <p:nvPr/>
        </p:nvSpPr>
        <p:spPr bwMode="auto">
          <a:xfrm rot="5400000">
            <a:off x="3031830" y="3485493"/>
            <a:ext cx="0" cy="48384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sp>
        <p:nvSpPr>
          <p:cNvPr id="537" name="Text Box 60"/>
          <p:cNvSpPr txBox="1">
            <a:spLocks noChangeArrowheads="1"/>
          </p:cNvSpPr>
          <p:nvPr/>
        </p:nvSpPr>
        <p:spPr bwMode="auto">
          <a:xfrm>
            <a:off x="1025495" y="5571735"/>
            <a:ext cx="2148745" cy="82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dirty="0">
                <a:solidFill>
                  <a:srgbClr val="00B050"/>
                </a:solidFill>
              </a:rPr>
              <a:t>Heurística Guía la Búsqueda</a:t>
            </a:r>
          </a:p>
        </p:txBody>
      </p:sp>
    </p:spTree>
    <p:extLst>
      <p:ext uri="{BB962C8B-B14F-4D97-AF65-F5344CB8AC3E}">
        <p14:creationId xmlns:p14="http://schemas.microsoft.com/office/powerpoint/2010/main" val="335490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496" grpId="0" animBg="1"/>
      <p:bldP spid="502" grpId="0" animBg="1"/>
      <p:bldP spid="506" grpId="0" animBg="1"/>
      <p:bldP spid="513" grpId="0" animBg="1"/>
      <p:bldP spid="517" grpId="0" animBg="1"/>
      <p:bldP spid="518" grpId="0" animBg="1"/>
      <p:bldP spid="533" grpId="0" animBg="1"/>
      <p:bldP spid="534" grpId="0" animBg="1"/>
      <p:bldP spid="535" grpId="0" animBg="1"/>
      <p:bldP spid="536" grpId="0" animBg="1"/>
      <p:bldP spid="5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Costo Uniforme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6" y="1440156"/>
            <a:ext cx="10967853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 Uniforme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generar </a:t>
            </a:r>
            <a:r>
              <a:rPr kumimoji="0" lang="es-ES" altLang="es-CO" sz="2000" b="0" u="sng" dirty="0">
                <a:solidFill>
                  <a:schemeClr val="accent1">
                    <a:lumMod val="50000"/>
                  </a:schemeClr>
                </a:solidFill>
              </a:rPr>
              <a:t>todos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los hijos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Nsi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del nodo actual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agregar los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Nsi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a la lista de los nodos abiertos por explorar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seleccionar como nuevo nodo a explorar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’ al de menor costo de todos los nodos abiertos aún no explorados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	g(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Nm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) &gt; g(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Nj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)  j</a:t>
            </a:r>
            <a:r>
              <a:rPr lang="es-CO" altLang="es-CO" sz="2000" dirty="0">
                <a:solidFill>
                  <a:schemeClr val="accent1">
                    <a:lumMod val="50000"/>
                  </a:schemeClr>
                </a:solidFill>
                <a:sym typeface="Symbol" pitchFamily="18" charset="2"/>
              </a:rPr>
              <a:t>  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	marcar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como explorado  → 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’ =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Nm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	si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no hay más nodos por explorar  </a:t>
            </a:r>
            <a:r>
              <a:rPr kumimoji="0" lang="es-ES" altLang="es-CO" sz="2000" dirty="0" err="1">
                <a:solidFill>
                  <a:schemeClr val="accent1">
                    <a:lumMod val="50000"/>
                  </a:schemeClr>
                </a:solidFill>
              </a:rPr>
              <a:t>ent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no hay solución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Sí es óptimo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pero no es guiado por heurística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Completo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Requiere mucha memoria → múltiples listas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 hay mínimos locales</a:t>
            </a:r>
          </a:p>
        </p:txBody>
      </p:sp>
    </p:spTree>
    <p:extLst>
      <p:ext uri="{BB962C8B-B14F-4D97-AF65-F5344CB8AC3E}">
        <p14:creationId xmlns:p14="http://schemas.microsoft.com/office/powerpoint/2010/main" val="391905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Algoritmo A*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6" y="1440156"/>
            <a:ext cx="10967853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similar a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Best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 dirty="0" err="1">
                <a:solidFill>
                  <a:schemeClr val="accent1">
                    <a:lumMod val="50000"/>
                  </a:schemeClr>
                </a:solidFill>
              </a:rPr>
              <a:t>First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y Costo Uniforme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función de selección compuesta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	f(N) = g(N) + h(N)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		g(N): costo del mejor camino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		h(N): estimación del costo del camino hacia la solución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0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Sí es guiado por heurística  y  Sí es óptimo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Garantizado OK a condición de que h(Ni) sea “</a:t>
            </a:r>
            <a:r>
              <a:rPr kumimoji="0" lang="es-ES" altLang="es-CO" sz="2000" dirty="0">
                <a:solidFill>
                  <a:schemeClr val="accent1">
                    <a:lumMod val="50000"/>
                  </a:schemeClr>
                </a:solidFill>
              </a:rPr>
              <a:t>optimista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”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Completo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Requiere mucha memoria → múltiples listas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 hay mínimos locales</a:t>
            </a:r>
          </a:p>
        </p:txBody>
      </p:sp>
    </p:spTree>
    <p:extLst>
      <p:ext uri="{BB962C8B-B14F-4D97-AF65-F5344CB8AC3E}">
        <p14:creationId xmlns:p14="http://schemas.microsoft.com/office/powerpoint/2010/main" val="11314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2-3 – Búsqueda Informada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Robot Aspiradora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A partir del análisis y modelo desarrollado en el taller 2-1, problema del robot aspiradora, realice la simulación de cómo se desarrollaría la búsqueda </a:t>
            </a:r>
            <a:r>
              <a:rPr kumimoji="0" lang="es-ES" altLang="es-CO" sz="2000" b="0" dirty="0" err="1">
                <a:solidFill>
                  <a:srgbClr val="C00000"/>
                </a:solidFill>
              </a:rPr>
              <a:t>Best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 </a:t>
            </a:r>
            <a:r>
              <a:rPr kumimoji="0" lang="es-ES" altLang="es-CO" sz="2000" b="0" dirty="0" err="1">
                <a:solidFill>
                  <a:srgbClr val="C00000"/>
                </a:solidFill>
              </a:rPr>
              <a:t>First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4" descr="vacuum2-pat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00" y="3101144"/>
            <a:ext cx="5705280" cy="27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3807487" y="2839534"/>
            <a:ext cx="3231434" cy="2182347"/>
            <a:chOff x="3807487" y="2839534"/>
            <a:chExt cx="3231434" cy="2182347"/>
          </a:xfrm>
        </p:grpSpPr>
        <p:sp>
          <p:nvSpPr>
            <p:cNvPr id="7" name="CuadroTexto 6"/>
            <p:cNvSpPr txBox="1"/>
            <p:nvPr/>
          </p:nvSpPr>
          <p:spPr>
            <a:xfrm>
              <a:off x="6496297" y="2839534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1</a:t>
              </a:r>
              <a:endParaRPr lang="en-US" sz="105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316375" y="2839534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2</a:t>
              </a:r>
              <a:endParaRPr lang="en-US" sz="105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807487" y="3713826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3</a:t>
              </a:r>
              <a:endParaRPr lang="en-US" sz="105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393136" y="3844631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4</a:t>
              </a:r>
              <a:endParaRPr lang="en-US" sz="105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699723" y="3844631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5</a:t>
              </a:r>
              <a:endParaRPr lang="en-US" sz="1050" b="1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812789" y="4760271"/>
              <a:ext cx="226132" cy="26161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050" b="1" dirty="0"/>
                <a:t>6</a:t>
              </a:r>
              <a:endParaRPr lang="en-US" sz="1050" b="1" dirty="0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3871310" y="3241978"/>
            <a:ext cx="4433104" cy="2097986"/>
            <a:chOff x="3871310" y="3241978"/>
            <a:chExt cx="4433104" cy="2097986"/>
          </a:xfrm>
        </p:grpSpPr>
        <p:sp>
          <p:nvSpPr>
            <p:cNvPr id="13" name="CuadroTexto 12"/>
            <p:cNvSpPr txBox="1"/>
            <p:nvPr/>
          </p:nvSpPr>
          <p:spPr>
            <a:xfrm>
              <a:off x="5344526" y="3241978"/>
              <a:ext cx="324618" cy="2154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8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12</a:t>
              </a:r>
              <a:endParaRPr lang="en-US" sz="8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871310" y="4186665"/>
              <a:ext cx="324618" cy="2154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8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21</a:t>
              </a:r>
              <a:endParaRPr lang="en-US" sz="8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979796" y="4209700"/>
              <a:ext cx="324618" cy="2154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8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35</a:t>
              </a:r>
              <a:endParaRPr lang="en-US" sz="8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019908" y="4201141"/>
              <a:ext cx="324618" cy="2154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8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23</a:t>
              </a:r>
              <a:endParaRPr lang="en-US" sz="8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6750060" y="4226744"/>
              <a:ext cx="324618" cy="2154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8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6</a:t>
              </a:r>
              <a:endParaRPr lang="en-US" sz="8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6488171" y="5124520"/>
              <a:ext cx="324618" cy="21544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8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0</a:t>
              </a:r>
              <a:endParaRPr lang="en-US" sz="800" b="1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429441" y="3640975"/>
            <a:ext cx="1292988" cy="1380906"/>
            <a:chOff x="5429441" y="3640975"/>
            <a:chExt cx="1292988" cy="1380906"/>
          </a:xfrm>
        </p:grpSpPr>
        <p:cxnSp>
          <p:nvCxnSpPr>
            <p:cNvPr id="23" name="Conector recto de flecha 22"/>
            <p:cNvCxnSpPr/>
            <p:nvPr/>
          </p:nvCxnSpPr>
          <p:spPr>
            <a:xfrm>
              <a:off x="6496297" y="3640975"/>
              <a:ext cx="203426" cy="46526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>
              <a:off x="5429441" y="4541300"/>
              <a:ext cx="1292988" cy="48058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9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Espacio Problema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Problemática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espacios de estados son demasiado grandes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imposible representación explícita 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+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 no es necesario considerarlos completamente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generar un árbol de búsqueda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representar sólo la parte del espacio de estados que debe ser considerada para resolver el problema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12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 de Búsqueda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Nodos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Estados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Raíz del árbol  → estado inicial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Arcos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Operadores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generar estado sucesores  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 expandir un nodo conocido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estrategia de búsqueda 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qué estado expandir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mecanismo para evitar ciclos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→</a:t>
            </a: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 grafo se convierte en árbol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nodos conocidos que esperan ser expandidos forman la frontera</a:t>
            </a:r>
          </a:p>
        </p:txBody>
      </p:sp>
    </p:spTree>
    <p:extLst>
      <p:ext uri="{BB962C8B-B14F-4D97-AF65-F5344CB8AC3E}">
        <p14:creationId xmlns:p14="http://schemas.microsoft.com/office/powerpoint/2010/main" val="34599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3" y="583285"/>
            <a:ext cx="71608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Bibliografía</a:t>
            </a:r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815413" y="1629720"/>
            <a:ext cx="10972800" cy="5289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1.	</a:t>
            </a:r>
            <a:r>
              <a:rPr lang="es-ES" sz="1800" dirty="0" err="1"/>
              <a:t>Rusell</a:t>
            </a:r>
            <a:r>
              <a:rPr lang="es-ES" sz="1800" dirty="0"/>
              <a:t> N., Inteligencia Artificial: Un Enfoque Moderno, Prentice Hall, 2004.</a:t>
            </a:r>
          </a:p>
          <a:p>
            <a:r>
              <a:rPr lang="es-ES" sz="1800" dirty="0"/>
              <a:t>2.	Todos los libros de IA clásica incluyen este tema.</a:t>
            </a:r>
          </a:p>
          <a:p>
            <a:pPr lvl="2"/>
            <a:r>
              <a:rPr lang="es-ES" sz="1800" dirty="0" err="1"/>
              <a:t>Rich</a:t>
            </a:r>
            <a:r>
              <a:rPr lang="es-ES" sz="1800" dirty="0"/>
              <a:t> N., Inteligencia Artificial, McGraw Hill, 1998.</a:t>
            </a:r>
          </a:p>
          <a:p>
            <a:pPr lvl="2"/>
            <a:r>
              <a:rPr lang="es-ES" sz="1800" dirty="0" err="1"/>
              <a:t>Nilsson</a:t>
            </a:r>
            <a:r>
              <a:rPr lang="es-ES" sz="1800" dirty="0"/>
              <a:t> N.J., Inteligencia artificial: Una Nueva Síntesis, McGraw Hill, 2001.</a:t>
            </a:r>
          </a:p>
          <a:p>
            <a:pPr lvl="2"/>
            <a:r>
              <a:rPr lang="es-ES" sz="1800" dirty="0" err="1"/>
              <a:t>Korf</a:t>
            </a:r>
            <a:r>
              <a:rPr lang="es-ES" sz="1800" dirty="0"/>
              <a:t> R.E, Artificial </a:t>
            </a:r>
            <a:r>
              <a:rPr lang="es-ES" sz="1800" dirty="0" err="1"/>
              <a:t>Intelligence</a:t>
            </a:r>
            <a:r>
              <a:rPr lang="es-ES" sz="1800" dirty="0"/>
              <a:t> </a:t>
            </a:r>
            <a:r>
              <a:rPr lang="es-ES" sz="1800" dirty="0" err="1"/>
              <a:t>Search</a:t>
            </a:r>
            <a:r>
              <a:rPr lang="es-ES" sz="1800" dirty="0"/>
              <a:t> </a:t>
            </a:r>
            <a:r>
              <a:rPr lang="es-ES" sz="1800" dirty="0" err="1"/>
              <a:t>Algorithms</a:t>
            </a:r>
            <a:r>
              <a:rPr lang="es-ES" sz="1800" dirty="0"/>
              <a:t>, 1996.</a:t>
            </a:r>
          </a:p>
          <a:p>
            <a:pPr lvl="2"/>
            <a:r>
              <a:rPr lang="es-ES" sz="1800" dirty="0"/>
              <a:t>Hansen E. Notas de Clase, </a:t>
            </a:r>
            <a:r>
              <a:rPr lang="es-ES" sz="1800" dirty="0" err="1"/>
              <a:t>Aritificial</a:t>
            </a:r>
            <a:r>
              <a:rPr lang="es-ES" sz="1800" dirty="0"/>
              <a:t> </a:t>
            </a:r>
            <a:r>
              <a:rPr lang="es-ES" sz="1800" dirty="0" err="1"/>
              <a:t>Intelligence</a:t>
            </a:r>
            <a:r>
              <a:rPr lang="es-ES" sz="1800" dirty="0"/>
              <a:t> Mississippi </a:t>
            </a:r>
            <a:r>
              <a:rPr lang="es-ES" sz="1800" dirty="0" err="1"/>
              <a:t>State</a:t>
            </a:r>
            <a:r>
              <a:rPr lang="es-ES" sz="1800" dirty="0"/>
              <a:t> </a:t>
            </a:r>
            <a:r>
              <a:rPr lang="es-ES" sz="1800" dirty="0" err="1"/>
              <a:t>University</a:t>
            </a:r>
            <a:r>
              <a:rPr lang="es-ES" sz="1800" dirty="0"/>
              <a:t>, Spring 2002.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31492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Búsquedas en Espacio del Problema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568148" y="5639886"/>
            <a:ext cx="861180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rueda-andrea@javeriana.edu.co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egonzal@javeriana.edu.co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pic>
        <p:nvPicPr>
          <p:cNvPr id="7" name="Imagen 6" descr="Logo Pontificia Universidad Javeriana">
            <a:extLst>
              <a:ext uri="{FF2B5EF4-FFF2-40B4-BE49-F238E27FC236}">
                <a16:creationId xmlns:a16="http://schemas.microsoft.com/office/drawing/2014/main" id="{2EF1BF7C-254C-894E-BB68-8A8EC040C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273" y="23139"/>
            <a:ext cx="4473835" cy="18837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6717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Espacio Problema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34" y="1520041"/>
            <a:ext cx="3939840" cy="49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110669" y="2683379"/>
            <a:ext cx="7862131" cy="1999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3110669" y="4589084"/>
            <a:ext cx="7862131" cy="1922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3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2- Búsqueda a Ciegas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 requiere de conocimiento especifico del problema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basta con las definiciones dadas por la definición del problema en el espacio de estados y operadores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Búsqueda No Informada o de Fuerza Bruta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en el peor caso termina recorriendo todo el grafo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Estrategias de Búsqueda a Ciegas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Profundidad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Amplitud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Profundidad Iterativa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Bidireccional</a:t>
            </a:r>
          </a:p>
        </p:txBody>
      </p:sp>
    </p:spTree>
    <p:extLst>
      <p:ext uri="{BB962C8B-B14F-4D97-AF65-F5344CB8AC3E}">
        <p14:creationId xmlns:p14="http://schemas.microsoft.com/office/powerpoint/2010/main" val="174694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Profundidad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42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Recorrido por Ramas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exploración exhaustiva de una rama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aparecen callejones sin salida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sz="1200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Backtracking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 se llega a una hoja y no hay solución, entonces regresar hasta el último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nodo con alternativas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 siempre es Óptimo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puede tomar primero la rama del camino largo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Completo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si no hay ramas infinitas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No requiere Mucha Memoria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manejo de una lista única con el camino recorrido para 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evitar ciclos y almacenar la solución</a:t>
            </a: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Profundidad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49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Funcionamiento</a:t>
            </a:r>
          </a:p>
        </p:txBody>
      </p:sp>
      <p:pic>
        <p:nvPicPr>
          <p:cNvPr id="6" name="Picture 1027" descr="dfs-progress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63" y="2572522"/>
            <a:ext cx="4700160" cy="273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28" descr="dfs-progress0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43" y="2572522"/>
            <a:ext cx="4769280" cy="273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29" descr="dfs-progress03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63" y="2572522"/>
            <a:ext cx="4700160" cy="269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30" descr="dfs-progress04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572521"/>
            <a:ext cx="4700160" cy="264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31" descr="dfs-progress0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572522"/>
            <a:ext cx="4700160" cy="273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32" descr="dfs-progress06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572522"/>
            <a:ext cx="4700160" cy="274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33" descr="dfs-progress07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572522"/>
            <a:ext cx="4700160" cy="273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34" descr="dfs-progress08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572522"/>
            <a:ext cx="4700160" cy="273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35" descr="dfs-progress09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503395"/>
            <a:ext cx="4700160" cy="274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36" descr="dfs-progress10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503394"/>
            <a:ext cx="4700160" cy="273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37" descr="dfs-progress11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503394"/>
            <a:ext cx="4700160" cy="273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38" descr="dfs-progress12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83" y="2572522"/>
            <a:ext cx="4700160" cy="274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36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2" name="Rectángulo 1"/>
          <p:cNvSpPr/>
          <p:nvPr/>
        </p:nvSpPr>
        <p:spPr>
          <a:xfrm>
            <a:off x="6896457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Profundidad - Ejemplo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24147" y="1440156"/>
            <a:ext cx="4837146" cy="91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Planificación de Trayectorias de un Robot</a:t>
            </a:r>
          </a:p>
        </p:txBody>
      </p:sp>
      <p:grpSp>
        <p:nvGrpSpPr>
          <p:cNvPr id="18" name="Group 209"/>
          <p:cNvGrpSpPr>
            <a:grpSpLocks/>
          </p:cNvGrpSpPr>
          <p:nvPr/>
        </p:nvGrpSpPr>
        <p:grpSpPr bwMode="auto">
          <a:xfrm>
            <a:off x="7098093" y="1175164"/>
            <a:ext cx="3456000" cy="5646833"/>
            <a:chOff x="3408" y="816"/>
            <a:chExt cx="2400" cy="3921"/>
          </a:xfrm>
        </p:grpSpPr>
        <p:grpSp>
          <p:nvGrpSpPr>
            <p:cNvPr id="19" name="Group 30"/>
            <p:cNvGrpSpPr>
              <a:grpSpLocks/>
            </p:cNvGrpSpPr>
            <p:nvPr/>
          </p:nvGrpSpPr>
          <p:grpSpPr bwMode="auto">
            <a:xfrm>
              <a:off x="4368" y="816"/>
              <a:ext cx="480" cy="321"/>
              <a:chOff x="1248" y="1920"/>
              <a:chExt cx="480" cy="321"/>
            </a:xfrm>
          </p:grpSpPr>
          <p:sp>
            <p:nvSpPr>
              <p:cNvPr id="72" name="Oval 3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73" name="Text Box 3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E</a:t>
                </a:r>
              </a:p>
            </p:txBody>
          </p:sp>
        </p:grp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 flipV="1">
              <a:off x="3696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21" name="Group 106"/>
            <p:cNvGrpSpPr>
              <a:grpSpLocks/>
            </p:cNvGrpSpPr>
            <p:nvPr/>
          </p:nvGrpSpPr>
          <p:grpSpPr bwMode="auto">
            <a:xfrm>
              <a:off x="4368" y="1536"/>
              <a:ext cx="480" cy="321"/>
              <a:chOff x="1248" y="1920"/>
              <a:chExt cx="480" cy="321"/>
            </a:xfrm>
          </p:grpSpPr>
          <p:sp>
            <p:nvSpPr>
              <p:cNvPr id="70" name="Oval 10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71" name="Text Box 10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D</a:t>
                </a:r>
              </a:p>
            </p:txBody>
          </p:sp>
        </p:grpSp>
        <p:grpSp>
          <p:nvGrpSpPr>
            <p:cNvPr id="22" name="Group 112"/>
            <p:cNvGrpSpPr>
              <a:grpSpLocks/>
            </p:cNvGrpSpPr>
            <p:nvPr/>
          </p:nvGrpSpPr>
          <p:grpSpPr bwMode="auto">
            <a:xfrm>
              <a:off x="5328" y="1536"/>
              <a:ext cx="480" cy="321"/>
              <a:chOff x="1248" y="1920"/>
              <a:chExt cx="480" cy="321"/>
            </a:xfrm>
          </p:grpSpPr>
          <p:sp>
            <p:nvSpPr>
              <p:cNvPr id="68" name="Oval 11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9" name="Text Box 11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H</a:t>
                </a:r>
              </a:p>
            </p:txBody>
          </p:sp>
        </p:grpSp>
        <p:grpSp>
          <p:nvGrpSpPr>
            <p:cNvPr id="23" name="Group 115"/>
            <p:cNvGrpSpPr>
              <a:grpSpLocks/>
            </p:cNvGrpSpPr>
            <p:nvPr/>
          </p:nvGrpSpPr>
          <p:grpSpPr bwMode="auto">
            <a:xfrm>
              <a:off x="3408" y="1536"/>
              <a:ext cx="480" cy="321"/>
              <a:chOff x="1248" y="1920"/>
              <a:chExt cx="480" cy="321"/>
            </a:xfrm>
          </p:grpSpPr>
          <p:sp>
            <p:nvSpPr>
              <p:cNvPr id="66" name="Oval 116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7" name="Text Box 11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B</a:t>
                </a:r>
              </a:p>
            </p:txBody>
          </p:sp>
        </p:grpSp>
        <p:grpSp>
          <p:nvGrpSpPr>
            <p:cNvPr id="24" name="Group 121"/>
            <p:cNvGrpSpPr>
              <a:grpSpLocks/>
            </p:cNvGrpSpPr>
            <p:nvPr/>
          </p:nvGrpSpPr>
          <p:grpSpPr bwMode="auto">
            <a:xfrm>
              <a:off x="4368" y="2256"/>
              <a:ext cx="480" cy="321"/>
              <a:chOff x="1248" y="1920"/>
              <a:chExt cx="480" cy="321"/>
            </a:xfrm>
          </p:grpSpPr>
          <p:sp>
            <p:nvSpPr>
              <p:cNvPr id="64" name="Oval 12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5" name="Text Box 12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G</a:t>
                </a:r>
              </a:p>
            </p:txBody>
          </p:sp>
        </p:grpSp>
        <p:grpSp>
          <p:nvGrpSpPr>
            <p:cNvPr id="25" name="Group 124"/>
            <p:cNvGrpSpPr>
              <a:grpSpLocks/>
            </p:cNvGrpSpPr>
            <p:nvPr/>
          </p:nvGrpSpPr>
          <p:grpSpPr bwMode="auto">
            <a:xfrm>
              <a:off x="5328" y="2256"/>
              <a:ext cx="480" cy="321"/>
              <a:chOff x="1248" y="1920"/>
              <a:chExt cx="480" cy="321"/>
            </a:xfrm>
          </p:grpSpPr>
          <p:sp>
            <p:nvSpPr>
              <p:cNvPr id="62" name="Oval 12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3" name="Text Box 12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J</a:t>
                </a:r>
              </a:p>
            </p:txBody>
          </p:sp>
        </p:grpSp>
        <p:grpSp>
          <p:nvGrpSpPr>
            <p:cNvPr id="26" name="Group 127"/>
            <p:cNvGrpSpPr>
              <a:grpSpLocks/>
            </p:cNvGrpSpPr>
            <p:nvPr/>
          </p:nvGrpSpPr>
          <p:grpSpPr bwMode="auto">
            <a:xfrm>
              <a:off x="3408" y="2256"/>
              <a:ext cx="480" cy="321"/>
              <a:chOff x="1248" y="1920"/>
              <a:chExt cx="480" cy="321"/>
            </a:xfrm>
          </p:grpSpPr>
          <p:sp>
            <p:nvSpPr>
              <p:cNvPr id="60" name="Oval 12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61" name="Text Box 12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C</a:t>
                </a:r>
              </a:p>
            </p:txBody>
          </p:sp>
        </p:grpSp>
        <p:grpSp>
          <p:nvGrpSpPr>
            <p:cNvPr id="27" name="Group 130"/>
            <p:cNvGrpSpPr>
              <a:grpSpLocks/>
            </p:cNvGrpSpPr>
            <p:nvPr/>
          </p:nvGrpSpPr>
          <p:grpSpPr bwMode="auto">
            <a:xfrm>
              <a:off x="4368" y="2976"/>
              <a:ext cx="480" cy="321"/>
              <a:chOff x="1248" y="1920"/>
              <a:chExt cx="480" cy="321"/>
            </a:xfrm>
          </p:grpSpPr>
          <p:sp>
            <p:nvSpPr>
              <p:cNvPr id="58" name="Oval 13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9" name="Text Box 13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F</a:t>
                </a:r>
              </a:p>
            </p:txBody>
          </p:sp>
        </p:grpSp>
        <p:grpSp>
          <p:nvGrpSpPr>
            <p:cNvPr id="28" name="Group 133"/>
            <p:cNvGrpSpPr>
              <a:grpSpLocks/>
            </p:cNvGrpSpPr>
            <p:nvPr/>
          </p:nvGrpSpPr>
          <p:grpSpPr bwMode="auto">
            <a:xfrm>
              <a:off x="5328" y="2976"/>
              <a:ext cx="480" cy="321"/>
              <a:chOff x="1248" y="1920"/>
              <a:chExt cx="480" cy="321"/>
            </a:xfrm>
          </p:grpSpPr>
          <p:sp>
            <p:nvSpPr>
              <p:cNvPr id="56" name="Oval 13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7" name="Text Box 135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M</a:t>
                </a:r>
              </a:p>
            </p:txBody>
          </p:sp>
        </p:grpSp>
        <p:grpSp>
          <p:nvGrpSpPr>
            <p:cNvPr id="29" name="Group 136"/>
            <p:cNvGrpSpPr>
              <a:grpSpLocks/>
            </p:cNvGrpSpPr>
            <p:nvPr/>
          </p:nvGrpSpPr>
          <p:grpSpPr bwMode="auto">
            <a:xfrm>
              <a:off x="3408" y="2976"/>
              <a:ext cx="480" cy="321"/>
              <a:chOff x="1248" y="1920"/>
              <a:chExt cx="480" cy="321"/>
            </a:xfrm>
          </p:grpSpPr>
          <p:sp>
            <p:nvSpPr>
              <p:cNvPr id="54" name="Oval 13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5" name="Text Box 13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A</a:t>
                </a:r>
              </a:p>
            </p:txBody>
          </p:sp>
        </p:grpSp>
        <p:grpSp>
          <p:nvGrpSpPr>
            <p:cNvPr id="30" name="Group 139"/>
            <p:cNvGrpSpPr>
              <a:grpSpLocks/>
            </p:cNvGrpSpPr>
            <p:nvPr/>
          </p:nvGrpSpPr>
          <p:grpSpPr bwMode="auto">
            <a:xfrm>
              <a:off x="4368" y="3696"/>
              <a:ext cx="480" cy="321"/>
              <a:chOff x="1248" y="1920"/>
              <a:chExt cx="480" cy="321"/>
            </a:xfrm>
          </p:grpSpPr>
          <p:sp>
            <p:nvSpPr>
              <p:cNvPr id="52" name="Oval 140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3" name="Text Box 14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I</a:t>
                </a:r>
              </a:p>
            </p:txBody>
          </p:sp>
        </p:grpSp>
        <p:grpSp>
          <p:nvGrpSpPr>
            <p:cNvPr id="32" name="Group 142"/>
            <p:cNvGrpSpPr>
              <a:grpSpLocks/>
            </p:cNvGrpSpPr>
            <p:nvPr/>
          </p:nvGrpSpPr>
          <p:grpSpPr bwMode="auto">
            <a:xfrm>
              <a:off x="5328" y="3696"/>
              <a:ext cx="480" cy="321"/>
              <a:chOff x="1248" y="1920"/>
              <a:chExt cx="480" cy="321"/>
            </a:xfrm>
          </p:grpSpPr>
          <p:sp>
            <p:nvSpPr>
              <p:cNvPr id="50" name="Oval 14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51" name="Text Box 14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L</a:t>
                </a:r>
              </a:p>
            </p:txBody>
          </p:sp>
        </p:grpSp>
        <p:grpSp>
          <p:nvGrpSpPr>
            <p:cNvPr id="33" name="Group 148"/>
            <p:cNvGrpSpPr>
              <a:grpSpLocks/>
            </p:cNvGrpSpPr>
            <p:nvPr/>
          </p:nvGrpSpPr>
          <p:grpSpPr bwMode="auto">
            <a:xfrm>
              <a:off x="4368" y="4416"/>
              <a:ext cx="480" cy="321"/>
              <a:chOff x="1248" y="1920"/>
              <a:chExt cx="480" cy="321"/>
            </a:xfrm>
          </p:grpSpPr>
          <p:sp>
            <p:nvSpPr>
              <p:cNvPr id="48" name="Oval 14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49" name="Text Box 15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K</a:t>
                </a:r>
              </a:p>
            </p:txBody>
          </p:sp>
        </p:grpSp>
        <p:sp>
          <p:nvSpPr>
            <p:cNvPr id="34" name="Line 152"/>
            <p:cNvSpPr>
              <a:spLocks noChangeShapeType="1"/>
            </p:cNvSpPr>
            <p:nvPr/>
          </p:nvSpPr>
          <p:spPr bwMode="auto">
            <a:xfrm flipV="1">
              <a:off x="460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5" name="Line 155"/>
            <p:cNvSpPr>
              <a:spLocks noChangeShapeType="1"/>
            </p:cNvSpPr>
            <p:nvPr/>
          </p:nvSpPr>
          <p:spPr bwMode="auto">
            <a:xfrm flipV="1">
              <a:off x="556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6" name="Line 156"/>
            <p:cNvSpPr>
              <a:spLocks noChangeShapeType="1"/>
            </p:cNvSpPr>
            <p:nvPr/>
          </p:nvSpPr>
          <p:spPr bwMode="auto">
            <a:xfrm flipV="1">
              <a:off x="46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7" name="Line 157"/>
            <p:cNvSpPr>
              <a:spLocks noChangeShapeType="1"/>
            </p:cNvSpPr>
            <p:nvPr/>
          </p:nvSpPr>
          <p:spPr bwMode="auto">
            <a:xfrm flipV="1">
              <a:off x="460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8" name="Line 158"/>
            <p:cNvSpPr>
              <a:spLocks noChangeShapeType="1"/>
            </p:cNvSpPr>
            <p:nvPr/>
          </p:nvSpPr>
          <p:spPr bwMode="auto">
            <a:xfrm flipV="1">
              <a:off x="556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9" name="Line 159"/>
            <p:cNvSpPr>
              <a:spLocks noChangeShapeType="1"/>
            </p:cNvSpPr>
            <p:nvPr/>
          </p:nvSpPr>
          <p:spPr bwMode="auto">
            <a:xfrm flipV="1">
              <a:off x="460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0" name="Line 160"/>
            <p:cNvSpPr>
              <a:spLocks noChangeShapeType="1"/>
            </p:cNvSpPr>
            <p:nvPr/>
          </p:nvSpPr>
          <p:spPr bwMode="auto">
            <a:xfrm flipV="1">
              <a:off x="556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1" name="Line 161"/>
            <p:cNvSpPr>
              <a:spLocks noChangeShapeType="1"/>
            </p:cNvSpPr>
            <p:nvPr/>
          </p:nvSpPr>
          <p:spPr bwMode="auto">
            <a:xfrm flipV="1">
              <a:off x="4608" y="39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2" name="Line 162"/>
            <p:cNvSpPr>
              <a:spLocks noChangeShapeType="1"/>
            </p:cNvSpPr>
            <p:nvPr/>
          </p:nvSpPr>
          <p:spPr bwMode="auto">
            <a:xfrm flipV="1">
              <a:off x="3696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3" name="Line 165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4" name="Line 166"/>
            <p:cNvSpPr>
              <a:spLocks noChangeShapeType="1"/>
            </p:cNvSpPr>
            <p:nvPr/>
          </p:nvSpPr>
          <p:spPr bwMode="auto">
            <a:xfrm flipH="1" flipV="1">
              <a:off x="4752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5" name="Line 167"/>
            <p:cNvSpPr>
              <a:spLocks noChangeShapeType="1"/>
            </p:cNvSpPr>
            <p:nvPr/>
          </p:nvSpPr>
          <p:spPr bwMode="auto">
            <a:xfrm flipV="1">
              <a:off x="4752" y="177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6" name="Line 168"/>
            <p:cNvSpPr>
              <a:spLocks noChangeShapeType="1"/>
            </p:cNvSpPr>
            <p:nvPr/>
          </p:nvSpPr>
          <p:spPr bwMode="auto">
            <a:xfrm flipH="1" flipV="1">
              <a:off x="3840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7" name="Line 170"/>
            <p:cNvSpPr>
              <a:spLocks noChangeShapeType="1"/>
            </p:cNvSpPr>
            <p:nvPr/>
          </p:nvSpPr>
          <p:spPr bwMode="auto">
            <a:xfrm flipV="1">
              <a:off x="4848" y="3984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74" name="Group 186"/>
          <p:cNvGrpSpPr>
            <a:grpSpLocks/>
          </p:cNvGrpSpPr>
          <p:nvPr/>
        </p:nvGrpSpPr>
        <p:grpSpPr bwMode="auto">
          <a:xfrm>
            <a:off x="2685721" y="2673546"/>
            <a:ext cx="1797120" cy="2765090"/>
            <a:chOff x="720" y="1536"/>
            <a:chExt cx="1008" cy="1680"/>
          </a:xfrm>
        </p:grpSpPr>
        <p:sp>
          <p:nvSpPr>
            <p:cNvPr id="75" name="Rectangle 171"/>
            <p:cNvSpPr>
              <a:spLocks noChangeArrowheads="1"/>
            </p:cNvSpPr>
            <p:nvPr/>
          </p:nvSpPr>
          <p:spPr bwMode="auto">
            <a:xfrm>
              <a:off x="720" y="1536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76" name="Rectangle 172"/>
            <p:cNvSpPr>
              <a:spLocks noChangeArrowheads="1"/>
            </p:cNvSpPr>
            <p:nvPr/>
          </p:nvSpPr>
          <p:spPr bwMode="auto">
            <a:xfrm>
              <a:off x="1056" y="1536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77" name="Rectangle 173"/>
            <p:cNvSpPr>
              <a:spLocks noChangeArrowheads="1"/>
            </p:cNvSpPr>
            <p:nvPr/>
          </p:nvSpPr>
          <p:spPr bwMode="auto">
            <a:xfrm>
              <a:off x="1392" y="1536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78" name="Rectangle 174"/>
            <p:cNvSpPr>
              <a:spLocks noChangeArrowheads="1"/>
            </p:cNvSpPr>
            <p:nvPr/>
          </p:nvSpPr>
          <p:spPr bwMode="auto">
            <a:xfrm>
              <a:off x="720" y="1872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79" name="Rectangle 175"/>
            <p:cNvSpPr>
              <a:spLocks noChangeArrowheads="1"/>
            </p:cNvSpPr>
            <p:nvPr/>
          </p:nvSpPr>
          <p:spPr bwMode="auto">
            <a:xfrm>
              <a:off x="1056" y="1872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0" name="Rectangle 176"/>
            <p:cNvSpPr>
              <a:spLocks noChangeArrowheads="1"/>
            </p:cNvSpPr>
            <p:nvPr/>
          </p:nvSpPr>
          <p:spPr bwMode="auto">
            <a:xfrm>
              <a:off x="1392" y="1872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1" name="Rectangle 177"/>
            <p:cNvSpPr>
              <a:spLocks noChangeArrowheads="1"/>
            </p:cNvSpPr>
            <p:nvPr/>
          </p:nvSpPr>
          <p:spPr bwMode="auto">
            <a:xfrm>
              <a:off x="720" y="2208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2" name="Rectangle 178"/>
            <p:cNvSpPr>
              <a:spLocks noChangeArrowheads="1"/>
            </p:cNvSpPr>
            <p:nvPr/>
          </p:nvSpPr>
          <p:spPr bwMode="auto">
            <a:xfrm>
              <a:off x="1056" y="2208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3" name="Rectangle 179"/>
            <p:cNvSpPr>
              <a:spLocks noChangeArrowheads="1"/>
            </p:cNvSpPr>
            <p:nvPr/>
          </p:nvSpPr>
          <p:spPr bwMode="auto">
            <a:xfrm>
              <a:off x="1392" y="2208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4" name="Rectangle 180"/>
            <p:cNvSpPr>
              <a:spLocks noChangeArrowheads="1"/>
            </p:cNvSpPr>
            <p:nvPr/>
          </p:nvSpPr>
          <p:spPr bwMode="auto">
            <a:xfrm>
              <a:off x="720" y="2544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5" name="Rectangle 181"/>
            <p:cNvSpPr>
              <a:spLocks noChangeArrowheads="1"/>
            </p:cNvSpPr>
            <p:nvPr/>
          </p:nvSpPr>
          <p:spPr bwMode="auto">
            <a:xfrm>
              <a:off x="1056" y="2544"/>
              <a:ext cx="336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6" name="Rectangle 182"/>
            <p:cNvSpPr>
              <a:spLocks noChangeArrowheads="1"/>
            </p:cNvSpPr>
            <p:nvPr/>
          </p:nvSpPr>
          <p:spPr bwMode="auto">
            <a:xfrm>
              <a:off x="1392" y="2544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7" name="Rectangle 183"/>
            <p:cNvSpPr>
              <a:spLocks noChangeArrowheads="1"/>
            </p:cNvSpPr>
            <p:nvPr/>
          </p:nvSpPr>
          <p:spPr bwMode="auto">
            <a:xfrm>
              <a:off x="720" y="2880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8" name="Rectangle 184"/>
            <p:cNvSpPr>
              <a:spLocks noChangeArrowheads="1"/>
            </p:cNvSpPr>
            <p:nvPr/>
          </p:nvSpPr>
          <p:spPr bwMode="auto">
            <a:xfrm>
              <a:off x="1056" y="2880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89" name="Rectangle 185"/>
            <p:cNvSpPr>
              <a:spLocks noChangeArrowheads="1"/>
            </p:cNvSpPr>
            <p:nvPr/>
          </p:nvSpPr>
          <p:spPr bwMode="auto">
            <a:xfrm>
              <a:off x="1392" y="2880"/>
              <a:ext cx="336" cy="33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</p:grpSp>
      <p:sp>
        <p:nvSpPr>
          <p:cNvPr id="90" name="Text Box 206"/>
          <p:cNvSpPr txBox="1">
            <a:spLocks noChangeArrowheads="1"/>
          </p:cNvSpPr>
          <p:nvPr/>
        </p:nvSpPr>
        <p:spPr bwMode="auto">
          <a:xfrm>
            <a:off x="3929881" y="3295692"/>
            <a:ext cx="483840" cy="39153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2000">
                <a:solidFill>
                  <a:srgbClr val="6699FF"/>
                </a:solidFill>
              </a:rPr>
              <a:t>EI</a:t>
            </a:r>
          </a:p>
        </p:txBody>
      </p:sp>
      <p:sp>
        <p:nvSpPr>
          <p:cNvPr id="91" name="Text Box 208"/>
          <p:cNvSpPr txBox="1">
            <a:spLocks noChangeArrowheads="1"/>
          </p:cNvSpPr>
          <p:nvPr/>
        </p:nvSpPr>
        <p:spPr bwMode="auto">
          <a:xfrm>
            <a:off x="3307801" y="4954747"/>
            <a:ext cx="552960" cy="39153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2000">
                <a:solidFill>
                  <a:srgbClr val="6699FF"/>
                </a:solidFill>
              </a:rPr>
              <a:t>EF</a:t>
            </a:r>
          </a:p>
        </p:txBody>
      </p:sp>
      <p:grpSp>
        <p:nvGrpSpPr>
          <p:cNvPr id="92" name="Group 207"/>
          <p:cNvGrpSpPr>
            <a:grpSpLocks/>
          </p:cNvGrpSpPr>
          <p:nvPr/>
        </p:nvGrpSpPr>
        <p:grpSpPr bwMode="auto">
          <a:xfrm>
            <a:off x="2767802" y="2739793"/>
            <a:ext cx="1625760" cy="2563470"/>
            <a:chOff x="1113" y="1582"/>
            <a:chExt cx="1086" cy="1780"/>
          </a:xfrm>
        </p:grpSpPr>
        <p:sp>
          <p:nvSpPr>
            <p:cNvPr id="93" name="Text Box 187"/>
            <p:cNvSpPr txBox="1">
              <a:spLocks noChangeArrowheads="1"/>
            </p:cNvSpPr>
            <p:nvPr/>
          </p:nvSpPr>
          <p:spPr bwMode="auto">
            <a:xfrm>
              <a:off x="1113" y="1582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A</a:t>
              </a:r>
            </a:p>
          </p:txBody>
        </p:sp>
        <p:sp>
          <p:nvSpPr>
            <p:cNvPr id="94" name="Text Box 189"/>
            <p:cNvSpPr txBox="1">
              <a:spLocks noChangeArrowheads="1"/>
            </p:cNvSpPr>
            <p:nvPr/>
          </p:nvSpPr>
          <p:spPr bwMode="auto">
            <a:xfrm>
              <a:off x="1913" y="1582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B</a:t>
              </a:r>
            </a:p>
          </p:txBody>
        </p:sp>
        <p:sp>
          <p:nvSpPr>
            <p:cNvPr id="95" name="Text Box 190"/>
            <p:cNvSpPr txBox="1">
              <a:spLocks noChangeArrowheads="1"/>
            </p:cNvSpPr>
            <p:nvPr/>
          </p:nvSpPr>
          <p:spPr bwMode="auto">
            <a:xfrm>
              <a:off x="1113" y="1975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C</a:t>
              </a:r>
            </a:p>
          </p:txBody>
        </p:sp>
        <p:sp>
          <p:nvSpPr>
            <p:cNvPr id="96" name="Text Box 191"/>
            <p:cNvSpPr txBox="1">
              <a:spLocks noChangeArrowheads="1"/>
            </p:cNvSpPr>
            <p:nvPr/>
          </p:nvSpPr>
          <p:spPr bwMode="auto">
            <a:xfrm>
              <a:off x="1513" y="1975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D</a:t>
              </a:r>
            </a:p>
          </p:txBody>
        </p:sp>
        <p:sp>
          <p:nvSpPr>
            <p:cNvPr id="97" name="Text Box 192"/>
            <p:cNvSpPr txBox="1">
              <a:spLocks noChangeArrowheads="1"/>
            </p:cNvSpPr>
            <p:nvPr/>
          </p:nvSpPr>
          <p:spPr bwMode="auto">
            <a:xfrm>
              <a:off x="1913" y="1975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E</a:t>
              </a:r>
            </a:p>
          </p:txBody>
        </p:sp>
        <p:sp>
          <p:nvSpPr>
            <p:cNvPr id="98" name="Text Box 193"/>
            <p:cNvSpPr txBox="1">
              <a:spLocks noChangeArrowheads="1"/>
            </p:cNvSpPr>
            <p:nvPr/>
          </p:nvSpPr>
          <p:spPr bwMode="auto">
            <a:xfrm>
              <a:off x="1113" y="2359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F</a:t>
              </a:r>
            </a:p>
          </p:txBody>
        </p:sp>
        <p:sp>
          <p:nvSpPr>
            <p:cNvPr id="99" name="Text Box 194"/>
            <p:cNvSpPr txBox="1">
              <a:spLocks noChangeArrowheads="1"/>
            </p:cNvSpPr>
            <p:nvPr/>
          </p:nvSpPr>
          <p:spPr bwMode="auto">
            <a:xfrm>
              <a:off x="1513" y="2359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G</a:t>
              </a:r>
            </a:p>
          </p:txBody>
        </p:sp>
        <p:sp>
          <p:nvSpPr>
            <p:cNvPr id="100" name="Text Box 195"/>
            <p:cNvSpPr txBox="1">
              <a:spLocks noChangeArrowheads="1"/>
            </p:cNvSpPr>
            <p:nvPr/>
          </p:nvSpPr>
          <p:spPr bwMode="auto">
            <a:xfrm>
              <a:off x="1913" y="2359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H</a:t>
              </a:r>
            </a:p>
          </p:txBody>
        </p:sp>
        <p:sp>
          <p:nvSpPr>
            <p:cNvPr id="101" name="Text Box 196"/>
            <p:cNvSpPr txBox="1">
              <a:spLocks noChangeArrowheads="1"/>
            </p:cNvSpPr>
            <p:nvPr/>
          </p:nvSpPr>
          <p:spPr bwMode="auto">
            <a:xfrm>
              <a:off x="1113" y="2743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I</a:t>
              </a:r>
            </a:p>
          </p:txBody>
        </p:sp>
        <p:sp>
          <p:nvSpPr>
            <p:cNvPr id="102" name="Text Box 198"/>
            <p:cNvSpPr txBox="1">
              <a:spLocks noChangeArrowheads="1"/>
            </p:cNvSpPr>
            <p:nvPr/>
          </p:nvSpPr>
          <p:spPr bwMode="auto">
            <a:xfrm>
              <a:off x="1913" y="2743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J</a:t>
              </a:r>
            </a:p>
          </p:txBody>
        </p:sp>
        <p:sp>
          <p:nvSpPr>
            <p:cNvPr id="103" name="Text Box 202"/>
            <p:cNvSpPr txBox="1">
              <a:spLocks noChangeArrowheads="1"/>
            </p:cNvSpPr>
            <p:nvPr/>
          </p:nvSpPr>
          <p:spPr bwMode="auto">
            <a:xfrm>
              <a:off x="1113" y="3127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K</a:t>
              </a:r>
            </a:p>
          </p:txBody>
        </p:sp>
        <p:sp>
          <p:nvSpPr>
            <p:cNvPr id="104" name="Text Box 203"/>
            <p:cNvSpPr txBox="1">
              <a:spLocks noChangeArrowheads="1"/>
            </p:cNvSpPr>
            <p:nvPr/>
          </p:nvSpPr>
          <p:spPr bwMode="auto">
            <a:xfrm>
              <a:off x="1513" y="3127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L</a:t>
              </a:r>
            </a:p>
          </p:txBody>
        </p:sp>
        <p:sp>
          <p:nvSpPr>
            <p:cNvPr id="105" name="Text Box 204"/>
            <p:cNvSpPr txBox="1">
              <a:spLocks noChangeArrowheads="1"/>
            </p:cNvSpPr>
            <p:nvPr/>
          </p:nvSpPr>
          <p:spPr bwMode="auto">
            <a:xfrm>
              <a:off x="1913" y="3127"/>
              <a:ext cx="28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 sz="160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59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0" grpId="0" animBg="1" autoUpdateAnimBg="0"/>
      <p:bldP spid="9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2" name="Rectángulo 1"/>
          <p:cNvSpPr/>
          <p:nvPr/>
        </p:nvSpPr>
        <p:spPr>
          <a:xfrm>
            <a:off x="7289564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Búsqueda en Profundidad - Ejemplo</a:t>
            </a:r>
          </a:p>
        </p:txBody>
      </p:sp>
      <p:grpSp>
        <p:nvGrpSpPr>
          <p:cNvPr id="106" name="Group 3"/>
          <p:cNvGrpSpPr>
            <a:grpSpLocks/>
          </p:cNvGrpSpPr>
          <p:nvPr/>
        </p:nvGrpSpPr>
        <p:grpSpPr bwMode="auto">
          <a:xfrm>
            <a:off x="8910798" y="1175164"/>
            <a:ext cx="691200" cy="462289"/>
            <a:chOff x="1248" y="1920"/>
            <a:chExt cx="480" cy="321"/>
          </a:xfrm>
        </p:grpSpPr>
        <p:sp>
          <p:nvSpPr>
            <p:cNvPr id="107" name="Oval 4"/>
            <p:cNvSpPr>
              <a:spLocks noChangeArrowheads="1"/>
            </p:cNvSpPr>
            <p:nvPr/>
          </p:nvSpPr>
          <p:spPr bwMode="auto">
            <a:xfrm>
              <a:off x="1248" y="1920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08" name="Text Box 5"/>
            <p:cNvSpPr txBox="1">
              <a:spLocks noChangeArrowheads="1"/>
            </p:cNvSpPr>
            <p:nvPr/>
          </p:nvSpPr>
          <p:spPr bwMode="auto">
            <a:xfrm>
              <a:off x="1296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>
                  <a:solidFill>
                    <a:schemeClr val="accent2"/>
                  </a:solidFill>
                </a:rPr>
                <a:t>E</a:t>
              </a:r>
            </a:p>
          </p:txBody>
        </p:sp>
      </p:grpSp>
      <p:grpSp>
        <p:nvGrpSpPr>
          <p:cNvPr id="109" name="Group 6"/>
          <p:cNvGrpSpPr>
            <a:grpSpLocks/>
          </p:cNvGrpSpPr>
          <p:nvPr/>
        </p:nvGrpSpPr>
        <p:grpSpPr bwMode="auto">
          <a:xfrm>
            <a:off x="7528398" y="1589927"/>
            <a:ext cx="1520640" cy="1084434"/>
            <a:chOff x="3600" y="1104"/>
            <a:chExt cx="1056" cy="753"/>
          </a:xfrm>
        </p:grpSpPr>
        <p:sp>
          <p:nvSpPr>
            <p:cNvPr id="110" name="Line 7"/>
            <p:cNvSpPr>
              <a:spLocks noChangeShapeType="1"/>
            </p:cNvSpPr>
            <p:nvPr/>
          </p:nvSpPr>
          <p:spPr bwMode="auto">
            <a:xfrm flipV="1">
              <a:off x="3888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111" name="Group 8"/>
            <p:cNvGrpSpPr>
              <a:grpSpLocks/>
            </p:cNvGrpSpPr>
            <p:nvPr/>
          </p:nvGrpSpPr>
          <p:grpSpPr bwMode="auto">
            <a:xfrm>
              <a:off x="3600" y="1536"/>
              <a:ext cx="480" cy="321"/>
              <a:chOff x="1248" y="1920"/>
              <a:chExt cx="480" cy="321"/>
            </a:xfrm>
          </p:grpSpPr>
          <p:sp>
            <p:nvSpPr>
              <p:cNvPr id="112" name="Oval 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13" name="Text Box 1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B</a:t>
                </a:r>
              </a:p>
            </p:txBody>
          </p:sp>
        </p:grpSp>
      </p:grpSp>
      <p:grpSp>
        <p:nvGrpSpPr>
          <p:cNvPr id="114" name="Group 11"/>
          <p:cNvGrpSpPr>
            <a:grpSpLocks/>
          </p:cNvGrpSpPr>
          <p:nvPr/>
        </p:nvGrpSpPr>
        <p:grpSpPr bwMode="auto">
          <a:xfrm>
            <a:off x="8910798" y="1589927"/>
            <a:ext cx="691200" cy="1084434"/>
            <a:chOff x="4560" y="1104"/>
            <a:chExt cx="480" cy="753"/>
          </a:xfrm>
        </p:grpSpPr>
        <p:grpSp>
          <p:nvGrpSpPr>
            <p:cNvPr id="115" name="Group 12"/>
            <p:cNvGrpSpPr>
              <a:grpSpLocks/>
            </p:cNvGrpSpPr>
            <p:nvPr/>
          </p:nvGrpSpPr>
          <p:grpSpPr bwMode="auto">
            <a:xfrm>
              <a:off x="4560" y="1536"/>
              <a:ext cx="480" cy="321"/>
              <a:chOff x="1248" y="1920"/>
              <a:chExt cx="480" cy="321"/>
            </a:xfrm>
          </p:grpSpPr>
          <p:sp>
            <p:nvSpPr>
              <p:cNvPr id="117" name="Oval 1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18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chemeClr val="accent2"/>
                    </a:solidFill>
                  </a:rPr>
                  <a:t>D</a:t>
                </a:r>
              </a:p>
            </p:txBody>
          </p:sp>
        </p:grpSp>
        <p:sp>
          <p:nvSpPr>
            <p:cNvPr id="116" name="Line 15"/>
            <p:cNvSpPr>
              <a:spLocks noChangeShapeType="1"/>
            </p:cNvSpPr>
            <p:nvPr/>
          </p:nvSpPr>
          <p:spPr bwMode="auto">
            <a:xfrm flipV="1">
              <a:off x="4800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19" name="Group 16"/>
          <p:cNvGrpSpPr>
            <a:grpSpLocks/>
          </p:cNvGrpSpPr>
          <p:nvPr/>
        </p:nvGrpSpPr>
        <p:grpSpPr bwMode="auto">
          <a:xfrm>
            <a:off x="7528398" y="2557710"/>
            <a:ext cx="1451520" cy="1153561"/>
            <a:chOff x="3600" y="1776"/>
            <a:chExt cx="1008" cy="801"/>
          </a:xfrm>
        </p:grpSpPr>
        <p:grpSp>
          <p:nvGrpSpPr>
            <p:cNvPr id="120" name="Group 17"/>
            <p:cNvGrpSpPr>
              <a:grpSpLocks/>
            </p:cNvGrpSpPr>
            <p:nvPr/>
          </p:nvGrpSpPr>
          <p:grpSpPr bwMode="auto">
            <a:xfrm>
              <a:off x="3600" y="2256"/>
              <a:ext cx="480" cy="321"/>
              <a:chOff x="1248" y="1920"/>
              <a:chExt cx="480" cy="321"/>
            </a:xfrm>
          </p:grpSpPr>
          <p:sp>
            <p:nvSpPr>
              <p:cNvPr id="122" name="Oval 1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23" name="Text Box 1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chemeClr val="accent2"/>
                    </a:solidFill>
                  </a:rPr>
                  <a:t>C</a:t>
                </a:r>
              </a:p>
            </p:txBody>
          </p:sp>
        </p:grpSp>
        <p:sp>
          <p:nvSpPr>
            <p:cNvPr id="121" name="Line 20"/>
            <p:cNvSpPr>
              <a:spLocks noChangeShapeType="1"/>
            </p:cNvSpPr>
            <p:nvPr/>
          </p:nvSpPr>
          <p:spPr bwMode="auto">
            <a:xfrm flipV="1">
              <a:off x="3888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24" name="Group 21"/>
          <p:cNvGrpSpPr>
            <a:grpSpLocks/>
          </p:cNvGrpSpPr>
          <p:nvPr/>
        </p:nvGrpSpPr>
        <p:grpSpPr bwMode="auto">
          <a:xfrm>
            <a:off x="7528398" y="3663745"/>
            <a:ext cx="691200" cy="1084434"/>
            <a:chOff x="3600" y="2544"/>
            <a:chExt cx="480" cy="753"/>
          </a:xfrm>
        </p:grpSpPr>
        <p:grpSp>
          <p:nvGrpSpPr>
            <p:cNvPr id="125" name="Group 22"/>
            <p:cNvGrpSpPr>
              <a:grpSpLocks/>
            </p:cNvGrpSpPr>
            <p:nvPr/>
          </p:nvGrpSpPr>
          <p:grpSpPr bwMode="auto">
            <a:xfrm>
              <a:off x="3600" y="2976"/>
              <a:ext cx="480" cy="321"/>
              <a:chOff x="1248" y="1920"/>
              <a:chExt cx="480" cy="321"/>
            </a:xfrm>
          </p:grpSpPr>
          <p:sp>
            <p:nvSpPr>
              <p:cNvPr id="127" name="Oval 2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28" name="Text Box 2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126" name="Line 25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29" name="Group 26"/>
          <p:cNvGrpSpPr>
            <a:grpSpLocks/>
          </p:cNvGrpSpPr>
          <p:nvPr/>
        </p:nvGrpSpPr>
        <p:grpSpPr bwMode="auto">
          <a:xfrm>
            <a:off x="10293198" y="2626836"/>
            <a:ext cx="691200" cy="1084434"/>
            <a:chOff x="5520" y="1824"/>
            <a:chExt cx="480" cy="753"/>
          </a:xfrm>
        </p:grpSpPr>
        <p:grpSp>
          <p:nvGrpSpPr>
            <p:cNvPr id="130" name="Group 27"/>
            <p:cNvGrpSpPr>
              <a:grpSpLocks/>
            </p:cNvGrpSpPr>
            <p:nvPr/>
          </p:nvGrpSpPr>
          <p:grpSpPr bwMode="auto">
            <a:xfrm>
              <a:off x="5520" y="2256"/>
              <a:ext cx="480" cy="321"/>
              <a:chOff x="1248" y="1920"/>
              <a:chExt cx="480" cy="321"/>
            </a:xfrm>
          </p:grpSpPr>
          <p:sp>
            <p:nvSpPr>
              <p:cNvPr id="132" name="Oval 2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33" name="Text Box 2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chemeClr val="accent2"/>
                    </a:solidFill>
                  </a:rPr>
                  <a:t>J</a:t>
                </a:r>
              </a:p>
            </p:txBody>
          </p:sp>
        </p:grpSp>
        <p:sp>
          <p:nvSpPr>
            <p:cNvPr id="131" name="Line 30"/>
            <p:cNvSpPr>
              <a:spLocks noChangeShapeType="1"/>
            </p:cNvSpPr>
            <p:nvPr/>
          </p:nvSpPr>
          <p:spPr bwMode="auto">
            <a:xfrm flipV="1">
              <a:off x="5760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34" name="Group 31"/>
          <p:cNvGrpSpPr>
            <a:grpSpLocks/>
          </p:cNvGrpSpPr>
          <p:nvPr/>
        </p:nvGrpSpPr>
        <p:grpSpPr bwMode="auto">
          <a:xfrm>
            <a:off x="10293198" y="3663745"/>
            <a:ext cx="691200" cy="1084434"/>
            <a:chOff x="5520" y="2544"/>
            <a:chExt cx="480" cy="753"/>
          </a:xfrm>
        </p:grpSpPr>
        <p:grpSp>
          <p:nvGrpSpPr>
            <p:cNvPr id="135" name="Group 32"/>
            <p:cNvGrpSpPr>
              <a:grpSpLocks/>
            </p:cNvGrpSpPr>
            <p:nvPr/>
          </p:nvGrpSpPr>
          <p:grpSpPr bwMode="auto">
            <a:xfrm>
              <a:off x="5520" y="2976"/>
              <a:ext cx="480" cy="321"/>
              <a:chOff x="1248" y="1920"/>
              <a:chExt cx="480" cy="321"/>
            </a:xfrm>
          </p:grpSpPr>
          <p:sp>
            <p:nvSpPr>
              <p:cNvPr id="137" name="Oval 3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38" name="Text Box 3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chemeClr val="accent2"/>
                    </a:solidFill>
                  </a:rPr>
                  <a:t>M</a:t>
                </a:r>
              </a:p>
            </p:txBody>
          </p:sp>
        </p:grpSp>
        <p:sp>
          <p:nvSpPr>
            <p:cNvPr id="136" name="Line 35"/>
            <p:cNvSpPr>
              <a:spLocks noChangeShapeType="1"/>
            </p:cNvSpPr>
            <p:nvPr/>
          </p:nvSpPr>
          <p:spPr bwMode="auto">
            <a:xfrm flipV="1">
              <a:off x="5760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139" name="Line 36"/>
          <p:cNvSpPr>
            <a:spLocks noChangeShapeType="1"/>
          </p:cNvSpPr>
          <p:nvPr/>
        </p:nvSpPr>
        <p:spPr bwMode="auto">
          <a:xfrm flipV="1">
            <a:off x="10638798" y="4700655"/>
            <a:ext cx="0" cy="6221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sp>
        <p:nvSpPr>
          <p:cNvPr id="140" name="Line 37"/>
          <p:cNvSpPr>
            <a:spLocks noChangeShapeType="1"/>
          </p:cNvSpPr>
          <p:nvPr/>
        </p:nvSpPr>
        <p:spPr bwMode="auto">
          <a:xfrm flipH="1" flipV="1">
            <a:off x="9463758" y="1589928"/>
            <a:ext cx="1105920" cy="622145"/>
          </a:xfrm>
          <a:prstGeom prst="line">
            <a:avLst/>
          </a:prstGeom>
          <a:noFill/>
          <a:ln w="19050">
            <a:solidFill>
              <a:srgbClr val="D6009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141" name="Group 38"/>
          <p:cNvGrpSpPr>
            <a:grpSpLocks/>
          </p:cNvGrpSpPr>
          <p:nvPr/>
        </p:nvGrpSpPr>
        <p:grpSpPr bwMode="auto">
          <a:xfrm>
            <a:off x="8150478" y="3594618"/>
            <a:ext cx="1451520" cy="1153561"/>
            <a:chOff x="4032" y="2496"/>
            <a:chExt cx="1008" cy="801"/>
          </a:xfrm>
        </p:grpSpPr>
        <p:grpSp>
          <p:nvGrpSpPr>
            <p:cNvPr id="142" name="Group 39"/>
            <p:cNvGrpSpPr>
              <a:grpSpLocks/>
            </p:cNvGrpSpPr>
            <p:nvPr/>
          </p:nvGrpSpPr>
          <p:grpSpPr bwMode="auto">
            <a:xfrm>
              <a:off x="4560" y="2976"/>
              <a:ext cx="480" cy="321"/>
              <a:chOff x="1248" y="1920"/>
              <a:chExt cx="480" cy="321"/>
            </a:xfrm>
          </p:grpSpPr>
          <p:sp>
            <p:nvSpPr>
              <p:cNvPr id="144" name="Oval 40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45" name="Text Box 4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chemeClr val="accent2"/>
                    </a:solidFill>
                  </a:rPr>
                  <a:t>F</a:t>
                </a:r>
              </a:p>
            </p:txBody>
          </p:sp>
        </p:grp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 flipV="1">
              <a:off x="4032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46" name="Group 43"/>
          <p:cNvGrpSpPr>
            <a:grpSpLocks/>
          </p:cNvGrpSpPr>
          <p:nvPr/>
        </p:nvGrpSpPr>
        <p:grpSpPr bwMode="auto">
          <a:xfrm>
            <a:off x="10293198" y="5322800"/>
            <a:ext cx="691200" cy="462289"/>
            <a:chOff x="1248" y="1920"/>
            <a:chExt cx="480" cy="321"/>
          </a:xfrm>
        </p:grpSpPr>
        <p:sp>
          <p:nvSpPr>
            <p:cNvPr id="147" name="Oval 44"/>
            <p:cNvSpPr>
              <a:spLocks noChangeArrowheads="1"/>
            </p:cNvSpPr>
            <p:nvPr/>
          </p:nvSpPr>
          <p:spPr bwMode="auto">
            <a:xfrm>
              <a:off x="1248" y="1920"/>
              <a:ext cx="480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148" name="Text Box 45"/>
            <p:cNvSpPr txBox="1">
              <a:spLocks noChangeArrowheads="1"/>
            </p:cNvSpPr>
            <p:nvPr/>
          </p:nvSpPr>
          <p:spPr bwMode="auto">
            <a:xfrm>
              <a:off x="1296" y="1920"/>
              <a:ext cx="38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s-CO" altLang="es-CO">
                  <a:solidFill>
                    <a:schemeClr val="accent2"/>
                  </a:solidFill>
                </a:rPr>
                <a:t>L</a:t>
              </a:r>
            </a:p>
          </p:txBody>
        </p:sp>
      </p:grpSp>
      <p:grpSp>
        <p:nvGrpSpPr>
          <p:cNvPr id="149" name="Group 197"/>
          <p:cNvGrpSpPr>
            <a:grpSpLocks/>
          </p:cNvGrpSpPr>
          <p:nvPr/>
        </p:nvGrpSpPr>
        <p:grpSpPr bwMode="auto">
          <a:xfrm>
            <a:off x="8919438" y="4700654"/>
            <a:ext cx="1589760" cy="2121343"/>
            <a:chOff x="4218" y="3264"/>
            <a:chExt cx="1104" cy="1473"/>
          </a:xfrm>
        </p:grpSpPr>
        <p:grpSp>
          <p:nvGrpSpPr>
            <p:cNvPr id="150" name="Group 47"/>
            <p:cNvGrpSpPr>
              <a:grpSpLocks/>
            </p:cNvGrpSpPr>
            <p:nvPr/>
          </p:nvGrpSpPr>
          <p:grpSpPr bwMode="auto">
            <a:xfrm>
              <a:off x="4218" y="3696"/>
              <a:ext cx="480" cy="321"/>
              <a:chOff x="1248" y="1920"/>
              <a:chExt cx="480" cy="321"/>
            </a:xfrm>
          </p:grpSpPr>
          <p:sp>
            <p:nvSpPr>
              <p:cNvPr id="157" name="Oval 4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58" name="Text Box 4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rgbClr val="006600"/>
                    </a:solidFill>
                  </a:rPr>
                  <a:t>I</a:t>
                </a:r>
              </a:p>
            </p:txBody>
          </p:sp>
        </p:grpSp>
        <p:grpSp>
          <p:nvGrpSpPr>
            <p:cNvPr id="151" name="Group 51"/>
            <p:cNvGrpSpPr>
              <a:grpSpLocks/>
            </p:cNvGrpSpPr>
            <p:nvPr/>
          </p:nvGrpSpPr>
          <p:grpSpPr bwMode="auto">
            <a:xfrm>
              <a:off x="4218" y="4416"/>
              <a:ext cx="480" cy="321"/>
              <a:chOff x="1248" y="1920"/>
              <a:chExt cx="480" cy="321"/>
            </a:xfrm>
          </p:grpSpPr>
          <p:sp>
            <p:nvSpPr>
              <p:cNvPr id="155" name="Oval 5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156" name="Text Box 5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rgbClr val="006600"/>
                    </a:solidFill>
                  </a:rPr>
                  <a:t>K</a:t>
                </a:r>
              </a:p>
            </p:txBody>
          </p:sp>
        </p:grpSp>
        <p:sp>
          <p:nvSpPr>
            <p:cNvPr id="152" name="Line 50"/>
            <p:cNvSpPr>
              <a:spLocks noChangeShapeType="1"/>
            </p:cNvSpPr>
            <p:nvPr/>
          </p:nvSpPr>
          <p:spPr bwMode="auto">
            <a:xfrm flipV="1">
              <a:off x="4458" y="3264"/>
              <a:ext cx="0" cy="43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53" name="Line 54"/>
            <p:cNvSpPr>
              <a:spLocks noChangeShapeType="1"/>
            </p:cNvSpPr>
            <p:nvPr/>
          </p:nvSpPr>
          <p:spPr bwMode="auto">
            <a:xfrm flipV="1">
              <a:off x="4458" y="3984"/>
              <a:ext cx="0" cy="43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54" name="Line 55"/>
            <p:cNvSpPr>
              <a:spLocks noChangeShapeType="1"/>
            </p:cNvSpPr>
            <p:nvPr/>
          </p:nvSpPr>
          <p:spPr bwMode="auto">
            <a:xfrm flipV="1">
              <a:off x="4698" y="3984"/>
              <a:ext cx="624" cy="48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214" name="Line 111"/>
          <p:cNvSpPr>
            <a:spLocks noChangeShapeType="1"/>
          </p:cNvSpPr>
          <p:nvPr/>
        </p:nvSpPr>
        <p:spPr bwMode="auto">
          <a:xfrm flipV="1">
            <a:off x="9256398" y="2626837"/>
            <a:ext cx="0" cy="622145"/>
          </a:xfrm>
          <a:prstGeom prst="line">
            <a:avLst/>
          </a:prstGeom>
          <a:noFill/>
          <a:ln w="19050">
            <a:solidFill>
              <a:srgbClr val="D6009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215" name="Group 112"/>
          <p:cNvGrpSpPr>
            <a:grpSpLocks/>
          </p:cNvGrpSpPr>
          <p:nvPr/>
        </p:nvGrpSpPr>
        <p:grpSpPr bwMode="auto">
          <a:xfrm>
            <a:off x="8910798" y="3248982"/>
            <a:ext cx="691200" cy="1036909"/>
            <a:chOff x="4560" y="2256"/>
            <a:chExt cx="480" cy="720"/>
          </a:xfrm>
        </p:grpSpPr>
        <p:grpSp>
          <p:nvGrpSpPr>
            <p:cNvPr id="216" name="Group 113"/>
            <p:cNvGrpSpPr>
              <a:grpSpLocks/>
            </p:cNvGrpSpPr>
            <p:nvPr/>
          </p:nvGrpSpPr>
          <p:grpSpPr bwMode="auto">
            <a:xfrm>
              <a:off x="4560" y="2256"/>
              <a:ext cx="480" cy="321"/>
              <a:chOff x="1248" y="1920"/>
              <a:chExt cx="480" cy="321"/>
            </a:xfrm>
          </p:grpSpPr>
          <p:sp>
            <p:nvSpPr>
              <p:cNvPr id="218" name="Oval 11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19" name="Text Box 115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chemeClr val="accent2"/>
                    </a:solidFill>
                  </a:rPr>
                  <a:t>G</a:t>
                </a:r>
              </a:p>
            </p:txBody>
          </p:sp>
        </p:grpSp>
        <p:sp>
          <p:nvSpPr>
            <p:cNvPr id="217" name="Line 116"/>
            <p:cNvSpPr>
              <a:spLocks noChangeShapeType="1"/>
            </p:cNvSpPr>
            <p:nvPr/>
          </p:nvSpPr>
          <p:spPr bwMode="auto">
            <a:xfrm flipV="1">
              <a:off x="4800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20" name="Group 117"/>
          <p:cNvGrpSpPr>
            <a:grpSpLocks/>
          </p:cNvGrpSpPr>
          <p:nvPr/>
        </p:nvGrpSpPr>
        <p:grpSpPr bwMode="auto">
          <a:xfrm>
            <a:off x="9463758" y="2187591"/>
            <a:ext cx="1520640" cy="1036909"/>
            <a:chOff x="4944" y="1536"/>
            <a:chExt cx="1056" cy="720"/>
          </a:xfrm>
        </p:grpSpPr>
        <p:grpSp>
          <p:nvGrpSpPr>
            <p:cNvPr id="221" name="Group 118"/>
            <p:cNvGrpSpPr>
              <a:grpSpLocks/>
            </p:cNvGrpSpPr>
            <p:nvPr/>
          </p:nvGrpSpPr>
          <p:grpSpPr bwMode="auto">
            <a:xfrm>
              <a:off x="5520" y="1536"/>
              <a:ext cx="480" cy="321"/>
              <a:chOff x="1248" y="1920"/>
              <a:chExt cx="480" cy="321"/>
            </a:xfrm>
          </p:grpSpPr>
          <p:sp>
            <p:nvSpPr>
              <p:cNvPr id="223" name="Oval 11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24" name="Text Box 12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chemeClr val="accent2"/>
                    </a:solidFill>
                  </a:rPr>
                  <a:t>H</a:t>
                </a:r>
              </a:p>
            </p:txBody>
          </p:sp>
        </p:grpSp>
        <p:sp>
          <p:nvSpPr>
            <p:cNvPr id="222" name="Line 121"/>
            <p:cNvSpPr>
              <a:spLocks noChangeShapeType="1"/>
            </p:cNvSpPr>
            <p:nvPr/>
          </p:nvSpPr>
          <p:spPr bwMode="auto">
            <a:xfrm flipV="1">
              <a:off x="4944" y="177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25" name="Group 209"/>
          <p:cNvGrpSpPr>
            <a:grpSpLocks/>
          </p:cNvGrpSpPr>
          <p:nvPr/>
        </p:nvGrpSpPr>
        <p:grpSpPr bwMode="auto">
          <a:xfrm>
            <a:off x="300523" y="3173513"/>
            <a:ext cx="1091520" cy="1532321"/>
            <a:chOff x="272" y="3515"/>
            <a:chExt cx="758" cy="1064"/>
          </a:xfrm>
        </p:grpSpPr>
        <p:sp>
          <p:nvSpPr>
            <p:cNvPr id="226" name="Rectangle 137"/>
            <p:cNvSpPr>
              <a:spLocks noChangeArrowheads="1"/>
            </p:cNvSpPr>
            <p:nvPr/>
          </p:nvSpPr>
          <p:spPr bwMode="auto">
            <a:xfrm>
              <a:off x="272" y="3536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27" name="Rectangle 138"/>
            <p:cNvSpPr>
              <a:spLocks noChangeArrowheads="1"/>
            </p:cNvSpPr>
            <p:nvPr/>
          </p:nvSpPr>
          <p:spPr bwMode="auto">
            <a:xfrm>
              <a:off x="525" y="3536"/>
              <a:ext cx="252" cy="20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28" name="Rectangle 139"/>
            <p:cNvSpPr>
              <a:spLocks noChangeArrowheads="1"/>
            </p:cNvSpPr>
            <p:nvPr/>
          </p:nvSpPr>
          <p:spPr bwMode="auto">
            <a:xfrm>
              <a:off x="777" y="3536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29" name="Rectangle 140"/>
            <p:cNvSpPr>
              <a:spLocks noChangeArrowheads="1"/>
            </p:cNvSpPr>
            <p:nvPr/>
          </p:nvSpPr>
          <p:spPr bwMode="auto">
            <a:xfrm>
              <a:off x="272" y="3742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0" name="Rectangle 141"/>
            <p:cNvSpPr>
              <a:spLocks noChangeArrowheads="1"/>
            </p:cNvSpPr>
            <p:nvPr/>
          </p:nvSpPr>
          <p:spPr bwMode="auto">
            <a:xfrm>
              <a:off x="525" y="3742"/>
              <a:ext cx="252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1" name="Rectangle 142"/>
            <p:cNvSpPr>
              <a:spLocks noChangeArrowheads="1"/>
            </p:cNvSpPr>
            <p:nvPr/>
          </p:nvSpPr>
          <p:spPr bwMode="auto">
            <a:xfrm>
              <a:off x="777" y="3742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2" name="Rectangle 143"/>
            <p:cNvSpPr>
              <a:spLocks noChangeArrowheads="1"/>
            </p:cNvSpPr>
            <p:nvPr/>
          </p:nvSpPr>
          <p:spPr bwMode="auto">
            <a:xfrm>
              <a:off x="272" y="3948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3" name="Rectangle 144"/>
            <p:cNvSpPr>
              <a:spLocks noChangeArrowheads="1"/>
            </p:cNvSpPr>
            <p:nvPr/>
          </p:nvSpPr>
          <p:spPr bwMode="auto">
            <a:xfrm>
              <a:off x="525" y="3948"/>
              <a:ext cx="252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4" name="Rectangle 145"/>
            <p:cNvSpPr>
              <a:spLocks noChangeArrowheads="1"/>
            </p:cNvSpPr>
            <p:nvPr/>
          </p:nvSpPr>
          <p:spPr bwMode="auto">
            <a:xfrm>
              <a:off x="777" y="3948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5" name="Rectangle 146"/>
            <p:cNvSpPr>
              <a:spLocks noChangeArrowheads="1"/>
            </p:cNvSpPr>
            <p:nvPr/>
          </p:nvSpPr>
          <p:spPr bwMode="auto">
            <a:xfrm>
              <a:off x="272" y="4154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6" name="Rectangle 147"/>
            <p:cNvSpPr>
              <a:spLocks noChangeArrowheads="1"/>
            </p:cNvSpPr>
            <p:nvPr/>
          </p:nvSpPr>
          <p:spPr bwMode="auto">
            <a:xfrm>
              <a:off x="525" y="4154"/>
              <a:ext cx="252" cy="20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7" name="Rectangle 148"/>
            <p:cNvSpPr>
              <a:spLocks noChangeArrowheads="1"/>
            </p:cNvSpPr>
            <p:nvPr/>
          </p:nvSpPr>
          <p:spPr bwMode="auto">
            <a:xfrm>
              <a:off x="777" y="4154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8" name="Rectangle 149"/>
            <p:cNvSpPr>
              <a:spLocks noChangeArrowheads="1"/>
            </p:cNvSpPr>
            <p:nvPr/>
          </p:nvSpPr>
          <p:spPr bwMode="auto">
            <a:xfrm>
              <a:off x="272" y="4360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39" name="Rectangle 150"/>
            <p:cNvSpPr>
              <a:spLocks noChangeArrowheads="1"/>
            </p:cNvSpPr>
            <p:nvPr/>
          </p:nvSpPr>
          <p:spPr bwMode="auto">
            <a:xfrm>
              <a:off x="525" y="4360"/>
              <a:ext cx="252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sp>
          <p:nvSpPr>
            <p:cNvPr id="240" name="Rectangle 151"/>
            <p:cNvSpPr>
              <a:spLocks noChangeArrowheads="1"/>
            </p:cNvSpPr>
            <p:nvPr/>
          </p:nvSpPr>
          <p:spPr bwMode="auto">
            <a:xfrm>
              <a:off x="777" y="4360"/>
              <a:ext cx="253" cy="206"/>
            </a:xfrm>
            <a:prstGeom prst="rect">
              <a:avLst/>
            </a:prstGeom>
            <a:solidFill>
              <a:srgbClr val="DBF7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</a:defRPr>
              </a:lvl9pPr>
            </a:lstStyle>
            <a:p>
              <a:endParaRPr lang="es-CO" altLang="es-CO"/>
            </a:p>
          </p:txBody>
        </p:sp>
        <p:grpSp>
          <p:nvGrpSpPr>
            <p:cNvPr id="241" name="Group 169"/>
            <p:cNvGrpSpPr>
              <a:grpSpLocks/>
            </p:cNvGrpSpPr>
            <p:nvPr/>
          </p:nvGrpSpPr>
          <p:grpSpPr bwMode="auto">
            <a:xfrm>
              <a:off x="329" y="3515"/>
              <a:ext cx="686" cy="1064"/>
              <a:chOff x="329" y="3515"/>
              <a:chExt cx="686" cy="1064"/>
            </a:xfrm>
          </p:grpSpPr>
          <p:sp>
            <p:nvSpPr>
              <p:cNvPr id="242" name="Text Box 155"/>
              <p:cNvSpPr txBox="1">
                <a:spLocks noChangeArrowheads="1"/>
              </p:cNvSpPr>
              <p:nvPr/>
            </p:nvSpPr>
            <p:spPr bwMode="auto">
              <a:xfrm>
                <a:off x="329" y="3515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A</a:t>
                </a:r>
              </a:p>
            </p:txBody>
          </p:sp>
          <p:sp>
            <p:nvSpPr>
              <p:cNvPr id="243" name="Text Box 156"/>
              <p:cNvSpPr txBox="1">
                <a:spLocks noChangeArrowheads="1"/>
              </p:cNvSpPr>
              <p:nvPr/>
            </p:nvSpPr>
            <p:spPr bwMode="auto">
              <a:xfrm>
                <a:off x="834" y="3515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B</a:t>
                </a:r>
              </a:p>
            </p:txBody>
          </p:sp>
          <p:sp>
            <p:nvSpPr>
              <p:cNvPr id="244" name="Text Box 157"/>
              <p:cNvSpPr txBox="1">
                <a:spLocks noChangeArrowheads="1"/>
              </p:cNvSpPr>
              <p:nvPr/>
            </p:nvSpPr>
            <p:spPr bwMode="auto">
              <a:xfrm>
                <a:off x="329" y="3726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C</a:t>
                </a:r>
              </a:p>
            </p:txBody>
          </p:sp>
          <p:sp>
            <p:nvSpPr>
              <p:cNvPr id="245" name="Text Box 158"/>
              <p:cNvSpPr txBox="1">
                <a:spLocks noChangeArrowheads="1"/>
              </p:cNvSpPr>
              <p:nvPr/>
            </p:nvSpPr>
            <p:spPr bwMode="auto">
              <a:xfrm>
                <a:off x="582" y="3726"/>
                <a:ext cx="1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D</a:t>
                </a:r>
              </a:p>
            </p:txBody>
          </p:sp>
          <p:sp>
            <p:nvSpPr>
              <p:cNvPr id="246" name="Text Box 159"/>
              <p:cNvSpPr txBox="1">
                <a:spLocks noChangeArrowheads="1"/>
              </p:cNvSpPr>
              <p:nvPr/>
            </p:nvSpPr>
            <p:spPr bwMode="auto">
              <a:xfrm>
                <a:off x="834" y="3726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>
                    <a:solidFill>
                      <a:schemeClr val="accent2"/>
                    </a:solidFill>
                  </a:rPr>
                  <a:t>E</a:t>
                </a:r>
              </a:p>
            </p:txBody>
          </p:sp>
          <p:sp>
            <p:nvSpPr>
              <p:cNvPr id="247" name="Text Box 160"/>
              <p:cNvSpPr txBox="1">
                <a:spLocks noChangeArrowheads="1"/>
              </p:cNvSpPr>
              <p:nvPr/>
            </p:nvSpPr>
            <p:spPr bwMode="auto">
              <a:xfrm>
                <a:off x="329" y="3932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F</a:t>
                </a:r>
              </a:p>
            </p:txBody>
          </p:sp>
          <p:sp>
            <p:nvSpPr>
              <p:cNvPr id="248" name="Text Box 161"/>
              <p:cNvSpPr txBox="1">
                <a:spLocks noChangeArrowheads="1"/>
              </p:cNvSpPr>
              <p:nvPr/>
            </p:nvSpPr>
            <p:spPr bwMode="auto">
              <a:xfrm>
                <a:off x="582" y="3932"/>
                <a:ext cx="1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G</a:t>
                </a:r>
              </a:p>
            </p:txBody>
          </p:sp>
          <p:sp>
            <p:nvSpPr>
              <p:cNvPr id="249" name="Text Box 162"/>
              <p:cNvSpPr txBox="1">
                <a:spLocks noChangeArrowheads="1"/>
              </p:cNvSpPr>
              <p:nvPr/>
            </p:nvSpPr>
            <p:spPr bwMode="auto">
              <a:xfrm>
                <a:off x="834" y="3932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H</a:t>
                </a:r>
              </a:p>
            </p:txBody>
          </p:sp>
          <p:sp>
            <p:nvSpPr>
              <p:cNvPr id="250" name="Text Box 163"/>
              <p:cNvSpPr txBox="1">
                <a:spLocks noChangeArrowheads="1"/>
              </p:cNvSpPr>
              <p:nvPr/>
            </p:nvSpPr>
            <p:spPr bwMode="auto">
              <a:xfrm>
                <a:off x="329" y="4138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I</a:t>
                </a:r>
              </a:p>
            </p:txBody>
          </p:sp>
          <p:sp>
            <p:nvSpPr>
              <p:cNvPr id="251" name="Text Box 164"/>
              <p:cNvSpPr txBox="1">
                <a:spLocks noChangeArrowheads="1"/>
              </p:cNvSpPr>
              <p:nvPr/>
            </p:nvSpPr>
            <p:spPr bwMode="auto">
              <a:xfrm>
                <a:off x="834" y="4138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J</a:t>
                </a:r>
              </a:p>
            </p:txBody>
          </p:sp>
          <p:sp>
            <p:nvSpPr>
              <p:cNvPr id="252" name="Text Box 165"/>
              <p:cNvSpPr txBox="1">
                <a:spLocks noChangeArrowheads="1"/>
              </p:cNvSpPr>
              <p:nvPr/>
            </p:nvSpPr>
            <p:spPr bwMode="auto">
              <a:xfrm>
                <a:off x="329" y="4344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K</a:t>
                </a:r>
              </a:p>
            </p:txBody>
          </p:sp>
          <p:sp>
            <p:nvSpPr>
              <p:cNvPr id="253" name="Text Box 166"/>
              <p:cNvSpPr txBox="1">
                <a:spLocks noChangeArrowheads="1"/>
              </p:cNvSpPr>
              <p:nvPr/>
            </p:nvSpPr>
            <p:spPr bwMode="auto">
              <a:xfrm>
                <a:off x="582" y="4344"/>
                <a:ext cx="180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>
                    <a:solidFill>
                      <a:srgbClr val="009900"/>
                    </a:solidFill>
                  </a:rPr>
                  <a:t>L</a:t>
                </a:r>
              </a:p>
            </p:txBody>
          </p:sp>
          <p:sp>
            <p:nvSpPr>
              <p:cNvPr id="254" name="Text Box 167"/>
              <p:cNvSpPr txBox="1">
                <a:spLocks noChangeArrowheads="1"/>
              </p:cNvSpPr>
              <p:nvPr/>
            </p:nvSpPr>
            <p:spPr bwMode="auto">
              <a:xfrm>
                <a:off x="834" y="4344"/>
                <a:ext cx="181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 sz="1600"/>
                  <a:t>M</a:t>
                </a:r>
              </a:p>
            </p:txBody>
          </p:sp>
        </p:grpSp>
      </p:grpSp>
      <p:grpSp>
        <p:nvGrpSpPr>
          <p:cNvPr id="255" name="Group 170"/>
          <p:cNvGrpSpPr>
            <a:grpSpLocks/>
          </p:cNvGrpSpPr>
          <p:nvPr/>
        </p:nvGrpSpPr>
        <p:grpSpPr bwMode="auto">
          <a:xfrm>
            <a:off x="7528398" y="1589927"/>
            <a:ext cx="1520640" cy="1084434"/>
            <a:chOff x="3600" y="1104"/>
            <a:chExt cx="1056" cy="753"/>
          </a:xfrm>
        </p:grpSpPr>
        <p:sp>
          <p:nvSpPr>
            <p:cNvPr id="256" name="Line 171"/>
            <p:cNvSpPr>
              <a:spLocks noChangeShapeType="1"/>
            </p:cNvSpPr>
            <p:nvPr/>
          </p:nvSpPr>
          <p:spPr bwMode="auto">
            <a:xfrm flipV="1">
              <a:off x="3888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257" name="Group 172"/>
            <p:cNvGrpSpPr>
              <a:grpSpLocks/>
            </p:cNvGrpSpPr>
            <p:nvPr/>
          </p:nvGrpSpPr>
          <p:grpSpPr bwMode="auto">
            <a:xfrm>
              <a:off x="3600" y="1536"/>
              <a:ext cx="480" cy="321"/>
              <a:chOff x="1248" y="1920"/>
              <a:chExt cx="480" cy="321"/>
            </a:xfrm>
          </p:grpSpPr>
          <p:sp>
            <p:nvSpPr>
              <p:cNvPr id="258" name="Oval 17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59" name="Text Box 17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60" name="Group 175"/>
          <p:cNvGrpSpPr>
            <a:grpSpLocks/>
          </p:cNvGrpSpPr>
          <p:nvPr/>
        </p:nvGrpSpPr>
        <p:grpSpPr bwMode="auto">
          <a:xfrm>
            <a:off x="7528398" y="1589927"/>
            <a:ext cx="1520640" cy="1084434"/>
            <a:chOff x="3600" y="1104"/>
            <a:chExt cx="1056" cy="753"/>
          </a:xfrm>
        </p:grpSpPr>
        <p:sp>
          <p:nvSpPr>
            <p:cNvPr id="261" name="Line 176"/>
            <p:cNvSpPr>
              <a:spLocks noChangeShapeType="1"/>
            </p:cNvSpPr>
            <p:nvPr/>
          </p:nvSpPr>
          <p:spPr bwMode="auto">
            <a:xfrm flipV="1">
              <a:off x="3888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262" name="Group 177"/>
            <p:cNvGrpSpPr>
              <a:grpSpLocks/>
            </p:cNvGrpSpPr>
            <p:nvPr/>
          </p:nvGrpSpPr>
          <p:grpSpPr bwMode="auto">
            <a:xfrm>
              <a:off x="3600" y="1536"/>
              <a:ext cx="480" cy="321"/>
              <a:chOff x="1248" y="1920"/>
              <a:chExt cx="480" cy="321"/>
            </a:xfrm>
          </p:grpSpPr>
          <p:sp>
            <p:nvSpPr>
              <p:cNvPr id="263" name="Oval 17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64" name="Text Box 17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rgbClr val="D60093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65" name="Group 185"/>
          <p:cNvGrpSpPr>
            <a:grpSpLocks/>
          </p:cNvGrpSpPr>
          <p:nvPr/>
        </p:nvGrpSpPr>
        <p:grpSpPr bwMode="auto">
          <a:xfrm>
            <a:off x="7528398" y="3663745"/>
            <a:ext cx="691200" cy="1084434"/>
            <a:chOff x="3600" y="2544"/>
            <a:chExt cx="480" cy="753"/>
          </a:xfrm>
        </p:grpSpPr>
        <p:grpSp>
          <p:nvGrpSpPr>
            <p:cNvPr id="266" name="Group 186"/>
            <p:cNvGrpSpPr>
              <a:grpSpLocks/>
            </p:cNvGrpSpPr>
            <p:nvPr/>
          </p:nvGrpSpPr>
          <p:grpSpPr bwMode="auto">
            <a:xfrm>
              <a:off x="3600" y="2976"/>
              <a:ext cx="480" cy="321"/>
              <a:chOff x="1248" y="1920"/>
              <a:chExt cx="480" cy="321"/>
            </a:xfrm>
          </p:grpSpPr>
          <p:sp>
            <p:nvSpPr>
              <p:cNvPr id="268" name="Oval 18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269" name="Text Box 18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>
                    <a:solidFill>
                      <a:srgbClr val="D60093"/>
                    </a:solidFill>
                  </a:rPr>
                  <a:t>A</a:t>
                </a:r>
              </a:p>
            </p:txBody>
          </p:sp>
        </p:grpSp>
        <p:sp>
          <p:nvSpPr>
            <p:cNvPr id="267" name="Line 189"/>
            <p:cNvSpPr>
              <a:spLocks noChangeShapeType="1"/>
            </p:cNvSpPr>
            <p:nvPr/>
          </p:nvSpPr>
          <p:spPr bwMode="auto">
            <a:xfrm flipV="1">
              <a:off x="3840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270" name="Line 192"/>
          <p:cNvSpPr>
            <a:spLocks noChangeShapeType="1"/>
          </p:cNvSpPr>
          <p:nvPr/>
        </p:nvSpPr>
        <p:spPr bwMode="auto">
          <a:xfrm flipV="1">
            <a:off x="7943118" y="1589928"/>
            <a:ext cx="1105920" cy="622145"/>
          </a:xfrm>
          <a:prstGeom prst="line">
            <a:avLst/>
          </a:prstGeom>
          <a:noFill/>
          <a:ln w="19050">
            <a:solidFill>
              <a:srgbClr val="D6009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945" tIns="41473" rIns="82945" bIns="41473" anchor="ctr"/>
          <a:lstStyle/>
          <a:p>
            <a:endParaRPr lang="es-CO"/>
          </a:p>
        </p:txBody>
      </p:sp>
      <p:grpSp>
        <p:nvGrpSpPr>
          <p:cNvPr id="271" name="Group 221"/>
          <p:cNvGrpSpPr>
            <a:grpSpLocks/>
          </p:cNvGrpSpPr>
          <p:nvPr/>
        </p:nvGrpSpPr>
        <p:grpSpPr bwMode="auto">
          <a:xfrm>
            <a:off x="496364" y="3631479"/>
            <a:ext cx="718560" cy="914496"/>
            <a:chOff x="-363" y="3833"/>
            <a:chExt cx="499" cy="635"/>
          </a:xfrm>
        </p:grpSpPr>
        <p:sp>
          <p:nvSpPr>
            <p:cNvPr id="272" name="Line 205"/>
            <p:cNvSpPr>
              <a:spLocks noChangeShapeType="1"/>
            </p:cNvSpPr>
            <p:nvPr/>
          </p:nvSpPr>
          <p:spPr bwMode="auto">
            <a:xfrm flipH="1">
              <a:off x="-363" y="3833"/>
              <a:ext cx="499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73" name="Line 207"/>
            <p:cNvSpPr>
              <a:spLocks noChangeShapeType="1"/>
            </p:cNvSpPr>
            <p:nvPr/>
          </p:nvSpPr>
          <p:spPr bwMode="auto">
            <a:xfrm rot="5400000" flipH="1">
              <a:off x="-476" y="3946"/>
              <a:ext cx="226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74" name="Line 208"/>
            <p:cNvSpPr>
              <a:spLocks noChangeShapeType="1"/>
            </p:cNvSpPr>
            <p:nvPr/>
          </p:nvSpPr>
          <p:spPr bwMode="auto">
            <a:xfrm rot="5400000" flipH="1">
              <a:off x="-568" y="4264"/>
              <a:ext cx="409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75" name="Line 215"/>
            <p:cNvSpPr>
              <a:spLocks noChangeShapeType="1"/>
            </p:cNvSpPr>
            <p:nvPr/>
          </p:nvSpPr>
          <p:spPr bwMode="auto">
            <a:xfrm flipH="1">
              <a:off x="-363" y="4468"/>
              <a:ext cx="227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276" name="Group 217"/>
          <p:cNvGrpSpPr>
            <a:grpSpLocks/>
          </p:cNvGrpSpPr>
          <p:nvPr/>
        </p:nvGrpSpPr>
        <p:grpSpPr bwMode="auto">
          <a:xfrm>
            <a:off x="496364" y="3631479"/>
            <a:ext cx="718560" cy="914496"/>
            <a:chOff x="408" y="3833"/>
            <a:chExt cx="499" cy="635"/>
          </a:xfrm>
        </p:grpSpPr>
        <p:sp>
          <p:nvSpPr>
            <p:cNvPr id="277" name="Line 210"/>
            <p:cNvSpPr>
              <a:spLocks noChangeShapeType="1"/>
            </p:cNvSpPr>
            <p:nvPr/>
          </p:nvSpPr>
          <p:spPr bwMode="auto">
            <a:xfrm flipH="1">
              <a:off x="408" y="3833"/>
              <a:ext cx="49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78" name="Line 211"/>
            <p:cNvSpPr>
              <a:spLocks noChangeShapeType="1"/>
            </p:cNvSpPr>
            <p:nvPr/>
          </p:nvSpPr>
          <p:spPr bwMode="auto">
            <a:xfrm flipH="1">
              <a:off x="408" y="4059"/>
              <a:ext cx="49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79" name="Line 212"/>
            <p:cNvSpPr>
              <a:spLocks noChangeShapeType="1"/>
            </p:cNvSpPr>
            <p:nvPr/>
          </p:nvSpPr>
          <p:spPr bwMode="auto">
            <a:xfrm rot="5400000" flipH="1">
              <a:off x="295" y="3946"/>
              <a:ext cx="22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80" name="Line 213"/>
            <p:cNvSpPr>
              <a:spLocks noChangeShapeType="1"/>
            </p:cNvSpPr>
            <p:nvPr/>
          </p:nvSpPr>
          <p:spPr bwMode="auto">
            <a:xfrm rot="5400000" flipH="1">
              <a:off x="702" y="4264"/>
              <a:ext cx="40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281" name="Line 216"/>
            <p:cNvSpPr>
              <a:spLocks noChangeShapeType="1"/>
            </p:cNvSpPr>
            <p:nvPr/>
          </p:nvSpPr>
          <p:spPr bwMode="auto">
            <a:xfrm flipH="1">
              <a:off x="680" y="4468"/>
              <a:ext cx="22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82" name="Text Box 284"/>
          <p:cNvSpPr txBox="1">
            <a:spLocks noChangeArrowheads="1"/>
          </p:cNvSpPr>
          <p:nvPr/>
        </p:nvSpPr>
        <p:spPr bwMode="auto">
          <a:xfrm>
            <a:off x="79273" y="1704512"/>
            <a:ext cx="1508615" cy="853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82945" tIns="41473" rIns="82945" bIns="41473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CO" altLang="es-CO" sz="2000" dirty="0">
                <a:solidFill>
                  <a:srgbClr val="C00000"/>
                </a:solidFill>
              </a:rPr>
              <a:t>Orden</a:t>
            </a:r>
          </a:p>
          <a:p>
            <a:pPr algn="ctr">
              <a:spcBef>
                <a:spcPct val="50000"/>
              </a:spcBef>
            </a:pPr>
            <a:r>
              <a:rPr lang="es-CO" altLang="es-CO" sz="2000" dirty="0">
                <a:solidFill>
                  <a:srgbClr val="C00000"/>
                </a:solidFill>
              </a:rPr>
              <a:t>Alfabético</a:t>
            </a:r>
          </a:p>
        </p:txBody>
      </p:sp>
      <p:sp>
        <p:nvSpPr>
          <p:cNvPr id="284" name="Rectángulo 283"/>
          <p:cNvSpPr/>
          <p:nvPr/>
        </p:nvSpPr>
        <p:spPr>
          <a:xfrm>
            <a:off x="2307363" y="1059680"/>
            <a:ext cx="3956703" cy="5803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85" name="Group 209"/>
          <p:cNvGrpSpPr>
            <a:grpSpLocks/>
          </p:cNvGrpSpPr>
          <p:nvPr/>
        </p:nvGrpSpPr>
        <p:grpSpPr bwMode="auto">
          <a:xfrm>
            <a:off x="2508999" y="1175164"/>
            <a:ext cx="3456000" cy="5646833"/>
            <a:chOff x="3408" y="816"/>
            <a:chExt cx="2400" cy="3921"/>
          </a:xfrm>
        </p:grpSpPr>
        <p:grpSp>
          <p:nvGrpSpPr>
            <p:cNvPr id="286" name="Group 30"/>
            <p:cNvGrpSpPr>
              <a:grpSpLocks/>
            </p:cNvGrpSpPr>
            <p:nvPr/>
          </p:nvGrpSpPr>
          <p:grpSpPr bwMode="auto">
            <a:xfrm>
              <a:off x="4368" y="816"/>
              <a:ext cx="480" cy="321"/>
              <a:chOff x="1248" y="1920"/>
              <a:chExt cx="480" cy="321"/>
            </a:xfrm>
          </p:grpSpPr>
          <p:sp>
            <p:nvSpPr>
              <p:cNvPr id="338" name="Oval 3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9" name="Text Box 3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E</a:t>
                </a:r>
              </a:p>
            </p:txBody>
          </p:sp>
        </p:grpSp>
        <p:sp>
          <p:nvSpPr>
            <p:cNvPr id="287" name="Line 34"/>
            <p:cNvSpPr>
              <a:spLocks noChangeShapeType="1"/>
            </p:cNvSpPr>
            <p:nvPr/>
          </p:nvSpPr>
          <p:spPr bwMode="auto">
            <a:xfrm flipV="1">
              <a:off x="3696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grpSp>
          <p:nvGrpSpPr>
            <p:cNvPr id="288" name="Group 106"/>
            <p:cNvGrpSpPr>
              <a:grpSpLocks/>
            </p:cNvGrpSpPr>
            <p:nvPr/>
          </p:nvGrpSpPr>
          <p:grpSpPr bwMode="auto">
            <a:xfrm>
              <a:off x="4368" y="1536"/>
              <a:ext cx="480" cy="321"/>
              <a:chOff x="1248" y="1920"/>
              <a:chExt cx="480" cy="321"/>
            </a:xfrm>
          </p:grpSpPr>
          <p:sp>
            <p:nvSpPr>
              <p:cNvPr id="336" name="Oval 10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7" name="Text Box 10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D</a:t>
                </a:r>
              </a:p>
            </p:txBody>
          </p:sp>
        </p:grpSp>
        <p:grpSp>
          <p:nvGrpSpPr>
            <p:cNvPr id="289" name="Group 112"/>
            <p:cNvGrpSpPr>
              <a:grpSpLocks/>
            </p:cNvGrpSpPr>
            <p:nvPr/>
          </p:nvGrpSpPr>
          <p:grpSpPr bwMode="auto">
            <a:xfrm>
              <a:off x="5328" y="1536"/>
              <a:ext cx="480" cy="321"/>
              <a:chOff x="1248" y="1920"/>
              <a:chExt cx="480" cy="321"/>
            </a:xfrm>
          </p:grpSpPr>
          <p:sp>
            <p:nvSpPr>
              <p:cNvPr id="334" name="Oval 11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5" name="Text Box 11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H</a:t>
                </a:r>
              </a:p>
            </p:txBody>
          </p:sp>
        </p:grpSp>
        <p:grpSp>
          <p:nvGrpSpPr>
            <p:cNvPr id="290" name="Group 115"/>
            <p:cNvGrpSpPr>
              <a:grpSpLocks/>
            </p:cNvGrpSpPr>
            <p:nvPr/>
          </p:nvGrpSpPr>
          <p:grpSpPr bwMode="auto">
            <a:xfrm>
              <a:off x="3408" y="1536"/>
              <a:ext cx="480" cy="321"/>
              <a:chOff x="1248" y="1920"/>
              <a:chExt cx="480" cy="321"/>
            </a:xfrm>
          </p:grpSpPr>
          <p:sp>
            <p:nvSpPr>
              <p:cNvPr id="332" name="Oval 116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3" name="Text Box 11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B</a:t>
                </a:r>
              </a:p>
            </p:txBody>
          </p:sp>
        </p:grpSp>
        <p:grpSp>
          <p:nvGrpSpPr>
            <p:cNvPr id="291" name="Group 121"/>
            <p:cNvGrpSpPr>
              <a:grpSpLocks/>
            </p:cNvGrpSpPr>
            <p:nvPr/>
          </p:nvGrpSpPr>
          <p:grpSpPr bwMode="auto">
            <a:xfrm>
              <a:off x="4368" y="2256"/>
              <a:ext cx="480" cy="321"/>
              <a:chOff x="1248" y="1920"/>
              <a:chExt cx="480" cy="321"/>
            </a:xfrm>
          </p:grpSpPr>
          <p:sp>
            <p:nvSpPr>
              <p:cNvPr id="330" name="Oval 122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31" name="Text Box 123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G</a:t>
                </a:r>
              </a:p>
            </p:txBody>
          </p:sp>
        </p:grpSp>
        <p:grpSp>
          <p:nvGrpSpPr>
            <p:cNvPr id="292" name="Group 124"/>
            <p:cNvGrpSpPr>
              <a:grpSpLocks/>
            </p:cNvGrpSpPr>
            <p:nvPr/>
          </p:nvGrpSpPr>
          <p:grpSpPr bwMode="auto">
            <a:xfrm>
              <a:off x="5328" y="2256"/>
              <a:ext cx="480" cy="321"/>
              <a:chOff x="1248" y="1920"/>
              <a:chExt cx="480" cy="321"/>
            </a:xfrm>
          </p:grpSpPr>
          <p:sp>
            <p:nvSpPr>
              <p:cNvPr id="328" name="Oval 125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9" name="Text Box 126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J</a:t>
                </a:r>
              </a:p>
            </p:txBody>
          </p:sp>
        </p:grpSp>
        <p:grpSp>
          <p:nvGrpSpPr>
            <p:cNvPr id="293" name="Group 127"/>
            <p:cNvGrpSpPr>
              <a:grpSpLocks/>
            </p:cNvGrpSpPr>
            <p:nvPr/>
          </p:nvGrpSpPr>
          <p:grpSpPr bwMode="auto">
            <a:xfrm>
              <a:off x="3408" y="2256"/>
              <a:ext cx="480" cy="321"/>
              <a:chOff x="1248" y="1920"/>
              <a:chExt cx="480" cy="321"/>
            </a:xfrm>
          </p:grpSpPr>
          <p:sp>
            <p:nvSpPr>
              <p:cNvPr id="326" name="Oval 128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7" name="Text Box 129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C</a:t>
                </a:r>
              </a:p>
            </p:txBody>
          </p:sp>
        </p:grpSp>
        <p:grpSp>
          <p:nvGrpSpPr>
            <p:cNvPr id="294" name="Group 130"/>
            <p:cNvGrpSpPr>
              <a:grpSpLocks/>
            </p:cNvGrpSpPr>
            <p:nvPr/>
          </p:nvGrpSpPr>
          <p:grpSpPr bwMode="auto">
            <a:xfrm>
              <a:off x="4368" y="2976"/>
              <a:ext cx="480" cy="321"/>
              <a:chOff x="1248" y="1920"/>
              <a:chExt cx="480" cy="321"/>
            </a:xfrm>
          </p:grpSpPr>
          <p:sp>
            <p:nvSpPr>
              <p:cNvPr id="324" name="Oval 131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5" name="Text Box 132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F</a:t>
                </a:r>
              </a:p>
            </p:txBody>
          </p:sp>
        </p:grpSp>
        <p:grpSp>
          <p:nvGrpSpPr>
            <p:cNvPr id="295" name="Group 133"/>
            <p:cNvGrpSpPr>
              <a:grpSpLocks/>
            </p:cNvGrpSpPr>
            <p:nvPr/>
          </p:nvGrpSpPr>
          <p:grpSpPr bwMode="auto">
            <a:xfrm>
              <a:off x="5328" y="2976"/>
              <a:ext cx="480" cy="321"/>
              <a:chOff x="1248" y="1920"/>
              <a:chExt cx="480" cy="321"/>
            </a:xfrm>
          </p:grpSpPr>
          <p:sp>
            <p:nvSpPr>
              <p:cNvPr id="322" name="Oval 134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3" name="Text Box 135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M</a:t>
                </a:r>
              </a:p>
            </p:txBody>
          </p:sp>
        </p:grpSp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3408" y="2976"/>
              <a:ext cx="480" cy="321"/>
              <a:chOff x="1248" y="1920"/>
              <a:chExt cx="480" cy="321"/>
            </a:xfrm>
          </p:grpSpPr>
          <p:sp>
            <p:nvSpPr>
              <p:cNvPr id="320" name="Oval 137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21" name="Text Box 13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A</a:t>
                </a:r>
              </a:p>
            </p:txBody>
          </p:sp>
        </p:grpSp>
        <p:grpSp>
          <p:nvGrpSpPr>
            <p:cNvPr id="297" name="Group 139"/>
            <p:cNvGrpSpPr>
              <a:grpSpLocks/>
            </p:cNvGrpSpPr>
            <p:nvPr/>
          </p:nvGrpSpPr>
          <p:grpSpPr bwMode="auto">
            <a:xfrm>
              <a:off x="4368" y="3696"/>
              <a:ext cx="480" cy="321"/>
              <a:chOff x="1248" y="1920"/>
              <a:chExt cx="480" cy="321"/>
            </a:xfrm>
          </p:grpSpPr>
          <p:sp>
            <p:nvSpPr>
              <p:cNvPr id="318" name="Oval 140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19" name="Text Box 14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I</a:t>
                </a:r>
              </a:p>
            </p:txBody>
          </p:sp>
        </p:grpSp>
        <p:grpSp>
          <p:nvGrpSpPr>
            <p:cNvPr id="298" name="Group 142"/>
            <p:cNvGrpSpPr>
              <a:grpSpLocks/>
            </p:cNvGrpSpPr>
            <p:nvPr/>
          </p:nvGrpSpPr>
          <p:grpSpPr bwMode="auto">
            <a:xfrm>
              <a:off x="5328" y="3696"/>
              <a:ext cx="480" cy="321"/>
              <a:chOff x="1248" y="1920"/>
              <a:chExt cx="480" cy="321"/>
            </a:xfrm>
          </p:grpSpPr>
          <p:sp>
            <p:nvSpPr>
              <p:cNvPr id="316" name="Oval 143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17" name="Text Box 144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L</a:t>
                </a:r>
              </a:p>
            </p:txBody>
          </p:sp>
        </p:grpSp>
        <p:grpSp>
          <p:nvGrpSpPr>
            <p:cNvPr id="299" name="Group 148"/>
            <p:cNvGrpSpPr>
              <a:grpSpLocks/>
            </p:cNvGrpSpPr>
            <p:nvPr/>
          </p:nvGrpSpPr>
          <p:grpSpPr bwMode="auto">
            <a:xfrm>
              <a:off x="4368" y="4416"/>
              <a:ext cx="480" cy="321"/>
              <a:chOff x="1248" y="1920"/>
              <a:chExt cx="480" cy="321"/>
            </a:xfrm>
          </p:grpSpPr>
          <p:sp>
            <p:nvSpPr>
              <p:cNvPr id="314" name="Oval 149"/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480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endParaRPr lang="es-CO" altLang="es-CO"/>
              </a:p>
            </p:txBody>
          </p:sp>
          <p:sp>
            <p:nvSpPr>
              <p:cNvPr id="315" name="Text Box 15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384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s-CO" altLang="es-CO"/>
                  <a:t>K</a:t>
                </a:r>
              </a:p>
            </p:txBody>
          </p:sp>
        </p:grpSp>
        <p:sp>
          <p:nvSpPr>
            <p:cNvPr id="300" name="Line 152"/>
            <p:cNvSpPr>
              <a:spLocks noChangeShapeType="1"/>
            </p:cNvSpPr>
            <p:nvPr/>
          </p:nvSpPr>
          <p:spPr bwMode="auto">
            <a:xfrm flipV="1">
              <a:off x="460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1" name="Line 155"/>
            <p:cNvSpPr>
              <a:spLocks noChangeShapeType="1"/>
            </p:cNvSpPr>
            <p:nvPr/>
          </p:nvSpPr>
          <p:spPr bwMode="auto">
            <a:xfrm flipV="1">
              <a:off x="5568" y="182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V="1">
              <a:off x="4608" y="11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3" name="Line 157"/>
            <p:cNvSpPr>
              <a:spLocks noChangeShapeType="1"/>
            </p:cNvSpPr>
            <p:nvPr/>
          </p:nvSpPr>
          <p:spPr bwMode="auto">
            <a:xfrm flipV="1">
              <a:off x="460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4" name="Line 158"/>
            <p:cNvSpPr>
              <a:spLocks noChangeShapeType="1"/>
            </p:cNvSpPr>
            <p:nvPr/>
          </p:nvSpPr>
          <p:spPr bwMode="auto">
            <a:xfrm flipV="1">
              <a:off x="556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5" name="Line 159"/>
            <p:cNvSpPr>
              <a:spLocks noChangeShapeType="1"/>
            </p:cNvSpPr>
            <p:nvPr/>
          </p:nvSpPr>
          <p:spPr bwMode="auto">
            <a:xfrm flipV="1">
              <a:off x="460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6" name="Line 160"/>
            <p:cNvSpPr>
              <a:spLocks noChangeShapeType="1"/>
            </p:cNvSpPr>
            <p:nvPr/>
          </p:nvSpPr>
          <p:spPr bwMode="auto">
            <a:xfrm flipV="1">
              <a:off x="5568" y="326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7" name="Line 161"/>
            <p:cNvSpPr>
              <a:spLocks noChangeShapeType="1"/>
            </p:cNvSpPr>
            <p:nvPr/>
          </p:nvSpPr>
          <p:spPr bwMode="auto">
            <a:xfrm flipV="1">
              <a:off x="4608" y="398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8" name="Line 162"/>
            <p:cNvSpPr>
              <a:spLocks noChangeShapeType="1"/>
            </p:cNvSpPr>
            <p:nvPr/>
          </p:nvSpPr>
          <p:spPr bwMode="auto">
            <a:xfrm flipV="1">
              <a:off x="3696" y="1776"/>
              <a:ext cx="72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09" name="Line 165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0" name="Line 166"/>
            <p:cNvSpPr>
              <a:spLocks noChangeShapeType="1"/>
            </p:cNvSpPr>
            <p:nvPr/>
          </p:nvSpPr>
          <p:spPr bwMode="auto">
            <a:xfrm flipH="1" flipV="1">
              <a:off x="4752" y="1104"/>
              <a:ext cx="76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1" name="Line 167"/>
            <p:cNvSpPr>
              <a:spLocks noChangeShapeType="1"/>
            </p:cNvSpPr>
            <p:nvPr/>
          </p:nvSpPr>
          <p:spPr bwMode="auto">
            <a:xfrm flipV="1">
              <a:off x="4752" y="177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2" name="Line 168"/>
            <p:cNvSpPr>
              <a:spLocks noChangeShapeType="1"/>
            </p:cNvSpPr>
            <p:nvPr/>
          </p:nvSpPr>
          <p:spPr bwMode="auto">
            <a:xfrm flipH="1" flipV="1">
              <a:off x="3840" y="2496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13" name="Line 170"/>
            <p:cNvSpPr>
              <a:spLocks noChangeShapeType="1"/>
            </p:cNvSpPr>
            <p:nvPr/>
          </p:nvSpPr>
          <p:spPr bwMode="auto">
            <a:xfrm flipV="1">
              <a:off x="4848" y="3984"/>
              <a:ext cx="62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02615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  <p:bldP spid="214" grpId="0" animBg="1"/>
      <p:bldP spid="27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8698</TotalTime>
  <Words>1955</Words>
  <Application>Microsoft Office PowerPoint</Application>
  <PresentationFormat>Widescreen</PresentationFormat>
  <Paragraphs>717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Andrea Del Pilar Rueda Olarte</cp:lastModifiedBy>
  <cp:revision>321</cp:revision>
  <dcterms:created xsi:type="dcterms:W3CDTF">2017-03-01T15:55:36Z</dcterms:created>
  <dcterms:modified xsi:type="dcterms:W3CDTF">2021-02-17T19:19:27Z</dcterms:modified>
</cp:coreProperties>
</file>