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445" r:id="rId2"/>
    <p:sldId id="323" r:id="rId3"/>
    <p:sldId id="475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366" r:id="rId40"/>
    <p:sldId id="512" r:id="rId4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1"/>
    <p:restoredTop sz="95331" autoAdjust="0"/>
  </p:normalViewPr>
  <p:slideViewPr>
    <p:cSldViewPr snapToGrid="0" snapToObjects="1">
      <p:cViewPr varScale="1">
        <p:scale>
          <a:sx n="127" d="100"/>
          <a:sy n="127" d="100"/>
        </p:scale>
        <p:origin x="15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D2781-37DB-47BB-AD66-E2AA5A8A6576}" type="doc">
      <dgm:prSet loTypeId="urn:microsoft.com/office/officeart/2008/layout/VerticalCurvedList" loCatId="list" qsTypeId="urn:microsoft.com/office/officeart/2005/8/quickstyle/3d5" qsCatId="3D" csTypeId="urn:microsoft.com/office/officeart/2005/8/colors/accent1_2" csCatId="accent1" phldr="1"/>
      <dgm:spPr/>
    </dgm:pt>
    <dgm:pt modelId="{3F028FD0-5019-406A-BD61-70A59942C86D}">
      <dgm:prSet phldrT="[Texto]"/>
      <dgm:spPr/>
      <dgm:t>
        <a:bodyPr/>
        <a:lstStyle/>
        <a:p>
          <a:r>
            <a:rPr lang="es-ES" dirty="0"/>
            <a:t>OBJETIVOS A ALCANZAR</a:t>
          </a:r>
        </a:p>
      </dgm:t>
    </dgm:pt>
    <dgm:pt modelId="{D2ACF646-5DBF-44B0-B542-665317CA27FD}" type="parTrans" cxnId="{41388E81-3BBE-4E72-AE02-4A3B42FAD675}">
      <dgm:prSet/>
      <dgm:spPr/>
      <dgm:t>
        <a:bodyPr/>
        <a:lstStyle/>
        <a:p>
          <a:endParaRPr lang="es-ES"/>
        </a:p>
      </dgm:t>
    </dgm:pt>
    <dgm:pt modelId="{E64E10EF-DD0B-404E-800A-C2891F531CDE}" type="sibTrans" cxnId="{41388E81-3BBE-4E72-AE02-4A3B42FAD675}">
      <dgm:prSet/>
      <dgm:spPr/>
      <dgm:t>
        <a:bodyPr/>
        <a:lstStyle/>
        <a:p>
          <a:endParaRPr lang="es-ES"/>
        </a:p>
      </dgm:t>
    </dgm:pt>
    <dgm:pt modelId="{A9B1B59B-A9D5-4A4A-8EB4-E3DE60E26858}">
      <dgm:prSet phldrT="[Texto]"/>
      <dgm:spPr/>
      <dgm:t>
        <a:bodyPr/>
        <a:lstStyle/>
        <a:p>
          <a:r>
            <a:rPr lang="es-ES" dirty="0"/>
            <a:t>ACCIONES POTENCIALES</a:t>
          </a:r>
        </a:p>
      </dgm:t>
    </dgm:pt>
    <dgm:pt modelId="{FA65136C-0411-4DA2-9689-F7081ABA3E44}" type="parTrans" cxnId="{1F00F5E5-FB28-422C-A2EF-4F0786024D0F}">
      <dgm:prSet/>
      <dgm:spPr/>
      <dgm:t>
        <a:bodyPr/>
        <a:lstStyle/>
        <a:p>
          <a:endParaRPr lang="es-ES"/>
        </a:p>
      </dgm:t>
    </dgm:pt>
    <dgm:pt modelId="{172FD57B-F98F-416F-874A-D972F5E600AA}" type="sibTrans" cxnId="{1F00F5E5-FB28-422C-A2EF-4F0786024D0F}">
      <dgm:prSet/>
      <dgm:spPr/>
      <dgm:t>
        <a:bodyPr/>
        <a:lstStyle/>
        <a:p>
          <a:endParaRPr lang="es-ES"/>
        </a:p>
      </dgm:t>
    </dgm:pt>
    <dgm:pt modelId="{8042A9A7-7CE9-4E64-AF54-8F34E7A928D7}">
      <dgm:prSet phldrT="[Texto]"/>
      <dgm:spPr/>
      <dgm:t>
        <a:bodyPr/>
        <a:lstStyle/>
        <a:p>
          <a:r>
            <a:rPr lang="es-ES" dirty="0"/>
            <a:t>OBJETIVOS QUE SE CUMPLEN</a:t>
          </a:r>
        </a:p>
        <a:p>
          <a:r>
            <a:rPr lang="es-ES" dirty="0"/>
            <a:t> O SE DEDUCEN</a:t>
          </a:r>
        </a:p>
      </dgm:t>
    </dgm:pt>
    <dgm:pt modelId="{871CE4E4-8A57-45C0-9FEB-01FF7859251E}" type="parTrans" cxnId="{E8F0CCD8-5E89-4109-84E7-CADC0C8AE2E8}">
      <dgm:prSet/>
      <dgm:spPr/>
      <dgm:t>
        <a:bodyPr/>
        <a:lstStyle/>
        <a:p>
          <a:endParaRPr lang="es-ES"/>
        </a:p>
      </dgm:t>
    </dgm:pt>
    <dgm:pt modelId="{0D325411-A1B9-488A-BC76-A01C8C0BCB28}" type="sibTrans" cxnId="{E8F0CCD8-5E89-4109-84E7-CADC0C8AE2E8}">
      <dgm:prSet/>
      <dgm:spPr/>
      <dgm:t>
        <a:bodyPr/>
        <a:lstStyle/>
        <a:p>
          <a:endParaRPr lang="es-ES"/>
        </a:p>
      </dgm:t>
    </dgm:pt>
    <dgm:pt modelId="{F0510F77-AF79-4B4B-A228-AEABD4D399BA}" type="pres">
      <dgm:prSet presAssocID="{E6AD2781-37DB-47BB-AD66-E2AA5A8A6576}" presName="Name0" presStyleCnt="0">
        <dgm:presLayoutVars>
          <dgm:chMax val="7"/>
          <dgm:chPref val="7"/>
          <dgm:dir/>
        </dgm:presLayoutVars>
      </dgm:prSet>
      <dgm:spPr/>
    </dgm:pt>
    <dgm:pt modelId="{1136F8FA-4041-4D1F-8293-0862D39C77C9}" type="pres">
      <dgm:prSet presAssocID="{E6AD2781-37DB-47BB-AD66-E2AA5A8A6576}" presName="Name1" presStyleCnt="0"/>
      <dgm:spPr/>
    </dgm:pt>
    <dgm:pt modelId="{D19450CA-F940-4EB9-9DF1-FAA13489A331}" type="pres">
      <dgm:prSet presAssocID="{E6AD2781-37DB-47BB-AD66-E2AA5A8A6576}" presName="cycle" presStyleCnt="0"/>
      <dgm:spPr/>
    </dgm:pt>
    <dgm:pt modelId="{24D6F204-E935-42B2-9CCB-DC257D947E02}" type="pres">
      <dgm:prSet presAssocID="{E6AD2781-37DB-47BB-AD66-E2AA5A8A6576}" presName="srcNode" presStyleLbl="node1" presStyleIdx="0" presStyleCnt="3"/>
      <dgm:spPr/>
    </dgm:pt>
    <dgm:pt modelId="{BFD37D32-84BB-4839-8AD5-D6F687116D55}" type="pres">
      <dgm:prSet presAssocID="{E6AD2781-37DB-47BB-AD66-E2AA5A8A6576}" presName="conn" presStyleLbl="parChTrans1D2" presStyleIdx="0" presStyleCnt="1"/>
      <dgm:spPr/>
      <dgm:t>
        <a:bodyPr/>
        <a:lstStyle/>
        <a:p>
          <a:endParaRPr lang="es-ES"/>
        </a:p>
      </dgm:t>
    </dgm:pt>
    <dgm:pt modelId="{D8CD248D-2FEA-4123-8942-EE4106C07080}" type="pres">
      <dgm:prSet presAssocID="{E6AD2781-37DB-47BB-AD66-E2AA5A8A6576}" presName="extraNode" presStyleLbl="node1" presStyleIdx="0" presStyleCnt="3"/>
      <dgm:spPr/>
    </dgm:pt>
    <dgm:pt modelId="{BD4A02DA-BC98-453E-B6AB-F9775A826EA3}" type="pres">
      <dgm:prSet presAssocID="{E6AD2781-37DB-47BB-AD66-E2AA5A8A6576}" presName="dstNode" presStyleLbl="node1" presStyleIdx="0" presStyleCnt="3"/>
      <dgm:spPr/>
    </dgm:pt>
    <dgm:pt modelId="{ED642E6C-661F-4B49-98E4-96160EF19469}" type="pres">
      <dgm:prSet presAssocID="{3F028FD0-5019-406A-BD61-70A59942C86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F6C142-9F41-42C8-A3A2-8DF1EC4A516A}" type="pres">
      <dgm:prSet presAssocID="{3F028FD0-5019-406A-BD61-70A59942C86D}" presName="accent_1" presStyleCnt="0"/>
      <dgm:spPr/>
    </dgm:pt>
    <dgm:pt modelId="{0CD9C70E-BBC1-4D7A-BFBC-DCCAFEAD9FB6}" type="pres">
      <dgm:prSet presAssocID="{3F028FD0-5019-406A-BD61-70A59942C86D}" presName="accentRepeatNode" presStyleLbl="solidFgAcc1" presStyleIdx="0" presStyleCnt="3"/>
      <dgm:spPr/>
    </dgm:pt>
    <dgm:pt modelId="{1AA2F31F-C5AB-4DF9-8EBC-97841A60A70D}" type="pres">
      <dgm:prSet presAssocID="{A9B1B59B-A9D5-4A4A-8EB4-E3DE60E2685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6D3DD3-D280-46D6-9E67-1A7D48907B69}" type="pres">
      <dgm:prSet presAssocID="{A9B1B59B-A9D5-4A4A-8EB4-E3DE60E26858}" presName="accent_2" presStyleCnt="0"/>
      <dgm:spPr/>
    </dgm:pt>
    <dgm:pt modelId="{43EAAAC6-08F9-4665-AE80-FCB0CEBACF56}" type="pres">
      <dgm:prSet presAssocID="{A9B1B59B-A9D5-4A4A-8EB4-E3DE60E26858}" presName="accentRepeatNode" presStyleLbl="solidFgAcc1" presStyleIdx="1" presStyleCnt="3"/>
      <dgm:spPr/>
    </dgm:pt>
    <dgm:pt modelId="{D70A1F5A-97C7-4CB2-9A83-679E19A92842}" type="pres">
      <dgm:prSet presAssocID="{8042A9A7-7CE9-4E64-AF54-8F34E7A928D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1160C2-A995-4D2D-95CC-E06392D813CC}" type="pres">
      <dgm:prSet presAssocID="{8042A9A7-7CE9-4E64-AF54-8F34E7A928D7}" presName="accent_3" presStyleCnt="0"/>
      <dgm:spPr/>
    </dgm:pt>
    <dgm:pt modelId="{C2D39AEE-C292-42D2-A073-E303F86573A5}" type="pres">
      <dgm:prSet presAssocID="{8042A9A7-7CE9-4E64-AF54-8F34E7A928D7}" presName="accentRepeatNode" presStyleLbl="solidFgAcc1" presStyleIdx="2" presStyleCnt="3"/>
      <dgm:spPr/>
    </dgm:pt>
  </dgm:ptLst>
  <dgm:cxnLst>
    <dgm:cxn modelId="{1F00F5E5-FB28-422C-A2EF-4F0786024D0F}" srcId="{E6AD2781-37DB-47BB-AD66-E2AA5A8A6576}" destId="{A9B1B59B-A9D5-4A4A-8EB4-E3DE60E26858}" srcOrd="1" destOrd="0" parTransId="{FA65136C-0411-4DA2-9689-F7081ABA3E44}" sibTransId="{172FD57B-F98F-416F-874A-D972F5E600AA}"/>
    <dgm:cxn modelId="{41388E81-3BBE-4E72-AE02-4A3B42FAD675}" srcId="{E6AD2781-37DB-47BB-AD66-E2AA5A8A6576}" destId="{3F028FD0-5019-406A-BD61-70A59942C86D}" srcOrd="0" destOrd="0" parTransId="{D2ACF646-5DBF-44B0-B542-665317CA27FD}" sibTransId="{E64E10EF-DD0B-404E-800A-C2891F531CDE}"/>
    <dgm:cxn modelId="{EE0C095C-2A39-40D4-AE0F-BBA14B91A228}" type="presOf" srcId="{E64E10EF-DD0B-404E-800A-C2891F531CDE}" destId="{BFD37D32-84BB-4839-8AD5-D6F687116D55}" srcOrd="0" destOrd="0" presId="urn:microsoft.com/office/officeart/2008/layout/VerticalCurvedList"/>
    <dgm:cxn modelId="{E8F0CCD8-5E89-4109-84E7-CADC0C8AE2E8}" srcId="{E6AD2781-37DB-47BB-AD66-E2AA5A8A6576}" destId="{8042A9A7-7CE9-4E64-AF54-8F34E7A928D7}" srcOrd="2" destOrd="0" parTransId="{871CE4E4-8A57-45C0-9FEB-01FF7859251E}" sibTransId="{0D325411-A1B9-488A-BC76-A01C8C0BCB28}"/>
    <dgm:cxn modelId="{7DFC304C-ACC3-4277-B250-0B3205A3123D}" type="presOf" srcId="{E6AD2781-37DB-47BB-AD66-E2AA5A8A6576}" destId="{F0510F77-AF79-4B4B-A228-AEABD4D399BA}" srcOrd="0" destOrd="0" presId="urn:microsoft.com/office/officeart/2008/layout/VerticalCurvedList"/>
    <dgm:cxn modelId="{E97CEC98-F661-48F3-888F-B84ADC0ACAAD}" type="presOf" srcId="{3F028FD0-5019-406A-BD61-70A59942C86D}" destId="{ED642E6C-661F-4B49-98E4-96160EF19469}" srcOrd="0" destOrd="0" presId="urn:microsoft.com/office/officeart/2008/layout/VerticalCurvedList"/>
    <dgm:cxn modelId="{4DE59040-1D10-413C-8FDD-0E3A2D5FB49C}" type="presOf" srcId="{8042A9A7-7CE9-4E64-AF54-8F34E7A928D7}" destId="{D70A1F5A-97C7-4CB2-9A83-679E19A92842}" srcOrd="0" destOrd="0" presId="urn:microsoft.com/office/officeart/2008/layout/VerticalCurvedList"/>
    <dgm:cxn modelId="{61BC5814-52C1-425A-9A62-8493B961D905}" type="presOf" srcId="{A9B1B59B-A9D5-4A4A-8EB4-E3DE60E26858}" destId="{1AA2F31F-C5AB-4DF9-8EBC-97841A60A70D}" srcOrd="0" destOrd="0" presId="urn:microsoft.com/office/officeart/2008/layout/VerticalCurvedList"/>
    <dgm:cxn modelId="{8AB0CE0A-96D3-4EE7-BE8D-BE955FC0C869}" type="presParOf" srcId="{F0510F77-AF79-4B4B-A228-AEABD4D399BA}" destId="{1136F8FA-4041-4D1F-8293-0862D39C77C9}" srcOrd="0" destOrd="0" presId="urn:microsoft.com/office/officeart/2008/layout/VerticalCurvedList"/>
    <dgm:cxn modelId="{7DE9EA35-8C86-45CD-B470-851C9BF8D5D3}" type="presParOf" srcId="{1136F8FA-4041-4D1F-8293-0862D39C77C9}" destId="{D19450CA-F940-4EB9-9DF1-FAA13489A331}" srcOrd="0" destOrd="0" presId="urn:microsoft.com/office/officeart/2008/layout/VerticalCurvedList"/>
    <dgm:cxn modelId="{3C712873-57A8-40B0-B2C5-B7712AC2D4A6}" type="presParOf" srcId="{D19450CA-F940-4EB9-9DF1-FAA13489A331}" destId="{24D6F204-E935-42B2-9CCB-DC257D947E02}" srcOrd="0" destOrd="0" presId="urn:microsoft.com/office/officeart/2008/layout/VerticalCurvedList"/>
    <dgm:cxn modelId="{C6F355F9-DFD0-4151-B964-EAE5EE1EF685}" type="presParOf" srcId="{D19450CA-F940-4EB9-9DF1-FAA13489A331}" destId="{BFD37D32-84BB-4839-8AD5-D6F687116D55}" srcOrd="1" destOrd="0" presId="urn:microsoft.com/office/officeart/2008/layout/VerticalCurvedList"/>
    <dgm:cxn modelId="{7513ECFD-F43D-4BE2-9AE4-42DFC5406E14}" type="presParOf" srcId="{D19450CA-F940-4EB9-9DF1-FAA13489A331}" destId="{D8CD248D-2FEA-4123-8942-EE4106C07080}" srcOrd="2" destOrd="0" presId="urn:microsoft.com/office/officeart/2008/layout/VerticalCurvedList"/>
    <dgm:cxn modelId="{02BBB919-59EB-4B54-967D-6BAD034E271F}" type="presParOf" srcId="{D19450CA-F940-4EB9-9DF1-FAA13489A331}" destId="{BD4A02DA-BC98-453E-B6AB-F9775A826EA3}" srcOrd="3" destOrd="0" presId="urn:microsoft.com/office/officeart/2008/layout/VerticalCurvedList"/>
    <dgm:cxn modelId="{6CA25933-D0F7-4272-82AD-50553082CDF5}" type="presParOf" srcId="{1136F8FA-4041-4D1F-8293-0862D39C77C9}" destId="{ED642E6C-661F-4B49-98E4-96160EF19469}" srcOrd="1" destOrd="0" presId="urn:microsoft.com/office/officeart/2008/layout/VerticalCurvedList"/>
    <dgm:cxn modelId="{2B43DC7E-3FA8-49C2-917C-44972FA0D4E8}" type="presParOf" srcId="{1136F8FA-4041-4D1F-8293-0862D39C77C9}" destId="{F0F6C142-9F41-42C8-A3A2-8DF1EC4A516A}" srcOrd="2" destOrd="0" presId="urn:microsoft.com/office/officeart/2008/layout/VerticalCurvedList"/>
    <dgm:cxn modelId="{B10149B6-0EF5-4D7A-8D97-5C30DE430A8C}" type="presParOf" srcId="{F0F6C142-9F41-42C8-A3A2-8DF1EC4A516A}" destId="{0CD9C70E-BBC1-4D7A-BFBC-DCCAFEAD9FB6}" srcOrd="0" destOrd="0" presId="urn:microsoft.com/office/officeart/2008/layout/VerticalCurvedList"/>
    <dgm:cxn modelId="{441454CD-2AB3-4EFF-82F4-B69B9606020A}" type="presParOf" srcId="{1136F8FA-4041-4D1F-8293-0862D39C77C9}" destId="{1AA2F31F-C5AB-4DF9-8EBC-97841A60A70D}" srcOrd="3" destOrd="0" presId="urn:microsoft.com/office/officeart/2008/layout/VerticalCurvedList"/>
    <dgm:cxn modelId="{5F5E5B0D-6F53-4FC4-94AB-61AAFE946230}" type="presParOf" srcId="{1136F8FA-4041-4D1F-8293-0862D39C77C9}" destId="{F76D3DD3-D280-46D6-9E67-1A7D48907B69}" srcOrd="4" destOrd="0" presId="urn:microsoft.com/office/officeart/2008/layout/VerticalCurvedList"/>
    <dgm:cxn modelId="{F1E2BEA2-D09B-4736-869B-E369670A86C4}" type="presParOf" srcId="{F76D3DD3-D280-46D6-9E67-1A7D48907B69}" destId="{43EAAAC6-08F9-4665-AE80-FCB0CEBACF56}" srcOrd="0" destOrd="0" presId="urn:microsoft.com/office/officeart/2008/layout/VerticalCurvedList"/>
    <dgm:cxn modelId="{D9613176-73F2-46A6-A562-D033D9A806E0}" type="presParOf" srcId="{1136F8FA-4041-4D1F-8293-0862D39C77C9}" destId="{D70A1F5A-97C7-4CB2-9A83-679E19A92842}" srcOrd="5" destOrd="0" presId="urn:microsoft.com/office/officeart/2008/layout/VerticalCurvedList"/>
    <dgm:cxn modelId="{79680E92-2B2A-4183-AC4B-FABD6FB3EE82}" type="presParOf" srcId="{1136F8FA-4041-4D1F-8293-0862D39C77C9}" destId="{F31160C2-A995-4D2D-95CC-E06392D813CC}" srcOrd="6" destOrd="0" presId="urn:microsoft.com/office/officeart/2008/layout/VerticalCurvedList"/>
    <dgm:cxn modelId="{8C01CA2F-A583-4990-850E-C73CC2BA17F0}" type="presParOf" srcId="{F31160C2-A995-4D2D-95CC-E06392D813CC}" destId="{C2D39AEE-C292-42D2-A073-E303F86573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C51CB1-18C1-48E4-8DAC-72F8F13B7E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DD77AE7-537C-4F7D-99D9-EE532B4FDF64}">
      <dgm:prSet phldrT="[Texto]"/>
      <dgm:spPr/>
      <dgm:t>
        <a:bodyPr/>
        <a:lstStyle/>
        <a:p>
          <a:r>
            <a:rPr lang="es-CO" dirty="0"/>
            <a:t>robot(H1) </a:t>
          </a:r>
          <a:r>
            <a:rPr lang="es-CO" dirty="0">
              <a:sym typeface="Symbol"/>
            </a:rPr>
            <a:t></a:t>
          </a:r>
          <a:r>
            <a:rPr lang="es-CO" dirty="0"/>
            <a:t> en(A,H1) </a:t>
          </a:r>
          <a:r>
            <a:rPr lang="es-CO" dirty="0">
              <a:sym typeface="Symbol"/>
            </a:rPr>
            <a:t></a:t>
          </a:r>
          <a:r>
            <a:rPr lang="es-CO" dirty="0"/>
            <a:t> en(V,H2)</a:t>
          </a:r>
          <a:endParaRPr lang="es-ES" dirty="0"/>
        </a:p>
      </dgm:t>
    </dgm:pt>
    <dgm:pt modelId="{2028E6A8-6C2F-4704-A052-E9D9F523EF8D}" type="parTrans" cxnId="{0B6A796B-976C-427C-B9EF-DDA74C13DB7C}">
      <dgm:prSet/>
      <dgm:spPr/>
      <dgm:t>
        <a:bodyPr/>
        <a:lstStyle/>
        <a:p>
          <a:endParaRPr lang="es-ES"/>
        </a:p>
      </dgm:t>
    </dgm:pt>
    <dgm:pt modelId="{37E24CB1-7E80-4922-9951-741E262EF388}" type="sibTrans" cxnId="{0B6A796B-976C-427C-B9EF-DDA74C13DB7C}">
      <dgm:prSet/>
      <dgm:spPr/>
      <dgm:t>
        <a:bodyPr/>
        <a:lstStyle/>
        <a:p>
          <a:endParaRPr lang="es-ES"/>
        </a:p>
      </dgm:t>
    </dgm:pt>
    <dgm:pt modelId="{46D67C4A-D2B1-41DF-8391-E8DBD277177E}">
      <dgm:prSet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AF4D1868-5BA3-43E7-8819-74B53ACFC1E5}" type="parTrans" cxnId="{7CB0B537-CA7C-4947-B89F-4E5786A358F3}">
      <dgm:prSet/>
      <dgm:spPr/>
      <dgm:t>
        <a:bodyPr/>
        <a:lstStyle/>
        <a:p>
          <a:endParaRPr lang="es-ES"/>
        </a:p>
      </dgm:t>
    </dgm:pt>
    <dgm:pt modelId="{186CE274-A41B-41E3-ADB9-FA3F4CAB1E13}" type="sibTrans" cxnId="{7CB0B537-CA7C-4947-B89F-4E5786A358F3}">
      <dgm:prSet/>
      <dgm:spPr/>
      <dgm:t>
        <a:bodyPr/>
        <a:lstStyle/>
        <a:p>
          <a:endParaRPr lang="es-ES"/>
        </a:p>
      </dgm:t>
    </dgm:pt>
    <dgm:pt modelId="{984BCA2B-1FAB-4499-BD1D-CD399F08457D}">
      <dgm:prSet/>
      <dgm:spPr/>
      <dgm:t>
        <a:bodyPr/>
        <a:lstStyle/>
        <a:p>
          <a:r>
            <a:rPr lang="es-CO" dirty="0"/>
            <a:t>Soltar() con Cp1=A y Hr1=H1</a:t>
          </a:r>
          <a:endParaRPr lang="es-ES" dirty="0"/>
        </a:p>
      </dgm:t>
    </dgm:pt>
    <dgm:pt modelId="{926E20E3-6721-47D3-B799-5EE86BD9A7D7}" type="parTrans" cxnId="{3F70D78D-65C9-4DA5-AF4C-C50CAC112489}">
      <dgm:prSet/>
      <dgm:spPr/>
      <dgm:t>
        <a:bodyPr/>
        <a:lstStyle/>
        <a:p>
          <a:endParaRPr lang="es-ES"/>
        </a:p>
      </dgm:t>
    </dgm:pt>
    <dgm:pt modelId="{3043EB84-C3A7-451B-A74B-E37709D053B9}" type="sibTrans" cxnId="{3F70D78D-65C9-4DA5-AF4C-C50CAC112489}">
      <dgm:prSet/>
      <dgm:spPr/>
      <dgm:t>
        <a:bodyPr/>
        <a:lstStyle/>
        <a:p>
          <a:endParaRPr lang="es-ES"/>
        </a:p>
      </dgm:t>
    </dgm:pt>
    <dgm:pt modelId="{14239147-9FA5-4664-AB95-E8ED1A9CA412}">
      <dgm:prSet/>
      <dgm:spPr/>
      <dgm:t>
        <a:bodyPr/>
        <a:lstStyle/>
        <a:p>
          <a:r>
            <a:rPr lang="es-CO" dirty="0"/>
            <a:t>pinza(A) </a:t>
          </a:r>
          <a:r>
            <a:rPr lang="es-CO" dirty="0">
              <a:sym typeface="Symbol"/>
            </a:rPr>
            <a:t></a:t>
          </a:r>
          <a:r>
            <a:rPr lang="es-CO" dirty="0"/>
            <a:t> robot(H1)</a:t>
          </a:r>
          <a:endParaRPr lang="es-ES" dirty="0"/>
        </a:p>
      </dgm:t>
    </dgm:pt>
    <dgm:pt modelId="{19F71E40-7B0E-4B72-9FAF-795460F1BA6D}" type="parTrans" cxnId="{088FD04B-7615-45B8-B96C-6DAB29689CB4}">
      <dgm:prSet/>
      <dgm:spPr/>
      <dgm:t>
        <a:bodyPr/>
        <a:lstStyle/>
        <a:p>
          <a:endParaRPr lang="es-ES"/>
        </a:p>
      </dgm:t>
    </dgm:pt>
    <dgm:pt modelId="{C0F07519-FCB2-4CC0-9445-FC9F24C46E4E}" type="sibTrans" cxnId="{088FD04B-7615-45B8-B96C-6DAB29689CB4}">
      <dgm:prSet/>
      <dgm:spPr/>
      <dgm:t>
        <a:bodyPr/>
        <a:lstStyle/>
        <a:p>
          <a:endParaRPr lang="es-ES"/>
        </a:p>
      </dgm:t>
    </dgm:pt>
    <dgm:pt modelId="{F9642A7F-D32F-4390-ACF3-A91EAA7847B9}">
      <dgm:prSet/>
      <dgm:spPr/>
      <dgm:t>
        <a:bodyPr/>
        <a:lstStyle/>
        <a:p>
          <a:r>
            <a:rPr lang="es-CO" dirty="0"/>
            <a:t>pinza(A)</a:t>
          </a:r>
          <a:endParaRPr lang="es-ES" dirty="0"/>
        </a:p>
      </dgm:t>
    </dgm:pt>
    <dgm:pt modelId="{EC78F0AF-43B5-41CF-9D1E-5E09DD32840C}" type="parTrans" cxnId="{36CEA4D4-71E3-4BDA-9DF3-1A260F9B8922}">
      <dgm:prSet/>
      <dgm:spPr/>
      <dgm:t>
        <a:bodyPr/>
        <a:lstStyle/>
        <a:p>
          <a:endParaRPr lang="es-ES"/>
        </a:p>
      </dgm:t>
    </dgm:pt>
    <dgm:pt modelId="{BAC11A2D-6BD5-4CE0-8890-1C15A9E6F801}" type="sibTrans" cxnId="{36CEA4D4-71E3-4BDA-9DF3-1A260F9B8922}">
      <dgm:prSet/>
      <dgm:spPr/>
      <dgm:t>
        <a:bodyPr/>
        <a:lstStyle/>
        <a:p>
          <a:endParaRPr lang="es-ES"/>
        </a:p>
      </dgm:t>
    </dgm:pt>
    <dgm:pt modelId="{67BDDD76-DC59-45BC-90B7-494718280C02}">
      <dgm:prSet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6DA94881-F815-4F97-BF97-1B5D3508AA4F}" type="parTrans" cxnId="{43943B08-9015-452E-B87D-A6B98A648433}">
      <dgm:prSet/>
      <dgm:spPr/>
      <dgm:t>
        <a:bodyPr/>
        <a:lstStyle/>
        <a:p>
          <a:endParaRPr lang="es-ES"/>
        </a:p>
      </dgm:t>
    </dgm:pt>
    <dgm:pt modelId="{51D36E7D-DA7F-4FD8-94CE-256FC4D2E0BF}" type="sibTrans" cxnId="{43943B08-9015-452E-B87D-A6B98A648433}">
      <dgm:prSet/>
      <dgm:spPr/>
      <dgm:t>
        <a:bodyPr/>
        <a:lstStyle/>
        <a:p>
          <a:endParaRPr lang="es-ES"/>
        </a:p>
      </dgm:t>
    </dgm:pt>
    <dgm:pt modelId="{24BC5F17-4001-4B0D-A63F-55667C7E4B58}" type="pres">
      <dgm:prSet presAssocID="{92C51CB1-18C1-48E4-8DAC-72F8F13B7E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D28F60C1-0C6A-4B9F-BED2-D5D7D466BF9E}" type="pres">
      <dgm:prSet presAssocID="{92C51CB1-18C1-48E4-8DAC-72F8F13B7E74}" presName="Name1" presStyleCnt="0"/>
      <dgm:spPr/>
    </dgm:pt>
    <dgm:pt modelId="{D4C30901-CB65-4470-8490-EC21BC13A9F0}" type="pres">
      <dgm:prSet presAssocID="{92C51CB1-18C1-48E4-8DAC-72F8F13B7E74}" presName="cycle" presStyleCnt="0"/>
      <dgm:spPr/>
    </dgm:pt>
    <dgm:pt modelId="{3C949C47-6907-4330-8C3B-82405B38C74E}" type="pres">
      <dgm:prSet presAssocID="{92C51CB1-18C1-48E4-8DAC-72F8F13B7E74}" presName="srcNode" presStyleLbl="node1" presStyleIdx="0" presStyleCnt="6"/>
      <dgm:spPr/>
    </dgm:pt>
    <dgm:pt modelId="{517386AE-26FF-44A5-9D6D-6DDD7CE12550}" type="pres">
      <dgm:prSet presAssocID="{92C51CB1-18C1-48E4-8DAC-72F8F13B7E74}" presName="conn" presStyleLbl="parChTrans1D2" presStyleIdx="0" presStyleCnt="1"/>
      <dgm:spPr/>
      <dgm:t>
        <a:bodyPr/>
        <a:lstStyle/>
        <a:p>
          <a:endParaRPr lang="es-ES"/>
        </a:p>
      </dgm:t>
    </dgm:pt>
    <dgm:pt modelId="{0B5A4E82-8153-4474-A639-25C2F17172FE}" type="pres">
      <dgm:prSet presAssocID="{92C51CB1-18C1-48E4-8DAC-72F8F13B7E74}" presName="extraNode" presStyleLbl="node1" presStyleIdx="0" presStyleCnt="6"/>
      <dgm:spPr/>
    </dgm:pt>
    <dgm:pt modelId="{033DD937-7A94-4DBF-9B9E-E80906636133}" type="pres">
      <dgm:prSet presAssocID="{92C51CB1-18C1-48E4-8DAC-72F8F13B7E74}" presName="dstNode" presStyleLbl="node1" presStyleIdx="0" presStyleCnt="6"/>
      <dgm:spPr/>
    </dgm:pt>
    <dgm:pt modelId="{959D783F-91FE-461D-BF47-1F58FE6EA928}" type="pres">
      <dgm:prSet presAssocID="{7DD77AE7-537C-4F7D-99D9-EE532B4FDF6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31CFDF-34AD-47D4-A4F1-E9AC3E28188F}" type="pres">
      <dgm:prSet presAssocID="{7DD77AE7-537C-4F7D-99D9-EE532B4FDF64}" presName="accent_1" presStyleCnt="0"/>
      <dgm:spPr/>
    </dgm:pt>
    <dgm:pt modelId="{4160A4D1-C8F6-426E-B310-C5B4800B9622}" type="pres">
      <dgm:prSet presAssocID="{7DD77AE7-537C-4F7D-99D9-EE532B4FDF64}" presName="accentRepeatNode" presStyleLbl="solidFgAcc1" presStyleIdx="0" presStyleCnt="6"/>
      <dgm:spPr/>
    </dgm:pt>
    <dgm:pt modelId="{16C0E200-92CC-45FE-8FD8-5797B7DCF2DA}" type="pres">
      <dgm:prSet presAssocID="{46D67C4A-D2B1-41DF-8391-E8DBD277177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DFECE7-971B-4DFD-85EA-3B4CD7DEA317}" type="pres">
      <dgm:prSet presAssocID="{46D67C4A-D2B1-41DF-8391-E8DBD277177E}" presName="accent_2" presStyleCnt="0"/>
      <dgm:spPr/>
    </dgm:pt>
    <dgm:pt modelId="{3BC9258A-399D-42A7-AD1E-65DB2F3C7861}" type="pres">
      <dgm:prSet presAssocID="{46D67C4A-D2B1-41DF-8391-E8DBD277177E}" presName="accentRepeatNode" presStyleLbl="solidFgAcc1" presStyleIdx="1" presStyleCnt="6"/>
      <dgm:spPr/>
    </dgm:pt>
    <dgm:pt modelId="{9AC280E5-FF18-420E-82E4-5C7DCA8A6569}" type="pres">
      <dgm:prSet presAssocID="{984BCA2B-1FAB-4499-BD1D-CD399F08457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A4E588-2E4B-4B7E-B6BD-1E45CE791776}" type="pres">
      <dgm:prSet presAssocID="{984BCA2B-1FAB-4499-BD1D-CD399F08457D}" presName="accent_3" presStyleCnt="0"/>
      <dgm:spPr/>
    </dgm:pt>
    <dgm:pt modelId="{4FFB33EA-87AF-4D08-92EB-9F83BE750EDF}" type="pres">
      <dgm:prSet presAssocID="{984BCA2B-1FAB-4499-BD1D-CD399F08457D}" presName="accentRepeatNode" presStyleLbl="solidFgAcc1" presStyleIdx="2" presStyleCnt="6"/>
      <dgm:spPr/>
    </dgm:pt>
    <dgm:pt modelId="{CCA4EF17-AC27-46F3-821F-A83463BDBFDF}" type="pres">
      <dgm:prSet presAssocID="{14239147-9FA5-4664-AB95-E8ED1A9CA41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5AED23-30D0-4810-B312-BA8DC3D35CA6}" type="pres">
      <dgm:prSet presAssocID="{14239147-9FA5-4664-AB95-E8ED1A9CA412}" presName="accent_4" presStyleCnt="0"/>
      <dgm:spPr/>
    </dgm:pt>
    <dgm:pt modelId="{0062884B-64F6-4E5E-A93A-E674708829AC}" type="pres">
      <dgm:prSet presAssocID="{14239147-9FA5-4664-AB95-E8ED1A9CA412}" presName="accentRepeatNode" presStyleLbl="solidFgAcc1" presStyleIdx="3" presStyleCnt="6"/>
      <dgm:spPr/>
    </dgm:pt>
    <dgm:pt modelId="{4E1F05B1-751C-43D7-A7FE-E39905B0892D}" type="pres">
      <dgm:prSet presAssocID="{F9642A7F-D32F-4390-ACF3-A91EAA7847B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0C1FAF-1B0C-457F-8333-24191DB19A37}" type="pres">
      <dgm:prSet presAssocID="{F9642A7F-D32F-4390-ACF3-A91EAA7847B9}" presName="accent_5" presStyleCnt="0"/>
      <dgm:spPr/>
    </dgm:pt>
    <dgm:pt modelId="{429ACC5C-5348-4B1A-8DCA-5816E063FB39}" type="pres">
      <dgm:prSet presAssocID="{F9642A7F-D32F-4390-ACF3-A91EAA7847B9}" presName="accentRepeatNode" presStyleLbl="solidFgAcc1" presStyleIdx="4" presStyleCnt="6"/>
      <dgm:spPr/>
    </dgm:pt>
    <dgm:pt modelId="{F0DB5DB5-5C1A-434A-A1D5-5EC94EDEB7DF}" type="pres">
      <dgm:prSet presAssocID="{67BDDD76-DC59-45BC-90B7-494718280C0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C24A75-064B-4A7E-8A65-C4B825994196}" type="pres">
      <dgm:prSet presAssocID="{67BDDD76-DC59-45BC-90B7-494718280C02}" presName="accent_6" presStyleCnt="0"/>
      <dgm:spPr/>
    </dgm:pt>
    <dgm:pt modelId="{CCA8DBEA-3D4D-4AD4-820B-47EF041F0B2D}" type="pres">
      <dgm:prSet presAssocID="{67BDDD76-DC59-45BC-90B7-494718280C02}" presName="accentRepeatNode" presStyleLbl="solidFgAcc1" presStyleIdx="5" presStyleCnt="6"/>
      <dgm:spPr/>
    </dgm:pt>
  </dgm:ptLst>
  <dgm:cxnLst>
    <dgm:cxn modelId="{598E3727-4E17-4529-9585-C196F355E99E}" type="presOf" srcId="{37E24CB1-7E80-4922-9951-741E262EF388}" destId="{517386AE-26FF-44A5-9D6D-6DDD7CE12550}" srcOrd="0" destOrd="0" presId="urn:microsoft.com/office/officeart/2008/layout/VerticalCurvedList"/>
    <dgm:cxn modelId="{7CB0B537-CA7C-4947-B89F-4E5786A358F3}" srcId="{92C51CB1-18C1-48E4-8DAC-72F8F13B7E74}" destId="{46D67C4A-D2B1-41DF-8391-E8DBD277177E}" srcOrd="1" destOrd="0" parTransId="{AF4D1868-5BA3-43E7-8819-74B53ACFC1E5}" sibTransId="{186CE274-A41B-41E3-ADB9-FA3F4CAB1E13}"/>
    <dgm:cxn modelId="{FF01DA1D-B149-47A1-B3FA-B4FF2CD77075}" type="presOf" srcId="{46D67C4A-D2B1-41DF-8391-E8DBD277177E}" destId="{16C0E200-92CC-45FE-8FD8-5797B7DCF2DA}" srcOrd="0" destOrd="0" presId="urn:microsoft.com/office/officeart/2008/layout/VerticalCurvedList"/>
    <dgm:cxn modelId="{36CEA4D4-71E3-4BDA-9DF3-1A260F9B8922}" srcId="{92C51CB1-18C1-48E4-8DAC-72F8F13B7E74}" destId="{F9642A7F-D32F-4390-ACF3-A91EAA7847B9}" srcOrd="4" destOrd="0" parTransId="{EC78F0AF-43B5-41CF-9D1E-5E09DD32840C}" sibTransId="{BAC11A2D-6BD5-4CE0-8890-1C15A9E6F801}"/>
    <dgm:cxn modelId="{4198C94C-973A-4E2B-93DF-24128B8E2A04}" type="presOf" srcId="{7DD77AE7-537C-4F7D-99D9-EE532B4FDF64}" destId="{959D783F-91FE-461D-BF47-1F58FE6EA928}" srcOrd="0" destOrd="0" presId="urn:microsoft.com/office/officeart/2008/layout/VerticalCurvedList"/>
    <dgm:cxn modelId="{0B6A796B-976C-427C-B9EF-DDA74C13DB7C}" srcId="{92C51CB1-18C1-48E4-8DAC-72F8F13B7E74}" destId="{7DD77AE7-537C-4F7D-99D9-EE532B4FDF64}" srcOrd="0" destOrd="0" parTransId="{2028E6A8-6C2F-4704-A052-E9D9F523EF8D}" sibTransId="{37E24CB1-7E80-4922-9951-741E262EF388}"/>
    <dgm:cxn modelId="{A433563F-05F4-4E30-A534-A653FB5E1F56}" type="presOf" srcId="{984BCA2B-1FAB-4499-BD1D-CD399F08457D}" destId="{9AC280E5-FF18-420E-82E4-5C7DCA8A6569}" srcOrd="0" destOrd="0" presId="urn:microsoft.com/office/officeart/2008/layout/VerticalCurvedList"/>
    <dgm:cxn modelId="{43943B08-9015-452E-B87D-A6B98A648433}" srcId="{92C51CB1-18C1-48E4-8DAC-72F8F13B7E74}" destId="{67BDDD76-DC59-45BC-90B7-494718280C02}" srcOrd="5" destOrd="0" parTransId="{6DA94881-F815-4F97-BF97-1B5D3508AA4F}" sibTransId="{51D36E7D-DA7F-4FD8-94CE-256FC4D2E0BF}"/>
    <dgm:cxn modelId="{98DEDD73-E68C-4A6C-98F9-3534AA46C5B4}" type="presOf" srcId="{14239147-9FA5-4664-AB95-E8ED1A9CA412}" destId="{CCA4EF17-AC27-46F3-821F-A83463BDBFDF}" srcOrd="0" destOrd="0" presId="urn:microsoft.com/office/officeart/2008/layout/VerticalCurvedList"/>
    <dgm:cxn modelId="{ECCF70A1-C777-4914-A5BE-2D10CB52B271}" type="presOf" srcId="{92C51CB1-18C1-48E4-8DAC-72F8F13B7E74}" destId="{24BC5F17-4001-4B0D-A63F-55667C7E4B58}" srcOrd="0" destOrd="0" presId="urn:microsoft.com/office/officeart/2008/layout/VerticalCurvedList"/>
    <dgm:cxn modelId="{088FD04B-7615-45B8-B96C-6DAB29689CB4}" srcId="{92C51CB1-18C1-48E4-8DAC-72F8F13B7E74}" destId="{14239147-9FA5-4664-AB95-E8ED1A9CA412}" srcOrd="3" destOrd="0" parTransId="{19F71E40-7B0E-4B72-9FAF-795460F1BA6D}" sibTransId="{C0F07519-FCB2-4CC0-9445-FC9F24C46E4E}"/>
    <dgm:cxn modelId="{B039B727-68C1-4F81-A18D-9B76EE8F5D59}" type="presOf" srcId="{67BDDD76-DC59-45BC-90B7-494718280C02}" destId="{F0DB5DB5-5C1A-434A-A1D5-5EC94EDEB7DF}" srcOrd="0" destOrd="0" presId="urn:microsoft.com/office/officeart/2008/layout/VerticalCurvedList"/>
    <dgm:cxn modelId="{3F70D78D-65C9-4DA5-AF4C-C50CAC112489}" srcId="{92C51CB1-18C1-48E4-8DAC-72F8F13B7E74}" destId="{984BCA2B-1FAB-4499-BD1D-CD399F08457D}" srcOrd="2" destOrd="0" parTransId="{926E20E3-6721-47D3-B799-5EE86BD9A7D7}" sibTransId="{3043EB84-C3A7-451B-A74B-E37709D053B9}"/>
    <dgm:cxn modelId="{C5817707-10D5-418D-8CEA-B6619BD45147}" type="presOf" srcId="{F9642A7F-D32F-4390-ACF3-A91EAA7847B9}" destId="{4E1F05B1-751C-43D7-A7FE-E39905B0892D}" srcOrd="0" destOrd="0" presId="urn:microsoft.com/office/officeart/2008/layout/VerticalCurvedList"/>
    <dgm:cxn modelId="{33FC011D-EA32-4DEE-9DEA-5406C6780457}" type="presParOf" srcId="{24BC5F17-4001-4B0D-A63F-55667C7E4B58}" destId="{D28F60C1-0C6A-4B9F-BED2-D5D7D466BF9E}" srcOrd="0" destOrd="0" presId="urn:microsoft.com/office/officeart/2008/layout/VerticalCurvedList"/>
    <dgm:cxn modelId="{014F9181-86BE-449B-8355-1C65C18CC5CC}" type="presParOf" srcId="{D28F60C1-0C6A-4B9F-BED2-D5D7D466BF9E}" destId="{D4C30901-CB65-4470-8490-EC21BC13A9F0}" srcOrd="0" destOrd="0" presId="urn:microsoft.com/office/officeart/2008/layout/VerticalCurvedList"/>
    <dgm:cxn modelId="{D50655AC-19AF-472A-BEFC-4B4C4045BC77}" type="presParOf" srcId="{D4C30901-CB65-4470-8490-EC21BC13A9F0}" destId="{3C949C47-6907-4330-8C3B-82405B38C74E}" srcOrd="0" destOrd="0" presId="urn:microsoft.com/office/officeart/2008/layout/VerticalCurvedList"/>
    <dgm:cxn modelId="{4AC1387D-34FE-404D-8263-96152E0BD939}" type="presParOf" srcId="{D4C30901-CB65-4470-8490-EC21BC13A9F0}" destId="{517386AE-26FF-44A5-9D6D-6DDD7CE12550}" srcOrd="1" destOrd="0" presId="urn:microsoft.com/office/officeart/2008/layout/VerticalCurvedList"/>
    <dgm:cxn modelId="{A746BCD6-3505-4860-B00D-E9071DA96624}" type="presParOf" srcId="{D4C30901-CB65-4470-8490-EC21BC13A9F0}" destId="{0B5A4E82-8153-4474-A639-25C2F17172FE}" srcOrd="2" destOrd="0" presId="urn:microsoft.com/office/officeart/2008/layout/VerticalCurvedList"/>
    <dgm:cxn modelId="{29136F14-7305-43A2-AAC4-5E469757C7E6}" type="presParOf" srcId="{D4C30901-CB65-4470-8490-EC21BC13A9F0}" destId="{033DD937-7A94-4DBF-9B9E-E80906636133}" srcOrd="3" destOrd="0" presId="urn:microsoft.com/office/officeart/2008/layout/VerticalCurvedList"/>
    <dgm:cxn modelId="{90CF0E73-CE44-457E-8BA0-3D4A1F71656E}" type="presParOf" srcId="{D28F60C1-0C6A-4B9F-BED2-D5D7D466BF9E}" destId="{959D783F-91FE-461D-BF47-1F58FE6EA928}" srcOrd="1" destOrd="0" presId="urn:microsoft.com/office/officeart/2008/layout/VerticalCurvedList"/>
    <dgm:cxn modelId="{2C1CF8FB-DE3D-4792-89E6-02E8E8208FC4}" type="presParOf" srcId="{D28F60C1-0C6A-4B9F-BED2-D5D7D466BF9E}" destId="{8131CFDF-34AD-47D4-A4F1-E9AC3E28188F}" srcOrd="2" destOrd="0" presId="urn:microsoft.com/office/officeart/2008/layout/VerticalCurvedList"/>
    <dgm:cxn modelId="{2DA2EE5B-A2E6-434F-AE24-46CEB18179C9}" type="presParOf" srcId="{8131CFDF-34AD-47D4-A4F1-E9AC3E28188F}" destId="{4160A4D1-C8F6-426E-B310-C5B4800B9622}" srcOrd="0" destOrd="0" presId="urn:microsoft.com/office/officeart/2008/layout/VerticalCurvedList"/>
    <dgm:cxn modelId="{9EFF63D3-2C3F-4748-8887-EC961DD339D5}" type="presParOf" srcId="{D28F60C1-0C6A-4B9F-BED2-D5D7D466BF9E}" destId="{16C0E200-92CC-45FE-8FD8-5797B7DCF2DA}" srcOrd="3" destOrd="0" presId="urn:microsoft.com/office/officeart/2008/layout/VerticalCurvedList"/>
    <dgm:cxn modelId="{347728A9-4702-4FC9-89EC-C2BD29C6B51A}" type="presParOf" srcId="{D28F60C1-0C6A-4B9F-BED2-D5D7D466BF9E}" destId="{CFDFECE7-971B-4DFD-85EA-3B4CD7DEA317}" srcOrd="4" destOrd="0" presId="urn:microsoft.com/office/officeart/2008/layout/VerticalCurvedList"/>
    <dgm:cxn modelId="{1FD717D7-7237-4B5B-8EB3-B18DCFB89050}" type="presParOf" srcId="{CFDFECE7-971B-4DFD-85EA-3B4CD7DEA317}" destId="{3BC9258A-399D-42A7-AD1E-65DB2F3C7861}" srcOrd="0" destOrd="0" presId="urn:microsoft.com/office/officeart/2008/layout/VerticalCurvedList"/>
    <dgm:cxn modelId="{C1AD9543-A13B-4CDB-9223-8835E0943849}" type="presParOf" srcId="{D28F60C1-0C6A-4B9F-BED2-D5D7D466BF9E}" destId="{9AC280E5-FF18-420E-82E4-5C7DCA8A6569}" srcOrd="5" destOrd="0" presId="urn:microsoft.com/office/officeart/2008/layout/VerticalCurvedList"/>
    <dgm:cxn modelId="{D9AD9004-7902-4C70-B00E-834DDA01CC5B}" type="presParOf" srcId="{D28F60C1-0C6A-4B9F-BED2-D5D7D466BF9E}" destId="{ABA4E588-2E4B-4B7E-B6BD-1E45CE791776}" srcOrd="6" destOrd="0" presId="urn:microsoft.com/office/officeart/2008/layout/VerticalCurvedList"/>
    <dgm:cxn modelId="{BE40FCC7-F917-48A3-BA12-F77779C38C6E}" type="presParOf" srcId="{ABA4E588-2E4B-4B7E-B6BD-1E45CE791776}" destId="{4FFB33EA-87AF-4D08-92EB-9F83BE750EDF}" srcOrd="0" destOrd="0" presId="urn:microsoft.com/office/officeart/2008/layout/VerticalCurvedList"/>
    <dgm:cxn modelId="{36C145D2-B0EE-40B9-BDEA-B19143CC507E}" type="presParOf" srcId="{D28F60C1-0C6A-4B9F-BED2-D5D7D466BF9E}" destId="{CCA4EF17-AC27-46F3-821F-A83463BDBFDF}" srcOrd="7" destOrd="0" presId="urn:microsoft.com/office/officeart/2008/layout/VerticalCurvedList"/>
    <dgm:cxn modelId="{AA579ACB-14D8-4B40-BBC9-FC03CD6D8F7A}" type="presParOf" srcId="{D28F60C1-0C6A-4B9F-BED2-D5D7D466BF9E}" destId="{3C5AED23-30D0-4810-B312-BA8DC3D35CA6}" srcOrd="8" destOrd="0" presId="urn:microsoft.com/office/officeart/2008/layout/VerticalCurvedList"/>
    <dgm:cxn modelId="{F1E159E6-DE8D-4B6E-84A3-82B82D6D86C4}" type="presParOf" srcId="{3C5AED23-30D0-4810-B312-BA8DC3D35CA6}" destId="{0062884B-64F6-4E5E-A93A-E674708829AC}" srcOrd="0" destOrd="0" presId="urn:microsoft.com/office/officeart/2008/layout/VerticalCurvedList"/>
    <dgm:cxn modelId="{3C423BEA-FF07-40E4-A62A-70FA39436EA2}" type="presParOf" srcId="{D28F60C1-0C6A-4B9F-BED2-D5D7D466BF9E}" destId="{4E1F05B1-751C-43D7-A7FE-E39905B0892D}" srcOrd="9" destOrd="0" presId="urn:microsoft.com/office/officeart/2008/layout/VerticalCurvedList"/>
    <dgm:cxn modelId="{B80FD9C5-FD52-48FF-A5C9-A420B50B1D2B}" type="presParOf" srcId="{D28F60C1-0C6A-4B9F-BED2-D5D7D466BF9E}" destId="{670C1FAF-1B0C-457F-8333-24191DB19A37}" srcOrd="10" destOrd="0" presId="urn:microsoft.com/office/officeart/2008/layout/VerticalCurvedList"/>
    <dgm:cxn modelId="{6C336A7A-4149-4063-85FC-9DF374380578}" type="presParOf" srcId="{670C1FAF-1B0C-457F-8333-24191DB19A37}" destId="{429ACC5C-5348-4B1A-8DCA-5816E063FB39}" srcOrd="0" destOrd="0" presId="urn:microsoft.com/office/officeart/2008/layout/VerticalCurvedList"/>
    <dgm:cxn modelId="{FA5A0510-2999-448F-9335-F6E8BF65D9C2}" type="presParOf" srcId="{D28F60C1-0C6A-4B9F-BED2-D5D7D466BF9E}" destId="{F0DB5DB5-5C1A-434A-A1D5-5EC94EDEB7DF}" srcOrd="11" destOrd="0" presId="urn:microsoft.com/office/officeart/2008/layout/VerticalCurvedList"/>
    <dgm:cxn modelId="{A71849CF-2E02-4097-B184-65C6F306D5F0}" type="presParOf" srcId="{D28F60C1-0C6A-4B9F-BED2-D5D7D466BF9E}" destId="{5AC24A75-064B-4A7E-8A65-C4B825994196}" srcOrd="12" destOrd="0" presId="urn:microsoft.com/office/officeart/2008/layout/VerticalCurvedList"/>
    <dgm:cxn modelId="{062B5A03-DA56-42E9-BAEB-8348AC93B7D7}" type="presParOf" srcId="{5AC24A75-064B-4A7E-8A65-C4B825994196}" destId="{CCA8DBEA-3D4D-4AD4-820B-47EF041F0B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C51CB1-18C1-48E4-8DAC-72F8F13B7E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DD77AE7-537C-4F7D-99D9-EE532B4FDF64}">
      <dgm:prSet phldrT="[Texto]"/>
      <dgm:spPr/>
      <dgm:t>
        <a:bodyPr/>
        <a:lstStyle/>
        <a:p>
          <a:r>
            <a:rPr lang="es-CO" dirty="0"/>
            <a:t>robot(H1) </a:t>
          </a:r>
          <a:r>
            <a:rPr lang="es-CO" dirty="0">
              <a:sym typeface="Symbol"/>
            </a:rPr>
            <a:t></a:t>
          </a:r>
          <a:r>
            <a:rPr lang="es-CO" dirty="0"/>
            <a:t> en(A,H1) </a:t>
          </a:r>
          <a:r>
            <a:rPr lang="es-CO" dirty="0">
              <a:sym typeface="Symbol"/>
            </a:rPr>
            <a:t></a:t>
          </a:r>
          <a:r>
            <a:rPr lang="es-CO" dirty="0"/>
            <a:t> en(V,H2)</a:t>
          </a:r>
          <a:endParaRPr lang="es-ES" dirty="0"/>
        </a:p>
      </dgm:t>
    </dgm:pt>
    <dgm:pt modelId="{2028E6A8-6C2F-4704-A052-E9D9F523EF8D}" type="parTrans" cxnId="{0B6A796B-976C-427C-B9EF-DDA74C13DB7C}">
      <dgm:prSet/>
      <dgm:spPr/>
      <dgm:t>
        <a:bodyPr/>
        <a:lstStyle/>
        <a:p>
          <a:endParaRPr lang="es-ES"/>
        </a:p>
      </dgm:t>
    </dgm:pt>
    <dgm:pt modelId="{37E24CB1-7E80-4922-9951-741E262EF388}" type="sibTrans" cxnId="{0B6A796B-976C-427C-B9EF-DDA74C13DB7C}">
      <dgm:prSet/>
      <dgm:spPr/>
      <dgm:t>
        <a:bodyPr/>
        <a:lstStyle/>
        <a:p>
          <a:endParaRPr lang="es-ES"/>
        </a:p>
      </dgm:t>
    </dgm:pt>
    <dgm:pt modelId="{46D67C4A-D2B1-41DF-8391-E8DBD277177E}">
      <dgm:prSet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AF4D1868-5BA3-43E7-8819-74B53ACFC1E5}" type="parTrans" cxnId="{7CB0B537-CA7C-4947-B89F-4E5786A358F3}">
      <dgm:prSet/>
      <dgm:spPr/>
      <dgm:t>
        <a:bodyPr/>
        <a:lstStyle/>
        <a:p>
          <a:endParaRPr lang="es-ES"/>
        </a:p>
      </dgm:t>
    </dgm:pt>
    <dgm:pt modelId="{186CE274-A41B-41E3-ADB9-FA3F4CAB1E13}" type="sibTrans" cxnId="{7CB0B537-CA7C-4947-B89F-4E5786A358F3}">
      <dgm:prSet/>
      <dgm:spPr/>
      <dgm:t>
        <a:bodyPr/>
        <a:lstStyle/>
        <a:p>
          <a:endParaRPr lang="es-ES"/>
        </a:p>
      </dgm:t>
    </dgm:pt>
    <dgm:pt modelId="{984BCA2B-1FAB-4499-BD1D-CD399F08457D}">
      <dgm:prSet/>
      <dgm:spPr/>
      <dgm:t>
        <a:bodyPr/>
        <a:lstStyle/>
        <a:p>
          <a:r>
            <a:rPr lang="es-CO" dirty="0"/>
            <a:t>Soltar() con Cp1=A y Hr1=H1</a:t>
          </a:r>
          <a:endParaRPr lang="es-ES" dirty="0"/>
        </a:p>
      </dgm:t>
    </dgm:pt>
    <dgm:pt modelId="{926E20E3-6721-47D3-B799-5EE86BD9A7D7}" type="parTrans" cxnId="{3F70D78D-65C9-4DA5-AF4C-C50CAC112489}">
      <dgm:prSet/>
      <dgm:spPr/>
      <dgm:t>
        <a:bodyPr/>
        <a:lstStyle/>
        <a:p>
          <a:endParaRPr lang="es-ES"/>
        </a:p>
      </dgm:t>
    </dgm:pt>
    <dgm:pt modelId="{3043EB84-C3A7-451B-A74B-E37709D053B9}" type="sibTrans" cxnId="{3F70D78D-65C9-4DA5-AF4C-C50CAC112489}">
      <dgm:prSet/>
      <dgm:spPr/>
      <dgm:t>
        <a:bodyPr/>
        <a:lstStyle/>
        <a:p>
          <a:endParaRPr lang="es-ES"/>
        </a:p>
      </dgm:t>
    </dgm:pt>
    <dgm:pt modelId="{14239147-9FA5-4664-AB95-E8ED1A9CA412}">
      <dgm:prSet/>
      <dgm:spPr/>
      <dgm:t>
        <a:bodyPr/>
        <a:lstStyle/>
        <a:p>
          <a:r>
            <a:rPr lang="es-CO" dirty="0"/>
            <a:t>pinza(A) </a:t>
          </a:r>
          <a:r>
            <a:rPr lang="es-CO" dirty="0">
              <a:sym typeface="Symbol"/>
            </a:rPr>
            <a:t></a:t>
          </a:r>
          <a:r>
            <a:rPr lang="es-CO" dirty="0"/>
            <a:t> robot(H1)</a:t>
          </a:r>
          <a:endParaRPr lang="es-ES" dirty="0"/>
        </a:p>
      </dgm:t>
    </dgm:pt>
    <dgm:pt modelId="{19F71E40-7B0E-4B72-9FAF-795460F1BA6D}" type="parTrans" cxnId="{088FD04B-7615-45B8-B96C-6DAB29689CB4}">
      <dgm:prSet/>
      <dgm:spPr/>
      <dgm:t>
        <a:bodyPr/>
        <a:lstStyle/>
        <a:p>
          <a:endParaRPr lang="es-ES"/>
        </a:p>
      </dgm:t>
    </dgm:pt>
    <dgm:pt modelId="{C0F07519-FCB2-4CC0-9445-FC9F24C46E4E}" type="sibTrans" cxnId="{088FD04B-7615-45B8-B96C-6DAB29689CB4}">
      <dgm:prSet/>
      <dgm:spPr/>
      <dgm:t>
        <a:bodyPr/>
        <a:lstStyle/>
        <a:p>
          <a:endParaRPr lang="es-ES"/>
        </a:p>
      </dgm:t>
    </dgm:pt>
    <dgm:pt modelId="{F9642A7F-D32F-4390-ACF3-A91EAA7847B9}">
      <dgm:prSet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EC78F0AF-43B5-41CF-9D1E-5E09DD32840C}" type="parTrans" cxnId="{36CEA4D4-71E3-4BDA-9DF3-1A260F9B8922}">
      <dgm:prSet/>
      <dgm:spPr/>
      <dgm:t>
        <a:bodyPr/>
        <a:lstStyle/>
        <a:p>
          <a:endParaRPr lang="es-ES"/>
        </a:p>
      </dgm:t>
    </dgm:pt>
    <dgm:pt modelId="{BAC11A2D-6BD5-4CE0-8890-1C15A9E6F801}" type="sibTrans" cxnId="{36CEA4D4-71E3-4BDA-9DF3-1A260F9B8922}">
      <dgm:prSet/>
      <dgm:spPr/>
      <dgm:t>
        <a:bodyPr/>
        <a:lstStyle/>
        <a:p>
          <a:endParaRPr lang="es-ES"/>
        </a:p>
      </dgm:t>
    </dgm:pt>
    <dgm:pt modelId="{C4149F26-582B-4E73-B905-852B2E7F3560}">
      <dgm:prSet/>
      <dgm:spPr/>
      <dgm:t>
        <a:bodyPr/>
        <a:lstStyle/>
        <a:p>
          <a:r>
            <a:rPr lang="es-CO" dirty="0"/>
            <a:t>pinza(A)</a:t>
          </a:r>
          <a:endParaRPr lang="es-ES" dirty="0"/>
        </a:p>
      </dgm:t>
    </dgm:pt>
    <dgm:pt modelId="{4E850974-5C66-41EE-A822-CBCAF3599FD9}" type="parTrans" cxnId="{92745E5E-1AA5-44BF-9708-865DE8700ED4}">
      <dgm:prSet/>
      <dgm:spPr/>
      <dgm:t>
        <a:bodyPr/>
        <a:lstStyle/>
        <a:p>
          <a:endParaRPr lang="es-ES"/>
        </a:p>
      </dgm:t>
    </dgm:pt>
    <dgm:pt modelId="{EE5579F5-B10D-4684-886F-69807CDD3DF4}" type="sibTrans" cxnId="{92745E5E-1AA5-44BF-9708-865DE8700ED4}">
      <dgm:prSet/>
      <dgm:spPr/>
      <dgm:t>
        <a:bodyPr/>
        <a:lstStyle/>
        <a:p>
          <a:endParaRPr lang="es-ES"/>
        </a:p>
      </dgm:t>
    </dgm:pt>
    <dgm:pt modelId="{833E9F9A-4819-4103-9117-FF04A0C2B2E1}" type="pres">
      <dgm:prSet presAssocID="{92C51CB1-18C1-48E4-8DAC-72F8F13B7E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AA0EBAFC-686D-4ADE-84A8-AEBFF5F89077}" type="pres">
      <dgm:prSet presAssocID="{92C51CB1-18C1-48E4-8DAC-72F8F13B7E74}" presName="Name1" presStyleCnt="0"/>
      <dgm:spPr/>
    </dgm:pt>
    <dgm:pt modelId="{C27CFC2A-1CD8-473A-959D-2DDC0D099C29}" type="pres">
      <dgm:prSet presAssocID="{92C51CB1-18C1-48E4-8DAC-72F8F13B7E74}" presName="cycle" presStyleCnt="0"/>
      <dgm:spPr/>
    </dgm:pt>
    <dgm:pt modelId="{13376A02-54EE-426D-ADE8-8A65AF3C96A2}" type="pres">
      <dgm:prSet presAssocID="{92C51CB1-18C1-48E4-8DAC-72F8F13B7E74}" presName="srcNode" presStyleLbl="node1" presStyleIdx="0" presStyleCnt="6"/>
      <dgm:spPr/>
    </dgm:pt>
    <dgm:pt modelId="{9082FE93-85FD-4232-9E1B-6EC8303EFC90}" type="pres">
      <dgm:prSet presAssocID="{92C51CB1-18C1-48E4-8DAC-72F8F13B7E74}" presName="conn" presStyleLbl="parChTrans1D2" presStyleIdx="0" presStyleCnt="1"/>
      <dgm:spPr/>
      <dgm:t>
        <a:bodyPr/>
        <a:lstStyle/>
        <a:p>
          <a:endParaRPr lang="es-ES"/>
        </a:p>
      </dgm:t>
    </dgm:pt>
    <dgm:pt modelId="{1272C740-B984-4606-A43F-37BC8B9A489A}" type="pres">
      <dgm:prSet presAssocID="{92C51CB1-18C1-48E4-8DAC-72F8F13B7E74}" presName="extraNode" presStyleLbl="node1" presStyleIdx="0" presStyleCnt="6"/>
      <dgm:spPr/>
    </dgm:pt>
    <dgm:pt modelId="{544276FF-379F-445D-838C-23EA0872A9B4}" type="pres">
      <dgm:prSet presAssocID="{92C51CB1-18C1-48E4-8DAC-72F8F13B7E74}" presName="dstNode" presStyleLbl="node1" presStyleIdx="0" presStyleCnt="6"/>
      <dgm:spPr/>
    </dgm:pt>
    <dgm:pt modelId="{7C4A66A2-6A7E-4DD1-80D6-B81A6E921EB9}" type="pres">
      <dgm:prSet presAssocID="{7DD77AE7-537C-4F7D-99D9-EE532B4FDF6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7D0716-F769-4E0B-8726-56D50A51DEF8}" type="pres">
      <dgm:prSet presAssocID="{7DD77AE7-537C-4F7D-99D9-EE532B4FDF64}" presName="accent_1" presStyleCnt="0"/>
      <dgm:spPr/>
    </dgm:pt>
    <dgm:pt modelId="{A8D0EBD8-C14C-4851-B834-180C21A0E013}" type="pres">
      <dgm:prSet presAssocID="{7DD77AE7-537C-4F7D-99D9-EE532B4FDF64}" presName="accentRepeatNode" presStyleLbl="solidFgAcc1" presStyleIdx="0" presStyleCnt="6"/>
      <dgm:spPr/>
    </dgm:pt>
    <dgm:pt modelId="{D381B661-2D6B-4747-8F97-9943F691458D}" type="pres">
      <dgm:prSet presAssocID="{46D67C4A-D2B1-41DF-8391-E8DBD277177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E6A6CE-D37D-466E-A5D2-04DC672A47A3}" type="pres">
      <dgm:prSet presAssocID="{46D67C4A-D2B1-41DF-8391-E8DBD277177E}" presName="accent_2" presStyleCnt="0"/>
      <dgm:spPr/>
    </dgm:pt>
    <dgm:pt modelId="{B7F85E8C-37A9-439F-A1DB-23FDA57979B0}" type="pres">
      <dgm:prSet presAssocID="{46D67C4A-D2B1-41DF-8391-E8DBD277177E}" presName="accentRepeatNode" presStyleLbl="solidFgAcc1" presStyleIdx="1" presStyleCnt="6"/>
      <dgm:spPr/>
    </dgm:pt>
    <dgm:pt modelId="{B872227D-4D44-4AD1-9F41-3522D50DC4BF}" type="pres">
      <dgm:prSet presAssocID="{984BCA2B-1FAB-4499-BD1D-CD399F08457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6FEB0F-A037-43EE-AD0D-20CDE28ECE55}" type="pres">
      <dgm:prSet presAssocID="{984BCA2B-1FAB-4499-BD1D-CD399F08457D}" presName="accent_3" presStyleCnt="0"/>
      <dgm:spPr/>
    </dgm:pt>
    <dgm:pt modelId="{065866BD-431B-488F-8922-29B1D823C771}" type="pres">
      <dgm:prSet presAssocID="{984BCA2B-1FAB-4499-BD1D-CD399F08457D}" presName="accentRepeatNode" presStyleLbl="solidFgAcc1" presStyleIdx="2" presStyleCnt="6"/>
      <dgm:spPr/>
    </dgm:pt>
    <dgm:pt modelId="{310D381B-9041-43D7-96EC-2DD00DD5CF81}" type="pres">
      <dgm:prSet presAssocID="{14239147-9FA5-4664-AB95-E8ED1A9CA41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B415EA-1043-4AED-A68D-B37FDD953739}" type="pres">
      <dgm:prSet presAssocID="{14239147-9FA5-4664-AB95-E8ED1A9CA412}" presName="accent_4" presStyleCnt="0"/>
      <dgm:spPr/>
    </dgm:pt>
    <dgm:pt modelId="{E85B5CDB-954B-4558-8358-C50AC6B6AB65}" type="pres">
      <dgm:prSet presAssocID="{14239147-9FA5-4664-AB95-E8ED1A9CA412}" presName="accentRepeatNode" presStyleLbl="solidFgAcc1" presStyleIdx="3" presStyleCnt="6"/>
      <dgm:spPr/>
    </dgm:pt>
    <dgm:pt modelId="{29927114-C373-4958-A5DC-C64662A6A38F}" type="pres">
      <dgm:prSet presAssocID="{F9642A7F-D32F-4390-ACF3-A91EAA7847B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24263E-1C57-4E95-9BE7-07FA8E100D27}" type="pres">
      <dgm:prSet presAssocID="{F9642A7F-D32F-4390-ACF3-A91EAA7847B9}" presName="accent_5" presStyleCnt="0"/>
      <dgm:spPr/>
    </dgm:pt>
    <dgm:pt modelId="{D15FCE58-2FFD-49E5-8C0C-46D1510DEDBD}" type="pres">
      <dgm:prSet presAssocID="{F9642A7F-D32F-4390-ACF3-A91EAA7847B9}" presName="accentRepeatNode" presStyleLbl="solidFgAcc1" presStyleIdx="4" presStyleCnt="6"/>
      <dgm:spPr/>
    </dgm:pt>
    <dgm:pt modelId="{5CA813D4-0EE6-4EFB-9E11-551DEDB4E423}" type="pres">
      <dgm:prSet presAssocID="{C4149F26-582B-4E73-B905-852B2E7F356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1444B6-38F3-4115-9464-B2A35E27DB05}" type="pres">
      <dgm:prSet presAssocID="{C4149F26-582B-4E73-B905-852B2E7F3560}" presName="accent_6" presStyleCnt="0"/>
      <dgm:spPr/>
    </dgm:pt>
    <dgm:pt modelId="{E5538772-7406-45AA-9756-E27E5274D9BF}" type="pres">
      <dgm:prSet presAssocID="{C4149F26-582B-4E73-B905-852B2E7F3560}" presName="accentRepeatNode" presStyleLbl="solidFgAcc1" presStyleIdx="5" presStyleCnt="6"/>
      <dgm:spPr/>
    </dgm:pt>
  </dgm:ptLst>
  <dgm:cxnLst>
    <dgm:cxn modelId="{0B6A796B-976C-427C-B9EF-DDA74C13DB7C}" srcId="{92C51CB1-18C1-48E4-8DAC-72F8F13B7E74}" destId="{7DD77AE7-537C-4F7D-99D9-EE532B4FDF64}" srcOrd="0" destOrd="0" parTransId="{2028E6A8-6C2F-4704-A052-E9D9F523EF8D}" sibTransId="{37E24CB1-7E80-4922-9951-741E262EF388}"/>
    <dgm:cxn modelId="{36CEA4D4-71E3-4BDA-9DF3-1A260F9B8922}" srcId="{92C51CB1-18C1-48E4-8DAC-72F8F13B7E74}" destId="{F9642A7F-D32F-4390-ACF3-A91EAA7847B9}" srcOrd="4" destOrd="0" parTransId="{EC78F0AF-43B5-41CF-9D1E-5E09DD32840C}" sibTransId="{BAC11A2D-6BD5-4CE0-8890-1C15A9E6F801}"/>
    <dgm:cxn modelId="{A0FA324B-3131-416C-9711-F54CD7AC4D35}" type="presOf" srcId="{984BCA2B-1FAB-4499-BD1D-CD399F08457D}" destId="{B872227D-4D44-4AD1-9F41-3522D50DC4BF}" srcOrd="0" destOrd="0" presId="urn:microsoft.com/office/officeart/2008/layout/VerticalCurvedList"/>
    <dgm:cxn modelId="{3B5590EE-2DC9-48AE-B3EE-9CA29532372B}" type="presOf" srcId="{92C51CB1-18C1-48E4-8DAC-72F8F13B7E74}" destId="{833E9F9A-4819-4103-9117-FF04A0C2B2E1}" srcOrd="0" destOrd="0" presId="urn:microsoft.com/office/officeart/2008/layout/VerticalCurvedList"/>
    <dgm:cxn modelId="{169CCDBB-D0BD-4978-AFD1-7B7C29E6C52A}" type="presOf" srcId="{37E24CB1-7E80-4922-9951-741E262EF388}" destId="{9082FE93-85FD-4232-9E1B-6EC8303EFC90}" srcOrd="0" destOrd="0" presId="urn:microsoft.com/office/officeart/2008/layout/VerticalCurvedList"/>
    <dgm:cxn modelId="{16E34606-1B9F-4B32-B682-9CBD6D082A29}" type="presOf" srcId="{F9642A7F-D32F-4390-ACF3-A91EAA7847B9}" destId="{29927114-C373-4958-A5DC-C64662A6A38F}" srcOrd="0" destOrd="0" presId="urn:microsoft.com/office/officeart/2008/layout/VerticalCurvedList"/>
    <dgm:cxn modelId="{088FD04B-7615-45B8-B96C-6DAB29689CB4}" srcId="{92C51CB1-18C1-48E4-8DAC-72F8F13B7E74}" destId="{14239147-9FA5-4664-AB95-E8ED1A9CA412}" srcOrd="3" destOrd="0" parTransId="{19F71E40-7B0E-4B72-9FAF-795460F1BA6D}" sibTransId="{C0F07519-FCB2-4CC0-9445-FC9F24C46E4E}"/>
    <dgm:cxn modelId="{E0A499D8-7476-454C-89EB-1F5495566D88}" type="presOf" srcId="{7DD77AE7-537C-4F7D-99D9-EE532B4FDF64}" destId="{7C4A66A2-6A7E-4DD1-80D6-B81A6E921EB9}" srcOrd="0" destOrd="0" presId="urn:microsoft.com/office/officeart/2008/layout/VerticalCurvedList"/>
    <dgm:cxn modelId="{7CB0B537-CA7C-4947-B89F-4E5786A358F3}" srcId="{92C51CB1-18C1-48E4-8DAC-72F8F13B7E74}" destId="{46D67C4A-D2B1-41DF-8391-E8DBD277177E}" srcOrd="1" destOrd="0" parTransId="{AF4D1868-5BA3-43E7-8819-74B53ACFC1E5}" sibTransId="{186CE274-A41B-41E3-ADB9-FA3F4CAB1E13}"/>
    <dgm:cxn modelId="{B0EFF1DF-20FB-42A9-B788-4D1E5F4B8307}" type="presOf" srcId="{C4149F26-582B-4E73-B905-852B2E7F3560}" destId="{5CA813D4-0EE6-4EFB-9E11-551DEDB4E423}" srcOrd="0" destOrd="0" presId="urn:microsoft.com/office/officeart/2008/layout/VerticalCurvedList"/>
    <dgm:cxn modelId="{3F70D78D-65C9-4DA5-AF4C-C50CAC112489}" srcId="{92C51CB1-18C1-48E4-8DAC-72F8F13B7E74}" destId="{984BCA2B-1FAB-4499-BD1D-CD399F08457D}" srcOrd="2" destOrd="0" parTransId="{926E20E3-6721-47D3-B799-5EE86BD9A7D7}" sibTransId="{3043EB84-C3A7-451B-A74B-E37709D053B9}"/>
    <dgm:cxn modelId="{0A4F2217-D13D-4C75-8DAC-2ADB0B36C546}" type="presOf" srcId="{46D67C4A-D2B1-41DF-8391-E8DBD277177E}" destId="{D381B661-2D6B-4747-8F97-9943F691458D}" srcOrd="0" destOrd="0" presId="urn:microsoft.com/office/officeart/2008/layout/VerticalCurvedList"/>
    <dgm:cxn modelId="{92745E5E-1AA5-44BF-9708-865DE8700ED4}" srcId="{92C51CB1-18C1-48E4-8DAC-72F8F13B7E74}" destId="{C4149F26-582B-4E73-B905-852B2E7F3560}" srcOrd="5" destOrd="0" parTransId="{4E850974-5C66-41EE-A822-CBCAF3599FD9}" sibTransId="{EE5579F5-B10D-4684-886F-69807CDD3DF4}"/>
    <dgm:cxn modelId="{EF572378-5988-4FCD-975B-2BEADAF0E826}" type="presOf" srcId="{14239147-9FA5-4664-AB95-E8ED1A9CA412}" destId="{310D381B-9041-43D7-96EC-2DD00DD5CF81}" srcOrd="0" destOrd="0" presId="urn:microsoft.com/office/officeart/2008/layout/VerticalCurvedList"/>
    <dgm:cxn modelId="{0C0EC4D2-9A10-469E-BCED-5B646657213F}" type="presParOf" srcId="{833E9F9A-4819-4103-9117-FF04A0C2B2E1}" destId="{AA0EBAFC-686D-4ADE-84A8-AEBFF5F89077}" srcOrd="0" destOrd="0" presId="urn:microsoft.com/office/officeart/2008/layout/VerticalCurvedList"/>
    <dgm:cxn modelId="{31F4BA93-A1B2-499C-A716-BA6087A39B49}" type="presParOf" srcId="{AA0EBAFC-686D-4ADE-84A8-AEBFF5F89077}" destId="{C27CFC2A-1CD8-473A-959D-2DDC0D099C29}" srcOrd="0" destOrd="0" presId="urn:microsoft.com/office/officeart/2008/layout/VerticalCurvedList"/>
    <dgm:cxn modelId="{06295D10-3D39-4D01-ADB5-4E95E549E35F}" type="presParOf" srcId="{C27CFC2A-1CD8-473A-959D-2DDC0D099C29}" destId="{13376A02-54EE-426D-ADE8-8A65AF3C96A2}" srcOrd="0" destOrd="0" presId="urn:microsoft.com/office/officeart/2008/layout/VerticalCurvedList"/>
    <dgm:cxn modelId="{A40CC232-EBE3-46BE-9334-DD0356F8940A}" type="presParOf" srcId="{C27CFC2A-1CD8-473A-959D-2DDC0D099C29}" destId="{9082FE93-85FD-4232-9E1B-6EC8303EFC90}" srcOrd="1" destOrd="0" presId="urn:microsoft.com/office/officeart/2008/layout/VerticalCurvedList"/>
    <dgm:cxn modelId="{134A1A96-0A55-4183-9771-6BC73E87B6FB}" type="presParOf" srcId="{C27CFC2A-1CD8-473A-959D-2DDC0D099C29}" destId="{1272C740-B984-4606-A43F-37BC8B9A489A}" srcOrd="2" destOrd="0" presId="urn:microsoft.com/office/officeart/2008/layout/VerticalCurvedList"/>
    <dgm:cxn modelId="{82F61972-406E-49F8-A813-A83468ADA48E}" type="presParOf" srcId="{C27CFC2A-1CD8-473A-959D-2DDC0D099C29}" destId="{544276FF-379F-445D-838C-23EA0872A9B4}" srcOrd="3" destOrd="0" presId="urn:microsoft.com/office/officeart/2008/layout/VerticalCurvedList"/>
    <dgm:cxn modelId="{2C5BCDE8-7074-4EDC-A651-5E80039FB234}" type="presParOf" srcId="{AA0EBAFC-686D-4ADE-84A8-AEBFF5F89077}" destId="{7C4A66A2-6A7E-4DD1-80D6-B81A6E921EB9}" srcOrd="1" destOrd="0" presId="urn:microsoft.com/office/officeart/2008/layout/VerticalCurvedList"/>
    <dgm:cxn modelId="{541D423E-4504-45A1-827B-0D78B50FB8D4}" type="presParOf" srcId="{AA0EBAFC-686D-4ADE-84A8-AEBFF5F89077}" destId="{0C7D0716-F769-4E0B-8726-56D50A51DEF8}" srcOrd="2" destOrd="0" presId="urn:microsoft.com/office/officeart/2008/layout/VerticalCurvedList"/>
    <dgm:cxn modelId="{B4AC30BF-F4D3-4102-AB12-5093AC738664}" type="presParOf" srcId="{0C7D0716-F769-4E0B-8726-56D50A51DEF8}" destId="{A8D0EBD8-C14C-4851-B834-180C21A0E013}" srcOrd="0" destOrd="0" presId="urn:microsoft.com/office/officeart/2008/layout/VerticalCurvedList"/>
    <dgm:cxn modelId="{9D246F18-3FBB-43CE-BF68-16944B41D946}" type="presParOf" srcId="{AA0EBAFC-686D-4ADE-84A8-AEBFF5F89077}" destId="{D381B661-2D6B-4747-8F97-9943F691458D}" srcOrd="3" destOrd="0" presId="urn:microsoft.com/office/officeart/2008/layout/VerticalCurvedList"/>
    <dgm:cxn modelId="{81E6B557-9EA3-491D-A49E-7636C6A93112}" type="presParOf" srcId="{AA0EBAFC-686D-4ADE-84A8-AEBFF5F89077}" destId="{B6E6A6CE-D37D-466E-A5D2-04DC672A47A3}" srcOrd="4" destOrd="0" presId="urn:microsoft.com/office/officeart/2008/layout/VerticalCurvedList"/>
    <dgm:cxn modelId="{FB93A021-17AB-4CA3-9C67-32D896D75C09}" type="presParOf" srcId="{B6E6A6CE-D37D-466E-A5D2-04DC672A47A3}" destId="{B7F85E8C-37A9-439F-A1DB-23FDA57979B0}" srcOrd="0" destOrd="0" presId="urn:microsoft.com/office/officeart/2008/layout/VerticalCurvedList"/>
    <dgm:cxn modelId="{2CD5B4FD-64E7-4B1A-89C7-0FA15425D716}" type="presParOf" srcId="{AA0EBAFC-686D-4ADE-84A8-AEBFF5F89077}" destId="{B872227D-4D44-4AD1-9F41-3522D50DC4BF}" srcOrd="5" destOrd="0" presId="urn:microsoft.com/office/officeart/2008/layout/VerticalCurvedList"/>
    <dgm:cxn modelId="{C8F772CA-C793-4E3A-889B-9DFDD0A1225D}" type="presParOf" srcId="{AA0EBAFC-686D-4ADE-84A8-AEBFF5F89077}" destId="{9E6FEB0F-A037-43EE-AD0D-20CDE28ECE55}" srcOrd="6" destOrd="0" presId="urn:microsoft.com/office/officeart/2008/layout/VerticalCurvedList"/>
    <dgm:cxn modelId="{CD21D244-C789-4184-B88A-8AA4AF64241B}" type="presParOf" srcId="{9E6FEB0F-A037-43EE-AD0D-20CDE28ECE55}" destId="{065866BD-431B-488F-8922-29B1D823C771}" srcOrd="0" destOrd="0" presId="urn:microsoft.com/office/officeart/2008/layout/VerticalCurvedList"/>
    <dgm:cxn modelId="{D4404B77-9694-483F-89A7-189F15F40EAE}" type="presParOf" srcId="{AA0EBAFC-686D-4ADE-84A8-AEBFF5F89077}" destId="{310D381B-9041-43D7-96EC-2DD00DD5CF81}" srcOrd="7" destOrd="0" presId="urn:microsoft.com/office/officeart/2008/layout/VerticalCurvedList"/>
    <dgm:cxn modelId="{3381FF4D-FDBB-44AB-A2F1-2F06FB82C20D}" type="presParOf" srcId="{AA0EBAFC-686D-4ADE-84A8-AEBFF5F89077}" destId="{EEB415EA-1043-4AED-A68D-B37FDD953739}" srcOrd="8" destOrd="0" presId="urn:microsoft.com/office/officeart/2008/layout/VerticalCurvedList"/>
    <dgm:cxn modelId="{4D50E2D8-D2EA-4CD3-99CD-23C01FCE4530}" type="presParOf" srcId="{EEB415EA-1043-4AED-A68D-B37FDD953739}" destId="{E85B5CDB-954B-4558-8358-C50AC6B6AB65}" srcOrd="0" destOrd="0" presId="urn:microsoft.com/office/officeart/2008/layout/VerticalCurvedList"/>
    <dgm:cxn modelId="{9C9A3A71-7B84-4C7B-AB0B-0706027AD09A}" type="presParOf" srcId="{AA0EBAFC-686D-4ADE-84A8-AEBFF5F89077}" destId="{29927114-C373-4958-A5DC-C64662A6A38F}" srcOrd="9" destOrd="0" presId="urn:microsoft.com/office/officeart/2008/layout/VerticalCurvedList"/>
    <dgm:cxn modelId="{0AA6C550-90B5-498C-92CC-9091DF8E090E}" type="presParOf" srcId="{AA0EBAFC-686D-4ADE-84A8-AEBFF5F89077}" destId="{CA24263E-1C57-4E95-9BE7-07FA8E100D27}" srcOrd="10" destOrd="0" presId="urn:microsoft.com/office/officeart/2008/layout/VerticalCurvedList"/>
    <dgm:cxn modelId="{3156E762-A825-4A3A-A372-E70CBB0ACB01}" type="presParOf" srcId="{CA24263E-1C57-4E95-9BE7-07FA8E100D27}" destId="{D15FCE58-2FFD-49E5-8C0C-46D1510DEDBD}" srcOrd="0" destOrd="0" presId="urn:microsoft.com/office/officeart/2008/layout/VerticalCurvedList"/>
    <dgm:cxn modelId="{0A921D74-45F1-4E05-BF04-AD4A3FEB8D94}" type="presParOf" srcId="{AA0EBAFC-686D-4ADE-84A8-AEBFF5F89077}" destId="{5CA813D4-0EE6-4EFB-9E11-551DEDB4E423}" srcOrd="11" destOrd="0" presId="urn:microsoft.com/office/officeart/2008/layout/VerticalCurvedList"/>
    <dgm:cxn modelId="{9387E86E-F9F8-4DCC-8ADF-FD58AA8869C5}" type="presParOf" srcId="{AA0EBAFC-686D-4ADE-84A8-AEBFF5F89077}" destId="{671444B6-38F3-4115-9464-B2A35E27DB05}" srcOrd="12" destOrd="0" presId="urn:microsoft.com/office/officeart/2008/layout/VerticalCurvedList"/>
    <dgm:cxn modelId="{0CEEE467-AE2C-4993-AB35-FAFCDFEC9C5E}" type="presParOf" srcId="{671444B6-38F3-4115-9464-B2A35E27DB05}" destId="{E5538772-7406-45AA-9756-E27E5274D9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2C51CB1-18C1-48E4-8DAC-72F8F13B7E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DD77AE7-537C-4F7D-99D9-EE532B4FDF64}">
      <dgm:prSet phldrT="[Texto]"/>
      <dgm:spPr/>
      <dgm:t>
        <a:bodyPr/>
        <a:lstStyle/>
        <a:p>
          <a:r>
            <a:rPr lang="es-CO" dirty="0"/>
            <a:t>robot(H1) </a:t>
          </a:r>
          <a:r>
            <a:rPr lang="es-CO" dirty="0">
              <a:sym typeface="Symbol"/>
            </a:rPr>
            <a:t></a:t>
          </a:r>
          <a:r>
            <a:rPr lang="es-CO" dirty="0"/>
            <a:t> en(A,H1) </a:t>
          </a:r>
          <a:r>
            <a:rPr lang="es-CO" dirty="0">
              <a:sym typeface="Symbol"/>
            </a:rPr>
            <a:t></a:t>
          </a:r>
          <a:r>
            <a:rPr lang="es-CO" dirty="0"/>
            <a:t> en(V,H2)</a:t>
          </a:r>
          <a:endParaRPr lang="es-ES" dirty="0"/>
        </a:p>
      </dgm:t>
    </dgm:pt>
    <dgm:pt modelId="{2028E6A8-6C2F-4704-A052-E9D9F523EF8D}" type="parTrans" cxnId="{0B6A796B-976C-427C-B9EF-DDA74C13DB7C}">
      <dgm:prSet/>
      <dgm:spPr/>
      <dgm:t>
        <a:bodyPr/>
        <a:lstStyle/>
        <a:p>
          <a:endParaRPr lang="es-ES"/>
        </a:p>
      </dgm:t>
    </dgm:pt>
    <dgm:pt modelId="{37E24CB1-7E80-4922-9951-741E262EF388}" type="sibTrans" cxnId="{0B6A796B-976C-427C-B9EF-DDA74C13DB7C}">
      <dgm:prSet/>
      <dgm:spPr/>
      <dgm:t>
        <a:bodyPr/>
        <a:lstStyle/>
        <a:p>
          <a:endParaRPr lang="es-ES"/>
        </a:p>
      </dgm:t>
    </dgm:pt>
    <dgm:pt modelId="{46D67C4A-D2B1-41DF-8391-E8DBD277177E}">
      <dgm:prSet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AF4D1868-5BA3-43E7-8819-74B53ACFC1E5}" type="parTrans" cxnId="{7CB0B537-CA7C-4947-B89F-4E5786A358F3}">
      <dgm:prSet/>
      <dgm:spPr/>
      <dgm:t>
        <a:bodyPr/>
        <a:lstStyle/>
        <a:p>
          <a:endParaRPr lang="es-ES"/>
        </a:p>
      </dgm:t>
    </dgm:pt>
    <dgm:pt modelId="{186CE274-A41B-41E3-ADB9-FA3F4CAB1E13}" type="sibTrans" cxnId="{7CB0B537-CA7C-4947-B89F-4E5786A358F3}">
      <dgm:prSet/>
      <dgm:spPr/>
      <dgm:t>
        <a:bodyPr/>
        <a:lstStyle/>
        <a:p>
          <a:endParaRPr lang="es-ES"/>
        </a:p>
      </dgm:t>
    </dgm:pt>
    <dgm:pt modelId="{984BCA2B-1FAB-4499-BD1D-CD399F08457D}">
      <dgm:prSet/>
      <dgm:spPr/>
      <dgm:t>
        <a:bodyPr/>
        <a:lstStyle/>
        <a:p>
          <a:r>
            <a:rPr lang="es-CO" dirty="0"/>
            <a:t>Soltar() con Cp1=A y Hr1=H1</a:t>
          </a:r>
          <a:endParaRPr lang="es-ES" dirty="0"/>
        </a:p>
      </dgm:t>
    </dgm:pt>
    <dgm:pt modelId="{926E20E3-6721-47D3-B799-5EE86BD9A7D7}" type="parTrans" cxnId="{3F70D78D-65C9-4DA5-AF4C-C50CAC112489}">
      <dgm:prSet/>
      <dgm:spPr/>
      <dgm:t>
        <a:bodyPr/>
        <a:lstStyle/>
        <a:p>
          <a:endParaRPr lang="es-ES"/>
        </a:p>
      </dgm:t>
    </dgm:pt>
    <dgm:pt modelId="{3043EB84-C3A7-451B-A74B-E37709D053B9}" type="sibTrans" cxnId="{3F70D78D-65C9-4DA5-AF4C-C50CAC112489}">
      <dgm:prSet/>
      <dgm:spPr/>
      <dgm:t>
        <a:bodyPr/>
        <a:lstStyle/>
        <a:p>
          <a:endParaRPr lang="es-ES"/>
        </a:p>
      </dgm:t>
    </dgm:pt>
    <dgm:pt modelId="{14239147-9FA5-4664-AB95-E8ED1A9CA412}">
      <dgm:prSet/>
      <dgm:spPr/>
      <dgm:t>
        <a:bodyPr/>
        <a:lstStyle/>
        <a:p>
          <a:r>
            <a:rPr lang="es-CO" dirty="0"/>
            <a:t>pinza(A) </a:t>
          </a:r>
          <a:r>
            <a:rPr lang="es-CO" dirty="0">
              <a:sym typeface="Symbol"/>
            </a:rPr>
            <a:t></a:t>
          </a:r>
          <a:r>
            <a:rPr lang="es-CO" dirty="0"/>
            <a:t> robot(H1)</a:t>
          </a:r>
          <a:endParaRPr lang="es-ES" dirty="0"/>
        </a:p>
      </dgm:t>
    </dgm:pt>
    <dgm:pt modelId="{19F71E40-7B0E-4B72-9FAF-795460F1BA6D}" type="parTrans" cxnId="{088FD04B-7615-45B8-B96C-6DAB29689CB4}">
      <dgm:prSet/>
      <dgm:spPr/>
      <dgm:t>
        <a:bodyPr/>
        <a:lstStyle/>
        <a:p>
          <a:endParaRPr lang="es-ES"/>
        </a:p>
      </dgm:t>
    </dgm:pt>
    <dgm:pt modelId="{C0F07519-FCB2-4CC0-9445-FC9F24C46E4E}" type="sibTrans" cxnId="{088FD04B-7615-45B8-B96C-6DAB29689CB4}">
      <dgm:prSet/>
      <dgm:spPr/>
      <dgm:t>
        <a:bodyPr/>
        <a:lstStyle/>
        <a:p>
          <a:endParaRPr lang="es-ES"/>
        </a:p>
      </dgm:t>
    </dgm:pt>
    <dgm:pt modelId="{F9642A7F-D32F-4390-ACF3-A91EAA7847B9}">
      <dgm:prSet/>
      <dgm:spPr/>
      <dgm:t>
        <a:bodyPr/>
        <a:lstStyle/>
        <a:p>
          <a:r>
            <a:rPr lang="es-CO" dirty="0"/>
            <a:t>pinza(A)</a:t>
          </a:r>
          <a:endParaRPr lang="es-ES" dirty="0"/>
        </a:p>
      </dgm:t>
    </dgm:pt>
    <dgm:pt modelId="{EC78F0AF-43B5-41CF-9D1E-5E09DD32840C}" type="parTrans" cxnId="{36CEA4D4-71E3-4BDA-9DF3-1A260F9B8922}">
      <dgm:prSet/>
      <dgm:spPr/>
      <dgm:t>
        <a:bodyPr/>
        <a:lstStyle/>
        <a:p>
          <a:endParaRPr lang="es-ES"/>
        </a:p>
      </dgm:t>
    </dgm:pt>
    <dgm:pt modelId="{BAC11A2D-6BD5-4CE0-8890-1C15A9E6F801}" type="sibTrans" cxnId="{36CEA4D4-71E3-4BDA-9DF3-1A260F9B8922}">
      <dgm:prSet/>
      <dgm:spPr/>
      <dgm:t>
        <a:bodyPr/>
        <a:lstStyle/>
        <a:p>
          <a:endParaRPr lang="es-ES"/>
        </a:p>
      </dgm:t>
    </dgm:pt>
    <dgm:pt modelId="{67BDDD76-DC59-45BC-90B7-494718280C02}">
      <dgm:prSet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6DA94881-F815-4F97-BF97-1B5D3508AA4F}" type="parTrans" cxnId="{43943B08-9015-452E-B87D-A6B98A648433}">
      <dgm:prSet/>
      <dgm:spPr/>
      <dgm:t>
        <a:bodyPr/>
        <a:lstStyle/>
        <a:p>
          <a:endParaRPr lang="es-ES"/>
        </a:p>
      </dgm:t>
    </dgm:pt>
    <dgm:pt modelId="{51D36E7D-DA7F-4FD8-94CE-256FC4D2E0BF}" type="sibTrans" cxnId="{43943B08-9015-452E-B87D-A6B98A648433}">
      <dgm:prSet/>
      <dgm:spPr/>
      <dgm:t>
        <a:bodyPr/>
        <a:lstStyle/>
        <a:p>
          <a:endParaRPr lang="es-ES"/>
        </a:p>
      </dgm:t>
    </dgm:pt>
    <dgm:pt modelId="{24BC5F17-4001-4B0D-A63F-55667C7E4B58}" type="pres">
      <dgm:prSet presAssocID="{92C51CB1-18C1-48E4-8DAC-72F8F13B7E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D28F60C1-0C6A-4B9F-BED2-D5D7D466BF9E}" type="pres">
      <dgm:prSet presAssocID="{92C51CB1-18C1-48E4-8DAC-72F8F13B7E74}" presName="Name1" presStyleCnt="0"/>
      <dgm:spPr/>
    </dgm:pt>
    <dgm:pt modelId="{D4C30901-CB65-4470-8490-EC21BC13A9F0}" type="pres">
      <dgm:prSet presAssocID="{92C51CB1-18C1-48E4-8DAC-72F8F13B7E74}" presName="cycle" presStyleCnt="0"/>
      <dgm:spPr/>
    </dgm:pt>
    <dgm:pt modelId="{3C949C47-6907-4330-8C3B-82405B38C74E}" type="pres">
      <dgm:prSet presAssocID="{92C51CB1-18C1-48E4-8DAC-72F8F13B7E74}" presName="srcNode" presStyleLbl="node1" presStyleIdx="0" presStyleCnt="6"/>
      <dgm:spPr/>
    </dgm:pt>
    <dgm:pt modelId="{517386AE-26FF-44A5-9D6D-6DDD7CE12550}" type="pres">
      <dgm:prSet presAssocID="{92C51CB1-18C1-48E4-8DAC-72F8F13B7E74}" presName="conn" presStyleLbl="parChTrans1D2" presStyleIdx="0" presStyleCnt="1"/>
      <dgm:spPr/>
      <dgm:t>
        <a:bodyPr/>
        <a:lstStyle/>
        <a:p>
          <a:endParaRPr lang="es-ES"/>
        </a:p>
      </dgm:t>
    </dgm:pt>
    <dgm:pt modelId="{0B5A4E82-8153-4474-A639-25C2F17172FE}" type="pres">
      <dgm:prSet presAssocID="{92C51CB1-18C1-48E4-8DAC-72F8F13B7E74}" presName="extraNode" presStyleLbl="node1" presStyleIdx="0" presStyleCnt="6"/>
      <dgm:spPr/>
    </dgm:pt>
    <dgm:pt modelId="{033DD937-7A94-4DBF-9B9E-E80906636133}" type="pres">
      <dgm:prSet presAssocID="{92C51CB1-18C1-48E4-8DAC-72F8F13B7E74}" presName="dstNode" presStyleLbl="node1" presStyleIdx="0" presStyleCnt="6"/>
      <dgm:spPr/>
    </dgm:pt>
    <dgm:pt modelId="{959D783F-91FE-461D-BF47-1F58FE6EA928}" type="pres">
      <dgm:prSet presAssocID="{7DD77AE7-537C-4F7D-99D9-EE532B4FDF6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31CFDF-34AD-47D4-A4F1-E9AC3E28188F}" type="pres">
      <dgm:prSet presAssocID="{7DD77AE7-537C-4F7D-99D9-EE532B4FDF64}" presName="accent_1" presStyleCnt="0"/>
      <dgm:spPr/>
    </dgm:pt>
    <dgm:pt modelId="{4160A4D1-C8F6-426E-B310-C5B4800B9622}" type="pres">
      <dgm:prSet presAssocID="{7DD77AE7-537C-4F7D-99D9-EE532B4FDF64}" presName="accentRepeatNode" presStyleLbl="solidFgAcc1" presStyleIdx="0" presStyleCnt="6"/>
      <dgm:spPr/>
    </dgm:pt>
    <dgm:pt modelId="{16C0E200-92CC-45FE-8FD8-5797B7DCF2DA}" type="pres">
      <dgm:prSet presAssocID="{46D67C4A-D2B1-41DF-8391-E8DBD277177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DFECE7-971B-4DFD-85EA-3B4CD7DEA317}" type="pres">
      <dgm:prSet presAssocID="{46D67C4A-D2B1-41DF-8391-E8DBD277177E}" presName="accent_2" presStyleCnt="0"/>
      <dgm:spPr/>
    </dgm:pt>
    <dgm:pt modelId="{3BC9258A-399D-42A7-AD1E-65DB2F3C7861}" type="pres">
      <dgm:prSet presAssocID="{46D67C4A-D2B1-41DF-8391-E8DBD277177E}" presName="accentRepeatNode" presStyleLbl="solidFgAcc1" presStyleIdx="1" presStyleCnt="6"/>
      <dgm:spPr/>
    </dgm:pt>
    <dgm:pt modelId="{9AC280E5-FF18-420E-82E4-5C7DCA8A6569}" type="pres">
      <dgm:prSet presAssocID="{984BCA2B-1FAB-4499-BD1D-CD399F08457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A4E588-2E4B-4B7E-B6BD-1E45CE791776}" type="pres">
      <dgm:prSet presAssocID="{984BCA2B-1FAB-4499-BD1D-CD399F08457D}" presName="accent_3" presStyleCnt="0"/>
      <dgm:spPr/>
    </dgm:pt>
    <dgm:pt modelId="{4FFB33EA-87AF-4D08-92EB-9F83BE750EDF}" type="pres">
      <dgm:prSet presAssocID="{984BCA2B-1FAB-4499-BD1D-CD399F08457D}" presName="accentRepeatNode" presStyleLbl="solidFgAcc1" presStyleIdx="2" presStyleCnt="6"/>
      <dgm:spPr/>
    </dgm:pt>
    <dgm:pt modelId="{CCA4EF17-AC27-46F3-821F-A83463BDBFDF}" type="pres">
      <dgm:prSet presAssocID="{14239147-9FA5-4664-AB95-E8ED1A9CA41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5AED23-30D0-4810-B312-BA8DC3D35CA6}" type="pres">
      <dgm:prSet presAssocID="{14239147-9FA5-4664-AB95-E8ED1A9CA412}" presName="accent_4" presStyleCnt="0"/>
      <dgm:spPr/>
    </dgm:pt>
    <dgm:pt modelId="{0062884B-64F6-4E5E-A93A-E674708829AC}" type="pres">
      <dgm:prSet presAssocID="{14239147-9FA5-4664-AB95-E8ED1A9CA412}" presName="accentRepeatNode" presStyleLbl="solidFgAcc1" presStyleIdx="3" presStyleCnt="6"/>
      <dgm:spPr/>
    </dgm:pt>
    <dgm:pt modelId="{4E1F05B1-751C-43D7-A7FE-E39905B0892D}" type="pres">
      <dgm:prSet presAssocID="{F9642A7F-D32F-4390-ACF3-A91EAA7847B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0C1FAF-1B0C-457F-8333-24191DB19A37}" type="pres">
      <dgm:prSet presAssocID="{F9642A7F-D32F-4390-ACF3-A91EAA7847B9}" presName="accent_5" presStyleCnt="0"/>
      <dgm:spPr/>
    </dgm:pt>
    <dgm:pt modelId="{429ACC5C-5348-4B1A-8DCA-5816E063FB39}" type="pres">
      <dgm:prSet presAssocID="{F9642A7F-D32F-4390-ACF3-A91EAA7847B9}" presName="accentRepeatNode" presStyleLbl="solidFgAcc1" presStyleIdx="4" presStyleCnt="6"/>
      <dgm:spPr/>
    </dgm:pt>
    <dgm:pt modelId="{F0DB5DB5-5C1A-434A-A1D5-5EC94EDEB7DF}" type="pres">
      <dgm:prSet presAssocID="{67BDDD76-DC59-45BC-90B7-494718280C0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C24A75-064B-4A7E-8A65-C4B825994196}" type="pres">
      <dgm:prSet presAssocID="{67BDDD76-DC59-45BC-90B7-494718280C02}" presName="accent_6" presStyleCnt="0"/>
      <dgm:spPr/>
    </dgm:pt>
    <dgm:pt modelId="{CCA8DBEA-3D4D-4AD4-820B-47EF041F0B2D}" type="pres">
      <dgm:prSet presAssocID="{67BDDD76-DC59-45BC-90B7-494718280C02}" presName="accentRepeatNode" presStyleLbl="solidFgAcc1" presStyleIdx="5" presStyleCnt="6"/>
      <dgm:spPr/>
    </dgm:pt>
  </dgm:ptLst>
  <dgm:cxnLst>
    <dgm:cxn modelId="{598E3727-4E17-4529-9585-C196F355E99E}" type="presOf" srcId="{37E24CB1-7E80-4922-9951-741E262EF388}" destId="{517386AE-26FF-44A5-9D6D-6DDD7CE12550}" srcOrd="0" destOrd="0" presId="urn:microsoft.com/office/officeart/2008/layout/VerticalCurvedList"/>
    <dgm:cxn modelId="{7CB0B537-CA7C-4947-B89F-4E5786A358F3}" srcId="{92C51CB1-18C1-48E4-8DAC-72F8F13B7E74}" destId="{46D67C4A-D2B1-41DF-8391-E8DBD277177E}" srcOrd="1" destOrd="0" parTransId="{AF4D1868-5BA3-43E7-8819-74B53ACFC1E5}" sibTransId="{186CE274-A41B-41E3-ADB9-FA3F4CAB1E13}"/>
    <dgm:cxn modelId="{FF01DA1D-B149-47A1-B3FA-B4FF2CD77075}" type="presOf" srcId="{46D67C4A-D2B1-41DF-8391-E8DBD277177E}" destId="{16C0E200-92CC-45FE-8FD8-5797B7DCF2DA}" srcOrd="0" destOrd="0" presId="urn:microsoft.com/office/officeart/2008/layout/VerticalCurvedList"/>
    <dgm:cxn modelId="{36CEA4D4-71E3-4BDA-9DF3-1A260F9B8922}" srcId="{92C51CB1-18C1-48E4-8DAC-72F8F13B7E74}" destId="{F9642A7F-D32F-4390-ACF3-A91EAA7847B9}" srcOrd="4" destOrd="0" parTransId="{EC78F0AF-43B5-41CF-9D1E-5E09DD32840C}" sibTransId="{BAC11A2D-6BD5-4CE0-8890-1C15A9E6F801}"/>
    <dgm:cxn modelId="{4198C94C-973A-4E2B-93DF-24128B8E2A04}" type="presOf" srcId="{7DD77AE7-537C-4F7D-99D9-EE532B4FDF64}" destId="{959D783F-91FE-461D-BF47-1F58FE6EA928}" srcOrd="0" destOrd="0" presId="urn:microsoft.com/office/officeart/2008/layout/VerticalCurvedList"/>
    <dgm:cxn modelId="{0B6A796B-976C-427C-B9EF-DDA74C13DB7C}" srcId="{92C51CB1-18C1-48E4-8DAC-72F8F13B7E74}" destId="{7DD77AE7-537C-4F7D-99D9-EE532B4FDF64}" srcOrd="0" destOrd="0" parTransId="{2028E6A8-6C2F-4704-A052-E9D9F523EF8D}" sibTransId="{37E24CB1-7E80-4922-9951-741E262EF388}"/>
    <dgm:cxn modelId="{A433563F-05F4-4E30-A534-A653FB5E1F56}" type="presOf" srcId="{984BCA2B-1FAB-4499-BD1D-CD399F08457D}" destId="{9AC280E5-FF18-420E-82E4-5C7DCA8A6569}" srcOrd="0" destOrd="0" presId="urn:microsoft.com/office/officeart/2008/layout/VerticalCurvedList"/>
    <dgm:cxn modelId="{43943B08-9015-452E-B87D-A6B98A648433}" srcId="{92C51CB1-18C1-48E4-8DAC-72F8F13B7E74}" destId="{67BDDD76-DC59-45BC-90B7-494718280C02}" srcOrd="5" destOrd="0" parTransId="{6DA94881-F815-4F97-BF97-1B5D3508AA4F}" sibTransId="{51D36E7D-DA7F-4FD8-94CE-256FC4D2E0BF}"/>
    <dgm:cxn modelId="{98DEDD73-E68C-4A6C-98F9-3534AA46C5B4}" type="presOf" srcId="{14239147-9FA5-4664-AB95-E8ED1A9CA412}" destId="{CCA4EF17-AC27-46F3-821F-A83463BDBFDF}" srcOrd="0" destOrd="0" presId="urn:microsoft.com/office/officeart/2008/layout/VerticalCurvedList"/>
    <dgm:cxn modelId="{ECCF70A1-C777-4914-A5BE-2D10CB52B271}" type="presOf" srcId="{92C51CB1-18C1-48E4-8DAC-72F8F13B7E74}" destId="{24BC5F17-4001-4B0D-A63F-55667C7E4B58}" srcOrd="0" destOrd="0" presId="urn:microsoft.com/office/officeart/2008/layout/VerticalCurvedList"/>
    <dgm:cxn modelId="{088FD04B-7615-45B8-B96C-6DAB29689CB4}" srcId="{92C51CB1-18C1-48E4-8DAC-72F8F13B7E74}" destId="{14239147-9FA5-4664-AB95-E8ED1A9CA412}" srcOrd="3" destOrd="0" parTransId="{19F71E40-7B0E-4B72-9FAF-795460F1BA6D}" sibTransId="{C0F07519-FCB2-4CC0-9445-FC9F24C46E4E}"/>
    <dgm:cxn modelId="{B039B727-68C1-4F81-A18D-9B76EE8F5D59}" type="presOf" srcId="{67BDDD76-DC59-45BC-90B7-494718280C02}" destId="{F0DB5DB5-5C1A-434A-A1D5-5EC94EDEB7DF}" srcOrd="0" destOrd="0" presId="urn:microsoft.com/office/officeart/2008/layout/VerticalCurvedList"/>
    <dgm:cxn modelId="{3F70D78D-65C9-4DA5-AF4C-C50CAC112489}" srcId="{92C51CB1-18C1-48E4-8DAC-72F8F13B7E74}" destId="{984BCA2B-1FAB-4499-BD1D-CD399F08457D}" srcOrd="2" destOrd="0" parTransId="{926E20E3-6721-47D3-B799-5EE86BD9A7D7}" sibTransId="{3043EB84-C3A7-451B-A74B-E37709D053B9}"/>
    <dgm:cxn modelId="{C5817707-10D5-418D-8CEA-B6619BD45147}" type="presOf" srcId="{F9642A7F-D32F-4390-ACF3-A91EAA7847B9}" destId="{4E1F05B1-751C-43D7-A7FE-E39905B0892D}" srcOrd="0" destOrd="0" presId="urn:microsoft.com/office/officeart/2008/layout/VerticalCurvedList"/>
    <dgm:cxn modelId="{33FC011D-EA32-4DEE-9DEA-5406C6780457}" type="presParOf" srcId="{24BC5F17-4001-4B0D-A63F-55667C7E4B58}" destId="{D28F60C1-0C6A-4B9F-BED2-D5D7D466BF9E}" srcOrd="0" destOrd="0" presId="urn:microsoft.com/office/officeart/2008/layout/VerticalCurvedList"/>
    <dgm:cxn modelId="{014F9181-86BE-449B-8355-1C65C18CC5CC}" type="presParOf" srcId="{D28F60C1-0C6A-4B9F-BED2-D5D7D466BF9E}" destId="{D4C30901-CB65-4470-8490-EC21BC13A9F0}" srcOrd="0" destOrd="0" presId="urn:microsoft.com/office/officeart/2008/layout/VerticalCurvedList"/>
    <dgm:cxn modelId="{D50655AC-19AF-472A-BEFC-4B4C4045BC77}" type="presParOf" srcId="{D4C30901-CB65-4470-8490-EC21BC13A9F0}" destId="{3C949C47-6907-4330-8C3B-82405B38C74E}" srcOrd="0" destOrd="0" presId="urn:microsoft.com/office/officeart/2008/layout/VerticalCurvedList"/>
    <dgm:cxn modelId="{4AC1387D-34FE-404D-8263-96152E0BD939}" type="presParOf" srcId="{D4C30901-CB65-4470-8490-EC21BC13A9F0}" destId="{517386AE-26FF-44A5-9D6D-6DDD7CE12550}" srcOrd="1" destOrd="0" presId="urn:microsoft.com/office/officeart/2008/layout/VerticalCurvedList"/>
    <dgm:cxn modelId="{A746BCD6-3505-4860-B00D-E9071DA96624}" type="presParOf" srcId="{D4C30901-CB65-4470-8490-EC21BC13A9F0}" destId="{0B5A4E82-8153-4474-A639-25C2F17172FE}" srcOrd="2" destOrd="0" presId="urn:microsoft.com/office/officeart/2008/layout/VerticalCurvedList"/>
    <dgm:cxn modelId="{29136F14-7305-43A2-AAC4-5E469757C7E6}" type="presParOf" srcId="{D4C30901-CB65-4470-8490-EC21BC13A9F0}" destId="{033DD937-7A94-4DBF-9B9E-E80906636133}" srcOrd="3" destOrd="0" presId="urn:microsoft.com/office/officeart/2008/layout/VerticalCurvedList"/>
    <dgm:cxn modelId="{90CF0E73-CE44-457E-8BA0-3D4A1F71656E}" type="presParOf" srcId="{D28F60C1-0C6A-4B9F-BED2-D5D7D466BF9E}" destId="{959D783F-91FE-461D-BF47-1F58FE6EA928}" srcOrd="1" destOrd="0" presId="urn:microsoft.com/office/officeart/2008/layout/VerticalCurvedList"/>
    <dgm:cxn modelId="{2C1CF8FB-DE3D-4792-89E6-02E8E8208FC4}" type="presParOf" srcId="{D28F60C1-0C6A-4B9F-BED2-D5D7D466BF9E}" destId="{8131CFDF-34AD-47D4-A4F1-E9AC3E28188F}" srcOrd="2" destOrd="0" presId="urn:microsoft.com/office/officeart/2008/layout/VerticalCurvedList"/>
    <dgm:cxn modelId="{2DA2EE5B-A2E6-434F-AE24-46CEB18179C9}" type="presParOf" srcId="{8131CFDF-34AD-47D4-A4F1-E9AC3E28188F}" destId="{4160A4D1-C8F6-426E-B310-C5B4800B9622}" srcOrd="0" destOrd="0" presId="urn:microsoft.com/office/officeart/2008/layout/VerticalCurvedList"/>
    <dgm:cxn modelId="{9EFF63D3-2C3F-4748-8887-EC961DD339D5}" type="presParOf" srcId="{D28F60C1-0C6A-4B9F-BED2-D5D7D466BF9E}" destId="{16C0E200-92CC-45FE-8FD8-5797B7DCF2DA}" srcOrd="3" destOrd="0" presId="urn:microsoft.com/office/officeart/2008/layout/VerticalCurvedList"/>
    <dgm:cxn modelId="{347728A9-4702-4FC9-89EC-C2BD29C6B51A}" type="presParOf" srcId="{D28F60C1-0C6A-4B9F-BED2-D5D7D466BF9E}" destId="{CFDFECE7-971B-4DFD-85EA-3B4CD7DEA317}" srcOrd="4" destOrd="0" presId="urn:microsoft.com/office/officeart/2008/layout/VerticalCurvedList"/>
    <dgm:cxn modelId="{1FD717D7-7237-4B5B-8EB3-B18DCFB89050}" type="presParOf" srcId="{CFDFECE7-971B-4DFD-85EA-3B4CD7DEA317}" destId="{3BC9258A-399D-42A7-AD1E-65DB2F3C7861}" srcOrd="0" destOrd="0" presId="urn:microsoft.com/office/officeart/2008/layout/VerticalCurvedList"/>
    <dgm:cxn modelId="{C1AD9543-A13B-4CDB-9223-8835E0943849}" type="presParOf" srcId="{D28F60C1-0C6A-4B9F-BED2-D5D7D466BF9E}" destId="{9AC280E5-FF18-420E-82E4-5C7DCA8A6569}" srcOrd="5" destOrd="0" presId="urn:microsoft.com/office/officeart/2008/layout/VerticalCurvedList"/>
    <dgm:cxn modelId="{D9AD9004-7902-4C70-B00E-834DDA01CC5B}" type="presParOf" srcId="{D28F60C1-0C6A-4B9F-BED2-D5D7D466BF9E}" destId="{ABA4E588-2E4B-4B7E-B6BD-1E45CE791776}" srcOrd="6" destOrd="0" presId="urn:microsoft.com/office/officeart/2008/layout/VerticalCurvedList"/>
    <dgm:cxn modelId="{BE40FCC7-F917-48A3-BA12-F77779C38C6E}" type="presParOf" srcId="{ABA4E588-2E4B-4B7E-B6BD-1E45CE791776}" destId="{4FFB33EA-87AF-4D08-92EB-9F83BE750EDF}" srcOrd="0" destOrd="0" presId="urn:microsoft.com/office/officeart/2008/layout/VerticalCurvedList"/>
    <dgm:cxn modelId="{36C145D2-B0EE-40B9-BDEA-B19143CC507E}" type="presParOf" srcId="{D28F60C1-0C6A-4B9F-BED2-D5D7D466BF9E}" destId="{CCA4EF17-AC27-46F3-821F-A83463BDBFDF}" srcOrd="7" destOrd="0" presId="urn:microsoft.com/office/officeart/2008/layout/VerticalCurvedList"/>
    <dgm:cxn modelId="{AA579ACB-14D8-4B40-BBC9-FC03CD6D8F7A}" type="presParOf" srcId="{D28F60C1-0C6A-4B9F-BED2-D5D7D466BF9E}" destId="{3C5AED23-30D0-4810-B312-BA8DC3D35CA6}" srcOrd="8" destOrd="0" presId="urn:microsoft.com/office/officeart/2008/layout/VerticalCurvedList"/>
    <dgm:cxn modelId="{F1E159E6-DE8D-4B6E-84A3-82B82D6D86C4}" type="presParOf" srcId="{3C5AED23-30D0-4810-B312-BA8DC3D35CA6}" destId="{0062884B-64F6-4E5E-A93A-E674708829AC}" srcOrd="0" destOrd="0" presId="urn:microsoft.com/office/officeart/2008/layout/VerticalCurvedList"/>
    <dgm:cxn modelId="{3C423BEA-FF07-40E4-A62A-70FA39436EA2}" type="presParOf" srcId="{D28F60C1-0C6A-4B9F-BED2-D5D7D466BF9E}" destId="{4E1F05B1-751C-43D7-A7FE-E39905B0892D}" srcOrd="9" destOrd="0" presId="urn:microsoft.com/office/officeart/2008/layout/VerticalCurvedList"/>
    <dgm:cxn modelId="{B80FD9C5-FD52-48FF-A5C9-A420B50B1D2B}" type="presParOf" srcId="{D28F60C1-0C6A-4B9F-BED2-D5D7D466BF9E}" destId="{670C1FAF-1B0C-457F-8333-24191DB19A37}" srcOrd="10" destOrd="0" presId="urn:microsoft.com/office/officeart/2008/layout/VerticalCurvedList"/>
    <dgm:cxn modelId="{6C336A7A-4149-4063-85FC-9DF374380578}" type="presParOf" srcId="{670C1FAF-1B0C-457F-8333-24191DB19A37}" destId="{429ACC5C-5348-4B1A-8DCA-5816E063FB39}" srcOrd="0" destOrd="0" presId="urn:microsoft.com/office/officeart/2008/layout/VerticalCurvedList"/>
    <dgm:cxn modelId="{FA5A0510-2999-448F-9335-F6E8BF65D9C2}" type="presParOf" srcId="{D28F60C1-0C6A-4B9F-BED2-D5D7D466BF9E}" destId="{F0DB5DB5-5C1A-434A-A1D5-5EC94EDEB7DF}" srcOrd="11" destOrd="0" presId="urn:microsoft.com/office/officeart/2008/layout/VerticalCurvedList"/>
    <dgm:cxn modelId="{A71849CF-2E02-4097-B184-65C6F306D5F0}" type="presParOf" srcId="{D28F60C1-0C6A-4B9F-BED2-D5D7D466BF9E}" destId="{5AC24A75-064B-4A7E-8A65-C4B825994196}" srcOrd="12" destOrd="0" presId="urn:microsoft.com/office/officeart/2008/layout/VerticalCurvedList"/>
    <dgm:cxn modelId="{062B5A03-DA56-42E9-BAEB-8348AC93B7D7}" type="presParOf" srcId="{5AC24A75-064B-4A7E-8A65-C4B825994196}" destId="{CCA8DBEA-3D4D-4AD4-820B-47EF041F0B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D3762-9CD8-493A-ADEF-34D2782983F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DBA62FE7-2241-4C51-BB29-7E6C324EBA71}">
      <dgm:prSet phldrT="[Texto]"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2730FE12-60DC-4AD6-ADF1-0F072B8EB5D1}" type="parTrans" cxnId="{2CE81B1B-F166-4C88-98C3-AC101D86373D}">
      <dgm:prSet/>
      <dgm:spPr/>
      <dgm:t>
        <a:bodyPr/>
        <a:lstStyle/>
        <a:p>
          <a:endParaRPr lang="es-ES"/>
        </a:p>
      </dgm:t>
    </dgm:pt>
    <dgm:pt modelId="{5B42BD84-8DAF-4702-8EF0-CBE925B82D71}" type="sibTrans" cxnId="{2CE81B1B-F166-4C88-98C3-AC101D86373D}">
      <dgm:prSet/>
      <dgm:spPr/>
      <dgm:t>
        <a:bodyPr/>
        <a:lstStyle/>
        <a:p>
          <a:endParaRPr lang="es-ES"/>
        </a:p>
      </dgm:t>
    </dgm:pt>
    <dgm:pt modelId="{F547F4D0-71DE-474B-BE3B-9942EE6EF0F8}">
      <dgm:prSet phldrT="[Texto]"/>
      <dgm:spPr/>
      <dgm:t>
        <a:bodyPr/>
        <a:lstStyle/>
        <a:p>
          <a:r>
            <a:rPr lang="es-CO" dirty="0"/>
            <a:t>en(A,H1)</a:t>
          </a:r>
          <a:endParaRPr lang="es-ES" dirty="0"/>
        </a:p>
      </dgm:t>
    </dgm:pt>
    <dgm:pt modelId="{EC8AD749-1D3E-4D88-AC95-F7A3B727E236}" type="parTrans" cxnId="{096E0E7D-450A-4113-A71F-48249D07D53A}">
      <dgm:prSet/>
      <dgm:spPr/>
      <dgm:t>
        <a:bodyPr/>
        <a:lstStyle/>
        <a:p>
          <a:endParaRPr lang="es-ES"/>
        </a:p>
      </dgm:t>
    </dgm:pt>
    <dgm:pt modelId="{9B764DDB-3387-4FE1-B29B-8DF6F5CF59E3}" type="sibTrans" cxnId="{096E0E7D-450A-4113-A71F-48249D07D53A}">
      <dgm:prSet/>
      <dgm:spPr/>
      <dgm:t>
        <a:bodyPr/>
        <a:lstStyle/>
        <a:p>
          <a:endParaRPr lang="es-ES"/>
        </a:p>
      </dgm:t>
    </dgm:pt>
    <dgm:pt modelId="{2A18C827-BCBA-4FFA-A1D5-31CB7FCED702}">
      <dgm:prSet phldrT="[Texto]"/>
      <dgm:spPr/>
      <dgm:t>
        <a:bodyPr/>
        <a:lstStyle/>
        <a:p>
          <a:r>
            <a:rPr lang="es-CO" dirty="0">
              <a:solidFill>
                <a:srgbClr val="FFFF00"/>
              </a:solidFill>
            </a:rPr>
            <a:t>en(V,H2)</a:t>
          </a:r>
          <a:endParaRPr lang="es-ES" dirty="0">
            <a:solidFill>
              <a:srgbClr val="FFFF00"/>
            </a:solidFill>
          </a:endParaRPr>
        </a:p>
      </dgm:t>
    </dgm:pt>
    <dgm:pt modelId="{37246E21-59DE-4975-A649-848E9BEFBD8C}" type="parTrans" cxnId="{715CAAAB-FBE1-40E4-8A73-5AF5ADA00370}">
      <dgm:prSet/>
      <dgm:spPr/>
      <dgm:t>
        <a:bodyPr/>
        <a:lstStyle/>
        <a:p>
          <a:endParaRPr lang="es-ES"/>
        </a:p>
      </dgm:t>
    </dgm:pt>
    <dgm:pt modelId="{6E470228-5869-49BB-814A-061EAC290A11}" type="sibTrans" cxnId="{715CAAAB-FBE1-40E4-8A73-5AF5ADA00370}">
      <dgm:prSet/>
      <dgm:spPr/>
      <dgm:t>
        <a:bodyPr/>
        <a:lstStyle/>
        <a:p>
          <a:endParaRPr lang="es-ES"/>
        </a:p>
      </dgm:t>
    </dgm:pt>
    <dgm:pt modelId="{B76D99D2-C766-4B02-AC12-B561A7464EB9}" type="pres">
      <dgm:prSet presAssocID="{9D4D3762-9CD8-493A-ADEF-34D2782983F8}" presName="Name0" presStyleCnt="0">
        <dgm:presLayoutVars>
          <dgm:chMax val="7"/>
          <dgm:chPref val="7"/>
          <dgm:dir/>
        </dgm:presLayoutVars>
      </dgm:prSet>
      <dgm:spPr/>
    </dgm:pt>
    <dgm:pt modelId="{1AE4B48E-879C-47F2-BA9D-4182DF15595F}" type="pres">
      <dgm:prSet presAssocID="{9D4D3762-9CD8-493A-ADEF-34D2782983F8}" presName="Name1" presStyleCnt="0"/>
      <dgm:spPr/>
    </dgm:pt>
    <dgm:pt modelId="{16F9E67B-2ACB-4E16-A3B8-9BF4A698B783}" type="pres">
      <dgm:prSet presAssocID="{9D4D3762-9CD8-493A-ADEF-34D2782983F8}" presName="cycle" presStyleCnt="0"/>
      <dgm:spPr/>
    </dgm:pt>
    <dgm:pt modelId="{F15C67A4-666E-44F7-9DB5-67CA42ED68EF}" type="pres">
      <dgm:prSet presAssocID="{9D4D3762-9CD8-493A-ADEF-34D2782983F8}" presName="srcNode" presStyleLbl="node1" presStyleIdx="0" presStyleCnt="3"/>
      <dgm:spPr/>
    </dgm:pt>
    <dgm:pt modelId="{7C85FC4D-487A-4385-95F3-3F82A626D8C2}" type="pres">
      <dgm:prSet presAssocID="{9D4D3762-9CD8-493A-ADEF-34D2782983F8}" presName="conn" presStyleLbl="parChTrans1D2" presStyleIdx="0" presStyleCnt="1"/>
      <dgm:spPr/>
      <dgm:t>
        <a:bodyPr/>
        <a:lstStyle/>
        <a:p>
          <a:endParaRPr lang="es-ES"/>
        </a:p>
      </dgm:t>
    </dgm:pt>
    <dgm:pt modelId="{5A6B40AB-3EDD-4507-BD9E-F1D5D73CAF98}" type="pres">
      <dgm:prSet presAssocID="{9D4D3762-9CD8-493A-ADEF-34D2782983F8}" presName="extraNode" presStyleLbl="node1" presStyleIdx="0" presStyleCnt="3"/>
      <dgm:spPr/>
    </dgm:pt>
    <dgm:pt modelId="{11F8C25F-7FCF-4B1A-8145-A285C0DC6EC7}" type="pres">
      <dgm:prSet presAssocID="{9D4D3762-9CD8-493A-ADEF-34D2782983F8}" presName="dstNode" presStyleLbl="node1" presStyleIdx="0" presStyleCnt="3"/>
      <dgm:spPr/>
    </dgm:pt>
    <dgm:pt modelId="{E59F5359-568F-4F4D-99FD-AB1DCD28992E}" type="pres">
      <dgm:prSet presAssocID="{DBA62FE7-2241-4C51-BB29-7E6C324EBA7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F83FD5-C71B-4BA0-AA7A-D471DC739581}" type="pres">
      <dgm:prSet presAssocID="{DBA62FE7-2241-4C51-BB29-7E6C324EBA71}" presName="accent_1" presStyleCnt="0"/>
      <dgm:spPr/>
    </dgm:pt>
    <dgm:pt modelId="{869228F5-A467-45D7-8A6C-1AD3F7A9D02D}" type="pres">
      <dgm:prSet presAssocID="{DBA62FE7-2241-4C51-BB29-7E6C324EBA71}" presName="accentRepeatNode" presStyleLbl="solidFgAcc1" presStyleIdx="0" presStyleCnt="3"/>
      <dgm:spPr/>
    </dgm:pt>
    <dgm:pt modelId="{5C3BFC46-3E32-4A05-AF22-FB288A775ADF}" type="pres">
      <dgm:prSet presAssocID="{F547F4D0-71DE-474B-BE3B-9942EE6EF0F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9BE70D-6CE5-40E5-80C7-025BD221FF6A}" type="pres">
      <dgm:prSet presAssocID="{F547F4D0-71DE-474B-BE3B-9942EE6EF0F8}" presName="accent_2" presStyleCnt="0"/>
      <dgm:spPr/>
    </dgm:pt>
    <dgm:pt modelId="{4F4E1F00-7482-4F1B-998D-01049D4859CA}" type="pres">
      <dgm:prSet presAssocID="{F547F4D0-71DE-474B-BE3B-9942EE6EF0F8}" presName="accentRepeatNode" presStyleLbl="solidFgAcc1" presStyleIdx="1" presStyleCnt="3"/>
      <dgm:spPr/>
    </dgm:pt>
    <dgm:pt modelId="{17EA0B60-B237-41E2-B36D-A2B76F6CE6E0}" type="pres">
      <dgm:prSet presAssocID="{2A18C827-BCBA-4FFA-A1D5-31CB7FCED70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E659D4-2A92-4833-978A-D7C60F158599}" type="pres">
      <dgm:prSet presAssocID="{2A18C827-BCBA-4FFA-A1D5-31CB7FCED702}" presName="accent_3" presStyleCnt="0"/>
      <dgm:spPr/>
    </dgm:pt>
    <dgm:pt modelId="{AD093FF5-5646-4D7B-9C9E-042D40F2B286}" type="pres">
      <dgm:prSet presAssocID="{2A18C827-BCBA-4FFA-A1D5-31CB7FCED702}" presName="accentRepeatNode" presStyleLbl="solidFgAcc1" presStyleIdx="2" presStyleCnt="3"/>
      <dgm:spPr/>
    </dgm:pt>
  </dgm:ptLst>
  <dgm:cxnLst>
    <dgm:cxn modelId="{C52B5527-338F-4A76-8ADB-B4BDA8A0CF95}" type="presOf" srcId="{2A18C827-BCBA-4FFA-A1D5-31CB7FCED702}" destId="{17EA0B60-B237-41E2-B36D-A2B76F6CE6E0}" srcOrd="0" destOrd="0" presId="urn:microsoft.com/office/officeart/2008/layout/VerticalCurvedList"/>
    <dgm:cxn modelId="{69DB437B-DC4C-41C1-B6B3-2CD877AD1701}" type="presOf" srcId="{DBA62FE7-2241-4C51-BB29-7E6C324EBA71}" destId="{E59F5359-568F-4F4D-99FD-AB1DCD28992E}" srcOrd="0" destOrd="0" presId="urn:microsoft.com/office/officeart/2008/layout/VerticalCurvedList"/>
    <dgm:cxn modelId="{715CAAAB-FBE1-40E4-8A73-5AF5ADA00370}" srcId="{9D4D3762-9CD8-493A-ADEF-34D2782983F8}" destId="{2A18C827-BCBA-4FFA-A1D5-31CB7FCED702}" srcOrd="2" destOrd="0" parTransId="{37246E21-59DE-4975-A649-848E9BEFBD8C}" sibTransId="{6E470228-5869-49BB-814A-061EAC290A11}"/>
    <dgm:cxn modelId="{04B80E83-805A-45D2-8B2A-6B1E9598F66F}" type="presOf" srcId="{5B42BD84-8DAF-4702-8EF0-CBE925B82D71}" destId="{7C85FC4D-487A-4385-95F3-3F82A626D8C2}" srcOrd="0" destOrd="0" presId="urn:microsoft.com/office/officeart/2008/layout/VerticalCurvedList"/>
    <dgm:cxn modelId="{2CE81B1B-F166-4C88-98C3-AC101D86373D}" srcId="{9D4D3762-9CD8-493A-ADEF-34D2782983F8}" destId="{DBA62FE7-2241-4C51-BB29-7E6C324EBA71}" srcOrd="0" destOrd="0" parTransId="{2730FE12-60DC-4AD6-ADF1-0F072B8EB5D1}" sibTransId="{5B42BD84-8DAF-4702-8EF0-CBE925B82D71}"/>
    <dgm:cxn modelId="{096E0E7D-450A-4113-A71F-48249D07D53A}" srcId="{9D4D3762-9CD8-493A-ADEF-34D2782983F8}" destId="{F547F4D0-71DE-474B-BE3B-9942EE6EF0F8}" srcOrd="1" destOrd="0" parTransId="{EC8AD749-1D3E-4D88-AC95-F7A3B727E236}" sibTransId="{9B764DDB-3387-4FE1-B29B-8DF6F5CF59E3}"/>
    <dgm:cxn modelId="{52AA018F-A6F9-49E2-AF67-31CE2958F0C5}" type="presOf" srcId="{F547F4D0-71DE-474B-BE3B-9942EE6EF0F8}" destId="{5C3BFC46-3E32-4A05-AF22-FB288A775ADF}" srcOrd="0" destOrd="0" presId="urn:microsoft.com/office/officeart/2008/layout/VerticalCurvedList"/>
    <dgm:cxn modelId="{3FEA8730-49A1-4D3A-8A1A-68D61EF79682}" type="presOf" srcId="{9D4D3762-9CD8-493A-ADEF-34D2782983F8}" destId="{B76D99D2-C766-4B02-AC12-B561A7464EB9}" srcOrd="0" destOrd="0" presId="urn:microsoft.com/office/officeart/2008/layout/VerticalCurvedList"/>
    <dgm:cxn modelId="{2D14673A-66C3-4AF0-ACA4-3B816F554434}" type="presParOf" srcId="{B76D99D2-C766-4B02-AC12-B561A7464EB9}" destId="{1AE4B48E-879C-47F2-BA9D-4182DF15595F}" srcOrd="0" destOrd="0" presId="urn:microsoft.com/office/officeart/2008/layout/VerticalCurvedList"/>
    <dgm:cxn modelId="{D5561491-FD6E-4FED-9379-897E687B327B}" type="presParOf" srcId="{1AE4B48E-879C-47F2-BA9D-4182DF15595F}" destId="{16F9E67B-2ACB-4E16-A3B8-9BF4A698B783}" srcOrd="0" destOrd="0" presId="urn:microsoft.com/office/officeart/2008/layout/VerticalCurvedList"/>
    <dgm:cxn modelId="{473E81BF-30B4-48B3-84C5-DC16BB8CDDDE}" type="presParOf" srcId="{16F9E67B-2ACB-4E16-A3B8-9BF4A698B783}" destId="{F15C67A4-666E-44F7-9DB5-67CA42ED68EF}" srcOrd="0" destOrd="0" presId="urn:microsoft.com/office/officeart/2008/layout/VerticalCurvedList"/>
    <dgm:cxn modelId="{FCEAEFA3-4380-4C9D-8774-B2E8E47F5AB0}" type="presParOf" srcId="{16F9E67B-2ACB-4E16-A3B8-9BF4A698B783}" destId="{7C85FC4D-487A-4385-95F3-3F82A626D8C2}" srcOrd="1" destOrd="0" presId="urn:microsoft.com/office/officeart/2008/layout/VerticalCurvedList"/>
    <dgm:cxn modelId="{150DDF72-0D37-4117-8A1C-9BF0302C4DD0}" type="presParOf" srcId="{16F9E67B-2ACB-4E16-A3B8-9BF4A698B783}" destId="{5A6B40AB-3EDD-4507-BD9E-F1D5D73CAF98}" srcOrd="2" destOrd="0" presId="urn:microsoft.com/office/officeart/2008/layout/VerticalCurvedList"/>
    <dgm:cxn modelId="{8CA02262-E202-4FC6-9ACB-53358866C160}" type="presParOf" srcId="{16F9E67B-2ACB-4E16-A3B8-9BF4A698B783}" destId="{11F8C25F-7FCF-4B1A-8145-A285C0DC6EC7}" srcOrd="3" destOrd="0" presId="urn:microsoft.com/office/officeart/2008/layout/VerticalCurvedList"/>
    <dgm:cxn modelId="{F63B11C2-7A5E-4A49-A63F-290E8E0A6567}" type="presParOf" srcId="{1AE4B48E-879C-47F2-BA9D-4182DF15595F}" destId="{E59F5359-568F-4F4D-99FD-AB1DCD28992E}" srcOrd="1" destOrd="0" presId="urn:microsoft.com/office/officeart/2008/layout/VerticalCurvedList"/>
    <dgm:cxn modelId="{DD65A183-F44B-450C-9CEE-F947731FC8E7}" type="presParOf" srcId="{1AE4B48E-879C-47F2-BA9D-4182DF15595F}" destId="{F3F83FD5-C71B-4BA0-AA7A-D471DC739581}" srcOrd="2" destOrd="0" presId="urn:microsoft.com/office/officeart/2008/layout/VerticalCurvedList"/>
    <dgm:cxn modelId="{926F1AA3-637A-450D-941E-E608CE29F673}" type="presParOf" srcId="{F3F83FD5-C71B-4BA0-AA7A-D471DC739581}" destId="{869228F5-A467-45D7-8A6C-1AD3F7A9D02D}" srcOrd="0" destOrd="0" presId="urn:microsoft.com/office/officeart/2008/layout/VerticalCurvedList"/>
    <dgm:cxn modelId="{5D5989A1-5D18-4AAA-9327-578FC071B685}" type="presParOf" srcId="{1AE4B48E-879C-47F2-BA9D-4182DF15595F}" destId="{5C3BFC46-3E32-4A05-AF22-FB288A775ADF}" srcOrd="3" destOrd="0" presId="urn:microsoft.com/office/officeart/2008/layout/VerticalCurvedList"/>
    <dgm:cxn modelId="{8DD5FAB8-E783-4FF4-AEAD-41B3F7FE762B}" type="presParOf" srcId="{1AE4B48E-879C-47F2-BA9D-4182DF15595F}" destId="{EE9BE70D-6CE5-40E5-80C7-025BD221FF6A}" srcOrd="4" destOrd="0" presId="urn:microsoft.com/office/officeart/2008/layout/VerticalCurvedList"/>
    <dgm:cxn modelId="{4DF91305-6C00-4592-884B-9B69556F4E81}" type="presParOf" srcId="{EE9BE70D-6CE5-40E5-80C7-025BD221FF6A}" destId="{4F4E1F00-7482-4F1B-998D-01049D4859CA}" srcOrd="0" destOrd="0" presId="urn:microsoft.com/office/officeart/2008/layout/VerticalCurvedList"/>
    <dgm:cxn modelId="{407B1D2A-75B0-4B10-BB39-DC2BF98B560F}" type="presParOf" srcId="{1AE4B48E-879C-47F2-BA9D-4182DF15595F}" destId="{17EA0B60-B237-41E2-B36D-A2B76F6CE6E0}" srcOrd="5" destOrd="0" presId="urn:microsoft.com/office/officeart/2008/layout/VerticalCurvedList"/>
    <dgm:cxn modelId="{18DABC3D-02FA-4006-B394-BAA396988B21}" type="presParOf" srcId="{1AE4B48E-879C-47F2-BA9D-4182DF15595F}" destId="{26E659D4-2A92-4833-978A-D7C60F158599}" srcOrd="6" destOrd="0" presId="urn:microsoft.com/office/officeart/2008/layout/VerticalCurvedList"/>
    <dgm:cxn modelId="{55B806B6-F570-4F53-915F-C2D16E8296B4}" type="presParOf" srcId="{26E659D4-2A92-4833-978A-D7C60F158599}" destId="{AD093FF5-5646-4D7B-9C9E-042D40F2B2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EDCD4-1774-4C33-8B4A-03B0BE3DD3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D234F78-A2CE-4295-8DFE-F7948F549BAF}">
      <dgm:prSet phldrT="[Texto]"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187A6D67-FD5D-4E4F-8DC3-9C53805CFEEF}" type="parTrans" cxnId="{06DA959D-786C-4238-9AE2-99460EBE8F1A}">
      <dgm:prSet/>
      <dgm:spPr/>
      <dgm:t>
        <a:bodyPr/>
        <a:lstStyle/>
        <a:p>
          <a:endParaRPr lang="es-ES"/>
        </a:p>
      </dgm:t>
    </dgm:pt>
    <dgm:pt modelId="{0074B8FD-9328-44E8-B300-CA4484F8AEBA}" type="sibTrans" cxnId="{06DA959D-786C-4238-9AE2-99460EBE8F1A}">
      <dgm:prSet/>
      <dgm:spPr/>
      <dgm:t>
        <a:bodyPr/>
        <a:lstStyle/>
        <a:p>
          <a:endParaRPr lang="es-ES"/>
        </a:p>
      </dgm:t>
    </dgm:pt>
    <dgm:pt modelId="{E773BF3B-68C2-47AD-ACBB-51CE2722BE3C}">
      <dgm:prSet phldrT="[Texto]"/>
      <dgm:spPr/>
      <dgm:t>
        <a:bodyPr/>
        <a:lstStyle/>
        <a:p>
          <a:r>
            <a:rPr lang="es-CO" dirty="0">
              <a:solidFill>
                <a:srgbClr val="FFFF00"/>
              </a:solidFill>
            </a:rPr>
            <a:t>en(V,H2)</a:t>
          </a:r>
          <a:endParaRPr lang="es-ES" dirty="0">
            <a:solidFill>
              <a:srgbClr val="FFFF00"/>
            </a:solidFill>
          </a:endParaRPr>
        </a:p>
      </dgm:t>
    </dgm:pt>
    <dgm:pt modelId="{40EB3D3C-B0CA-4F16-B427-F7148279DCAB}" type="parTrans" cxnId="{8577DFF5-5943-45D9-BFA6-E7CF36DB1D7F}">
      <dgm:prSet/>
      <dgm:spPr/>
      <dgm:t>
        <a:bodyPr/>
        <a:lstStyle/>
        <a:p>
          <a:endParaRPr lang="es-ES"/>
        </a:p>
      </dgm:t>
    </dgm:pt>
    <dgm:pt modelId="{8317C8D4-6292-41B6-A19F-3C87933F76E4}" type="sibTrans" cxnId="{8577DFF5-5943-45D9-BFA6-E7CF36DB1D7F}">
      <dgm:prSet/>
      <dgm:spPr/>
      <dgm:t>
        <a:bodyPr/>
        <a:lstStyle/>
        <a:p>
          <a:endParaRPr lang="es-ES"/>
        </a:p>
      </dgm:t>
    </dgm:pt>
    <dgm:pt modelId="{F7B677ED-3F90-4DD4-91F4-DA8D38528F4B}">
      <dgm:prSet phldrT="[Texto]"/>
      <dgm:spPr/>
      <dgm:t>
        <a:bodyPr/>
        <a:lstStyle/>
        <a:p>
          <a:r>
            <a:rPr lang="es-CO" dirty="0"/>
            <a:t>en(A,H1)</a:t>
          </a:r>
          <a:endParaRPr lang="es-ES" dirty="0"/>
        </a:p>
      </dgm:t>
    </dgm:pt>
    <dgm:pt modelId="{310063EF-E18C-42CF-B34A-C3481A722719}" type="parTrans" cxnId="{779075F8-FB13-4346-8250-255FF498D7BB}">
      <dgm:prSet/>
      <dgm:spPr/>
      <dgm:t>
        <a:bodyPr/>
        <a:lstStyle/>
        <a:p>
          <a:endParaRPr lang="es-ES"/>
        </a:p>
      </dgm:t>
    </dgm:pt>
    <dgm:pt modelId="{3E8092FD-E6A4-49AB-828E-24CD120E42B7}" type="sibTrans" cxnId="{779075F8-FB13-4346-8250-255FF498D7BB}">
      <dgm:prSet/>
      <dgm:spPr/>
      <dgm:t>
        <a:bodyPr/>
        <a:lstStyle/>
        <a:p>
          <a:endParaRPr lang="es-ES"/>
        </a:p>
      </dgm:t>
    </dgm:pt>
    <dgm:pt modelId="{8C3F5CB2-55AB-4464-9D6C-A4DC2F1AB9D8}" type="pres">
      <dgm:prSet presAssocID="{7A1EDCD4-1774-4C33-8B4A-03B0BE3DD3B8}" presName="Name0" presStyleCnt="0">
        <dgm:presLayoutVars>
          <dgm:chMax val="7"/>
          <dgm:chPref val="7"/>
          <dgm:dir/>
        </dgm:presLayoutVars>
      </dgm:prSet>
      <dgm:spPr/>
    </dgm:pt>
    <dgm:pt modelId="{9E2F260A-0B9B-44ED-973A-BD1D05BDE979}" type="pres">
      <dgm:prSet presAssocID="{7A1EDCD4-1774-4C33-8B4A-03B0BE3DD3B8}" presName="Name1" presStyleCnt="0"/>
      <dgm:spPr/>
    </dgm:pt>
    <dgm:pt modelId="{8C185C15-00EB-4E0E-B230-9893326EDD1A}" type="pres">
      <dgm:prSet presAssocID="{7A1EDCD4-1774-4C33-8B4A-03B0BE3DD3B8}" presName="cycle" presStyleCnt="0"/>
      <dgm:spPr/>
    </dgm:pt>
    <dgm:pt modelId="{D7406768-08ED-4357-AECD-5FFC524EBD33}" type="pres">
      <dgm:prSet presAssocID="{7A1EDCD4-1774-4C33-8B4A-03B0BE3DD3B8}" presName="srcNode" presStyleLbl="node1" presStyleIdx="0" presStyleCnt="3"/>
      <dgm:spPr/>
    </dgm:pt>
    <dgm:pt modelId="{CB53F1E0-89BE-49A6-BD43-A4307F796C5E}" type="pres">
      <dgm:prSet presAssocID="{7A1EDCD4-1774-4C33-8B4A-03B0BE3DD3B8}" presName="conn" presStyleLbl="parChTrans1D2" presStyleIdx="0" presStyleCnt="1"/>
      <dgm:spPr/>
      <dgm:t>
        <a:bodyPr/>
        <a:lstStyle/>
        <a:p>
          <a:endParaRPr lang="es-ES"/>
        </a:p>
      </dgm:t>
    </dgm:pt>
    <dgm:pt modelId="{05DDC61A-DF83-4BC3-9B43-08866662B91B}" type="pres">
      <dgm:prSet presAssocID="{7A1EDCD4-1774-4C33-8B4A-03B0BE3DD3B8}" presName="extraNode" presStyleLbl="node1" presStyleIdx="0" presStyleCnt="3"/>
      <dgm:spPr/>
    </dgm:pt>
    <dgm:pt modelId="{A819FC9D-28EA-4EAD-9F1D-458E6F0DA930}" type="pres">
      <dgm:prSet presAssocID="{7A1EDCD4-1774-4C33-8B4A-03B0BE3DD3B8}" presName="dstNode" presStyleLbl="node1" presStyleIdx="0" presStyleCnt="3"/>
      <dgm:spPr/>
    </dgm:pt>
    <dgm:pt modelId="{E3A25226-0FB4-46A1-AE83-11C0620CE6A9}" type="pres">
      <dgm:prSet presAssocID="{BD234F78-A2CE-4295-8DFE-F7948F549BA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080D51-2AC8-4704-AB89-04034F5CD416}" type="pres">
      <dgm:prSet presAssocID="{BD234F78-A2CE-4295-8DFE-F7948F549BAF}" presName="accent_1" presStyleCnt="0"/>
      <dgm:spPr/>
    </dgm:pt>
    <dgm:pt modelId="{3CB926C7-8F54-4E49-A442-D4F77C2C7203}" type="pres">
      <dgm:prSet presAssocID="{BD234F78-A2CE-4295-8DFE-F7948F549BAF}" presName="accentRepeatNode" presStyleLbl="solidFgAcc1" presStyleIdx="0" presStyleCnt="3"/>
      <dgm:spPr/>
    </dgm:pt>
    <dgm:pt modelId="{986ECA42-9C02-4E3A-93E7-C620C5D98FEE}" type="pres">
      <dgm:prSet presAssocID="{E773BF3B-68C2-47AD-ACBB-51CE2722BE3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51DF49-731A-4243-AC2F-5B5F8A272A7C}" type="pres">
      <dgm:prSet presAssocID="{E773BF3B-68C2-47AD-ACBB-51CE2722BE3C}" presName="accent_2" presStyleCnt="0"/>
      <dgm:spPr/>
    </dgm:pt>
    <dgm:pt modelId="{44832A4C-5F0C-4D51-A662-AEBF4890B32B}" type="pres">
      <dgm:prSet presAssocID="{E773BF3B-68C2-47AD-ACBB-51CE2722BE3C}" presName="accentRepeatNode" presStyleLbl="solidFgAcc1" presStyleIdx="1" presStyleCnt="3"/>
      <dgm:spPr/>
    </dgm:pt>
    <dgm:pt modelId="{6CA27A04-D1B5-43C4-A637-EA9965397FC9}" type="pres">
      <dgm:prSet presAssocID="{F7B677ED-3F90-4DD4-91F4-DA8D38528F4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926AF4-F819-433F-AC94-BD09B6042F45}" type="pres">
      <dgm:prSet presAssocID="{F7B677ED-3F90-4DD4-91F4-DA8D38528F4B}" presName="accent_3" presStyleCnt="0"/>
      <dgm:spPr/>
    </dgm:pt>
    <dgm:pt modelId="{A699818E-A16B-458F-84D5-C432A97DEE9C}" type="pres">
      <dgm:prSet presAssocID="{F7B677ED-3F90-4DD4-91F4-DA8D38528F4B}" presName="accentRepeatNode" presStyleLbl="solidFgAcc1" presStyleIdx="2" presStyleCnt="3"/>
      <dgm:spPr/>
    </dgm:pt>
  </dgm:ptLst>
  <dgm:cxnLst>
    <dgm:cxn modelId="{C70A75A9-AEFF-492C-AB7D-BE09E08ABBC1}" type="presOf" srcId="{BD234F78-A2CE-4295-8DFE-F7948F549BAF}" destId="{E3A25226-0FB4-46A1-AE83-11C0620CE6A9}" srcOrd="0" destOrd="0" presId="urn:microsoft.com/office/officeart/2008/layout/VerticalCurvedList"/>
    <dgm:cxn modelId="{779075F8-FB13-4346-8250-255FF498D7BB}" srcId="{7A1EDCD4-1774-4C33-8B4A-03B0BE3DD3B8}" destId="{F7B677ED-3F90-4DD4-91F4-DA8D38528F4B}" srcOrd="2" destOrd="0" parTransId="{310063EF-E18C-42CF-B34A-C3481A722719}" sibTransId="{3E8092FD-E6A4-49AB-828E-24CD120E42B7}"/>
    <dgm:cxn modelId="{1F91AC52-25C5-46D1-A293-1FF0D84FEB33}" type="presOf" srcId="{0074B8FD-9328-44E8-B300-CA4484F8AEBA}" destId="{CB53F1E0-89BE-49A6-BD43-A4307F796C5E}" srcOrd="0" destOrd="0" presId="urn:microsoft.com/office/officeart/2008/layout/VerticalCurvedList"/>
    <dgm:cxn modelId="{8577DFF5-5943-45D9-BFA6-E7CF36DB1D7F}" srcId="{7A1EDCD4-1774-4C33-8B4A-03B0BE3DD3B8}" destId="{E773BF3B-68C2-47AD-ACBB-51CE2722BE3C}" srcOrd="1" destOrd="0" parTransId="{40EB3D3C-B0CA-4F16-B427-F7148279DCAB}" sibTransId="{8317C8D4-6292-41B6-A19F-3C87933F76E4}"/>
    <dgm:cxn modelId="{84BEB4B0-AFB5-4058-91C3-5D973B73472E}" type="presOf" srcId="{F7B677ED-3F90-4DD4-91F4-DA8D38528F4B}" destId="{6CA27A04-D1B5-43C4-A637-EA9965397FC9}" srcOrd="0" destOrd="0" presId="urn:microsoft.com/office/officeart/2008/layout/VerticalCurvedList"/>
    <dgm:cxn modelId="{057E5E3E-93CD-4529-B70D-36E4BFF2213B}" type="presOf" srcId="{E773BF3B-68C2-47AD-ACBB-51CE2722BE3C}" destId="{986ECA42-9C02-4E3A-93E7-C620C5D98FEE}" srcOrd="0" destOrd="0" presId="urn:microsoft.com/office/officeart/2008/layout/VerticalCurvedList"/>
    <dgm:cxn modelId="{06DA959D-786C-4238-9AE2-99460EBE8F1A}" srcId="{7A1EDCD4-1774-4C33-8B4A-03B0BE3DD3B8}" destId="{BD234F78-A2CE-4295-8DFE-F7948F549BAF}" srcOrd="0" destOrd="0" parTransId="{187A6D67-FD5D-4E4F-8DC3-9C53805CFEEF}" sibTransId="{0074B8FD-9328-44E8-B300-CA4484F8AEBA}"/>
    <dgm:cxn modelId="{C5F5256C-E977-44EA-A37D-577FA4A2A161}" type="presOf" srcId="{7A1EDCD4-1774-4C33-8B4A-03B0BE3DD3B8}" destId="{8C3F5CB2-55AB-4464-9D6C-A4DC2F1AB9D8}" srcOrd="0" destOrd="0" presId="urn:microsoft.com/office/officeart/2008/layout/VerticalCurvedList"/>
    <dgm:cxn modelId="{9920BFE4-8147-426D-A074-8F221BB5215A}" type="presParOf" srcId="{8C3F5CB2-55AB-4464-9D6C-A4DC2F1AB9D8}" destId="{9E2F260A-0B9B-44ED-973A-BD1D05BDE979}" srcOrd="0" destOrd="0" presId="urn:microsoft.com/office/officeart/2008/layout/VerticalCurvedList"/>
    <dgm:cxn modelId="{3397C9BB-27B7-4AB3-B95D-F06846DC912B}" type="presParOf" srcId="{9E2F260A-0B9B-44ED-973A-BD1D05BDE979}" destId="{8C185C15-00EB-4E0E-B230-9893326EDD1A}" srcOrd="0" destOrd="0" presId="urn:microsoft.com/office/officeart/2008/layout/VerticalCurvedList"/>
    <dgm:cxn modelId="{F3C48B25-21F5-4ECE-8475-4AE35D5C90B1}" type="presParOf" srcId="{8C185C15-00EB-4E0E-B230-9893326EDD1A}" destId="{D7406768-08ED-4357-AECD-5FFC524EBD33}" srcOrd="0" destOrd="0" presId="urn:microsoft.com/office/officeart/2008/layout/VerticalCurvedList"/>
    <dgm:cxn modelId="{95A75AD8-2728-4879-BCCB-D7E17A80179D}" type="presParOf" srcId="{8C185C15-00EB-4E0E-B230-9893326EDD1A}" destId="{CB53F1E0-89BE-49A6-BD43-A4307F796C5E}" srcOrd="1" destOrd="0" presId="urn:microsoft.com/office/officeart/2008/layout/VerticalCurvedList"/>
    <dgm:cxn modelId="{F23D639A-0BE9-4A41-A48C-44ABBA9FEDFC}" type="presParOf" srcId="{8C185C15-00EB-4E0E-B230-9893326EDD1A}" destId="{05DDC61A-DF83-4BC3-9B43-08866662B91B}" srcOrd="2" destOrd="0" presId="urn:microsoft.com/office/officeart/2008/layout/VerticalCurvedList"/>
    <dgm:cxn modelId="{99C9DB40-969B-491C-A60C-022FCB10C8C2}" type="presParOf" srcId="{8C185C15-00EB-4E0E-B230-9893326EDD1A}" destId="{A819FC9D-28EA-4EAD-9F1D-458E6F0DA930}" srcOrd="3" destOrd="0" presId="urn:microsoft.com/office/officeart/2008/layout/VerticalCurvedList"/>
    <dgm:cxn modelId="{6DD704F5-F520-42D2-9F53-DF1A3F81A705}" type="presParOf" srcId="{9E2F260A-0B9B-44ED-973A-BD1D05BDE979}" destId="{E3A25226-0FB4-46A1-AE83-11C0620CE6A9}" srcOrd="1" destOrd="0" presId="urn:microsoft.com/office/officeart/2008/layout/VerticalCurvedList"/>
    <dgm:cxn modelId="{ED5A344D-F774-4AA5-AB2C-32A91E4134ED}" type="presParOf" srcId="{9E2F260A-0B9B-44ED-973A-BD1D05BDE979}" destId="{72080D51-2AC8-4704-AB89-04034F5CD416}" srcOrd="2" destOrd="0" presId="urn:microsoft.com/office/officeart/2008/layout/VerticalCurvedList"/>
    <dgm:cxn modelId="{04E83E6E-3017-4F96-8BF3-C514FB2E5292}" type="presParOf" srcId="{72080D51-2AC8-4704-AB89-04034F5CD416}" destId="{3CB926C7-8F54-4E49-A442-D4F77C2C7203}" srcOrd="0" destOrd="0" presId="urn:microsoft.com/office/officeart/2008/layout/VerticalCurvedList"/>
    <dgm:cxn modelId="{BCE68DB4-C83F-41EC-B926-88A1F1FF6572}" type="presParOf" srcId="{9E2F260A-0B9B-44ED-973A-BD1D05BDE979}" destId="{986ECA42-9C02-4E3A-93E7-C620C5D98FEE}" srcOrd="3" destOrd="0" presId="urn:microsoft.com/office/officeart/2008/layout/VerticalCurvedList"/>
    <dgm:cxn modelId="{EA0EC335-A227-43D7-A4A0-D2638A7D4BE0}" type="presParOf" srcId="{9E2F260A-0B9B-44ED-973A-BD1D05BDE979}" destId="{2651DF49-731A-4243-AC2F-5B5F8A272A7C}" srcOrd="4" destOrd="0" presId="urn:microsoft.com/office/officeart/2008/layout/VerticalCurvedList"/>
    <dgm:cxn modelId="{6507A289-8E72-411F-8D49-EB5F8F3FC9AD}" type="presParOf" srcId="{2651DF49-731A-4243-AC2F-5B5F8A272A7C}" destId="{44832A4C-5F0C-4D51-A662-AEBF4890B32B}" srcOrd="0" destOrd="0" presId="urn:microsoft.com/office/officeart/2008/layout/VerticalCurvedList"/>
    <dgm:cxn modelId="{3D85C774-35FA-491E-93C4-29B3D1EFFFCD}" type="presParOf" srcId="{9E2F260A-0B9B-44ED-973A-BD1D05BDE979}" destId="{6CA27A04-D1B5-43C4-A637-EA9965397FC9}" srcOrd="5" destOrd="0" presId="urn:microsoft.com/office/officeart/2008/layout/VerticalCurvedList"/>
    <dgm:cxn modelId="{989F5BEC-4509-4EEB-8996-A03745CD151D}" type="presParOf" srcId="{9E2F260A-0B9B-44ED-973A-BD1D05BDE979}" destId="{7D926AF4-F819-433F-AC94-BD09B6042F45}" srcOrd="6" destOrd="0" presId="urn:microsoft.com/office/officeart/2008/layout/VerticalCurvedList"/>
    <dgm:cxn modelId="{10872057-35F0-48CD-928B-1F8D65091B4C}" type="presParOf" srcId="{7D926AF4-F819-433F-AC94-BD09B6042F45}" destId="{A699818E-A16B-458F-84D5-C432A97DEE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FE3B4-458B-4651-80FB-CD80FCA7F1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4B851324-779E-4927-B104-6C6B7C7A47A3}">
      <dgm:prSet phldrT="[Texto]"/>
      <dgm:spPr/>
      <dgm:t>
        <a:bodyPr/>
        <a:lstStyle/>
        <a:p>
          <a:r>
            <a:rPr lang="es-CO" dirty="0">
              <a:solidFill>
                <a:srgbClr val="FFFF00"/>
              </a:solidFill>
            </a:rPr>
            <a:t>en(V,H2)</a:t>
          </a:r>
          <a:endParaRPr lang="es-ES" dirty="0">
            <a:solidFill>
              <a:srgbClr val="FFFF00"/>
            </a:solidFill>
          </a:endParaRPr>
        </a:p>
      </dgm:t>
    </dgm:pt>
    <dgm:pt modelId="{7C290CFE-F071-475F-9DF6-95110E5B820F}" type="parTrans" cxnId="{0C25D8E1-CCBA-4617-93EB-460890115470}">
      <dgm:prSet/>
      <dgm:spPr/>
      <dgm:t>
        <a:bodyPr/>
        <a:lstStyle/>
        <a:p>
          <a:endParaRPr lang="es-ES"/>
        </a:p>
      </dgm:t>
    </dgm:pt>
    <dgm:pt modelId="{3CB17F9D-347A-4130-9FA3-5D57EA661D4D}" type="sibTrans" cxnId="{0C25D8E1-CCBA-4617-93EB-460890115470}">
      <dgm:prSet/>
      <dgm:spPr/>
      <dgm:t>
        <a:bodyPr/>
        <a:lstStyle/>
        <a:p>
          <a:endParaRPr lang="es-ES"/>
        </a:p>
      </dgm:t>
    </dgm:pt>
    <dgm:pt modelId="{F084B9C3-6F9D-4D61-A186-D7C8462D0070}">
      <dgm:prSet phldrT="[Texto]"/>
      <dgm:spPr/>
      <dgm:t>
        <a:bodyPr/>
        <a:lstStyle/>
        <a:p>
          <a:r>
            <a:rPr lang="es-CO" dirty="0"/>
            <a:t>en(A,H1)</a:t>
          </a:r>
          <a:endParaRPr lang="es-ES" dirty="0"/>
        </a:p>
      </dgm:t>
    </dgm:pt>
    <dgm:pt modelId="{C50E1C32-85D8-4A5E-AAC3-7DA14C1A03B4}" type="parTrans" cxnId="{7CE1CF45-A1D2-4826-BDBC-1B03429D9C9C}">
      <dgm:prSet/>
      <dgm:spPr/>
      <dgm:t>
        <a:bodyPr/>
        <a:lstStyle/>
        <a:p>
          <a:endParaRPr lang="es-ES"/>
        </a:p>
      </dgm:t>
    </dgm:pt>
    <dgm:pt modelId="{D6B678C3-EAC4-4DCD-A4DB-7555299E20EA}" type="sibTrans" cxnId="{7CE1CF45-A1D2-4826-BDBC-1B03429D9C9C}">
      <dgm:prSet/>
      <dgm:spPr/>
      <dgm:t>
        <a:bodyPr/>
        <a:lstStyle/>
        <a:p>
          <a:endParaRPr lang="es-ES"/>
        </a:p>
      </dgm:t>
    </dgm:pt>
    <dgm:pt modelId="{77908323-B76B-42D2-AC13-EA7D5EC60C92}">
      <dgm:prSet phldrT="[Texto]"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7F0A0839-ECBB-4AB6-85E2-CA0F320238FB}" type="parTrans" cxnId="{11351BDF-90F9-426B-AC3C-5548BAD2A0DA}">
      <dgm:prSet/>
      <dgm:spPr/>
      <dgm:t>
        <a:bodyPr/>
        <a:lstStyle/>
        <a:p>
          <a:endParaRPr lang="es-ES"/>
        </a:p>
      </dgm:t>
    </dgm:pt>
    <dgm:pt modelId="{E84E5BBB-27CE-42A6-8D00-E03779F684B8}" type="sibTrans" cxnId="{11351BDF-90F9-426B-AC3C-5548BAD2A0DA}">
      <dgm:prSet/>
      <dgm:spPr/>
      <dgm:t>
        <a:bodyPr/>
        <a:lstStyle/>
        <a:p>
          <a:endParaRPr lang="es-ES"/>
        </a:p>
      </dgm:t>
    </dgm:pt>
    <dgm:pt modelId="{45FB7C84-B89E-4B1B-B811-055E14700A40}" type="pres">
      <dgm:prSet presAssocID="{36CFE3B4-458B-4651-80FB-CD80FCA7F17F}" presName="Name0" presStyleCnt="0">
        <dgm:presLayoutVars>
          <dgm:chMax val="7"/>
          <dgm:chPref val="7"/>
          <dgm:dir/>
        </dgm:presLayoutVars>
      </dgm:prSet>
      <dgm:spPr/>
    </dgm:pt>
    <dgm:pt modelId="{6343EE40-228E-4C9B-94F9-B92B5B451EEA}" type="pres">
      <dgm:prSet presAssocID="{36CFE3B4-458B-4651-80FB-CD80FCA7F17F}" presName="Name1" presStyleCnt="0"/>
      <dgm:spPr/>
    </dgm:pt>
    <dgm:pt modelId="{31F5A289-AC0E-4763-BA47-486454B138CB}" type="pres">
      <dgm:prSet presAssocID="{36CFE3B4-458B-4651-80FB-CD80FCA7F17F}" presName="cycle" presStyleCnt="0"/>
      <dgm:spPr/>
    </dgm:pt>
    <dgm:pt modelId="{63F49045-0BD5-4318-A6A1-8D4BCE640C00}" type="pres">
      <dgm:prSet presAssocID="{36CFE3B4-458B-4651-80FB-CD80FCA7F17F}" presName="srcNode" presStyleLbl="node1" presStyleIdx="0" presStyleCnt="3"/>
      <dgm:spPr/>
    </dgm:pt>
    <dgm:pt modelId="{67B83C06-F6E2-4B14-98FA-90D9E0FC9152}" type="pres">
      <dgm:prSet presAssocID="{36CFE3B4-458B-4651-80FB-CD80FCA7F17F}" presName="conn" presStyleLbl="parChTrans1D2" presStyleIdx="0" presStyleCnt="1"/>
      <dgm:spPr/>
      <dgm:t>
        <a:bodyPr/>
        <a:lstStyle/>
        <a:p>
          <a:endParaRPr lang="es-ES"/>
        </a:p>
      </dgm:t>
    </dgm:pt>
    <dgm:pt modelId="{05D4D268-1272-418A-9853-CC61C11B2328}" type="pres">
      <dgm:prSet presAssocID="{36CFE3B4-458B-4651-80FB-CD80FCA7F17F}" presName="extraNode" presStyleLbl="node1" presStyleIdx="0" presStyleCnt="3"/>
      <dgm:spPr/>
    </dgm:pt>
    <dgm:pt modelId="{6D439382-8C9B-4BE6-A15D-4F8672BF9EA8}" type="pres">
      <dgm:prSet presAssocID="{36CFE3B4-458B-4651-80FB-CD80FCA7F17F}" presName="dstNode" presStyleLbl="node1" presStyleIdx="0" presStyleCnt="3"/>
      <dgm:spPr/>
    </dgm:pt>
    <dgm:pt modelId="{D7E691CE-51C7-4A83-BC2C-5F0EA1848FCA}" type="pres">
      <dgm:prSet presAssocID="{4B851324-779E-4927-B104-6C6B7C7A47A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0DB243-F4BC-4944-A099-ECB1F676763D}" type="pres">
      <dgm:prSet presAssocID="{4B851324-779E-4927-B104-6C6B7C7A47A3}" presName="accent_1" presStyleCnt="0"/>
      <dgm:spPr/>
    </dgm:pt>
    <dgm:pt modelId="{92C38FBA-F289-4128-9821-38ACEE24BB15}" type="pres">
      <dgm:prSet presAssocID="{4B851324-779E-4927-B104-6C6B7C7A47A3}" presName="accentRepeatNode" presStyleLbl="solidFgAcc1" presStyleIdx="0" presStyleCnt="3"/>
      <dgm:spPr/>
    </dgm:pt>
    <dgm:pt modelId="{57238260-8E79-4608-9411-250CF0674453}" type="pres">
      <dgm:prSet presAssocID="{F084B9C3-6F9D-4D61-A186-D7C8462D007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EE0D6D-46D8-44E2-9F46-E8859962B8CB}" type="pres">
      <dgm:prSet presAssocID="{F084B9C3-6F9D-4D61-A186-D7C8462D0070}" presName="accent_2" presStyleCnt="0"/>
      <dgm:spPr/>
    </dgm:pt>
    <dgm:pt modelId="{46A05E23-F866-4ECD-AC8F-308895548337}" type="pres">
      <dgm:prSet presAssocID="{F084B9C3-6F9D-4D61-A186-D7C8462D0070}" presName="accentRepeatNode" presStyleLbl="solidFgAcc1" presStyleIdx="1" presStyleCnt="3"/>
      <dgm:spPr/>
    </dgm:pt>
    <dgm:pt modelId="{98113A86-0BF6-4192-A8CE-FE6BFCB54C0E}" type="pres">
      <dgm:prSet presAssocID="{77908323-B76B-42D2-AC13-EA7D5EC60C9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C34EE8-4648-4C45-979A-01A5C325DDBA}" type="pres">
      <dgm:prSet presAssocID="{77908323-B76B-42D2-AC13-EA7D5EC60C92}" presName="accent_3" presStyleCnt="0"/>
      <dgm:spPr/>
    </dgm:pt>
    <dgm:pt modelId="{BFB0683B-6E74-4D8D-9D6D-84D1BE927B5F}" type="pres">
      <dgm:prSet presAssocID="{77908323-B76B-42D2-AC13-EA7D5EC60C92}" presName="accentRepeatNode" presStyleLbl="solidFgAcc1" presStyleIdx="2" presStyleCnt="3"/>
      <dgm:spPr/>
    </dgm:pt>
  </dgm:ptLst>
  <dgm:cxnLst>
    <dgm:cxn modelId="{85196E1E-6DBE-4209-BBB3-32208972848A}" type="presOf" srcId="{36CFE3B4-458B-4651-80FB-CD80FCA7F17F}" destId="{45FB7C84-B89E-4B1B-B811-055E14700A40}" srcOrd="0" destOrd="0" presId="urn:microsoft.com/office/officeart/2008/layout/VerticalCurvedList"/>
    <dgm:cxn modelId="{83B7BBE8-2F63-4040-9C15-65F7000A68E2}" type="presOf" srcId="{77908323-B76B-42D2-AC13-EA7D5EC60C92}" destId="{98113A86-0BF6-4192-A8CE-FE6BFCB54C0E}" srcOrd="0" destOrd="0" presId="urn:microsoft.com/office/officeart/2008/layout/VerticalCurvedList"/>
    <dgm:cxn modelId="{0C25D8E1-CCBA-4617-93EB-460890115470}" srcId="{36CFE3B4-458B-4651-80FB-CD80FCA7F17F}" destId="{4B851324-779E-4927-B104-6C6B7C7A47A3}" srcOrd="0" destOrd="0" parTransId="{7C290CFE-F071-475F-9DF6-95110E5B820F}" sibTransId="{3CB17F9D-347A-4130-9FA3-5D57EA661D4D}"/>
    <dgm:cxn modelId="{38241A4F-4482-4791-84CA-B84B89314013}" type="presOf" srcId="{3CB17F9D-347A-4130-9FA3-5D57EA661D4D}" destId="{67B83C06-F6E2-4B14-98FA-90D9E0FC9152}" srcOrd="0" destOrd="0" presId="urn:microsoft.com/office/officeart/2008/layout/VerticalCurvedList"/>
    <dgm:cxn modelId="{7D0C3AC1-8FB7-481C-8838-A7E25CCEB785}" type="presOf" srcId="{4B851324-779E-4927-B104-6C6B7C7A47A3}" destId="{D7E691CE-51C7-4A83-BC2C-5F0EA1848FCA}" srcOrd="0" destOrd="0" presId="urn:microsoft.com/office/officeart/2008/layout/VerticalCurvedList"/>
    <dgm:cxn modelId="{11351BDF-90F9-426B-AC3C-5548BAD2A0DA}" srcId="{36CFE3B4-458B-4651-80FB-CD80FCA7F17F}" destId="{77908323-B76B-42D2-AC13-EA7D5EC60C92}" srcOrd="2" destOrd="0" parTransId="{7F0A0839-ECBB-4AB6-85E2-CA0F320238FB}" sibTransId="{E84E5BBB-27CE-42A6-8D00-E03779F684B8}"/>
    <dgm:cxn modelId="{A6DDA5CE-9654-4B1B-885D-8407561632AF}" type="presOf" srcId="{F084B9C3-6F9D-4D61-A186-D7C8462D0070}" destId="{57238260-8E79-4608-9411-250CF0674453}" srcOrd="0" destOrd="0" presId="urn:microsoft.com/office/officeart/2008/layout/VerticalCurvedList"/>
    <dgm:cxn modelId="{7CE1CF45-A1D2-4826-BDBC-1B03429D9C9C}" srcId="{36CFE3B4-458B-4651-80FB-CD80FCA7F17F}" destId="{F084B9C3-6F9D-4D61-A186-D7C8462D0070}" srcOrd="1" destOrd="0" parTransId="{C50E1C32-85D8-4A5E-AAC3-7DA14C1A03B4}" sibTransId="{D6B678C3-EAC4-4DCD-A4DB-7555299E20EA}"/>
    <dgm:cxn modelId="{84DAF82F-8DF4-4779-82F8-625AA83616C9}" type="presParOf" srcId="{45FB7C84-B89E-4B1B-B811-055E14700A40}" destId="{6343EE40-228E-4C9B-94F9-B92B5B451EEA}" srcOrd="0" destOrd="0" presId="urn:microsoft.com/office/officeart/2008/layout/VerticalCurvedList"/>
    <dgm:cxn modelId="{83E55FC0-E1CF-4349-9BD4-B262ADDF5E9D}" type="presParOf" srcId="{6343EE40-228E-4C9B-94F9-B92B5B451EEA}" destId="{31F5A289-AC0E-4763-BA47-486454B138CB}" srcOrd="0" destOrd="0" presId="urn:microsoft.com/office/officeart/2008/layout/VerticalCurvedList"/>
    <dgm:cxn modelId="{569F239C-711B-43B0-9B03-C74EAEAFED1F}" type="presParOf" srcId="{31F5A289-AC0E-4763-BA47-486454B138CB}" destId="{63F49045-0BD5-4318-A6A1-8D4BCE640C00}" srcOrd="0" destOrd="0" presId="urn:microsoft.com/office/officeart/2008/layout/VerticalCurvedList"/>
    <dgm:cxn modelId="{684096E1-7FD0-48A5-97B1-38A7AB504204}" type="presParOf" srcId="{31F5A289-AC0E-4763-BA47-486454B138CB}" destId="{67B83C06-F6E2-4B14-98FA-90D9E0FC9152}" srcOrd="1" destOrd="0" presId="urn:microsoft.com/office/officeart/2008/layout/VerticalCurvedList"/>
    <dgm:cxn modelId="{035E1EEE-1FA5-40E9-A555-AC985FAF4207}" type="presParOf" srcId="{31F5A289-AC0E-4763-BA47-486454B138CB}" destId="{05D4D268-1272-418A-9853-CC61C11B2328}" srcOrd="2" destOrd="0" presId="urn:microsoft.com/office/officeart/2008/layout/VerticalCurvedList"/>
    <dgm:cxn modelId="{057D3D6F-6F5C-4933-A4AE-238811B7C569}" type="presParOf" srcId="{31F5A289-AC0E-4763-BA47-486454B138CB}" destId="{6D439382-8C9B-4BE6-A15D-4F8672BF9EA8}" srcOrd="3" destOrd="0" presId="urn:microsoft.com/office/officeart/2008/layout/VerticalCurvedList"/>
    <dgm:cxn modelId="{E27CF675-CF57-4914-BB71-80E212536EC2}" type="presParOf" srcId="{6343EE40-228E-4C9B-94F9-B92B5B451EEA}" destId="{D7E691CE-51C7-4A83-BC2C-5F0EA1848FCA}" srcOrd="1" destOrd="0" presId="urn:microsoft.com/office/officeart/2008/layout/VerticalCurvedList"/>
    <dgm:cxn modelId="{3ED7A0D8-EC35-4724-8399-827D4B76BD28}" type="presParOf" srcId="{6343EE40-228E-4C9B-94F9-B92B5B451EEA}" destId="{3D0DB243-F4BC-4944-A099-ECB1F676763D}" srcOrd="2" destOrd="0" presId="urn:microsoft.com/office/officeart/2008/layout/VerticalCurvedList"/>
    <dgm:cxn modelId="{EE3319E4-6B19-4C8B-98B4-55CF7761E292}" type="presParOf" srcId="{3D0DB243-F4BC-4944-A099-ECB1F676763D}" destId="{92C38FBA-F289-4128-9821-38ACEE24BB15}" srcOrd="0" destOrd="0" presId="urn:microsoft.com/office/officeart/2008/layout/VerticalCurvedList"/>
    <dgm:cxn modelId="{A8A1D026-B27D-4057-980A-298030433151}" type="presParOf" srcId="{6343EE40-228E-4C9B-94F9-B92B5B451EEA}" destId="{57238260-8E79-4608-9411-250CF0674453}" srcOrd="3" destOrd="0" presId="urn:microsoft.com/office/officeart/2008/layout/VerticalCurvedList"/>
    <dgm:cxn modelId="{C858669E-A9E8-4EE9-BA19-F4BED2C9CC35}" type="presParOf" srcId="{6343EE40-228E-4C9B-94F9-B92B5B451EEA}" destId="{97EE0D6D-46D8-44E2-9F46-E8859962B8CB}" srcOrd="4" destOrd="0" presId="urn:microsoft.com/office/officeart/2008/layout/VerticalCurvedList"/>
    <dgm:cxn modelId="{5B6714B9-6742-49C4-AC54-5876E43DD2F8}" type="presParOf" srcId="{97EE0D6D-46D8-44E2-9F46-E8859962B8CB}" destId="{46A05E23-F866-4ECD-AC8F-308895548337}" srcOrd="0" destOrd="0" presId="urn:microsoft.com/office/officeart/2008/layout/VerticalCurvedList"/>
    <dgm:cxn modelId="{7ED2AC8E-2FE6-4228-8FE1-593CBFBC0A71}" type="presParOf" srcId="{6343EE40-228E-4C9B-94F9-B92B5B451EEA}" destId="{98113A86-0BF6-4192-A8CE-FE6BFCB54C0E}" srcOrd="5" destOrd="0" presId="urn:microsoft.com/office/officeart/2008/layout/VerticalCurvedList"/>
    <dgm:cxn modelId="{633CC2A3-0412-4DCD-A27A-DB8524FBA6B2}" type="presParOf" srcId="{6343EE40-228E-4C9B-94F9-B92B5B451EEA}" destId="{4FC34EE8-4648-4C45-979A-01A5C325DDBA}" srcOrd="6" destOrd="0" presId="urn:microsoft.com/office/officeart/2008/layout/VerticalCurvedList"/>
    <dgm:cxn modelId="{ABE94777-F22F-430D-B230-27AC2043F422}" type="presParOf" srcId="{4FC34EE8-4648-4C45-979A-01A5C325DDBA}" destId="{BFB0683B-6E74-4D8D-9D6D-84D1BE927B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115522-161C-404A-9775-16867015895B}" type="doc">
      <dgm:prSet loTypeId="urn:microsoft.com/office/officeart/2005/8/layout/v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39A4DD7-E451-41D2-81DC-E7B89E8172B0}">
      <dgm:prSet phldrT="[Texto]" custT="1"/>
      <dgm:spPr/>
      <dgm:t>
        <a:bodyPr/>
        <a:lstStyle/>
        <a:p>
          <a:r>
            <a:rPr lang="es-CO" sz="2000" b="1" dirty="0"/>
            <a:t>EC1 </a:t>
          </a:r>
          <a:r>
            <a:rPr lang="es-CO" sz="2000" dirty="0"/>
            <a:t>= {robot(H2),en(A,H2),</a:t>
          </a:r>
          <a:r>
            <a:rPr lang="es-CO" sz="2000" dirty="0">
              <a:solidFill>
                <a:srgbClr val="FFFF00"/>
              </a:solidFill>
            </a:rPr>
            <a:t>en(V,H2</a:t>
          </a:r>
          <a:r>
            <a:rPr lang="es-CO" sz="2000" dirty="0"/>
            <a:t>)}</a:t>
          </a:r>
          <a:endParaRPr lang="es-ES" sz="2000" dirty="0"/>
        </a:p>
      </dgm:t>
    </dgm:pt>
    <dgm:pt modelId="{CEEA8B61-5C3A-4864-B597-43E5FD3BAC51}" type="sibTrans" cxnId="{65544E62-5B13-499B-967D-DFDB33ED81AE}">
      <dgm:prSet/>
      <dgm:spPr/>
      <dgm:t>
        <a:bodyPr/>
        <a:lstStyle/>
        <a:p>
          <a:endParaRPr lang="es-ES"/>
        </a:p>
      </dgm:t>
    </dgm:pt>
    <dgm:pt modelId="{5C725817-C74C-4EB2-B8F5-3F9889B217D2}" type="parTrans" cxnId="{65544E62-5B13-499B-967D-DFDB33ED81AE}">
      <dgm:prSet/>
      <dgm:spPr/>
      <dgm:t>
        <a:bodyPr/>
        <a:lstStyle/>
        <a:p>
          <a:endParaRPr lang="es-ES"/>
        </a:p>
      </dgm:t>
    </dgm:pt>
    <dgm:pt modelId="{8B9E47A8-96F6-4414-8ADC-EEF7484BA8A7}" type="pres">
      <dgm:prSet presAssocID="{3D115522-161C-404A-9775-1686701589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A7B078-606D-4DD0-A0D6-2A661B4D10FF}" type="pres">
      <dgm:prSet presAssocID="{439A4DD7-E451-41D2-81DC-E7B89E8172B0}" presName="parentText" presStyleLbl="node1" presStyleIdx="0" presStyleCnt="1" custLinFactNeighborY="265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EBDE030-EFDD-4216-A989-6EC9517495C4}" type="presOf" srcId="{439A4DD7-E451-41D2-81DC-E7B89E8172B0}" destId="{3DA7B078-606D-4DD0-A0D6-2A661B4D10FF}" srcOrd="0" destOrd="0" presId="urn:microsoft.com/office/officeart/2005/8/layout/vList2"/>
    <dgm:cxn modelId="{65544E62-5B13-499B-967D-DFDB33ED81AE}" srcId="{3D115522-161C-404A-9775-16867015895B}" destId="{439A4DD7-E451-41D2-81DC-E7B89E8172B0}" srcOrd="0" destOrd="0" parTransId="{5C725817-C74C-4EB2-B8F5-3F9889B217D2}" sibTransId="{CEEA8B61-5C3A-4864-B597-43E5FD3BAC51}"/>
    <dgm:cxn modelId="{178415BB-D5C9-4C85-AFCF-F05EF0829695}" type="presOf" srcId="{3D115522-161C-404A-9775-16867015895B}" destId="{8B9E47A8-96F6-4414-8ADC-EEF7484BA8A7}" srcOrd="0" destOrd="0" presId="urn:microsoft.com/office/officeart/2005/8/layout/vList2"/>
    <dgm:cxn modelId="{EA8C9EEB-5469-4864-80BE-974E4739A629}" type="presParOf" srcId="{8B9E47A8-96F6-4414-8ADC-EEF7484BA8A7}" destId="{3DA7B078-606D-4DD0-A0D6-2A661B4D10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D3762-9CD8-493A-ADEF-34D2782983F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DBA62FE7-2241-4C51-BB29-7E6C324EBA71}">
      <dgm:prSet phldrT="[Texto]"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2730FE12-60DC-4AD6-ADF1-0F072B8EB5D1}" type="parTrans" cxnId="{2CE81B1B-F166-4C88-98C3-AC101D86373D}">
      <dgm:prSet/>
      <dgm:spPr/>
      <dgm:t>
        <a:bodyPr/>
        <a:lstStyle/>
        <a:p>
          <a:endParaRPr lang="es-ES"/>
        </a:p>
      </dgm:t>
    </dgm:pt>
    <dgm:pt modelId="{5B42BD84-8DAF-4702-8EF0-CBE925B82D71}" type="sibTrans" cxnId="{2CE81B1B-F166-4C88-98C3-AC101D86373D}">
      <dgm:prSet/>
      <dgm:spPr/>
      <dgm:t>
        <a:bodyPr/>
        <a:lstStyle/>
        <a:p>
          <a:endParaRPr lang="es-ES"/>
        </a:p>
      </dgm:t>
    </dgm:pt>
    <dgm:pt modelId="{F547F4D0-71DE-474B-BE3B-9942EE6EF0F8}">
      <dgm:prSet phldrT="[Texto]"/>
      <dgm:spPr/>
      <dgm:t>
        <a:bodyPr/>
        <a:lstStyle/>
        <a:p>
          <a:r>
            <a:rPr lang="es-CO" dirty="0"/>
            <a:t>en(A,H1)</a:t>
          </a:r>
          <a:endParaRPr lang="es-ES" dirty="0"/>
        </a:p>
      </dgm:t>
    </dgm:pt>
    <dgm:pt modelId="{EC8AD749-1D3E-4D88-AC95-F7A3B727E236}" type="parTrans" cxnId="{096E0E7D-450A-4113-A71F-48249D07D53A}">
      <dgm:prSet/>
      <dgm:spPr/>
      <dgm:t>
        <a:bodyPr/>
        <a:lstStyle/>
        <a:p>
          <a:endParaRPr lang="es-ES"/>
        </a:p>
      </dgm:t>
    </dgm:pt>
    <dgm:pt modelId="{9B764DDB-3387-4FE1-B29B-8DF6F5CF59E3}" type="sibTrans" cxnId="{096E0E7D-450A-4113-A71F-48249D07D53A}">
      <dgm:prSet/>
      <dgm:spPr/>
      <dgm:t>
        <a:bodyPr/>
        <a:lstStyle/>
        <a:p>
          <a:endParaRPr lang="es-ES"/>
        </a:p>
      </dgm:t>
    </dgm:pt>
    <dgm:pt modelId="{2A18C827-BCBA-4FFA-A1D5-31CB7FCED702}">
      <dgm:prSet phldrT="[Texto]"/>
      <dgm:spPr/>
      <dgm:t>
        <a:bodyPr/>
        <a:lstStyle/>
        <a:p>
          <a:r>
            <a:rPr lang="es-CO" dirty="0">
              <a:solidFill>
                <a:srgbClr val="FFFF00"/>
              </a:solidFill>
            </a:rPr>
            <a:t>en(V,H2)</a:t>
          </a:r>
          <a:endParaRPr lang="es-ES" dirty="0">
            <a:solidFill>
              <a:srgbClr val="FFFF00"/>
            </a:solidFill>
          </a:endParaRPr>
        </a:p>
      </dgm:t>
    </dgm:pt>
    <dgm:pt modelId="{37246E21-59DE-4975-A649-848E9BEFBD8C}" type="parTrans" cxnId="{715CAAAB-FBE1-40E4-8A73-5AF5ADA00370}">
      <dgm:prSet/>
      <dgm:spPr/>
      <dgm:t>
        <a:bodyPr/>
        <a:lstStyle/>
        <a:p>
          <a:endParaRPr lang="es-ES"/>
        </a:p>
      </dgm:t>
    </dgm:pt>
    <dgm:pt modelId="{6E470228-5869-49BB-814A-061EAC290A11}" type="sibTrans" cxnId="{715CAAAB-FBE1-40E4-8A73-5AF5ADA00370}">
      <dgm:prSet/>
      <dgm:spPr/>
      <dgm:t>
        <a:bodyPr/>
        <a:lstStyle/>
        <a:p>
          <a:endParaRPr lang="es-ES"/>
        </a:p>
      </dgm:t>
    </dgm:pt>
    <dgm:pt modelId="{B76D99D2-C766-4B02-AC12-B561A7464EB9}" type="pres">
      <dgm:prSet presAssocID="{9D4D3762-9CD8-493A-ADEF-34D2782983F8}" presName="Name0" presStyleCnt="0">
        <dgm:presLayoutVars>
          <dgm:chMax val="7"/>
          <dgm:chPref val="7"/>
          <dgm:dir/>
        </dgm:presLayoutVars>
      </dgm:prSet>
      <dgm:spPr/>
    </dgm:pt>
    <dgm:pt modelId="{1AE4B48E-879C-47F2-BA9D-4182DF15595F}" type="pres">
      <dgm:prSet presAssocID="{9D4D3762-9CD8-493A-ADEF-34D2782983F8}" presName="Name1" presStyleCnt="0"/>
      <dgm:spPr/>
    </dgm:pt>
    <dgm:pt modelId="{16F9E67B-2ACB-4E16-A3B8-9BF4A698B783}" type="pres">
      <dgm:prSet presAssocID="{9D4D3762-9CD8-493A-ADEF-34D2782983F8}" presName="cycle" presStyleCnt="0"/>
      <dgm:spPr/>
    </dgm:pt>
    <dgm:pt modelId="{F15C67A4-666E-44F7-9DB5-67CA42ED68EF}" type="pres">
      <dgm:prSet presAssocID="{9D4D3762-9CD8-493A-ADEF-34D2782983F8}" presName="srcNode" presStyleLbl="node1" presStyleIdx="0" presStyleCnt="3"/>
      <dgm:spPr/>
    </dgm:pt>
    <dgm:pt modelId="{7C85FC4D-487A-4385-95F3-3F82A626D8C2}" type="pres">
      <dgm:prSet presAssocID="{9D4D3762-9CD8-493A-ADEF-34D2782983F8}" presName="conn" presStyleLbl="parChTrans1D2" presStyleIdx="0" presStyleCnt="1"/>
      <dgm:spPr/>
      <dgm:t>
        <a:bodyPr/>
        <a:lstStyle/>
        <a:p>
          <a:endParaRPr lang="es-ES"/>
        </a:p>
      </dgm:t>
    </dgm:pt>
    <dgm:pt modelId="{5A6B40AB-3EDD-4507-BD9E-F1D5D73CAF98}" type="pres">
      <dgm:prSet presAssocID="{9D4D3762-9CD8-493A-ADEF-34D2782983F8}" presName="extraNode" presStyleLbl="node1" presStyleIdx="0" presStyleCnt="3"/>
      <dgm:spPr/>
    </dgm:pt>
    <dgm:pt modelId="{11F8C25F-7FCF-4B1A-8145-A285C0DC6EC7}" type="pres">
      <dgm:prSet presAssocID="{9D4D3762-9CD8-493A-ADEF-34D2782983F8}" presName="dstNode" presStyleLbl="node1" presStyleIdx="0" presStyleCnt="3"/>
      <dgm:spPr/>
    </dgm:pt>
    <dgm:pt modelId="{E59F5359-568F-4F4D-99FD-AB1DCD28992E}" type="pres">
      <dgm:prSet presAssocID="{DBA62FE7-2241-4C51-BB29-7E6C324EBA7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F83FD5-C71B-4BA0-AA7A-D471DC739581}" type="pres">
      <dgm:prSet presAssocID="{DBA62FE7-2241-4C51-BB29-7E6C324EBA71}" presName="accent_1" presStyleCnt="0"/>
      <dgm:spPr/>
    </dgm:pt>
    <dgm:pt modelId="{869228F5-A467-45D7-8A6C-1AD3F7A9D02D}" type="pres">
      <dgm:prSet presAssocID="{DBA62FE7-2241-4C51-BB29-7E6C324EBA71}" presName="accentRepeatNode" presStyleLbl="solidFgAcc1" presStyleIdx="0" presStyleCnt="3"/>
      <dgm:spPr/>
    </dgm:pt>
    <dgm:pt modelId="{5C3BFC46-3E32-4A05-AF22-FB288A775ADF}" type="pres">
      <dgm:prSet presAssocID="{F547F4D0-71DE-474B-BE3B-9942EE6EF0F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9BE70D-6CE5-40E5-80C7-025BD221FF6A}" type="pres">
      <dgm:prSet presAssocID="{F547F4D0-71DE-474B-BE3B-9942EE6EF0F8}" presName="accent_2" presStyleCnt="0"/>
      <dgm:spPr/>
    </dgm:pt>
    <dgm:pt modelId="{4F4E1F00-7482-4F1B-998D-01049D4859CA}" type="pres">
      <dgm:prSet presAssocID="{F547F4D0-71DE-474B-BE3B-9942EE6EF0F8}" presName="accentRepeatNode" presStyleLbl="solidFgAcc1" presStyleIdx="1" presStyleCnt="3"/>
      <dgm:spPr/>
    </dgm:pt>
    <dgm:pt modelId="{17EA0B60-B237-41E2-B36D-A2B76F6CE6E0}" type="pres">
      <dgm:prSet presAssocID="{2A18C827-BCBA-4FFA-A1D5-31CB7FCED70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E659D4-2A92-4833-978A-D7C60F158599}" type="pres">
      <dgm:prSet presAssocID="{2A18C827-BCBA-4FFA-A1D5-31CB7FCED702}" presName="accent_3" presStyleCnt="0"/>
      <dgm:spPr/>
    </dgm:pt>
    <dgm:pt modelId="{AD093FF5-5646-4D7B-9C9E-042D40F2B286}" type="pres">
      <dgm:prSet presAssocID="{2A18C827-BCBA-4FFA-A1D5-31CB7FCED702}" presName="accentRepeatNode" presStyleLbl="solidFgAcc1" presStyleIdx="2" presStyleCnt="3"/>
      <dgm:spPr/>
    </dgm:pt>
  </dgm:ptLst>
  <dgm:cxnLst>
    <dgm:cxn modelId="{EBFDCF4F-4988-4B52-A473-5204BFE2FD22}" type="presOf" srcId="{9D4D3762-9CD8-493A-ADEF-34D2782983F8}" destId="{B76D99D2-C766-4B02-AC12-B561A7464EB9}" srcOrd="0" destOrd="0" presId="urn:microsoft.com/office/officeart/2008/layout/VerticalCurvedList"/>
    <dgm:cxn modelId="{BB3FD22B-DD7A-48BD-8085-91D0FB586A5E}" type="presOf" srcId="{F547F4D0-71DE-474B-BE3B-9942EE6EF0F8}" destId="{5C3BFC46-3E32-4A05-AF22-FB288A775ADF}" srcOrd="0" destOrd="0" presId="urn:microsoft.com/office/officeart/2008/layout/VerticalCurvedList"/>
    <dgm:cxn modelId="{436E6B17-F7E3-46CD-AE54-DC67587EF9BC}" type="presOf" srcId="{DBA62FE7-2241-4C51-BB29-7E6C324EBA71}" destId="{E59F5359-568F-4F4D-99FD-AB1DCD28992E}" srcOrd="0" destOrd="0" presId="urn:microsoft.com/office/officeart/2008/layout/VerticalCurvedList"/>
    <dgm:cxn modelId="{715CAAAB-FBE1-40E4-8A73-5AF5ADA00370}" srcId="{9D4D3762-9CD8-493A-ADEF-34D2782983F8}" destId="{2A18C827-BCBA-4FFA-A1D5-31CB7FCED702}" srcOrd="2" destOrd="0" parTransId="{37246E21-59DE-4975-A649-848E9BEFBD8C}" sibTransId="{6E470228-5869-49BB-814A-061EAC290A11}"/>
    <dgm:cxn modelId="{790B4C9D-2757-4A41-9F35-F411949337E0}" type="presOf" srcId="{2A18C827-BCBA-4FFA-A1D5-31CB7FCED702}" destId="{17EA0B60-B237-41E2-B36D-A2B76F6CE6E0}" srcOrd="0" destOrd="0" presId="urn:microsoft.com/office/officeart/2008/layout/VerticalCurvedList"/>
    <dgm:cxn modelId="{2CE81B1B-F166-4C88-98C3-AC101D86373D}" srcId="{9D4D3762-9CD8-493A-ADEF-34D2782983F8}" destId="{DBA62FE7-2241-4C51-BB29-7E6C324EBA71}" srcOrd="0" destOrd="0" parTransId="{2730FE12-60DC-4AD6-ADF1-0F072B8EB5D1}" sibTransId="{5B42BD84-8DAF-4702-8EF0-CBE925B82D71}"/>
    <dgm:cxn modelId="{096E0E7D-450A-4113-A71F-48249D07D53A}" srcId="{9D4D3762-9CD8-493A-ADEF-34D2782983F8}" destId="{F547F4D0-71DE-474B-BE3B-9942EE6EF0F8}" srcOrd="1" destOrd="0" parTransId="{EC8AD749-1D3E-4D88-AC95-F7A3B727E236}" sibTransId="{9B764DDB-3387-4FE1-B29B-8DF6F5CF59E3}"/>
    <dgm:cxn modelId="{08D5110F-6676-4224-9974-A2778B3EB400}" type="presOf" srcId="{5B42BD84-8DAF-4702-8EF0-CBE925B82D71}" destId="{7C85FC4D-487A-4385-95F3-3F82A626D8C2}" srcOrd="0" destOrd="0" presId="urn:microsoft.com/office/officeart/2008/layout/VerticalCurvedList"/>
    <dgm:cxn modelId="{1078322B-243A-4A96-B598-EB6A563B0EFC}" type="presParOf" srcId="{B76D99D2-C766-4B02-AC12-B561A7464EB9}" destId="{1AE4B48E-879C-47F2-BA9D-4182DF15595F}" srcOrd="0" destOrd="0" presId="urn:microsoft.com/office/officeart/2008/layout/VerticalCurvedList"/>
    <dgm:cxn modelId="{8F2F9C42-4CD5-4E02-873F-516A95910B4D}" type="presParOf" srcId="{1AE4B48E-879C-47F2-BA9D-4182DF15595F}" destId="{16F9E67B-2ACB-4E16-A3B8-9BF4A698B783}" srcOrd="0" destOrd="0" presId="urn:microsoft.com/office/officeart/2008/layout/VerticalCurvedList"/>
    <dgm:cxn modelId="{DA3FEBF1-BBFB-4D34-B1DA-1789C19B5BED}" type="presParOf" srcId="{16F9E67B-2ACB-4E16-A3B8-9BF4A698B783}" destId="{F15C67A4-666E-44F7-9DB5-67CA42ED68EF}" srcOrd="0" destOrd="0" presId="urn:microsoft.com/office/officeart/2008/layout/VerticalCurvedList"/>
    <dgm:cxn modelId="{FC1C3875-513C-4192-A986-AD3033376D98}" type="presParOf" srcId="{16F9E67B-2ACB-4E16-A3B8-9BF4A698B783}" destId="{7C85FC4D-487A-4385-95F3-3F82A626D8C2}" srcOrd="1" destOrd="0" presId="urn:microsoft.com/office/officeart/2008/layout/VerticalCurvedList"/>
    <dgm:cxn modelId="{39058752-D904-4D1A-B475-8BAC13970A82}" type="presParOf" srcId="{16F9E67B-2ACB-4E16-A3B8-9BF4A698B783}" destId="{5A6B40AB-3EDD-4507-BD9E-F1D5D73CAF98}" srcOrd="2" destOrd="0" presId="urn:microsoft.com/office/officeart/2008/layout/VerticalCurvedList"/>
    <dgm:cxn modelId="{E9B0DA61-A675-43D8-AEF4-D0B2469BEEAF}" type="presParOf" srcId="{16F9E67B-2ACB-4E16-A3B8-9BF4A698B783}" destId="{11F8C25F-7FCF-4B1A-8145-A285C0DC6EC7}" srcOrd="3" destOrd="0" presId="urn:microsoft.com/office/officeart/2008/layout/VerticalCurvedList"/>
    <dgm:cxn modelId="{D0218DC7-2577-4FCC-BA31-640EEE37737A}" type="presParOf" srcId="{1AE4B48E-879C-47F2-BA9D-4182DF15595F}" destId="{E59F5359-568F-4F4D-99FD-AB1DCD28992E}" srcOrd="1" destOrd="0" presId="urn:microsoft.com/office/officeart/2008/layout/VerticalCurvedList"/>
    <dgm:cxn modelId="{E39B90C7-3A26-4F90-B961-31CD67C2A0A1}" type="presParOf" srcId="{1AE4B48E-879C-47F2-BA9D-4182DF15595F}" destId="{F3F83FD5-C71B-4BA0-AA7A-D471DC739581}" srcOrd="2" destOrd="0" presId="urn:microsoft.com/office/officeart/2008/layout/VerticalCurvedList"/>
    <dgm:cxn modelId="{3A328F87-E67C-42FC-94C8-5765D0D1039F}" type="presParOf" srcId="{F3F83FD5-C71B-4BA0-AA7A-D471DC739581}" destId="{869228F5-A467-45D7-8A6C-1AD3F7A9D02D}" srcOrd="0" destOrd="0" presId="urn:microsoft.com/office/officeart/2008/layout/VerticalCurvedList"/>
    <dgm:cxn modelId="{1E34BDCA-0414-49CE-96D1-AA5223F9182A}" type="presParOf" srcId="{1AE4B48E-879C-47F2-BA9D-4182DF15595F}" destId="{5C3BFC46-3E32-4A05-AF22-FB288A775ADF}" srcOrd="3" destOrd="0" presId="urn:microsoft.com/office/officeart/2008/layout/VerticalCurvedList"/>
    <dgm:cxn modelId="{306274E7-8E13-4310-8FAA-0135194E7625}" type="presParOf" srcId="{1AE4B48E-879C-47F2-BA9D-4182DF15595F}" destId="{EE9BE70D-6CE5-40E5-80C7-025BD221FF6A}" srcOrd="4" destOrd="0" presId="urn:microsoft.com/office/officeart/2008/layout/VerticalCurvedList"/>
    <dgm:cxn modelId="{97B18DE1-8300-4D16-B912-081F37BE4F06}" type="presParOf" srcId="{EE9BE70D-6CE5-40E5-80C7-025BD221FF6A}" destId="{4F4E1F00-7482-4F1B-998D-01049D4859CA}" srcOrd="0" destOrd="0" presId="urn:microsoft.com/office/officeart/2008/layout/VerticalCurvedList"/>
    <dgm:cxn modelId="{482EFAEF-597E-4F1D-94DE-E9615ED64981}" type="presParOf" srcId="{1AE4B48E-879C-47F2-BA9D-4182DF15595F}" destId="{17EA0B60-B237-41E2-B36D-A2B76F6CE6E0}" srcOrd="5" destOrd="0" presId="urn:microsoft.com/office/officeart/2008/layout/VerticalCurvedList"/>
    <dgm:cxn modelId="{C969A635-07CC-4DCB-8B83-D78C90DAFAF4}" type="presParOf" srcId="{1AE4B48E-879C-47F2-BA9D-4182DF15595F}" destId="{26E659D4-2A92-4833-978A-D7C60F158599}" srcOrd="6" destOrd="0" presId="urn:microsoft.com/office/officeart/2008/layout/VerticalCurvedList"/>
    <dgm:cxn modelId="{AA4335DE-CC64-41D1-9A0B-38B20C6298E5}" type="presParOf" srcId="{26E659D4-2A92-4833-978A-D7C60F158599}" destId="{AD093FF5-5646-4D7B-9C9E-042D40F2B2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C51CB1-18C1-48E4-8DAC-72F8F13B7E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7DD77AE7-537C-4F7D-99D9-EE532B4FDF64}">
      <dgm:prSet phldrT="[Texto]"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2028E6A8-6C2F-4704-A052-E9D9F523EF8D}" type="parTrans" cxnId="{0B6A796B-976C-427C-B9EF-DDA74C13DB7C}">
      <dgm:prSet/>
      <dgm:spPr/>
      <dgm:t>
        <a:bodyPr/>
        <a:lstStyle/>
        <a:p>
          <a:endParaRPr lang="es-ES"/>
        </a:p>
      </dgm:t>
    </dgm:pt>
    <dgm:pt modelId="{37E24CB1-7E80-4922-9951-741E262EF388}" type="sibTrans" cxnId="{0B6A796B-976C-427C-B9EF-DDA74C13DB7C}">
      <dgm:prSet/>
      <dgm:spPr/>
      <dgm:t>
        <a:bodyPr/>
        <a:lstStyle/>
        <a:p>
          <a:endParaRPr lang="es-ES"/>
        </a:p>
      </dgm:t>
    </dgm:pt>
    <dgm:pt modelId="{E6006EA0-13B6-4D7C-8A54-4717570BF394}">
      <dgm:prSet phldrT="[Texto]"/>
      <dgm:spPr/>
      <dgm:t>
        <a:bodyPr/>
        <a:lstStyle/>
        <a:p>
          <a:r>
            <a:rPr lang="es-CO" dirty="0">
              <a:solidFill>
                <a:srgbClr val="FFFF00"/>
              </a:solidFill>
            </a:rPr>
            <a:t>en(A,H1)</a:t>
          </a:r>
          <a:endParaRPr lang="es-ES" dirty="0">
            <a:solidFill>
              <a:srgbClr val="FFFF00"/>
            </a:solidFill>
          </a:endParaRPr>
        </a:p>
      </dgm:t>
    </dgm:pt>
    <dgm:pt modelId="{C8EDE152-23B0-4C55-BEC0-64BAFA51144D}" type="parTrans" cxnId="{0565CF94-0EFC-4DC4-A513-CBE60984ED0B}">
      <dgm:prSet/>
      <dgm:spPr/>
      <dgm:t>
        <a:bodyPr/>
        <a:lstStyle/>
        <a:p>
          <a:endParaRPr lang="es-ES"/>
        </a:p>
      </dgm:t>
    </dgm:pt>
    <dgm:pt modelId="{99C7AFEC-262B-4A5D-A6BA-98BC1ADC250D}" type="sibTrans" cxnId="{0565CF94-0EFC-4DC4-A513-CBE60984ED0B}">
      <dgm:prSet/>
      <dgm:spPr/>
      <dgm:t>
        <a:bodyPr/>
        <a:lstStyle/>
        <a:p>
          <a:endParaRPr lang="es-ES"/>
        </a:p>
      </dgm:t>
    </dgm:pt>
    <dgm:pt modelId="{A4A53F32-833E-442C-A096-C3CA2E19B641}" type="pres">
      <dgm:prSet presAssocID="{92C51CB1-18C1-48E4-8DAC-72F8F13B7E74}" presName="Name0" presStyleCnt="0">
        <dgm:presLayoutVars>
          <dgm:chMax val="7"/>
          <dgm:chPref val="7"/>
          <dgm:dir/>
        </dgm:presLayoutVars>
      </dgm:prSet>
      <dgm:spPr/>
    </dgm:pt>
    <dgm:pt modelId="{4CC480A5-8516-4181-B33D-EA294C81EE1E}" type="pres">
      <dgm:prSet presAssocID="{92C51CB1-18C1-48E4-8DAC-72F8F13B7E74}" presName="Name1" presStyleCnt="0"/>
      <dgm:spPr/>
    </dgm:pt>
    <dgm:pt modelId="{0C1F498A-DC39-446E-8F59-4B19E8FE3A1A}" type="pres">
      <dgm:prSet presAssocID="{92C51CB1-18C1-48E4-8DAC-72F8F13B7E74}" presName="cycle" presStyleCnt="0"/>
      <dgm:spPr/>
    </dgm:pt>
    <dgm:pt modelId="{5F10A2E6-CF2E-4313-A2EF-862408D7CD7C}" type="pres">
      <dgm:prSet presAssocID="{92C51CB1-18C1-48E4-8DAC-72F8F13B7E74}" presName="srcNode" presStyleLbl="node1" presStyleIdx="0" presStyleCnt="2"/>
      <dgm:spPr/>
    </dgm:pt>
    <dgm:pt modelId="{4907DC48-79BE-40A1-9AE4-3D933C884CBD}" type="pres">
      <dgm:prSet presAssocID="{92C51CB1-18C1-48E4-8DAC-72F8F13B7E74}" presName="conn" presStyleLbl="parChTrans1D2" presStyleIdx="0" presStyleCnt="1"/>
      <dgm:spPr/>
      <dgm:t>
        <a:bodyPr/>
        <a:lstStyle/>
        <a:p>
          <a:endParaRPr lang="es-ES"/>
        </a:p>
      </dgm:t>
    </dgm:pt>
    <dgm:pt modelId="{7896D3D6-8198-45E3-951B-66BF85E9B523}" type="pres">
      <dgm:prSet presAssocID="{92C51CB1-18C1-48E4-8DAC-72F8F13B7E74}" presName="extraNode" presStyleLbl="node1" presStyleIdx="0" presStyleCnt="2"/>
      <dgm:spPr/>
    </dgm:pt>
    <dgm:pt modelId="{8E414D18-1FBC-4BC0-8D6D-BAA974239C61}" type="pres">
      <dgm:prSet presAssocID="{92C51CB1-18C1-48E4-8DAC-72F8F13B7E74}" presName="dstNode" presStyleLbl="node1" presStyleIdx="0" presStyleCnt="2"/>
      <dgm:spPr/>
    </dgm:pt>
    <dgm:pt modelId="{D321937C-F89D-46F9-8990-6F311A082C0E}" type="pres">
      <dgm:prSet presAssocID="{7DD77AE7-537C-4F7D-99D9-EE532B4FDF6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30D036-C1C0-4A9C-A29B-C10BCB86C0C0}" type="pres">
      <dgm:prSet presAssocID="{7DD77AE7-537C-4F7D-99D9-EE532B4FDF64}" presName="accent_1" presStyleCnt="0"/>
      <dgm:spPr/>
    </dgm:pt>
    <dgm:pt modelId="{4D1F8AE0-8FB6-4EC6-BB84-2E364F4C93E2}" type="pres">
      <dgm:prSet presAssocID="{7DD77AE7-537C-4F7D-99D9-EE532B4FDF64}" presName="accentRepeatNode" presStyleLbl="solidFgAcc1" presStyleIdx="0" presStyleCnt="2"/>
      <dgm:spPr/>
    </dgm:pt>
    <dgm:pt modelId="{499EFA85-4F49-4D0D-BB70-4518EE6BD477}" type="pres">
      <dgm:prSet presAssocID="{E6006EA0-13B6-4D7C-8A54-4717570BF39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217E29-5065-45C3-9E42-F2BE496629FA}" type="pres">
      <dgm:prSet presAssocID="{E6006EA0-13B6-4D7C-8A54-4717570BF394}" presName="accent_2" presStyleCnt="0"/>
      <dgm:spPr/>
    </dgm:pt>
    <dgm:pt modelId="{5B6CB2D9-17DD-47F1-BB7C-2FA51A49121C}" type="pres">
      <dgm:prSet presAssocID="{E6006EA0-13B6-4D7C-8A54-4717570BF394}" presName="accentRepeatNode" presStyleLbl="solidFgAcc1" presStyleIdx="1" presStyleCnt="2"/>
      <dgm:spPr/>
    </dgm:pt>
  </dgm:ptLst>
  <dgm:cxnLst>
    <dgm:cxn modelId="{99CD5DCD-CEBF-458B-8F28-605264ECF9F7}" type="presOf" srcId="{37E24CB1-7E80-4922-9951-741E262EF388}" destId="{4907DC48-79BE-40A1-9AE4-3D933C884CBD}" srcOrd="0" destOrd="0" presId="urn:microsoft.com/office/officeart/2008/layout/VerticalCurvedList"/>
    <dgm:cxn modelId="{001F8F00-ECA3-401B-89C5-4B50AF75676B}" type="presOf" srcId="{7DD77AE7-537C-4F7D-99D9-EE532B4FDF64}" destId="{D321937C-F89D-46F9-8990-6F311A082C0E}" srcOrd="0" destOrd="0" presId="urn:microsoft.com/office/officeart/2008/layout/VerticalCurvedList"/>
    <dgm:cxn modelId="{0565CF94-0EFC-4DC4-A513-CBE60984ED0B}" srcId="{92C51CB1-18C1-48E4-8DAC-72F8F13B7E74}" destId="{E6006EA0-13B6-4D7C-8A54-4717570BF394}" srcOrd="1" destOrd="0" parTransId="{C8EDE152-23B0-4C55-BEC0-64BAFA51144D}" sibTransId="{99C7AFEC-262B-4A5D-A6BA-98BC1ADC250D}"/>
    <dgm:cxn modelId="{0B6A796B-976C-427C-B9EF-DDA74C13DB7C}" srcId="{92C51CB1-18C1-48E4-8DAC-72F8F13B7E74}" destId="{7DD77AE7-537C-4F7D-99D9-EE532B4FDF64}" srcOrd="0" destOrd="0" parTransId="{2028E6A8-6C2F-4704-A052-E9D9F523EF8D}" sibTransId="{37E24CB1-7E80-4922-9951-741E262EF388}"/>
    <dgm:cxn modelId="{6C637EF1-D00B-4544-BE16-9517EB2751D2}" type="presOf" srcId="{E6006EA0-13B6-4D7C-8A54-4717570BF394}" destId="{499EFA85-4F49-4D0D-BB70-4518EE6BD477}" srcOrd="0" destOrd="0" presId="urn:microsoft.com/office/officeart/2008/layout/VerticalCurvedList"/>
    <dgm:cxn modelId="{C115187F-D904-4814-9CF1-0176BB1E9964}" type="presOf" srcId="{92C51CB1-18C1-48E4-8DAC-72F8F13B7E74}" destId="{A4A53F32-833E-442C-A096-C3CA2E19B641}" srcOrd="0" destOrd="0" presId="urn:microsoft.com/office/officeart/2008/layout/VerticalCurvedList"/>
    <dgm:cxn modelId="{284C42BC-7B74-4EA1-84DC-C77AF83254D7}" type="presParOf" srcId="{A4A53F32-833E-442C-A096-C3CA2E19B641}" destId="{4CC480A5-8516-4181-B33D-EA294C81EE1E}" srcOrd="0" destOrd="0" presId="urn:microsoft.com/office/officeart/2008/layout/VerticalCurvedList"/>
    <dgm:cxn modelId="{747BADE9-B873-4CD8-9D49-EF1D49BA55E3}" type="presParOf" srcId="{4CC480A5-8516-4181-B33D-EA294C81EE1E}" destId="{0C1F498A-DC39-446E-8F59-4B19E8FE3A1A}" srcOrd="0" destOrd="0" presId="urn:microsoft.com/office/officeart/2008/layout/VerticalCurvedList"/>
    <dgm:cxn modelId="{C4DB498D-BBEE-4C33-B5FE-2D8F85B11A9D}" type="presParOf" srcId="{0C1F498A-DC39-446E-8F59-4B19E8FE3A1A}" destId="{5F10A2E6-CF2E-4313-A2EF-862408D7CD7C}" srcOrd="0" destOrd="0" presId="urn:microsoft.com/office/officeart/2008/layout/VerticalCurvedList"/>
    <dgm:cxn modelId="{53A77B8C-5D10-4B51-BF59-D8A39A2876D1}" type="presParOf" srcId="{0C1F498A-DC39-446E-8F59-4B19E8FE3A1A}" destId="{4907DC48-79BE-40A1-9AE4-3D933C884CBD}" srcOrd="1" destOrd="0" presId="urn:microsoft.com/office/officeart/2008/layout/VerticalCurvedList"/>
    <dgm:cxn modelId="{A707C875-A812-45C1-A5B9-9417780C206C}" type="presParOf" srcId="{0C1F498A-DC39-446E-8F59-4B19E8FE3A1A}" destId="{7896D3D6-8198-45E3-951B-66BF85E9B523}" srcOrd="2" destOrd="0" presId="urn:microsoft.com/office/officeart/2008/layout/VerticalCurvedList"/>
    <dgm:cxn modelId="{641C8244-9C38-463E-9E7E-4E537B07D71E}" type="presParOf" srcId="{0C1F498A-DC39-446E-8F59-4B19E8FE3A1A}" destId="{8E414D18-1FBC-4BC0-8D6D-BAA974239C61}" srcOrd="3" destOrd="0" presId="urn:microsoft.com/office/officeart/2008/layout/VerticalCurvedList"/>
    <dgm:cxn modelId="{64757A41-A14D-4012-90E4-EB77C9F2C3A4}" type="presParOf" srcId="{4CC480A5-8516-4181-B33D-EA294C81EE1E}" destId="{D321937C-F89D-46F9-8990-6F311A082C0E}" srcOrd="1" destOrd="0" presId="urn:microsoft.com/office/officeart/2008/layout/VerticalCurvedList"/>
    <dgm:cxn modelId="{320A5FA1-12CF-4B1E-B4F0-B77B72304635}" type="presParOf" srcId="{4CC480A5-8516-4181-B33D-EA294C81EE1E}" destId="{F630D036-C1C0-4A9C-A29B-C10BCB86C0C0}" srcOrd="2" destOrd="0" presId="urn:microsoft.com/office/officeart/2008/layout/VerticalCurvedList"/>
    <dgm:cxn modelId="{A180D3CA-648D-41A5-B254-740310C0DE52}" type="presParOf" srcId="{F630D036-C1C0-4A9C-A29B-C10BCB86C0C0}" destId="{4D1F8AE0-8FB6-4EC6-BB84-2E364F4C93E2}" srcOrd="0" destOrd="0" presId="urn:microsoft.com/office/officeart/2008/layout/VerticalCurvedList"/>
    <dgm:cxn modelId="{EE63D05C-EF2F-4338-95D5-CE62661E9B15}" type="presParOf" srcId="{4CC480A5-8516-4181-B33D-EA294C81EE1E}" destId="{499EFA85-4F49-4D0D-BB70-4518EE6BD477}" srcOrd="3" destOrd="0" presId="urn:microsoft.com/office/officeart/2008/layout/VerticalCurvedList"/>
    <dgm:cxn modelId="{C401D375-BAD4-4ED7-8CDE-9591BA18199D}" type="presParOf" srcId="{4CC480A5-8516-4181-B33D-EA294C81EE1E}" destId="{AA217E29-5065-45C3-9E42-F2BE496629FA}" srcOrd="4" destOrd="0" presId="urn:microsoft.com/office/officeart/2008/layout/VerticalCurvedList"/>
    <dgm:cxn modelId="{9001BF9E-9132-44FA-B855-C2E83079F239}" type="presParOf" srcId="{AA217E29-5065-45C3-9E42-F2BE496629FA}" destId="{5B6CB2D9-17DD-47F1-BB7C-2FA51A4912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115522-161C-404A-9775-16867015895B}" type="doc">
      <dgm:prSet loTypeId="urn:microsoft.com/office/officeart/2005/8/layout/v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39A4DD7-E451-41D2-81DC-E7B89E8172B0}">
      <dgm:prSet phldrT="[Texto]" custT="1"/>
      <dgm:spPr/>
      <dgm:t>
        <a:bodyPr/>
        <a:lstStyle/>
        <a:p>
          <a:r>
            <a:rPr lang="es-CO" sz="1400" b="1" dirty="0"/>
            <a:t>EC1 </a:t>
          </a:r>
          <a:r>
            <a:rPr lang="es-CO" sz="1400" dirty="0"/>
            <a:t>= {robot(H2),en(A,H2)</a:t>
          </a:r>
          <a:r>
            <a:rPr lang="es-CO" sz="1400" dirty="0">
              <a:solidFill>
                <a:schemeClr val="bg1"/>
              </a:solidFill>
            </a:rPr>
            <a:t>,en(V,H2)}</a:t>
          </a:r>
          <a:endParaRPr lang="es-ES" sz="1400" dirty="0">
            <a:solidFill>
              <a:schemeClr val="bg1"/>
            </a:solidFill>
          </a:endParaRPr>
        </a:p>
      </dgm:t>
    </dgm:pt>
    <dgm:pt modelId="{CEEA8B61-5C3A-4864-B597-43E5FD3BAC51}" type="sibTrans" cxnId="{65544E62-5B13-499B-967D-DFDB33ED81AE}">
      <dgm:prSet/>
      <dgm:spPr/>
      <dgm:t>
        <a:bodyPr/>
        <a:lstStyle/>
        <a:p>
          <a:endParaRPr lang="es-ES"/>
        </a:p>
      </dgm:t>
    </dgm:pt>
    <dgm:pt modelId="{5C725817-C74C-4EB2-B8F5-3F9889B217D2}" type="parTrans" cxnId="{65544E62-5B13-499B-967D-DFDB33ED81AE}">
      <dgm:prSet/>
      <dgm:spPr/>
      <dgm:t>
        <a:bodyPr/>
        <a:lstStyle/>
        <a:p>
          <a:endParaRPr lang="es-ES"/>
        </a:p>
      </dgm:t>
    </dgm:pt>
    <dgm:pt modelId="{8B9E47A8-96F6-4414-8ADC-EEF7484BA8A7}" type="pres">
      <dgm:prSet presAssocID="{3D115522-161C-404A-9775-1686701589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A7B078-606D-4DD0-A0D6-2A661B4D10FF}" type="pres">
      <dgm:prSet presAssocID="{439A4DD7-E451-41D2-81DC-E7B89E8172B0}" presName="parentText" presStyleLbl="node1" presStyleIdx="0" presStyleCnt="1" custLinFactNeighborX="344" custLinFactNeighborY="31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5544E62-5B13-499B-967D-DFDB33ED81AE}" srcId="{3D115522-161C-404A-9775-16867015895B}" destId="{439A4DD7-E451-41D2-81DC-E7B89E8172B0}" srcOrd="0" destOrd="0" parTransId="{5C725817-C74C-4EB2-B8F5-3F9889B217D2}" sibTransId="{CEEA8B61-5C3A-4864-B597-43E5FD3BAC51}"/>
    <dgm:cxn modelId="{7792E0DC-D3BD-4410-9BF1-D5F21E82C058}" type="presOf" srcId="{3D115522-161C-404A-9775-16867015895B}" destId="{8B9E47A8-96F6-4414-8ADC-EEF7484BA8A7}" srcOrd="0" destOrd="0" presId="urn:microsoft.com/office/officeart/2005/8/layout/vList2"/>
    <dgm:cxn modelId="{066F6ADA-B774-4C25-85F4-DB3F2DD750F4}" type="presOf" srcId="{439A4DD7-E451-41D2-81DC-E7B89E8172B0}" destId="{3DA7B078-606D-4DD0-A0D6-2A661B4D10FF}" srcOrd="0" destOrd="0" presId="urn:microsoft.com/office/officeart/2005/8/layout/vList2"/>
    <dgm:cxn modelId="{0DD90B81-4BAB-42A2-AEAD-3880E2D3A748}" type="presParOf" srcId="{8B9E47A8-96F6-4414-8ADC-EEF7484BA8A7}" destId="{3DA7B078-606D-4DD0-A0D6-2A661B4D10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C51CB1-18C1-48E4-8DAC-72F8F13B7E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7DD77AE7-537C-4F7D-99D9-EE532B4FDF64}">
      <dgm:prSet phldrT="[Texto]"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2028E6A8-6C2F-4704-A052-E9D9F523EF8D}" type="parTrans" cxnId="{0B6A796B-976C-427C-B9EF-DDA74C13DB7C}">
      <dgm:prSet/>
      <dgm:spPr/>
      <dgm:t>
        <a:bodyPr/>
        <a:lstStyle/>
        <a:p>
          <a:endParaRPr lang="es-ES"/>
        </a:p>
      </dgm:t>
    </dgm:pt>
    <dgm:pt modelId="{37E24CB1-7E80-4922-9951-741E262EF388}" type="sibTrans" cxnId="{0B6A796B-976C-427C-B9EF-DDA74C13DB7C}">
      <dgm:prSet/>
      <dgm:spPr/>
      <dgm:t>
        <a:bodyPr/>
        <a:lstStyle/>
        <a:p>
          <a:endParaRPr lang="es-ES"/>
        </a:p>
      </dgm:t>
    </dgm:pt>
    <dgm:pt modelId="{46D67C4A-D2B1-41DF-8391-E8DBD277177E}">
      <dgm:prSet/>
      <dgm:spPr/>
      <dgm:t>
        <a:bodyPr/>
        <a:lstStyle/>
        <a:p>
          <a:r>
            <a:rPr lang="es-CO"/>
            <a:t>Soltar() con Cp=A y Hr=H1</a:t>
          </a:r>
          <a:endParaRPr lang="es-ES"/>
        </a:p>
      </dgm:t>
    </dgm:pt>
    <dgm:pt modelId="{AF4D1868-5BA3-43E7-8819-74B53ACFC1E5}" type="parTrans" cxnId="{7CB0B537-CA7C-4947-B89F-4E5786A358F3}">
      <dgm:prSet/>
      <dgm:spPr/>
      <dgm:t>
        <a:bodyPr/>
        <a:lstStyle/>
        <a:p>
          <a:endParaRPr lang="es-ES"/>
        </a:p>
      </dgm:t>
    </dgm:pt>
    <dgm:pt modelId="{186CE274-A41B-41E3-ADB9-FA3F4CAB1E13}" type="sibTrans" cxnId="{7CB0B537-CA7C-4947-B89F-4E5786A358F3}">
      <dgm:prSet/>
      <dgm:spPr/>
      <dgm:t>
        <a:bodyPr/>
        <a:lstStyle/>
        <a:p>
          <a:endParaRPr lang="es-ES"/>
        </a:p>
      </dgm:t>
    </dgm:pt>
    <dgm:pt modelId="{984BCA2B-1FAB-4499-BD1D-CD399F08457D}">
      <dgm:prSet/>
      <dgm:spPr/>
      <dgm:t>
        <a:bodyPr/>
        <a:lstStyle/>
        <a:p>
          <a:r>
            <a:rPr lang="es-CO"/>
            <a:t>pinza(A) </a:t>
          </a:r>
          <a:r>
            <a:rPr lang="es-CO">
              <a:sym typeface="Symbol"/>
            </a:rPr>
            <a:t></a:t>
          </a:r>
          <a:r>
            <a:rPr lang="es-CO"/>
            <a:t> robot(H1)</a:t>
          </a:r>
          <a:endParaRPr lang="es-ES"/>
        </a:p>
      </dgm:t>
    </dgm:pt>
    <dgm:pt modelId="{926E20E3-6721-47D3-B799-5EE86BD9A7D7}" type="parTrans" cxnId="{3F70D78D-65C9-4DA5-AF4C-C50CAC112489}">
      <dgm:prSet/>
      <dgm:spPr/>
      <dgm:t>
        <a:bodyPr/>
        <a:lstStyle/>
        <a:p>
          <a:endParaRPr lang="es-ES"/>
        </a:p>
      </dgm:t>
    </dgm:pt>
    <dgm:pt modelId="{3043EB84-C3A7-451B-A74B-E37709D053B9}" type="sibTrans" cxnId="{3F70D78D-65C9-4DA5-AF4C-C50CAC112489}">
      <dgm:prSet/>
      <dgm:spPr/>
      <dgm:t>
        <a:bodyPr/>
        <a:lstStyle/>
        <a:p>
          <a:endParaRPr lang="es-ES"/>
        </a:p>
      </dgm:t>
    </dgm:pt>
    <dgm:pt modelId="{14239147-9FA5-4664-AB95-E8ED1A9CA412}">
      <dgm:prSet/>
      <dgm:spPr/>
      <dgm:t>
        <a:bodyPr/>
        <a:lstStyle/>
        <a:p>
          <a:r>
            <a:rPr lang="es-CO"/>
            <a:t>pinza(A)</a:t>
          </a:r>
          <a:endParaRPr lang="es-ES"/>
        </a:p>
      </dgm:t>
    </dgm:pt>
    <dgm:pt modelId="{19F71E40-7B0E-4B72-9FAF-795460F1BA6D}" type="parTrans" cxnId="{088FD04B-7615-45B8-B96C-6DAB29689CB4}">
      <dgm:prSet/>
      <dgm:spPr/>
      <dgm:t>
        <a:bodyPr/>
        <a:lstStyle/>
        <a:p>
          <a:endParaRPr lang="es-ES"/>
        </a:p>
      </dgm:t>
    </dgm:pt>
    <dgm:pt modelId="{C0F07519-FCB2-4CC0-9445-FC9F24C46E4E}" type="sibTrans" cxnId="{088FD04B-7615-45B8-B96C-6DAB29689CB4}">
      <dgm:prSet/>
      <dgm:spPr/>
      <dgm:t>
        <a:bodyPr/>
        <a:lstStyle/>
        <a:p>
          <a:endParaRPr lang="es-ES"/>
        </a:p>
      </dgm:t>
    </dgm:pt>
    <dgm:pt modelId="{F9642A7F-D32F-4390-ACF3-A91EAA7847B9}">
      <dgm:prSet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EC78F0AF-43B5-41CF-9D1E-5E09DD32840C}" type="parTrans" cxnId="{36CEA4D4-71E3-4BDA-9DF3-1A260F9B8922}">
      <dgm:prSet/>
      <dgm:spPr/>
      <dgm:t>
        <a:bodyPr/>
        <a:lstStyle/>
        <a:p>
          <a:endParaRPr lang="es-ES"/>
        </a:p>
      </dgm:t>
    </dgm:pt>
    <dgm:pt modelId="{BAC11A2D-6BD5-4CE0-8890-1C15A9E6F801}" type="sibTrans" cxnId="{36CEA4D4-71E3-4BDA-9DF3-1A260F9B8922}">
      <dgm:prSet/>
      <dgm:spPr/>
      <dgm:t>
        <a:bodyPr/>
        <a:lstStyle/>
        <a:p>
          <a:endParaRPr lang="es-ES"/>
        </a:p>
      </dgm:t>
    </dgm:pt>
    <dgm:pt modelId="{A1D067D3-D3A4-4120-A551-EC6924BC566D}" type="pres">
      <dgm:prSet presAssocID="{92C51CB1-18C1-48E4-8DAC-72F8F13B7E74}" presName="Name0" presStyleCnt="0">
        <dgm:presLayoutVars>
          <dgm:chMax val="7"/>
          <dgm:chPref val="7"/>
          <dgm:dir/>
        </dgm:presLayoutVars>
      </dgm:prSet>
      <dgm:spPr/>
    </dgm:pt>
    <dgm:pt modelId="{F13B4CA2-E078-44EB-B3C5-3F4E213B2832}" type="pres">
      <dgm:prSet presAssocID="{92C51CB1-18C1-48E4-8DAC-72F8F13B7E74}" presName="Name1" presStyleCnt="0"/>
      <dgm:spPr/>
    </dgm:pt>
    <dgm:pt modelId="{31A5A117-CF49-4E05-8596-F0228A41822D}" type="pres">
      <dgm:prSet presAssocID="{92C51CB1-18C1-48E4-8DAC-72F8F13B7E74}" presName="cycle" presStyleCnt="0"/>
      <dgm:spPr/>
    </dgm:pt>
    <dgm:pt modelId="{FB318179-B24D-4FF7-ACD2-B3B8BE67C046}" type="pres">
      <dgm:prSet presAssocID="{92C51CB1-18C1-48E4-8DAC-72F8F13B7E74}" presName="srcNode" presStyleLbl="node1" presStyleIdx="0" presStyleCnt="5"/>
      <dgm:spPr/>
    </dgm:pt>
    <dgm:pt modelId="{C36B41AB-E324-402A-8E28-EA881A5AA90F}" type="pres">
      <dgm:prSet presAssocID="{92C51CB1-18C1-48E4-8DAC-72F8F13B7E74}" presName="conn" presStyleLbl="parChTrans1D2" presStyleIdx="0" presStyleCnt="1"/>
      <dgm:spPr/>
      <dgm:t>
        <a:bodyPr/>
        <a:lstStyle/>
        <a:p>
          <a:endParaRPr lang="es-ES"/>
        </a:p>
      </dgm:t>
    </dgm:pt>
    <dgm:pt modelId="{41B8C8E0-1B33-434B-8642-33680D2FDB24}" type="pres">
      <dgm:prSet presAssocID="{92C51CB1-18C1-48E4-8DAC-72F8F13B7E74}" presName="extraNode" presStyleLbl="node1" presStyleIdx="0" presStyleCnt="5"/>
      <dgm:spPr/>
    </dgm:pt>
    <dgm:pt modelId="{6FF6A781-98CE-4ADF-A819-56B8AD7EB2D7}" type="pres">
      <dgm:prSet presAssocID="{92C51CB1-18C1-48E4-8DAC-72F8F13B7E74}" presName="dstNode" presStyleLbl="node1" presStyleIdx="0" presStyleCnt="5"/>
      <dgm:spPr/>
    </dgm:pt>
    <dgm:pt modelId="{9FEE834A-5E9C-44EB-BCDB-1D38DE6A28C1}" type="pres">
      <dgm:prSet presAssocID="{7DD77AE7-537C-4F7D-99D9-EE532B4FDF6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79CA9E-3843-4DDB-ADBE-1FB2077F0E84}" type="pres">
      <dgm:prSet presAssocID="{7DD77AE7-537C-4F7D-99D9-EE532B4FDF64}" presName="accent_1" presStyleCnt="0"/>
      <dgm:spPr/>
    </dgm:pt>
    <dgm:pt modelId="{A11D71A3-9B20-40BA-ACF5-250749831789}" type="pres">
      <dgm:prSet presAssocID="{7DD77AE7-537C-4F7D-99D9-EE532B4FDF64}" presName="accentRepeatNode" presStyleLbl="solidFgAcc1" presStyleIdx="0" presStyleCnt="5"/>
      <dgm:spPr/>
    </dgm:pt>
    <dgm:pt modelId="{05E31339-ACA3-4D14-81FF-239DDCD94D80}" type="pres">
      <dgm:prSet presAssocID="{46D67C4A-D2B1-41DF-8391-E8DBD277177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D5556C-E2DB-4E1D-B68E-D27BC5658D30}" type="pres">
      <dgm:prSet presAssocID="{46D67C4A-D2B1-41DF-8391-E8DBD277177E}" presName="accent_2" presStyleCnt="0"/>
      <dgm:spPr/>
    </dgm:pt>
    <dgm:pt modelId="{90AC2E36-5BAC-428B-A600-3559D35D3C47}" type="pres">
      <dgm:prSet presAssocID="{46D67C4A-D2B1-41DF-8391-E8DBD277177E}" presName="accentRepeatNode" presStyleLbl="solidFgAcc1" presStyleIdx="1" presStyleCnt="5"/>
      <dgm:spPr/>
    </dgm:pt>
    <dgm:pt modelId="{0F7132A1-16B7-44E3-8E85-5BB7134722B3}" type="pres">
      <dgm:prSet presAssocID="{984BCA2B-1FAB-4499-BD1D-CD399F08457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34D9B5-EB3A-47C8-BF62-F51A4003CD7C}" type="pres">
      <dgm:prSet presAssocID="{984BCA2B-1FAB-4499-BD1D-CD399F08457D}" presName="accent_3" presStyleCnt="0"/>
      <dgm:spPr/>
    </dgm:pt>
    <dgm:pt modelId="{3A884A28-DB83-4257-95A7-534668A38BED}" type="pres">
      <dgm:prSet presAssocID="{984BCA2B-1FAB-4499-BD1D-CD399F08457D}" presName="accentRepeatNode" presStyleLbl="solidFgAcc1" presStyleIdx="2" presStyleCnt="5"/>
      <dgm:spPr/>
    </dgm:pt>
    <dgm:pt modelId="{B6AFDDCB-B8D3-408F-8467-51875867834D}" type="pres">
      <dgm:prSet presAssocID="{14239147-9FA5-4664-AB95-E8ED1A9CA41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3249D5-83A8-4159-8B73-3485D6E72183}" type="pres">
      <dgm:prSet presAssocID="{14239147-9FA5-4664-AB95-E8ED1A9CA412}" presName="accent_4" presStyleCnt="0"/>
      <dgm:spPr/>
    </dgm:pt>
    <dgm:pt modelId="{98EB7BDC-37C1-4E6E-A41B-E62C24A00E27}" type="pres">
      <dgm:prSet presAssocID="{14239147-9FA5-4664-AB95-E8ED1A9CA412}" presName="accentRepeatNode" presStyleLbl="solidFgAcc1" presStyleIdx="3" presStyleCnt="5"/>
      <dgm:spPr/>
    </dgm:pt>
    <dgm:pt modelId="{EAE36A5D-6835-4D57-A373-D28B9671D5C4}" type="pres">
      <dgm:prSet presAssocID="{F9642A7F-D32F-4390-ACF3-A91EAA7847B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F205B6-D2AF-4118-8D13-D209539263AB}" type="pres">
      <dgm:prSet presAssocID="{F9642A7F-D32F-4390-ACF3-A91EAA7847B9}" presName="accent_5" presStyleCnt="0"/>
      <dgm:spPr/>
    </dgm:pt>
    <dgm:pt modelId="{0C5A52B6-4B39-4BEF-9C02-28985E73B7E1}" type="pres">
      <dgm:prSet presAssocID="{F9642A7F-D32F-4390-ACF3-A91EAA7847B9}" presName="accentRepeatNode" presStyleLbl="solidFgAcc1" presStyleIdx="4" presStyleCnt="5"/>
      <dgm:spPr/>
    </dgm:pt>
  </dgm:ptLst>
  <dgm:cxnLst>
    <dgm:cxn modelId="{3F72E073-62E7-4527-B7E9-8EE277EDAD40}" type="presOf" srcId="{92C51CB1-18C1-48E4-8DAC-72F8F13B7E74}" destId="{A1D067D3-D3A4-4120-A551-EC6924BC566D}" srcOrd="0" destOrd="0" presId="urn:microsoft.com/office/officeart/2008/layout/VerticalCurvedList"/>
    <dgm:cxn modelId="{7CB0B537-CA7C-4947-B89F-4E5786A358F3}" srcId="{92C51CB1-18C1-48E4-8DAC-72F8F13B7E74}" destId="{46D67C4A-D2B1-41DF-8391-E8DBD277177E}" srcOrd="1" destOrd="0" parTransId="{AF4D1868-5BA3-43E7-8819-74B53ACFC1E5}" sibTransId="{186CE274-A41B-41E3-ADB9-FA3F4CAB1E13}"/>
    <dgm:cxn modelId="{EB3D74CA-CE67-4A6D-82CC-21DAE5B71CED}" type="presOf" srcId="{984BCA2B-1FAB-4499-BD1D-CD399F08457D}" destId="{0F7132A1-16B7-44E3-8E85-5BB7134722B3}" srcOrd="0" destOrd="0" presId="urn:microsoft.com/office/officeart/2008/layout/VerticalCurvedList"/>
    <dgm:cxn modelId="{1969B445-80D6-4560-80A7-7CC9450010CA}" type="presOf" srcId="{46D67C4A-D2B1-41DF-8391-E8DBD277177E}" destId="{05E31339-ACA3-4D14-81FF-239DDCD94D80}" srcOrd="0" destOrd="0" presId="urn:microsoft.com/office/officeart/2008/layout/VerticalCurvedList"/>
    <dgm:cxn modelId="{36CEA4D4-71E3-4BDA-9DF3-1A260F9B8922}" srcId="{92C51CB1-18C1-48E4-8DAC-72F8F13B7E74}" destId="{F9642A7F-D32F-4390-ACF3-A91EAA7847B9}" srcOrd="4" destOrd="0" parTransId="{EC78F0AF-43B5-41CF-9D1E-5E09DD32840C}" sibTransId="{BAC11A2D-6BD5-4CE0-8890-1C15A9E6F801}"/>
    <dgm:cxn modelId="{E06FD7F9-E697-4A58-A12F-7B3EE9203755}" type="presOf" srcId="{F9642A7F-D32F-4390-ACF3-A91EAA7847B9}" destId="{EAE36A5D-6835-4D57-A373-D28B9671D5C4}" srcOrd="0" destOrd="0" presId="urn:microsoft.com/office/officeart/2008/layout/VerticalCurvedList"/>
    <dgm:cxn modelId="{FB22A852-1BA0-4EFC-BFC4-F6D184200791}" type="presOf" srcId="{37E24CB1-7E80-4922-9951-741E262EF388}" destId="{C36B41AB-E324-402A-8E28-EA881A5AA90F}" srcOrd="0" destOrd="0" presId="urn:microsoft.com/office/officeart/2008/layout/VerticalCurvedList"/>
    <dgm:cxn modelId="{5F1F719E-E1F8-454D-848A-2481C695F586}" type="presOf" srcId="{14239147-9FA5-4664-AB95-E8ED1A9CA412}" destId="{B6AFDDCB-B8D3-408F-8467-51875867834D}" srcOrd="0" destOrd="0" presId="urn:microsoft.com/office/officeart/2008/layout/VerticalCurvedList"/>
    <dgm:cxn modelId="{0B6A796B-976C-427C-B9EF-DDA74C13DB7C}" srcId="{92C51CB1-18C1-48E4-8DAC-72F8F13B7E74}" destId="{7DD77AE7-537C-4F7D-99D9-EE532B4FDF64}" srcOrd="0" destOrd="0" parTransId="{2028E6A8-6C2F-4704-A052-E9D9F523EF8D}" sibTransId="{37E24CB1-7E80-4922-9951-741E262EF388}"/>
    <dgm:cxn modelId="{F8623258-6C2C-49B9-992F-F6653D7E2F29}" type="presOf" srcId="{7DD77AE7-537C-4F7D-99D9-EE532B4FDF64}" destId="{9FEE834A-5E9C-44EB-BCDB-1D38DE6A28C1}" srcOrd="0" destOrd="0" presId="urn:microsoft.com/office/officeart/2008/layout/VerticalCurvedList"/>
    <dgm:cxn modelId="{088FD04B-7615-45B8-B96C-6DAB29689CB4}" srcId="{92C51CB1-18C1-48E4-8DAC-72F8F13B7E74}" destId="{14239147-9FA5-4664-AB95-E8ED1A9CA412}" srcOrd="3" destOrd="0" parTransId="{19F71E40-7B0E-4B72-9FAF-795460F1BA6D}" sibTransId="{C0F07519-FCB2-4CC0-9445-FC9F24C46E4E}"/>
    <dgm:cxn modelId="{3F70D78D-65C9-4DA5-AF4C-C50CAC112489}" srcId="{92C51CB1-18C1-48E4-8DAC-72F8F13B7E74}" destId="{984BCA2B-1FAB-4499-BD1D-CD399F08457D}" srcOrd="2" destOrd="0" parTransId="{926E20E3-6721-47D3-B799-5EE86BD9A7D7}" sibTransId="{3043EB84-C3A7-451B-A74B-E37709D053B9}"/>
    <dgm:cxn modelId="{CD8FAA4E-F169-4FEB-907B-CB877C807EA9}" type="presParOf" srcId="{A1D067D3-D3A4-4120-A551-EC6924BC566D}" destId="{F13B4CA2-E078-44EB-B3C5-3F4E213B2832}" srcOrd="0" destOrd="0" presId="urn:microsoft.com/office/officeart/2008/layout/VerticalCurvedList"/>
    <dgm:cxn modelId="{101E74D7-E3D0-4F81-B8B3-6D91535AE0B0}" type="presParOf" srcId="{F13B4CA2-E078-44EB-B3C5-3F4E213B2832}" destId="{31A5A117-CF49-4E05-8596-F0228A41822D}" srcOrd="0" destOrd="0" presId="urn:microsoft.com/office/officeart/2008/layout/VerticalCurvedList"/>
    <dgm:cxn modelId="{D236838B-825C-4131-8B77-EF5A867E18C3}" type="presParOf" srcId="{31A5A117-CF49-4E05-8596-F0228A41822D}" destId="{FB318179-B24D-4FF7-ACD2-B3B8BE67C046}" srcOrd="0" destOrd="0" presId="urn:microsoft.com/office/officeart/2008/layout/VerticalCurvedList"/>
    <dgm:cxn modelId="{B96D08A3-44AD-428E-A868-6CD93BF608B9}" type="presParOf" srcId="{31A5A117-CF49-4E05-8596-F0228A41822D}" destId="{C36B41AB-E324-402A-8E28-EA881A5AA90F}" srcOrd="1" destOrd="0" presId="urn:microsoft.com/office/officeart/2008/layout/VerticalCurvedList"/>
    <dgm:cxn modelId="{E0539B7F-FF1E-48A2-A041-B763217CA30A}" type="presParOf" srcId="{31A5A117-CF49-4E05-8596-F0228A41822D}" destId="{41B8C8E0-1B33-434B-8642-33680D2FDB24}" srcOrd="2" destOrd="0" presId="urn:microsoft.com/office/officeart/2008/layout/VerticalCurvedList"/>
    <dgm:cxn modelId="{AADBBF56-8861-4704-925F-371C14A95719}" type="presParOf" srcId="{31A5A117-CF49-4E05-8596-F0228A41822D}" destId="{6FF6A781-98CE-4ADF-A819-56B8AD7EB2D7}" srcOrd="3" destOrd="0" presId="urn:microsoft.com/office/officeart/2008/layout/VerticalCurvedList"/>
    <dgm:cxn modelId="{24E72599-F11A-4EE6-B244-E3190990DF5D}" type="presParOf" srcId="{F13B4CA2-E078-44EB-B3C5-3F4E213B2832}" destId="{9FEE834A-5E9C-44EB-BCDB-1D38DE6A28C1}" srcOrd="1" destOrd="0" presId="urn:microsoft.com/office/officeart/2008/layout/VerticalCurvedList"/>
    <dgm:cxn modelId="{EAB45BBA-EB3B-42D5-82FA-2FDBA3CB9FD9}" type="presParOf" srcId="{F13B4CA2-E078-44EB-B3C5-3F4E213B2832}" destId="{6779CA9E-3843-4DDB-ADBE-1FB2077F0E84}" srcOrd="2" destOrd="0" presId="urn:microsoft.com/office/officeart/2008/layout/VerticalCurvedList"/>
    <dgm:cxn modelId="{B87A3850-E999-4FBC-96C2-32B63971FFE6}" type="presParOf" srcId="{6779CA9E-3843-4DDB-ADBE-1FB2077F0E84}" destId="{A11D71A3-9B20-40BA-ACF5-250749831789}" srcOrd="0" destOrd="0" presId="urn:microsoft.com/office/officeart/2008/layout/VerticalCurvedList"/>
    <dgm:cxn modelId="{0ABF8A54-1E4D-4D98-A34C-C5931F5BCB1C}" type="presParOf" srcId="{F13B4CA2-E078-44EB-B3C5-3F4E213B2832}" destId="{05E31339-ACA3-4D14-81FF-239DDCD94D80}" srcOrd="3" destOrd="0" presId="urn:microsoft.com/office/officeart/2008/layout/VerticalCurvedList"/>
    <dgm:cxn modelId="{B4704404-572B-4C27-9BFB-381E4998A628}" type="presParOf" srcId="{F13B4CA2-E078-44EB-B3C5-3F4E213B2832}" destId="{F4D5556C-E2DB-4E1D-B68E-D27BC5658D30}" srcOrd="4" destOrd="0" presId="urn:microsoft.com/office/officeart/2008/layout/VerticalCurvedList"/>
    <dgm:cxn modelId="{FF6FE805-B839-4677-8342-C9640700DE0C}" type="presParOf" srcId="{F4D5556C-E2DB-4E1D-B68E-D27BC5658D30}" destId="{90AC2E36-5BAC-428B-A600-3559D35D3C47}" srcOrd="0" destOrd="0" presId="urn:microsoft.com/office/officeart/2008/layout/VerticalCurvedList"/>
    <dgm:cxn modelId="{D7F64D9F-9A05-45F7-94F8-196A2510718F}" type="presParOf" srcId="{F13B4CA2-E078-44EB-B3C5-3F4E213B2832}" destId="{0F7132A1-16B7-44E3-8E85-5BB7134722B3}" srcOrd="5" destOrd="0" presId="urn:microsoft.com/office/officeart/2008/layout/VerticalCurvedList"/>
    <dgm:cxn modelId="{1BADEE3A-7AFF-4178-B96F-DECC76476DD3}" type="presParOf" srcId="{F13B4CA2-E078-44EB-B3C5-3F4E213B2832}" destId="{0B34D9B5-EB3A-47C8-BF62-F51A4003CD7C}" srcOrd="6" destOrd="0" presId="urn:microsoft.com/office/officeart/2008/layout/VerticalCurvedList"/>
    <dgm:cxn modelId="{FC5F8161-9732-43F8-A8F2-C7311F2FA429}" type="presParOf" srcId="{0B34D9B5-EB3A-47C8-BF62-F51A4003CD7C}" destId="{3A884A28-DB83-4257-95A7-534668A38BED}" srcOrd="0" destOrd="0" presId="urn:microsoft.com/office/officeart/2008/layout/VerticalCurvedList"/>
    <dgm:cxn modelId="{BF620D01-A835-48F3-AEDB-FF51A07DDA48}" type="presParOf" srcId="{F13B4CA2-E078-44EB-B3C5-3F4E213B2832}" destId="{B6AFDDCB-B8D3-408F-8467-51875867834D}" srcOrd="7" destOrd="0" presId="urn:microsoft.com/office/officeart/2008/layout/VerticalCurvedList"/>
    <dgm:cxn modelId="{29B739F1-FE91-4365-84DB-9EB052F7FED0}" type="presParOf" srcId="{F13B4CA2-E078-44EB-B3C5-3F4E213B2832}" destId="{553249D5-83A8-4159-8B73-3485D6E72183}" srcOrd="8" destOrd="0" presId="urn:microsoft.com/office/officeart/2008/layout/VerticalCurvedList"/>
    <dgm:cxn modelId="{59561C68-FAC7-4CD7-9BF6-1D5619076D14}" type="presParOf" srcId="{553249D5-83A8-4159-8B73-3485D6E72183}" destId="{98EB7BDC-37C1-4E6E-A41B-E62C24A00E27}" srcOrd="0" destOrd="0" presId="urn:microsoft.com/office/officeart/2008/layout/VerticalCurvedList"/>
    <dgm:cxn modelId="{E5D70856-C408-44BB-8A08-F5D4CBC1C5E9}" type="presParOf" srcId="{F13B4CA2-E078-44EB-B3C5-3F4E213B2832}" destId="{EAE36A5D-6835-4D57-A373-D28B9671D5C4}" srcOrd="9" destOrd="0" presId="urn:microsoft.com/office/officeart/2008/layout/VerticalCurvedList"/>
    <dgm:cxn modelId="{22D7A226-A556-4DD0-89F7-800BD45288EB}" type="presParOf" srcId="{F13B4CA2-E078-44EB-B3C5-3F4E213B2832}" destId="{3DF205B6-D2AF-4118-8D13-D209539263AB}" srcOrd="10" destOrd="0" presId="urn:microsoft.com/office/officeart/2008/layout/VerticalCurvedList"/>
    <dgm:cxn modelId="{76CF1FCA-918C-4300-9FF3-C852C621CF83}" type="presParOf" srcId="{3DF205B6-D2AF-4118-8D13-D209539263AB}" destId="{0C5A52B6-4B39-4BEF-9C02-28985E73B7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37D32-84BB-4839-8AD5-D6F687116D55}">
      <dsp:nvSpPr>
        <dsp:cNvPr id="0" name=""/>
        <dsp:cNvSpPr/>
      </dsp:nvSpPr>
      <dsp:spPr>
        <a:xfrm>
          <a:off x="-4738862" y="-726379"/>
          <a:ext cx="5644503" cy="5644503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42E6C-661F-4B49-98E4-96160EF19469}">
      <dsp:nvSpPr>
        <dsp:cNvPr id="0" name=""/>
        <dsp:cNvSpPr/>
      </dsp:nvSpPr>
      <dsp:spPr>
        <a:xfrm>
          <a:off x="582455" y="419174"/>
          <a:ext cx="4267227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/>
            <a:t>OBJETIVOS A ALCANZAR</a:t>
          </a:r>
        </a:p>
      </dsp:txBody>
      <dsp:txXfrm>
        <a:off x="582455" y="419174"/>
        <a:ext cx="4267227" cy="838348"/>
      </dsp:txXfrm>
    </dsp:sp>
    <dsp:sp modelId="{0CD9C70E-BBC1-4D7A-BFBC-DCCAFEAD9FB6}">
      <dsp:nvSpPr>
        <dsp:cNvPr id="0" name=""/>
        <dsp:cNvSpPr/>
      </dsp:nvSpPr>
      <dsp:spPr>
        <a:xfrm>
          <a:off x="58487" y="314380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A2F31F-C5AB-4DF9-8EBC-97841A60A70D}">
      <dsp:nvSpPr>
        <dsp:cNvPr id="0" name=""/>
        <dsp:cNvSpPr/>
      </dsp:nvSpPr>
      <dsp:spPr>
        <a:xfrm>
          <a:off x="887195" y="1676697"/>
          <a:ext cx="3962488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/>
            <a:t>ACCIONES POTENCIALES</a:t>
          </a:r>
        </a:p>
      </dsp:txBody>
      <dsp:txXfrm>
        <a:off x="887195" y="1676697"/>
        <a:ext cx="3962488" cy="838348"/>
      </dsp:txXfrm>
    </dsp:sp>
    <dsp:sp modelId="{43EAAAC6-08F9-4665-AE80-FCB0CEBACF56}">
      <dsp:nvSpPr>
        <dsp:cNvPr id="0" name=""/>
        <dsp:cNvSpPr/>
      </dsp:nvSpPr>
      <dsp:spPr>
        <a:xfrm>
          <a:off x="363227" y="1571904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0A1F5A-97C7-4CB2-9A83-679E19A92842}">
      <dsp:nvSpPr>
        <dsp:cNvPr id="0" name=""/>
        <dsp:cNvSpPr/>
      </dsp:nvSpPr>
      <dsp:spPr>
        <a:xfrm>
          <a:off x="582455" y="2934220"/>
          <a:ext cx="4267227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/>
            <a:t>OBJETIVOS QUE SE CUMPLEN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/>
            <a:t> O SE DEDUCEN</a:t>
          </a:r>
        </a:p>
      </dsp:txBody>
      <dsp:txXfrm>
        <a:off x="582455" y="2934220"/>
        <a:ext cx="4267227" cy="838348"/>
      </dsp:txXfrm>
    </dsp:sp>
    <dsp:sp modelId="{C2D39AEE-C292-42D2-A073-E303F86573A5}">
      <dsp:nvSpPr>
        <dsp:cNvPr id="0" name=""/>
        <dsp:cNvSpPr/>
      </dsp:nvSpPr>
      <dsp:spPr>
        <a:xfrm>
          <a:off x="58487" y="2829427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386AE-26FF-44A5-9D6D-6DDD7CE12550}">
      <dsp:nvSpPr>
        <dsp:cNvPr id="0" name=""/>
        <dsp:cNvSpPr/>
      </dsp:nvSpPr>
      <dsp:spPr>
        <a:xfrm>
          <a:off x="-3743952" y="-575127"/>
          <a:ext cx="4462622" cy="4462622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D783F-91FE-461D-BF47-1F58FE6EA928}">
      <dsp:nvSpPr>
        <dsp:cNvPr id="0" name=""/>
        <dsp:cNvSpPr/>
      </dsp:nvSpPr>
      <dsp:spPr>
        <a:xfrm>
          <a:off x="269040" y="174429"/>
          <a:ext cx="3144027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robot(H1) </a:t>
          </a:r>
          <a:r>
            <a:rPr lang="es-CO" sz="1600" kern="1200" dirty="0">
              <a:sym typeface="Symbol"/>
            </a:rPr>
            <a:t></a:t>
          </a:r>
          <a:r>
            <a:rPr lang="es-CO" sz="1600" kern="1200" dirty="0"/>
            <a:t> en(A,H1) </a:t>
          </a:r>
          <a:r>
            <a:rPr lang="es-CO" sz="1600" kern="1200" dirty="0">
              <a:sym typeface="Symbol"/>
            </a:rPr>
            <a:t></a:t>
          </a:r>
          <a:r>
            <a:rPr lang="es-CO" sz="1600" kern="1200" dirty="0"/>
            <a:t> en(V,H2)</a:t>
          </a:r>
          <a:endParaRPr lang="es-ES" sz="1600" kern="1200" dirty="0"/>
        </a:p>
      </dsp:txBody>
      <dsp:txXfrm>
        <a:off x="269040" y="174429"/>
        <a:ext cx="3144027" cy="348726"/>
      </dsp:txXfrm>
    </dsp:sp>
    <dsp:sp modelId="{4160A4D1-C8F6-426E-B310-C5B4800B9622}">
      <dsp:nvSpPr>
        <dsp:cNvPr id="0" name=""/>
        <dsp:cNvSpPr/>
      </dsp:nvSpPr>
      <dsp:spPr>
        <a:xfrm>
          <a:off x="51087" y="130838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0E200-92CC-45FE-8FD8-5797B7DCF2DA}">
      <dsp:nvSpPr>
        <dsp:cNvPr id="0" name=""/>
        <dsp:cNvSpPr/>
      </dsp:nvSpPr>
      <dsp:spPr>
        <a:xfrm>
          <a:off x="555892" y="697452"/>
          <a:ext cx="2857176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robot(H1)</a:t>
          </a:r>
          <a:endParaRPr lang="es-ES" sz="1600" kern="1200" dirty="0"/>
        </a:p>
      </dsp:txBody>
      <dsp:txXfrm>
        <a:off x="555892" y="697452"/>
        <a:ext cx="2857176" cy="348726"/>
      </dsp:txXfrm>
    </dsp:sp>
    <dsp:sp modelId="{3BC9258A-399D-42A7-AD1E-65DB2F3C7861}">
      <dsp:nvSpPr>
        <dsp:cNvPr id="0" name=""/>
        <dsp:cNvSpPr/>
      </dsp:nvSpPr>
      <dsp:spPr>
        <a:xfrm>
          <a:off x="337938" y="653861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280E5-FF18-420E-82E4-5C7DCA8A6569}">
      <dsp:nvSpPr>
        <dsp:cNvPr id="0" name=""/>
        <dsp:cNvSpPr/>
      </dsp:nvSpPr>
      <dsp:spPr>
        <a:xfrm>
          <a:off x="687061" y="1220475"/>
          <a:ext cx="2726006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Soltar() con Cp1=A y Hr1=H1</a:t>
          </a:r>
          <a:endParaRPr lang="es-ES" sz="1600" kern="1200" dirty="0"/>
        </a:p>
      </dsp:txBody>
      <dsp:txXfrm>
        <a:off x="687061" y="1220475"/>
        <a:ext cx="2726006" cy="348726"/>
      </dsp:txXfrm>
    </dsp:sp>
    <dsp:sp modelId="{4FFB33EA-87AF-4D08-92EB-9F83BE750EDF}">
      <dsp:nvSpPr>
        <dsp:cNvPr id="0" name=""/>
        <dsp:cNvSpPr/>
      </dsp:nvSpPr>
      <dsp:spPr>
        <a:xfrm>
          <a:off x="469107" y="1176884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4EF17-AC27-46F3-821F-A83463BDBFDF}">
      <dsp:nvSpPr>
        <dsp:cNvPr id="0" name=""/>
        <dsp:cNvSpPr/>
      </dsp:nvSpPr>
      <dsp:spPr>
        <a:xfrm>
          <a:off x="687061" y="1743166"/>
          <a:ext cx="2726006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pinza(A) </a:t>
          </a:r>
          <a:r>
            <a:rPr lang="es-CO" sz="1600" kern="1200" dirty="0">
              <a:sym typeface="Symbol"/>
            </a:rPr>
            <a:t></a:t>
          </a:r>
          <a:r>
            <a:rPr lang="es-CO" sz="1600" kern="1200" dirty="0"/>
            <a:t> robot(H1)</a:t>
          </a:r>
          <a:endParaRPr lang="es-ES" sz="1600" kern="1200" dirty="0"/>
        </a:p>
      </dsp:txBody>
      <dsp:txXfrm>
        <a:off x="687061" y="1743166"/>
        <a:ext cx="2726006" cy="348726"/>
      </dsp:txXfrm>
    </dsp:sp>
    <dsp:sp modelId="{0062884B-64F6-4E5E-A93A-E674708829AC}">
      <dsp:nvSpPr>
        <dsp:cNvPr id="0" name=""/>
        <dsp:cNvSpPr/>
      </dsp:nvSpPr>
      <dsp:spPr>
        <a:xfrm>
          <a:off x="469107" y="1699576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F05B1-751C-43D7-A7FE-E39905B0892D}">
      <dsp:nvSpPr>
        <dsp:cNvPr id="0" name=""/>
        <dsp:cNvSpPr/>
      </dsp:nvSpPr>
      <dsp:spPr>
        <a:xfrm>
          <a:off x="555892" y="2266189"/>
          <a:ext cx="2857176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pinza(A)</a:t>
          </a:r>
          <a:endParaRPr lang="es-ES" sz="1600" kern="1200" dirty="0"/>
        </a:p>
      </dsp:txBody>
      <dsp:txXfrm>
        <a:off x="555892" y="2266189"/>
        <a:ext cx="2857176" cy="348726"/>
      </dsp:txXfrm>
    </dsp:sp>
    <dsp:sp modelId="{429ACC5C-5348-4B1A-8DCA-5816E063FB39}">
      <dsp:nvSpPr>
        <dsp:cNvPr id="0" name=""/>
        <dsp:cNvSpPr/>
      </dsp:nvSpPr>
      <dsp:spPr>
        <a:xfrm>
          <a:off x="337938" y="2222598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B5DB5-5C1A-434A-A1D5-5EC94EDEB7DF}">
      <dsp:nvSpPr>
        <dsp:cNvPr id="0" name=""/>
        <dsp:cNvSpPr/>
      </dsp:nvSpPr>
      <dsp:spPr>
        <a:xfrm>
          <a:off x="269040" y="2789212"/>
          <a:ext cx="3144027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robot(H1)</a:t>
          </a:r>
          <a:endParaRPr lang="es-ES" sz="1600" kern="1200" dirty="0"/>
        </a:p>
      </dsp:txBody>
      <dsp:txXfrm>
        <a:off x="269040" y="2789212"/>
        <a:ext cx="3144027" cy="348726"/>
      </dsp:txXfrm>
    </dsp:sp>
    <dsp:sp modelId="{CCA8DBEA-3D4D-4AD4-820B-47EF041F0B2D}">
      <dsp:nvSpPr>
        <dsp:cNvPr id="0" name=""/>
        <dsp:cNvSpPr/>
      </dsp:nvSpPr>
      <dsp:spPr>
        <a:xfrm>
          <a:off x="51087" y="2745621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2FE93-85FD-4232-9E1B-6EC8303EFC90}">
      <dsp:nvSpPr>
        <dsp:cNvPr id="0" name=""/>
        <dsp:cNvSpPr/>
      </dsp:nvSpPr>
      <dsp:spPr>
        <a:xfrm>
          <a:off x="-3662484" y="-562741"/>
          <a:ext cx="4365843" cy="4365843"/>
        </a:xfrm>
        <a:prstGeom prst="blockArc">
          <a:avLst>
            <a:gd name="adj1" fmla="val 18900000"/>
            <a:gd name="adj2" fmla="val 2700000"/>
            <a:gd name="adj3" fmla="val 4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A66A2-6A7E-4DD1-80D6-B81A6E921EB9}">
      <dsp:nvSpPr>
        <dsp:cNvPr id="0" name=""/>
        <dsp:cNvSpPr/>
      </dsp:nvSpPr>
      <dsp:spPr>
        <a:xfrm>
          <a:off x="263387" y="170637"/>
          <a:ext cx="3150818" cy="341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8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robot(H1) </a:t>
          </a:r>
          <a:r>
            <a:rPr lang="es-CO" sz="1600" kern="1200" dirty="0">
              <a:sym typeface="Symbol"/>
            </a:rPr>
            <a:t></a:t>
          </a:r>
          <a:r>
            <a:rPr lang="es-CO" sz="1600" kern="1200" dirty="0"/>
            <a:t> en(A,H1) </a:t>
          </a:r>
          <a:r>
            <a:rPr lang="es-CO" sz="1600" kern="1200" dirty="0">
              <a:sym typeface="Symbol"/>
            </a:rPr>
            <a:t></a:t>
          </a:r>
          <a:r>
            <a:rPr lang="es-CO" sz="1600" kern="1200" dirty="0"/>
            <a:t> en(V,H2)</a:t>
          </a:r>
          <a:endParaRPr lang="es-ES" sz="1600" kern="1200" dirty="0"/>
        </a:p>
      </dsp:txBody>
      <dsp:txXfrm>
        <a:off x="263387" y="170637"/>
        <a:ext cx="3150818" cy="341145"/>
      </dsp:txXfrm>
    </dsp:sp>
    <dsp:sp modelId="{A8D0EBD8-C14C-4851-B834-180C21A0E013}">
      <dsp:nvSpPr>
        <dsp:cNvPr id="0" name=""/>
        <dsp:cNvSpPr/>
      </dsp:nvSpPr>
      <dsp:spPr>
        <a:xfrm>
          <a:off x="50172" y="127994"/>
          <a:ext cx="426431" cy="426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1B661-2D6B-4747-8F97-9943F691458D}">
      <dsp:nvSpPr>
        <dsp:cNvPr id="0" name=""/>
        <dsp:cNvSpPr/>
      </dsp:nvSpPr>
      <dsp:spPr>
        <a:xfrm>
          <a:off x="544003" y="682290"/>
          <a:ext cx="2870202" cy="341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8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robot(H1)</a:t>
          </a:r>
          <a:endParaRPr lang="es-ES" sz="1600" kern="1200" dirty="0"/>
        </a:p>
      </dsp:txBody>
      <dsp:txXfrm>
        <a:off x="544003" y="682290"/>
        <a:ext cx="2870202" cy="341145"/>
      </dsp:txXfrm>
    </dsp:sp>
    <dsp:sp modelId="{B7F85E8C-37A9-439F-A1DB-23FDA57979B0}">
      <dsp:nvSpPr>
        <dsp:cNvPr id="0" name=""/>
        <dsp:cNvSpPr/>
      </dsp:nvSpPr>
      <dsp:spPr>
        <a:xfrm>
          <a:off x="330787" y="639647"/>
          <a:ext cx="426431" cy="426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2227D-4D44-4AD1-9F41-3522D50DC4BF}">
      <dsp:nvSpPr>
        <dsp:cNvPr id="0" name=""/>
        <dsp:cNvSpPr/>
      </dsp:nvSpPr>
      <dsp:spPr>
        <a:xfrm>
          <a:off x="672321" y="1193943"/>
          <a:ext cx="2741884" cy="341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8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Soltar() con Cp1=A y Hr1=H1</a:t>
          </a:r>
          <a:endParaRPr lang="es-ES" sz="1600" kern="1200" dirty="0"/>
        </a:p>
      </dsp:txBody>
      <dsp:txXfrm>
        <a:off x="672321" y="1193943"/>
        <a:ext cx="2741884" cy="341145"/>
      </dsp:txXfrm>
    </dsp:sp>
    <dsp:sp modelId="{065866BD-431B-488F-8922-29B1D823C771}">
      <dsp:nvSpPr>
        <dsp:cNvPr id="0" name=""/>
        <dsp:cNvSpPr/>
      </dsp:nvSpPr>
      <dsp:spPr>
        <a:xfrm>
          <a:off x="459105" y="1151299"/>
          <a:ext cx="426431" cy="426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D381B-9041-43D7-96EC-2DD00DD5CF81}">
      <dsp:nvSpPr>
        <dsp:cNvPr id="0" name=""/>
        <dsp:cNvSpPr/>
      </dsp:nvSpPr>
      <dsp:spPr>
        <a:xfrm>
          <a:off x="672321" y="1705271"/>
          <a:ext cx="2741884" cy="341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8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pinza(A) </a:t>
          </a:r>
          <a:r>
            <a:rPr lang="es-CO" sz="1600" kern="1200" dirty="0">
              <a:sym typeface="Symbol"/>
            </a:rPr>
            <a:t></a:t>
          </a:r>
          <a:r>
            <a:rPr lang="es-CO" sz="1600" kern="1200" dirty="0"/>
            <a:t> robot(H1)</a:t>
          </a:r>
          <a:endParaRPr lang="es-ES" sz="1600" kern="1200" dirty="0"/>
        </a:p>
      </dsp:txBody>
      <dsp:txXfrm>
        <a:off x="672321" y="1705271"/>
        <a:ext cx="2741884" cy="341145"/>
      </dsp:txXfrm>
    </dsp:sp>
    <dsp:sp modelId="{E85B5CDB-954B-4558-8358-C50AC6B6AB65}">
      <dsp:nvSpPr>
        <dsp:cNvPr id="0" name=""/>
        <dsp:cNvSpPr/>
      </dsp:nvSpPr>
      <dsp:spPr>
        <a:xfrm>
          <a:off x="459105" y="1662628"/>
          <a:ext cx="426431" cy="426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27114-C373-4958-A5DC-C64662A6A38F}">
      <dsp:nvSpPr>
        <dsp:cNvPr id="0" name=""/>
        <dsp:cNvSpPr/>
      </dsp:nvSpPr>
      <dsp:spPr>
        <a:xfrm>
          <a:off x="544003" y="2216924"/>
          <a:ext cx="2870202" cy="341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8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robot(H1)</a:t>
          </a:r>
          <a:endParaRPr lang="es-ES" sz="1600" kern="1200" dirty="0"/>
        </a:p>
      </dsp:txBody>
      <dsp:txXfrm>
        <a:off x="544003" y="2216924"/>
        <a:ext cx="2870202" cy="341145"/>
      </dsp:txXfrm>
    </dsp:sp>
    <dsp:sp modelId="{D15FCE58-2FFD-49E5-8C0C-46D1510DEDBD}">
      <dsp:nvSpPr>
        <dsp:cNvPr id="0" name=""/>
        <dsp:cNvSpPr/>
      </dsp:nvSpPr>
      <dsp:spPr>
        <a:xfrm>
          <a:off x="330787" y="2174281"/>
          <a:ext cx="426431" cy="426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813D4-0EE6-4EFB-9E11-551DEDB4E423}">
      <dsp:nvSpPr>
        <dsp:cNvPr id="0" name=""/>
        <dsp:cNvSpPr/>
      </dsp:nvSpPr>
      <dsp:spPr>
        <a:xfrm>
          <a:off x="263387" y="2728577"/>
          <a:ext cx="3150818" cy="341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8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pinza(A)</a:t>
          </a:r>
          <a:endParaRPr lang="es-ES" sz="1600" kern="1200" dirty="0"/>
        </a:p>
      </dsp:txBody>
      <dsp:txXfrm>
        <a:off x="263387" y="2728577"/>
        <a:ext cx="3150818" cy="341145"/>
      </dsp:txXfrm>
    </dsp:sp>
    <dsp:sp modelId="{E5538772-7406-45AA-9756-E27E5274D9BF}">
      <dsp:nvSpPr>
        <dsp:cNvPr id="0" name=""/>
        <dsp:cNvSpPr/>
      </dsp:nvSpPr>
      <dsp:spPr>
        <a:xfrm>
          <a:off x="50172" y="2685934"/>
          <a:ext cx="426431" cy="426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386AE-26FF-44A5-9D6D-6DDD7CE12550}">
      <dsp:nvSpPr>
        <dsp:cNvPr id="0" name=""/>
        <dsp:cNvSpPr/>
      </dsp:nvSpPr>
      <dsp:spPr>
        <a:xfrm>
          <a:off x="-3743952" y="-575127"/>
          <a:ext cx="4462622" cy="4462622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D783F-91FE-461D-BF47-1F58FE6EA928}">
      <dsp:nvSpPr>
        <dsp:cNvPr id="0" name=""/>
        <dsp:cNvSpPr/>
      </dsp:nvSpPr>
      <dsp:spPr>
        <a:xfrm>
          <a:off x="269040" y="174429"/>
          <a:ext cx="3144027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robot(H1) </a:t>
          </a:r>
          <a:r>
            <a:rPr lang="es-CO" sz="1600" kern="1200" dirty="0">
              <a:sym typeface="Symbol"/>
            </a:rPr>
            <a:t></a:t>
          </a:r>
          <a:r>
            <a:rPr lang="es-CO" sz="1600" kern="1200" dirty="0"/>
            <a:t> en(A,H1) </a:t>
          </a:r>
          <a:r>
            <a:rPr lang="es-CO" sz="1600" kern="1200" dirty="0">
              <a:sym typeface="Symbol"/>
            </a:rPr>
            <a:t></a:t>
          </a:r>
          <a:r>
            <a:rPr lang="es-CO" sz="1600" kern="1200" dirty="0"/>
            <a:t> en(V,H2)</a:t>
          </a:r>
          <a:endParaRPr lang="es-ES" sz="1600" kern="1200" dirty="0"/>
        </a:p>
      </dsp:txBody>
      <dsp:txXfrm>
        <a:off x="269040" y="174429"/>
        <a:ext cx="3144027" cy="348726"/>
      </dsp:txXfrm>
    </dsp:sp>
    <dsp:sp modelId="{4160A4D1-C8F6-426E-B310-C5B4800B9622}">
      <dsp:nvSpPr>
        <dsp:cNvPr id="0" name=""/>
        <dsp:cNvSpPr/>
      </dsp:nvSpPr>
      <dsp:spPr>
        <a:xfrm>
          <a:off x="51087" y="130838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0E200-92CC-45FE-8FD8-5797B7DCF2DA}">
      <dsp:nvSpPr>
        <dsp:cNvPr id="0" name=""/>
        <dsp:cNvSpPr/>
      </dsp:nvSpPr>
      <dsp:spPr>
        <a:xfrm>
          <a:off x="555892" y="697452"/>
          <a:ext cx="2857176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robot(H1)</a:t>
          </a:r>
          <a:endParaRPr lang="es-ES" sz="1600" kern="1200" dirty="0"/>
        </a:p>
      </dsp:txBody>
      <dsp:txXfrm>
        <a:off x="555892" y="697452"/>
        <a:ext cx="2857176" cy="348726"/>
      </dsp:txXfrm>
    </dsp:sp>
    <dsp:sp modelId="{3BC9258A-399D-42A7-AD1E-65DB2F3C7861}">
      <dsp:nvSpPr>
        <dsp:cNvPr id="0" name=""/>
        <dsp:cNvSpPr/>
      </dsp:nvSpPr>
      <dsp:spPr>
        <a:xfrm>
          <a:off x="337938" y="653861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280E5-FF18-420E-82E4-5C7DCA8A6569}">
      <dsp:nvSpPr>
        <dsp:cNvPr id="0" name=""/>
        <dsp:cNvSpPr/>
      </dsp:nvSpPr>
      <dsp:spPr>
        <a:xfrm>
          <a:off x="687061" y="1220475"/>
          <a:ext cx="2726006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Soltar() con Cp1=A y Hr1=H1</a:t>
          </a:r>
          <a:endParaRPr lang="es-ES" sz="1600" kern="1200" dirty="0"/>
        </a:p>
      </dsp:txBody>
      <dsp:txXfrm>
        <a:off x="687061" y="1220475"/>
        <a:ext cx="2726006" cy="348726"/>
      </dsp:txXfrm>
    </dsp:sp>
    <dsp:sp modelId="{4FFB33EA-87AF-4D08-92EB-9F83BE750EDF}">
      <dsp:nvSpPr>
        <dsp:cNvPr id="0" name=""/>
        <dsp:cNvSpPr/>
      </dsp:nvSpPr>
      <dsp:spPr>
        <a:xfrm>
          <a:off x="469107" y="1176884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4EF17-AC27-46F3-821F-A83463BDBFDF}">
      <dsp:nvSpPr>
        <dsp:cNvPr id="0" name=""/>
        <dsp:cNvSpPr/>
      </dsp:nvSpPr>
      <dsp:spPr>
        <a:xfrm>
          <a:off x="687061" y="1743166"/>
          <a:ext cx="2726006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pinza(A) </a:t>
          </a:r>
          <a:r>
            <a:rPr lang="es-CO" sz="1600" kern="1200" dirty="0">
              <a:sym typeface="Symbol"/>
            </a:rPr>
            <a:t></a:t>
          </a:r>
          <a:r>
            <a:rPr lang="es-CO" sz="1600" kern="1200" dirty="0"/>
            <a:t> robot(H1)</a:t>
          </a:r>
          <a:endParaRPr lang="es-ES" sz="1600" kern="1200" dirty="0"/>
        </a:p>
      </dsp:txBody>
      <dsp:txXfrm>
        <a:off x="687061" y="1743166"/>
        <a:ext cx="2726006" cy="348726"/>
      </dsp:txXfrm>
    </dsp:sp>
    <dsp:sp modelId="{0062884B-64F6-4E5E-A93A-E674708829AC}">
      <dsp:nvSpPr>
        <dsp:cNvPr id="0" name=""/>
        <dsp:cNvSpPr/>
      </dsp:nvSpPr>
      <dsp:spPr>
        <a:xfrm>
          <a:off x="469107" y="1699576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F05B1-751C-43D7-A7FE-E39905B0892D}">
      <dsp:nvSpPr>
        <dsp:cNvPr id="0" name=""/>
        <dsp:cNvSpPr/>
      </dsp:nvSpPr>
      <dsp:spPr>
        <a:xfrm>
          <a:off x="555892" y="2266189"/>
          <a:ext cx="2857176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pinza(A)</a:t>
          </a:r>
          <a:endParaRPr lang="es-ES" sz="1600" kern="1200" dirty="0"/>
        </a:p>
      </dsp:txBody>
      <dsp:txXfrm>
        <a:off x="555892" y="2266189"/>
        <a:ext cx="2857176" cy="348726"/>
      </dsp:txXfrm>
    </dsp:sp>
    <dsp:sp modelId="{429ACC5C-5348-4B1A-8DCA-5816E063FB39}">
      <dsp:nvSpPr>
        <dsp:cNvPr id="0" name=""/>
        <dsp:cNvSpPr/>
      </dsp:nvSpPr>
      <dsp:spPr>
        <a:xfrm>
          <a:off x="337938" y="2222598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B5DB5-5C1A-434A-A1D5-5EC94EDEB7DF}">
      <dsp:nvSpPr>
        <dsp:cNvPr id="0" name=""/>
        <dsp:cNvSpPr/>
      </dsp:nvSpPr>
      <dsp:spPr>
        <a:xfrm>
          <a:off x="269040" y="2789212"/>
          <a:ext cx="3144027" cy="34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0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robot(H1)</a:t>
          </a:r>
          <a:endParaRPr lang="es-ES" sz="1600" kern="1200" dirty="0"/>
        </a:p>
      </dsp:txBody>
      <dsp:txXfrm>
        <a:off x="269040" y="2789212"/>
        <a:ext cx="3144027" cy="348726"/>
      </dsp:txXfrm>
    </dsp:sp>
    <dsp:sp modelId="{CCA8DBEA-3D4D-4AD4-820B-47EF041F0B2D}">
      <dsp:nvSpPr>
        <dsp:cNvPr id="0" name=""/>
        <dsp:cNvSpPr/>
      </dsp:nvSpPr>
      <dsp:spPr>
        <a:xfrm>
          <a:off x="51087" y="2745621"/>
          <a:ext cx="435907" cy="435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5FC4D-487A-4385-95F3-3F82A626D8C2}">
      <dsp:nvSpPr>
        <dsp:cNvPr id="0" name=""/>
        <dsp:cNvSpPr/>
      </dsp:nvSpPr>
      <dsp:spPr>
        <a:xfrm>
          <a:off x="-1625770" y="-253107"/>
          <a:ext cx="1946375" cy="1946375"/>
        </a:xfrm>
        <a:prstGeom prst="blockArc">
          <a:avLst>
            <a:gd name="adj1" fmla="val 18900000"/>
            <a:gd name="adj2" fmla="val 2700000"/>
            <a:gd name="adj3" fmla="val 111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F5359-568F-4F4D-99FD-AB1DCD28992E}">
      <dsp:nvSpPr>
        <dsp:cNvPr id="0" name=""/>
        <dsp:cNvSpPr/>
      </dsp:nvSpPr>
      <dsp:spPr>
        <a:xfrm>
          <a:off x="206022" y="144016"/>
          <a:ext cx="20124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/>
            <a:t>robot(H1)</a:t>
          </a:r>
          <a:endParaRPr lang="es-ES" sz="1500" kern="1200" dirty="0"/>
        </a:p>
      </dsp:txBody>
      <dsp:txXfrm>
        <a:off x="206022" y="144016"/>
        <a:ext cx="2012479" cy="288032"/>
      </dsp:txXfrm>
    </dsp:sp>
    <dsp:sp modelId="{869228F5-A467-45D7-8A6C-1AD3F7A9D02D}">
      <dsp:nvSpPr>
        <dsp:cNvPr id="0" name=""/>
        <dsp:cNvSpPr/>
      </dsp:nvSpPr>
      <dsp:spPr>
        <a:xfrm>
          <a:off x="26002" y="108012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BFC46-3E32-4A05-AF22-FB288A775ADF}">
      <dsp:nvSpPr>
        <dsp:cNvPr id="0" name=""/>
        <dsp:cNvSpPr/>
      </dsp:nvSpPr>
      <dsp:spPr>
        <a:xfrm>
          <a:off x="310722" y="576064"/>
          <a:ext cx="19077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/>
            <a:t>en(A,H1)</a:t>
          </a:r>
          <a:endParaRPr lang="es-ES" sz="1500" kern="1200" dirty="0"/>
        </a:p>
      </dsp:txBody>
      <dsp:txXfrm>
        <a:off x="310722" y="576064"/>
        <a:ext cx="1907779" cy="288032"/>
      </dsp:txXfrm>
    </dsp:sp>
    <dsp:sp modelId="{4F4E1F00-7482-4F1B-998D-01049D4859CA}">
      <dsp:nvSpPr>
        <dsp:cNvPr id="0" name=""/>
        <dsp:cNvSpPr/>
      </dsp:nvSpPr>
      <dsp:spPr>
        <a:xfrm>
          <a:off x="130702" y="540060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A0B60-B237-41E2-B36D-A2B76F6CE6E0}">
      <dsp:nvSpPr>
        <dsp:cNvPr id="0" name=""/>
        <dsp:cNvSpPr/>
      </dsp:nvSpPr>
      <dsp:spPr>
        <a:xfrm>
          <a:off x="206022" y="1008112"/>
          <a:ext cx="20124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>
              <a:solidFill>
                <a:srgbClr val="FFFF00"/>
              </a:solidFill>
            </a:rPr>
            <a:t>en(V,H2)</a:t>
          </a:r>
          <a:endParaRPr lang="es-ES" sz="1500" kern="1200" dirty="0">
            <a:solidFill>
              <a:srgbClr val="FFFF00"/>
            </a:solidFill>
          </a:endParaRPr>
        </a:p>
      </dsp:txBody>
      <dsp:txXfrm>
        <a:off x="206022" y="1008112"/>
        <a:ext cx="2012479" cy="288032"/>
      </dsp:txXfrm>
    </dsp:sp>
    <dsp:sp modelId="{AD093FF5-5646-4D7B-9C9E-042D40F2B286}">
      <dsp:nvSpPr>
        <dsp:cNvPr id="0" name=""/>
        <dsp:cNvSpPr/>
      </dsp:nvSpPr>
      <dsp:spPr>
        <a:xfrm>
          <a:off x="26002" y="972108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F1E0-89BE-49A6-BD43-A4307F796C5E}">
      <dsp:nvSpPr>
        <dsp:cNvPr id="0" name=""/>
        <dsp:cNvSpPr/>
      </dsp:nvSpPr>
      <dsp:spPr>
        <a:xfrm>
          <a:off x="-1625770" y="-253107"/>
          <a:ext cx="1946375" cy="1946375"/>
        </a:xfrm>
        <a:prstGeom prst="blockArc">
          <a:avLst>
            <a:gd name="adj1" fmla="val 18900000"/>
            <a:gd name="adj2" fmla="val 2700000"/>
            <a:gd name="adj3" fmla="val 111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25226-0FB4-46A1-AE83-11C0620CE6A9}">
      <dsp:nvSpPr>
        <dsp:cNvPr id="0" name=""/>
        <dsp:cNvSpPr/>
      </dsp:nvSpPr>
      <dsp:spPr>
        <a:xfrm>
          <a:off x="206022" y="144016"/>
          <a:ext cx="21564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/>
            <a:t>robot(H1)</a:t>
          </a:r>
          <a:endParaRPr lang="es-ES" sz="1500" kern="1200" dirty="0"/>
        </a:p>
      </dsp:txBody>
      <dsp:txXfrm>
        <a:off x="206022" y="144016"/>
        <a:ext cx="2156495" cy="288032"/>
      </dsp:txXfrm>
    </dsp:sp>
    <dsp:sp modelId="{3CB926C7-8F54-4E49-A442-D4F77C2C7203}">
      <dsp:nvSpPr>
        <dsp:cNvPr id="0" name=""/>
        <dsp:cNvSpPr/>
      </dsp:nvSpPr>
      <dsp:spPr>
        <a:xfrm>
          <a:off x="26002" y="108012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CA42-9C02-4E3A-93E7-C620C5D98FEE}">
      <dsp:nvSpPr>
        <dsp:cNvPr id="0" name=""/>
        <dsp:cNvSpPr/>
      </dsp:nvSpPr>
      <dsp:spPr>
        <a:xfrm>
          <a:off x="310722" y="576064"/>
          <a:ext cx="20517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>
              <a:solidFill>
                <a:srgbClr val="FFFF00"/>
              </a:solidFill>
            </a:rPr>
            <a:t>en(V,H2)</a:t>
          </a:r>
          <a:endParaRPr lang="es-ES" sz="1500" kern="1200" dirty="0">
            <a:solidFill>
              <a:srgbClr val="FFFF00"/>
            </a:solidFill>
          </a:endParaRPr>
        </a:p>
      </dsp:txBody>
      <dsp:txXfrm>
        <a:off x="310722" y="576064"/>
        <a:ext cx="2051795" cy="288032"/>
      </dsp:txXfrm>
    </dsp:sp>
    <dsp:sp modelId="{44832A4C-5F0C-4D51-A662-AEBF4890B32B}">
      <dsp:nvSpPr>
        <dsp:cNvPr id="0" name=""/>
        <dsp:cNvSpPr/>
      </dsp:nvSpPr>
      <dsp:spPr>
        <a:xfrm>
          <a:off x="130702" y="540060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27A04-D1B5-43C4-A637-EA9965397FC9}">
      <dsp:nvSpPr>
        <dsp:cNvPr id="0" name=""/>
        <dsp:cNvSpPr/>
      </dsp:nvSpPr>
      <dsp:spPr>
        <a:xfrm>
          <a:off x="206022" y="1008112"/>
          <a:ext cx="21564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/>
            <a:t>en(A,H1)</a:t>
          </a:r>
          <a:endParaRPr lang="es-ES" sz="1500" kern="1200" dirty="0"/>
        </a:p>
      </dsp:txBody>
      <dsp:txXfrm>
        <a:off x="206022" y="1008112"/>
        <a:ext cx="2156495" cy="288032"/>
      </dsp:txXfrm>
    </dsp:sp>
    <dsp:sp modelId="{A699818E-A16B-458F-84D5-C432A97DEE9C}">
      <dsp:nvSpPr>
        <dsp:cNvPr id="0" name=""/>
        <dsp:cNvSpPr/>
      </dsp:nvSpPr>
      <dsp:spPr>
        <a:xfrm>
          <a:off x="26002" y="972108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3C06-F6E2-4B14-98FA-90D9E0FC9152}">
      <dsp:nvSpPr>
        <dsp:cNvPr id="0" name=""/>
        <dsp:cNvSpPr/>
      </dsp:nvSpPr>
      <dsp:spPr>
        <a:xfrm>
          <a:off x="-1788707" y="-277878"/>
          <a:ext cx="2139932" cy="2139932"/>
        </a:xfrm>
        <a:prstGeom prst="blockArc">
          <a:avLst>
            <a:gd name="adj1" fmla="val 18900000"/>
            <a:gd name="adj2" fmla="val 2700000"/>
            <a:gd name="adj3" fmla="val 100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691CE-51C7-4A83-BC2C-5F0EA1848FCA}">
      <dsp:nvSpPr>
        <dsp:cNvPr id="0" name=""/>
        <dsp:cNvSpPr/>
      </dsp:nvSpPr>
      <dsp:spPr>
        <a:xfrm>
          <a:off x="225724" y="158417"/>
          <a:ext cx="1918494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>
              <a:solidFill>
                <a:srgbClr val="FFFF00"/>
              </a:solidFill>
            </a:rPr>
            <a:t>en(V,H2)</a:t>
          </a:r>
          <a:endParaRPr lang="es-ES" sz="1600" kern="1200" dirty="0">
            <a:solidFill>
              <a:srgbClr val="FFFF00"/>
            </a:solidFill>
          </a:endParaRPr>
        </a:p>
      </dsp:txBody>
      <dsp:txXfrm>
        <a:off x="225724" y="158417"/>
        <a:ext cx="1918494" cy="316835"/>
      </dsp:txXfrm>
    </dsp:sp>
    <dsp:sp modelId="{92C38FBA-F289-4128-9821-38ACEE24BB15}">
      <dsp:nvSpPr>
        <dsp:cNvPr id="0" name=""/>
        <dsp:cNvSpPr/>
      </dsp:nvSpPr>
      <dsp:spPr>
        <a:xfrm>
          <a:off x="27702" y="118813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38260-8E79-4608-9411-250CF0674453}">
      <dsp:nvSpPr>
        <dsp:cNvPr id="0" name=""/>
        <dsp:cNvSpPr/>
      </dsp:nvSpPr>
      <dsp:spPr>
        <a:xfrm>
          <a:off x="340894" y="633670"/>
          <a:ext cx="1803325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en(A,H1)</a:t>
          </a:r>
          <a:endParaRPr lang="es-ES" sz="1600" kern="1200" dirty="0"/>
        </a:p>
      </dsp:txBody>
      <dsp:txXfrm>
        <a:off x="340894" y="633670"/>
        <a:ext cx="1803325" cy="316835"/>
      </dsp:txXfrm>
    </dsp:sp>
    <dsp:sp modelId="{46A05E23-F866-4ECD-AC8F-308895548337}">
      <dsp:nvSpPr>
        <dsp:cNvPr id="0" name=""/>
        <dsp:cNvSpPr/>
      </dsp:nvSpPr>
      <dsp:spPr>
        <a:xfrm>
          <a:off x="142872" y="594065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13A86-0BF6-4192-A8CE-FE6BFCB54C0E}">
      <dsp:nvSpPr>
        <dsp:cNvPr id="0" name=""/>
        <dsp:cNvSpPr/>
      </dsp:nvSpPr>
      <dsp:spPr>
        <a:xfrm>
          <a:off x="225724" y="1108923"/>
          <a:ext cx="1918494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robot(H1)</a:t>
          </a:r>
          <a:endParaRPr lang="es-ES" sz="1600" kern="1200" dirty="0"/>
        </a:p>
      </dsp:txBody>
      <dsp:txXfrm>
        <a:off x="225724" y="1108923"/>
        <a:ext cx="1918494" cy="316835"/>
      </dsp:txXfrm>
    </dsp:sp>
    <dsp:sp modelId="{BFB0683B-6E74-4D8D-9D6D-84D1BE927B5F}">
      <dsp:nvSpPr>
        <dsp:cNvPr id="0" name=""/>
        <dsp:cNvSpPr/>
      </dsp:nvSpPr>
      <dsp:spPr>
        <a:xfrm>
          <a:off x="27702" y="1069318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7B078-606D-4DD0-A0D6-2A661B4D10FF}">
      <dsp:nvSpPr>
        <dsp:cNvPr id="0" name=""/>
        <dsp:cNvSpPr/>
      </dsp:nvSpPr>
      <dsp:spPr>
        <a:xfrm>
          <a:off x="0" y="216030"/>
          <a:ext cx="4608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/>
            <a:t>EC1 </a:t>
          </a:r>
          <a:r>
            <a:rPr lang="es-CO" sz="2000" kern="1200" dirty="0"/>
            <a:t>= {robot(H2),en(A,H2),</a:t>
          </a:r>
          <a:r>
            <a:rPr lang="es-CO" sz="2000" kern="1200" dirty="0">
              <a:solidFill>
                <a:srgbClr val="FFFF00"/>
              </a:solidFill>
            </a:rPr>
            <a:t>en(V,H2</a:t>
          </a:r>
          <a:r>
            <a:rPr lang="es-CO" sz="2000" kern="1200" dirty="0"/>
            <a:t>)}</a:t>
          </a:r>
          <a:endParaRPr lang="es-ES" sz="2000" kern="1200" dirty="0"/>
        </a:p>
      </dsp:txBody>
      <dsp:txXfrm>
        <a:off x="59399" y="275429"/>
        <a:ext cx="4489714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5FC4D-487A-4385-95F3-3F82A626D8C2}">
      <dsp:nvSpPr>
        <dsp:cNvPr id="0" name=""/>
        <dsp:cNvSpPr/>
      </dsp:nvSpPr>
      <dsp:spPr>
        <a:xfrm>
          <a:off x="-2603393" y="-401732"/>
          <a:ext cx="3107720" cy="3107720"/>
        </a:xfrm>
        <a:prstGeom prst="blockArc">
          <a:avLst>
            <a:gd name="adj1" fmla="val 18900000"/>
            <a:gd name="adj2" fmla="val 2700000"/>
            <a:gd name="adj3" fmla="val 6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F5359-568F-4F4D-99FD-AB1DCD28992E}">
      <dsp:nvSpPr>
        <dsp:cNvPr id="0" name=""/>
        <dsp:cNvSpPr/>
      </dsp:nvSpPr>
      <dsp:spPr>
        <a:xfrm>
          <a:off x="324236" y="230425"/>
          <a:ext cx="2240658" cy="46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/>
            <a:t>robot(H1)</a:t>
          </a:r>
          <a:endParaRPr lang="es-ES" sz="2400" kern="1200" dirty="0"/>
        </a:p>
      </dsp:txBody>
      <dsp:txXfrm>
        <a:off x="324236" y="230425"/>
        <a:ext cx="2240658" cy="460851"/>
      </dsp:txXfrm>
    </dsp:sp>
    <dsp:sp modelId="{869228F5-A467-45D7-8A6C-1AD3F7A9D02D}">
      <dsp:nvSpPr>
        <dsp:cNvPr id="0" name=""/>
        <dsp:cNvSpPr/>
      </dsp:nvSpPr>
      <dsp:spPr>
        <a:xfrm>
          <a:off x="36204" y="172819"/>
          <a:ext cx="576064" cy="576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BFC46-3E32-4A05-AF22-FB288A775ADF}">
      <dsp:nvSpPr>
        <dsp:cNvPr id="0" name=""/>
        <dsp:cNvSpPr/>
      </dsp:nvSpPr>
      <dsp:spPr>
        <a:xfrm>
          <a:off x="491755" y="921702"/>
          <a:ext cx="2073139" cy="46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/>
            <a:t>en(A,H1)</a:t>
          </a:r>
          <a:endParaRPr lang="es-ES" sz="2400" kern="1200" dirty="0"/>
        </a:p>
      </dsp:txBody>
      <dsp:txXfrm>
        <a:off x="491755" y="921702"/>
        <a:ext cx="2073139" cy="460851"/>
      </dsp:txXfrm>
    </dsp:sp>
    <dsp:sp modelId="{4F4E1F00-7482-4F1B-998D-01049D4859CA}">
      <dsp:nvSpPr>
        <dsp:cNvPr id="0" name=""/>
        <dsp:cNvSpPr/>
      </dsp:nvSpPr>
      <dsp:spPr>
        <a:xfrm>
          <a:off x="203723" y="864096"/>
          <a:ext cx="576064" cy="576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A0B60-B237-41E2-B36D-A2B76F6CE6E0}">
      <dsp:nvSpPr>
        <dsp:cNvPr id="0" name=""/>
        <dsp:cNvSpPr/>
      </dsp:nvSpPr>
      <dsp:spPr>
        <a:xfrm>
          <a:off x="324236" y="1612979"/>
          <a:ext cx="2240658" cy="46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>
              <a:solidFill>
                <a:srgbClr val="FFFF00"/>
              </a:solidFill>
            </a:rPr>
            <a:t>en(V,H2)</a:t>
          </a:r>
          <a:endParaRPr lang="es-ES" sz="2400" kern="1200" dirty="0">
            <a:solidFill>
              <a:srgbClr val="FFFF00"/>
            </a:solidFill>
          </a:endParaRPr>
        </a:p>
      </dsp:txBody>
      <dsp:txXfrm>
        <a:off x="324236" y="1612979"/>
        <a:ext cx="2240658" cy="460851"/>
      </dsp:txXfrm>
    </dsp:sp>
    <dsp:sp modelId="{AD093FF5-5646-4D7B-9C9E-042D40F2B286}">
      <dsp:nvSpPr>
        <dsp:cNvPr id="0" name=""/>
        <dsp:cNvSpPr/>
      </dsp:nvSpPr>
      <dsp:spPr>
        <a:xfrm>
          <a:off x="36204" y="1555372"/>
          <a:ext cx="576064" cy="576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7DC48-79BE-40A1-9AE4-3D933C884CBD}">
      <dsp:nvSpPr>
        <dsp:cNvPr id="0" name=""/>
        <dsp:cNvSpPr/>
      </dsp:nvSpPr>
      <dsp:spPr>
        <a:xfrm>
          <a:off x="-1538910" y="-240722"/>
          <a:ext cx="1849596" cy="1849596"/>
        </a:xfrm>
        <a:prstGeom prst="blockArc">
          <a:avLst>
            <a:gd name="adj1" fmla="val 18900000"/>
            <a:gd name="adj2" fmla="val 2700000"/>
            <a:gd name="adj3" fmla="val 116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1937C-F89D-46F9-8990-6F311A082C0E}">
      <dsp:nvSpPr>
        <dsp:cNvPr id="0" name=""/>
        <dsp:cNvSpPr/>
      </dsp:nvSpPr>
      <dsp:spPr>
        <a:xfrm>
          <a:off x="251500" y="195454"/>
          <a:ext cx="1973530" cy="390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24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/>
            <a:t>robot(H1)</a:t>
          </a:r>
          <a:endParaRPr lang="es-ES" sz="2000" kern="1200" dirty="0"/>
        </a:p>
      </dsp:txBody>
      <dsp:txXfrm>
        <a:off x="251500" y="195454"/>
        <a:ext cx="1973530" cy="390853"/>
      </dsp:txXfrm>
    </dsp:sp>
    <dsp:sp modelId="{4D1F8AE0-8FB6-4EC6-BB84-2E364F4C93E2}">
      <dsp:nvSpPr>
        <dsp:cNvPr id="0" name=""/>
        <dsp:cNvSpPr/>
      </dsp:nvSpPr>
      <dsp:spPr>
        <a:xfrm>
          <a:off x="7217" y="146597"/>
          <a:ext cx="488567" cy="4885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EFA85-4F49-4D0D-BB70-4518EE6BD477}">
      <dsp:nvSpPr>
        <dsp:cNvPr id="0" name=""/>
        <dsp:cNvSpPr/>
      </dsp:nvSpPr>
      <dsp:spPr>
        <a:xfrm>
          <a:off x="251500" y="781844"/>
          <a:ext cx="1973530" cy="390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24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>
              <a:solidFill>
                <a:srgbClr val="FFFF00"/>
              </a:solidFill>
            </a:rPr>
            <a:t>en(A,H1)</a:t>
          </a:r>
          <a:endParaRPr lang="es-ES" sz="2000" kern="1200" dirty="0">
            <a:solidFill>
              <a:srgbClr val="FFFF00"/>
            </a:solidFill>
          </a:endParaRPr>
        </a:p>
      </dsp:txBody>
      <dsp:txXfrm>
        <a:off x="251500" y="781844"/>
        <a:ext cx="1973530" cy="390853"/>
      </dsp:txXfrm>
    </dsp:sp>
    <dsp:sp modelId="{5B6CB2D9-17DD-47F1-BB7C-2FA51A49121C}">
      <dsp:nvSpPr>
        <dsp:cNvPr id="0" name=""/>
        <dsp:cNvSpPr/>
      </dsp:nvSpPr>
      <dsp:spPr>
        <a:xfrm>
          <a:off x="7217" y="732987"/>
          <a:ext cx="488567" cy="4885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7B078-606D-4DD0-A0D6-2A661B4D10FF}">
      <dsp:nvSpPr>
        <dsp:cNvPr id="0" name=""/>
        <dsp:cNvSpPr/>
      </dsp:nvSpPr>
      <dsp:spPr>
        <a:xfrm>
          <a:off x="0" y="3205"/>
          <a:ext cx="3125478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/>
            <a:t>EC1 </a:t>
          </a:r>
          <a:r>
            <a:rPr lang="es-CO" sz="1400" kern="1200" dirty="0"/>
            <a:t>= {robot(H2),en(A,H2)</a:t>
          </a:r>
          <a:r>
            <a:rPr lang="es-CO" sz="1400" kern="1200" dirty="0">
              <a:solidFill>
                <a:schemeClr val="bg1"/>
              </a:solidFill>
            </a:rPr>
            <a:t>,en(V,H2)}</a:t>
          </a:r>
          <a:endParaRPr lang="es-ES" sz="1400" kern="1200" dirty="0">
            <a:solidFill>
              <a:schemeClr val="bg1"/>
            </a:solidFill>
          </a:endParaRPr>
        </a:p>
      </dsp:txBody>
      <dsp:txXfrm>
        <a:off x="24674" y="27879"/>
        <a:ext cx="3076130" cy="4560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B41AB-E324-402A-8E28-EA881A5AA90F}">
      <dsp:nvSpPr>
        <dsp:cNvPr id="0" name=""/>
        <dsp:cNvSpPr/>
      </dsp:nvSpPr>
      <dsp:spPr>
        <a:xfrm>
          <a:off x="-3255141" y="-500815"/>
          <a:ext cx="3881950" cy="3881950"/>
        </a:xfrm>
        <a:prstGeom prst="blockArc">
          <a:avLst>
            <a:gd name="adj1" fmla="val 18900000"/>
            <a:gd name="adj2" fmla="val 2700000"/>
            <a:gd name="adj3" fmla="val 55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E834A-5E9C-44EB-BCDB-1D38DE6A28C1}">
      <dsp:nvSpPr>
        <dsp:cNvPr id="0" name=""/>
        <dsp:cNvSpPr/>
      </dsp:nvSpPr>
      <dsp:spPr>
        <a:xfrm>
          <a:off x="275159" y="179962"/>
          <a:ext cx="3288749" cy="360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87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robot(H1)</a:t>
          </a:r>
          <a:endParaRPr lang="es-ES" sz="1800" kern="1200" dirty="0"/>
        </a:p>
      </dsp:txBody>
      <dsp:txXfrm>
        <a:off x="275159" y="179962"/>
        <a:ext cx="3288749" cy="360155"/>
      </dsp:txXfrm>
    </dsp:sp>
    <dsp:sp modelId="{A11D71A3-9B20-40BA-ACF5-250749831789}">
      <dsp:nvSpPr>
        <dsp:cNvPr id="0" name=""/>
        <dsp:cNvSpPr/>
      </dsp:nvSpPr>
      <dsp:spPr>
        <a:xfrm>
          <a:off x="50062" y="134942"/>
          <a:ext cx="450194" cy="450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31339-ACA3-4D14-81FF-239DDCD94D80}">
      <dsp:nvSpPr>
        <dsp:cNvPr id="0" name=""/>
        <dsp:cNvSpPr/>
      </dsp:nvSpPr>
      <dsp:spPr>
        <a:xfrm>
          <a:off x="533235" y="720022"/>
          <a:ext cx="3030672" cy="360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87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/>
            <a:t>Soltar() con Cp=A y Hr=H1</a:t>
          </a:r>
          <a:endParaRPr lang="es-ES" sz="1800" kern="1200"/>
        </a:p>
      </dsp:txBody>
      <dsp:txXfrm>
        <a:off x="533235" y="720022"/>
        <a:ext cx="3030672" cy="360155"/>
      </dsp:txXfrm>
    </dsp:sp>
    <dsp:sp modelId="{90AC2E36-5BAC-428B-A600-3559D35D3C47}">
      <dsp:nvSpPr>
        <dsp:cNvPr id="0" name=""/>
        <dsp:cNvSpPr/>
      </dsp:nvSpPr>
      <dsp:spPr>
        <a:xfrm>
          <a:off x="308138" y="675002"/>
          <a:ext cx="450194" cy="450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132A1-16B7-44E3-8E85-5BB7134722B3}">
      <dsp:nvSpPr>
        <dsp:cNvPr id="0" name=""/>
        <dsp:cNvSpPr/>
      </dsp:nvSpPr>
      <dsp:spPr>
        <a:xfrm>
          <a:off x="612444" y="1260082"/>
          <a:ext cx="2951463" cy="360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87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/>
            <a:t>pinza(A) </a:t>
          </a:r>
          <a:r>
            <a:rPr lang="es-CO" sz="1800" kern="1200">
              <a:sym typeface="Symbol"/>
            </a:rPr>
            <a:t></a:t>
          </a:r>
          <a:r>
            <a:rPr lang="es-CO" sz="1800" kern="1200"/>
            <a:t> robot(H1)</a:t>
          </a:r>
          <a:endParaRPr lang="es-ES" sz="1800" kern="1200"/>
        </a:p>
      </dsp:txBody>
      <dsp:txXfrm>
        <a:off x="612444" y="1260082"/>
        <a:ext cx="2951463" cy="360155"/>
      </dsp:txXfrm>
    </dsp:sp>
    <dsp:sp modelId="{3A884A28-DB83-4257-95A7-534668A38BED}">
      <dsp:nvSpPr>
        <dsp:cNvPr id="0" name=""/>
        <dsp:cNvSpPr/>
      </dsp:nvSpPr>
      <dsp:spPr>
        <a:xfrm>
          <a:off x="387347" y="1215062"/>
          <a:ext cx="450194" cy="450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FDDCB-B8D3-408F-8467-51875867834D}">
      <dsp:nvSpPr>
        <dsp:cNvPr id="0" name=""/>
        <dsp:cNvSpPr/>
      </dsp:nvSpPr>
      <dsp:spPr>
        <a:xfrm>
          <a:off x="533235" y="1800142"/>
          <a:ext cx="3030672" cy="360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87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/>
            <a:t>pinza(A)</a:t>
          </a:r>
          <a:endParaRPr lang="es-ES" sz="1800" kern="1200"/>
        </a:p>
      </dsp:txBody>
      <dsp:txXfrm>
        <a:off x="533235" y="1800142"/>
        <a:ext cx="3030672" cy="360155"/>
      </dsp:txXfrm>
    </dsp:sp>
    <dsp:sp modelId="{98EB7BDC-37C1-4E6E-A41B-E62C24A00E27}">
      <dsp:nvSpPr>
        <dsp:cNvPr id="0" name=""/>
        <dsp:cNvSpPr/>
      </dsp:nvSpPr>
      <dsp:spPr>
        <a:xfrm>
          <a:off x="308138" y="1755122"/>
          <a:ext cx="450194" cy="450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36A5D-6835-4D57-A373-D28B9671D5C4}">
      <dsp:nvSpPr>
        <dsp:cNvPr id="0" name=""/>
        <dsp:cNvSpPr/>
      </dsp:nvSpPr>
      <dsp:spPr>
        <a:xfrm>
          <a:off x="275159" y="2340202"/>
          <a:ext cx="3288749" cy="360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87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/>
            <a:t>robot(H1)</a:t>
          </a:r>
          <a:endParaRPr lang="es-ES" sz="1800" kern="1200"/>
        </a:p>
      </dsp:txBody>
      <dsp:txXfrm>
        <a:off x="275159" y="2340202"/>
        <a:ext cx="3288749" cy="360155"/>
      </dsp:txXfrm>
    </dsp:sp>
    <dsp:sp modelId="{0C5A52B6-4B39-4BEF-9C02-28985E73B7E1}">
      <dsp:nvSpPr>
        <dsp:cNvPr id="0" name=""/>
        <dsp:cNvSpPr/>
      </dsp:nvSpPr>
      <dsp:spPr>
        <a:xfrm>
          <a:off x="50062" y="2295182"/>
          <a:ext cx="450194" cy="450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40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183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egonzal@javeriana.edu.co" TargetMode="External"/><Relationship Id="rId4" Type="http://schemas.openxmlformats.org/officeDocument/2006/relationships/hyperlink" Target="mailto:rueda-andrea@javeriana.edu.c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6095" y="6343585"/>
            <a:ext cx="7766121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err="1">
                <a:solidFill>
                  <a:srgbClr val="7030A0"/>
                </a:solidFill>
              </a:rPr>
              <a:t>Presentación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Generada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Progresivamente</a:t>
            </a:r>
            <a:r>
              <a:rPr lang="en-US" sz="1400" dirty="0">
                <a:solidFill>
                  <a:srgbClr val="7030A0"/>
                </a:solidFill>
              </a:rPr>
              <a:t> a </a:t>
            </a:r>
            <a:r>
              <a:rPr lang="en-US" sz="1400" dirty="0" err="1">
                <a:solidFill>
                  <a:srgbClr val="7030A0"/>
                </a:solidFill>
              </a:rPr>
              <a:t>Partir</a:t>
            </a:r>
            <a:r>
              <a:rPr lang="en-US" sz="1400" dirty="0">
                <a:solidFill>
                  <a:srgbClr val="7030A0"/>
                </a:solidFill>
              </a:rPr>
              <a:t> del </a:t>
            </a:r>
            <a:r>
              <a:rPr lang="en-US" sz="1400" dirty="0" err="1">
                <a:solidFill>
                  <a:srgbClr val="7030A0"/>
                </a:solidFill>
              </a:rPr>
              <a:t>Ejemplo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detallado</a:t>
            </a:r>
            <a:r>
              <a:rPr lang="en-US" sz="1400" dirty="0">
                <a:solidFill>
                  <a:srgbClr val="7030A0"/>
                </a:solidFill>
              </a:rPr>
              <a:t> de E. González</a:t>
            </a:r>
          </a:p>
          <a:p>
            <a:pPr algn="l"/>
            <a:r>
              <a:rPr lang="es-ES" sz="1400" dirty="0">
                <a:solidFill>
                  <a:srgbClr val="7030A0"/>
                </a:solidFill>
              </a:rPr>
              <a:t>Última Versión con Imágenes 3D – Contribución del Estudiante MISyC Rafael Reyes 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Solución de Problemas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Planificación STRIPS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A0E31B6A-EF9B-5C4C-B4A1-34599FE2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Axiomas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Hechos y Relaciones que Siempre son Verdaderas en el Contexto del Problema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981200" y="2279372"/>
            <a:ext cx="954024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/>
              <a:t>a1</a:t>
            </a:r>
            <a:r>
              <a:rPr lang="es-CO" sz="2000" dirty="0"/>
              <a:t>.	caja(A), caja(V)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declaración de cajas</a:t>
            </a:r>
          </a:p>
          <a:p>
            <a:endParaRPr lang="es-ES" sz="2000" dirty="0"/>
          </a:p>
          <a:p>
            <a:r>
              <a:rPr lang="es-CO" sz="2000" b="1" dirty="0"/>
              <a:t>a2</a:t>
            </a:r>
            <a:r>
              <a:rPr lang="es-CO" sz="2000" dirty="0"/>
              <a:t>.	</a:t>
            </a:r>
            <a:r>
              <a:rPr lang="es-CO" sz="2000" dirty="0" err="1"/>
              <a:t>hab</a:t>
            </a:r>
            <a:r>
              <a:rPr lang="es-CO" sz="2000" dirty="0"/>
              <a:t>(H1), </a:t>
            </a:r>
            <a:r>
              <a:rPr lang="es-CO" sz="2000" dirty="0" err="1"/>
              <a:t>hab</a:t>
            </a:r>
            <a:r>
              <a:rPr lang="es-CO" sz="2000" dirty="0"/>
              <a:t>(H2)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declaración de habitaciones</a:t>
            </a:r>
          </a:p>
          <a:p>
            <a:endParaRPr lang="es-ES" sz="2000" dirty="0"/>
          </a:p>
          <a:p>
            <a:r>
              <a:rPr lang="es-CO" sz="2000" b="1" dirty="0"/>
              <a:t>a3</a:t>
            </a:r>
            <a:r>
              <a:rPr lang="es-CO" sz="2000" dirty="0"/>
              <a:t>.	puerta((H1,H2)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declaración de puertas</a:t>
            </a:r>
          </a:p>
          <a:p>
            <a:endParaRPr lang="es-ES" sz="2000" dirty="0"/>
          </a:p>
          <a:p>
            <a:r>
              <a:rPr lang="es-CO" sz="2000" b="1" dirty="0"/>
              <a:t>a4</a:t>
            </a:r>
            <a:r>
              <a:rPr lang="es-CO" sz="2000" dirty="0"/>
              <a:t>.	puerta(</a:t>
            </a:r>
            <a:r>
              <a:rPr lang="es-CO" sz="2000" dirty="0" err="1"/>
              <a:t>Hx,Hy</a:t>
            </a:r>
            <a:r>
              <a:rPr lang="es-CO" sz="2000" dirty="0"/>
              <a:t>)  </a:t>
            </a:r>
            <a:r>
              <a:rPr lang="es-CO" sz="2000" b="1" dirty="0"/>
              <a:t>si</a:t>
            </a:r>
            <a:r>
              <a:rPr lang="es-CO" sz="2000" dirty="0"/>
              <a:t>  puerta(</a:t>
            </a:r>
            <a:r>
              <a:rPr lang="es-CO" sz="2000" dirty="0" err="1"/>
              <a:t>Hy,Hx</a:t>
            </a:r>
            <a:r>
              <a:rPr lang="es-CO" sz="2000" dirty="0"/>
              <a:t>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puertas son bidireccionales</a:t>
            </a:r>
          </a:p>
          <a:p>
            <a:endParaRPr lang="es-ES" sz="2000" dirty="0"/>
          </a:p>
          <a:p>
            <a:r>
              <a:rPr lang="es-CO" sz="2000" b="1" dirty="0"/>
              <a:t>a5</a:t>
            </a:r>
            <a:r>
              <a:rPr lang="es-CO" sz="2000" dirty="0"/>
              <a:t>.	</a:t>
            </a:r>
            <a:r>
              <a:rPr lang="es-CO" sz="2000" dirty="0" err="1"/>
              <a:t>plib</a:t>
            </a:r>
            <a:r>
              <a:rPr lang="es-CO" sz="2000" dirty="0"/>
              <a:t>()  </a:t>
            </a:r>
            <a:r>
              <a:rPr lang="es-CO" sz="2000" b="1" dirty="0"/>
              <a:t>si</a:t>
            </a:r>
            <a:r>
              <a:rPr lang="es-CO" sz="2000" dirty="0"/>
              <a:t>  (caja(C) </a:t>
            </a:r>
            <a:r>
              <a:rPr lang="es-CO" sz="2000" dirty="0">
                <a:sym typeface="Symbol"/>
              </a:rPr>
              <a:t></a:t>
            </a:r>
            <a:r>
              <a:rPr lang="es-CO" sz="2000" dirty="0"/>
              <a:t> </a:t>
            </a:r>
            <a:r>
              <a:rPr lang="es-CO" sz="2000" dirty="0" err="1"/>
              <a:t>not</a:t>
            </a:r>
            <a:r>
              <a:rPr lang="es-CO" sz="2000" dirty="0"/>
              <a:t>(pinza(C))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pinza libre si no hay una caja cogida</a:t>
            </a:r>
            <a:endParaRPr lang="es-ES" sz="2000" dirty="0"/>
          </a:p>
          <a:p>
            <a:pPr>
              <a:buFont typeface="Arial"/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529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00461" y="2311643"/>
            <a:ext cx="10542493" cy="438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endParaRPr lang="es-ES" dirty="0"/>
          </a:p>
          <a:p>
            <a:pPr>
              <a:buFont typeface="Arial"/>
              <a:buNone/>
            </a:pPr>
            <a:endParaRPr lang="es-ES" dirty="0"/>
          </a:p>
          <a:p>
            <a:pPr>
              <a:buFont typeface="Arial"/>
              <a:buNone/>
            </a:pPr>
            <a:endParaRPr lang="es-ES" dirty="0"/>
          </a:p>
          <a:p>
            <a:pPr>
              <a:buFont typeface="Arial"/>
              <a:buNone/>
            </a:pPr>
            <a:endParaRPr lang="es-ES" dirty="0"/>
          </a:p>
          <a:p>
            <a:pPr algn="ctr">
              <a:buFont typeface="Arial"/>
              <a:buNone/>
            </a:pPr>
            <a:r>
              <a:rPr lang="es-ES" b="1" dirty="0"/>
              <a:t>   </a:t>
            </a:r>
            <a:r>
              <a:rPr lang="es-ES" b="1" dirty="0">
                <a:solidFill>
                  <a:srgbClr val="0070C0"/>
                </a:solidFill>
              </a:rPr>
              <a:t>Planificador STRIPS representa el mundo con Proposiciones Lógicas</a:t>
            </a:r>
          </a:p>
          <a:p>
            <a:pPr algn="ctr">
              <a:buFont typeface="Arial"/>
              <a:buNone/>
            </a:pPr>
            <a:r>
              <a:rPr kumimoji="1" lang="es-E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Estado representado como una Conjunción de Literales Positivos </a:t>
            </a:r>
          </a:p>
          <a:p>
            <a:pPr algn="ctr">
              <a:buNone/>
            </a:pPr>
            <a:endParaRPr lang="es-CO" sz="1300" dirty="0"/>
          </a:p>
          <a:p>
            <a:pPr algn="ctr">
              <a:buNone/>
            </a:pPr>
            <a:r>
              <a:rPr lang="es-CO" dirty="0"/>
              <a:t>robot(H2) </a:t>
            </a:r>
            <a:r>
              <a:rPr lang="ar-AE" dirty="0"/>
              <a:t>۸</a:t>
            </a:r>
            <a:r>
              <a:rPr lang="es-CO" dirty="0"/>
              <a:t> en(A,H2) </a:t>
            </a:r>
            <a:r>
              <a:rPr lang="ar-AE" dirty="0"/>
              <a:t>۸</a:t>
            </a:r>
            <a:r>
              <a:rPr lang="es-CO" dirty="0"/>
              <a:t> en(V,H2)</a:t>
            </a:r>
          </a:p>
          <a:p>
            <a:pPr algn="ctr">
              <a:buNone/>
            </a:pPr>
            <a:endParaRPr lang="es-ES" sz="800" dirty="0"/>
          </a:p>
          <a:p>
            <a:pPr algn="ctr">
              <a:buFont typeface="Arial"/>
              <a:buNone/>
            </a:pPr>
            <a:r>
              <a:rPr lang="es-CO" b="1" dirty="0"/>
              <a:t>E </a:t>
            </a:r>
            <a:r>
              <a:rPr lang="es-CO" b="1" dirty="0" err="1"/>
              <a:t>Ini</a:t>
            </a:r>
            <a:r>
              <a:rPr lang="es-CO" dirty="0"/>
              <a:t> = {robot(H2),en(A,H2),en(V,H2)}</a:t>
            </a:r>
            <a:endParaRPr lang="es-ES" dirty="0"/>
          </a:p>
          <a:p>
            <a:pPr>
              <a:buFont typeface="Arial"/>
              <a:buNone/>
            </a:pPr>
            <a:endParaRPr lang="es-E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45" y="1686384"/>
            <a:ext cx="57816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1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312431" y="2735473"/>
            <a:ext cx="10425918" cy="1409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CO" sz="2400" b="1" dirty="0"/>
              <a:t>E </a:t>
            </a:r>
            <a:r>
              <a:rPr lang="es-CO" sz="2400" b="1" dirty="0" err="1"/>
              <a:t>Ini</a:t>
            </a:r>
            <a:r>
              <a:rPr lang="es-CO" sz="2400" dirty="0"/>
              <a:t> = {robot(H2),en(A,H2),en(V,H2)}</a:t>
            </a:r>
            <a:endParaRPr lang="es-ES" sz="2400" dirty="0"/>
          </a:p>
          <a:p>
            <a:pPr algn="ctr">
              <a:buFont typeface="Arial"/>
              <a:buNone/>
            </a:pPr>
            <a:r>
              <a:rPr lang="es-CO" sz="2400" b="1" dirty="0"/>
              <a:t>E Fin</a:t>
            </a:r>
            <a:r>
              <a:rPr lang="es-CO" sz="2400" dirty="0"/>
              <a:t> = {</a:t>
            </a:r>
            <a:r>
              <a:rPr lang="es-CO" sz="2400" dirty="0">
                <a:solidFill>
                  <a:srgbClr val="C00000"/>
                </a:solidFill>
              </a:rPr>
              <a:t>robot(H2)</a:t>
            </a:r>
            <a:r>
              <a:rPr lang="es-CO" sz="2400" dirty="0"/>
              <a:t>, </a:t>
            </a:r>
            <a:r>
              <a:rPr lang="es-CO" sz="2400" dirty="0">
                <a:solidFill>
                  <a:srgbClr val="00B050"/>
                </a:solidFill>
              </a:rPr>
              <a:t>robot(H1)</a:t>
            </a:r>
            <a:r>
              <a:rPr lang="es-CO" sz="2400" dirty="0"/>
              <a:t>,</a:t>
            </a:r>
            <a:r>
              <a:rPr lang="es-CO" sz="2400" dirty="0">
                <a:solidFill>
                  <a:srgbClr val="C00000"/>
                </a:solidFill>
              </a:rPr>
              <a:t>en(A,H2)</a:t>
            </a:r>
            <a:r>
              <a:rPr lang="es-CO" sz="2400" dirty="0"/>
              <a:t>,</a:t>
            </a:r>
            <a:r>
              <a:rPr lang="es-CO" sz="2400" dirty="0">
                <a:solidFill>
                  <a:srgbClr val="00B050"/>
                </a:solidFill>
              </a:rPr>
              <a:t>en(A,H1)</a:t>
            </a:r>
            <a:r>
              <a:rPr lang="es-CO" sz="2400" dirty="0"/>
              <a:t>,en(V,H2)}</a:t>
            </a:r>
          </a:p>
          <a:p>
            <a:pPr algn="ctr">
              <a:buFont typeface="Arial"/>
              <a:buNone/>
            </a:pPr>
            <a:r>
              <a:rPr lang="es-CO" sz="2400" b="1" dirty="0"/>
              <a:t>E Fin</a:t>
            </a:r>
            <a:r>
              <a:rPr lang="es-CO" sz="2400" dirty="0"/>
              <a:t> = {robot(H1),en(A,H1),en(V,H2)}</a:t>
            </a:r>
            <a:endParaRPr lang="es-ES" sz="2400" dirty="0"/>
          </a:p>
          <a:p>
            <a:pPr algn="ctr">
              <a:buFont typeface="Arial"/>
              <a:buNone/>
            </a:pPr>
            <a:endParaRPr lang="es-ES" sz="2400" dirty="0"/>
          </a:p>
        </p:txBody>
      </p:sp>
      <p:sp>
        <p:nvSpPr>
          <p:cNvPr id="9" name="13 Rectángulo"/>
          <p:cNvSpPr/>
          <p:nvPr/>
        </p:nvSpPr>
        <p:spPr>
          <a:xfrm>
            <a:off x="1440719" y="1445050"/>
            <a:ext cx="1031738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s-ES" sz="2800" b="1" dirty="0"/>
              <a:t>   </a:t>
            </a:r>
            <a:r>
              <a:rPr kumimoji="1" lang="es-ES" sz="2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El efecto de Ejecutar una Acción es que el Estado Cambia</a:t>
            </a: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s-ES" sz="2800" b="1" dirty="0">
                <a:solidFill>
                  <a:srgbClr val="7030A0"/>
                </a:solidFill>
              </a:rPr>
              <a:t>  algunos literales se </a:t>
            </a:r>
            <a:r>
              <a:rPr lang="es-ES" sz="2800" b="1" dirty="0">
                <a:solidFill>
                  <a:srgbClr val="C00000"/>
                </a:solidFill>
              </a:rPr>
              <a:t>borran</a:t>
            </a:r>
            <a:r>
              <a:rPr lang="es-ES" sz="2800" b="1" dirty="0">
                <a:solidFill>
                  <a:srgbClr val="7030A0"/>
                </a:solidFill>
              </a:rPr>
              <a:t> + otros se </a:t>
            </a:r>
            <a:r>
              <a:rPr lang="es-ES" sz="2800" b="1" dirty="0">
                <a:solidFill>
                  <a:srgbClr val="00B050"/>
                </a:solidFill>
              </a:rPr>
              <a:t>adicionan</a:t>
            </a:r>
            <a:endParaRPr lang="es-ES" dirty="0">
              <a:solidFill>
                <a:srgbClr val="00B05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35" y="4388018"/>
            <a:ext cx="57912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15" name="13 Rectángulo"/>
          <p:cNvSpPr/>
          <p:nvPr/>
        </p:nvSpPr>
        <p:spPr>
          <a:xfrm>
            <a:off x="4134791" y="1843958"/>
            <a:ext cx="44291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b="1" dirty="0"/>
              <a:t>Coger</a:t>
            </a:r>
            <a:r>
              <a:rPr lang="es-CO" dirty="0"/>
              <a:t>(</a:t>
            </a:r>
            <a:r>
              <a:rPr lang="es-CO" dirty="0" err="1"/>
              <a:t>Cc</a:t>
            </a:r>
            <a:r>
              <a:rPr lang="es-CO" dirty="0"/>
              <a:t>)  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 coger la caja </a:t>
            </a:r>
            <a:r>
              <a:rPr lang="es-CO" dirty="0" err="1"/>
              <a:t>Cc</a:t>
            </a:r>
            <a:endParaRPr lang="es-ES" dirty="0"/>
          </a:p>
          <a:p>
            <a:r>
              <a:rPr lang="es-CO" dirty="0"/>
              <a:t>LP:	</a:t>
            </a:r>
            <a:r>
              <a:rPr lang="es-CO" dirty="0" err="1"/>
              <a:t>plib</a:t>
            </a:r>
            <a:r>
              <a:rPr lang="es-CO" dirty="0"/>
              <a:t>()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en(</a:t>
            </a:r>
            <a:r>
              <a:rPr lang="es-CO" dirty="0" err="1"/>
              <a:t>Cc,Hr</a:t>
            </a:r>
            <a:r>
              <a:rPr lang="es-CO" dirty="0"/>
              <a:t>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robot(</a:t>
            </a:r>
            <a:r>
              <a:rPr lang="es-CO" dirty="0" err="1"/>
              <a:t>Hr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LB:	en(</a:t>
            </a:r>
            <a:r>
              <a:rPr lang="es-CO" dirty="0" err="1"/>
              <a:t>Cc,Hr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LA:	pinza(</a:t>
            </a:r>
            <a:r>
              <a:rPr lang="es-CO" dirty="0" err="1"/>
              <a:t>Cc</a:t>
            </a:r>
            <a:r>
              <a:rPr lang="es-CO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ES" sz="1000" dirty="0"/>
          </a:p>
          <a:p>
            <a:pPr>
              <a:buNone/>
            </a:pPr>
            <a:r>
              <a:rPr lang="es-CO" b="1" dirty="0"/>
              <a:t>Pasar</a:t>
            </a:r>
            <a:r>
              <a:rPr lang="es-CO" dirty="0"/>
              <a:t>(</a:t>
            </a:r>
            <a:r>
              <a:rPr lang="es-CO" dirty="0" err="1"/>
              <a:t>Hi,Hf</a:t>
            </a:r>
            <a:r>
              <a:rPr lang="es-CO" dirty="0"/>
              <a:t>)  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 pasar de </a:t>
            </a:r>
            <a:r>
              <a:rPr lang="es-CO" dirty="0" err="1"/>
              <a:t>Hi</a:t>
            </a:r>
            <a:r>
              <a:rPr lang="es-CO" dirty="0"/>
              <a:t> a Hf</a:t>
            </a:r>
            <a:endParaRPr lang="es-ES" dirty="0"/>
          </a:p>
          <a:p>
            <a:r>
              <a:rPr lang="es-CO" dirty="0"/>
              <a:t>LP:	robot(</a:t>
            </a:r>
            <a:r>
              <a:rPr lang="es-CO" dirty="0" err="1"/>
              <a:t>Hi</a:t>
            </a:r>
            <a:r>
              <a:rPr lang="es-CO" dirty="0"/>
              <a:t>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puerta(</a:t>
            </a:r>
            <a:r>
              <a:rPr lang="es-CO" dirty="0" err="1"/>
              <a:t>Hi,Hf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LB:	robot(</a:t>
            </a:r>
            <a:r>
              <a:rPr lang="es-CO" dirty="0" err="1"/>
              <a:t>Hi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LA:	robot(Hf)</a:t>
            </a:r>
          </a:p>
          <a:p>
            <a:endParaRPr lang="es-CO" dirty="0"/>
          </a:p>
          <a:p>
            <a:endParaRPr lang="es-CO" dirty="0"/>
          </a:p>
          <a:p>
            <a:pPr>
              <a:buNone/>
            </a:pPr>
            <a:r>
              <a:rPr lang="es-CO" b="1" dirty="0"/>
              <a:t>Soltar</a:t>
            </a:r>
            <a:r>
              <a:rPr lang="es-CO" dirty="0"/>
              <a:t>()  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 soltar la caja </a:t>
            </a:r>
            <a:r>
              <a:rPr lang="es-CO" dirty="0" err="1"/>
              <a:t>Cp</a:t>
            </a:r>
            <a:r>
              <a:rPr lang="es-CO" dirty="0"/>
              <a:t> que esta cogida por la pinza</a:t>
            </a:r>
            <a:endParaRPr lang="es-ES" dirty="0"/>
          </a:p>
          <a:p>
            <a:r>
              <a:rPr lang="es-CO" dirty="0"/>
              <a:t>LP:	pinza(</a:t>
            </a:r>
            <a:r>
              <a:rPr lang="es-CO" dirty="0" err="1"/>
              <a:t>Cp</a:t>
            </a:r>
            <a:r>
              <a:rPr lang="es-CO" dirty="0"/>
              <a:t>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robot(</a:t>
            </a:r>
            <a:r>
              <a:rPr lang="es-CO" dirty="0" err="1"/>
              <a:t>Hr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LB:	pinza(</a:t>
            </a:r>
            <a:r>
              <a:rPr lang="es-CO" dirty="0" err="1"/>
              <a:t>Cp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LA:	en(</a:t>
            </a:r>
            <a:r>
              <a:rPr lang="es-CO" dirty="0" err="1"/>
              <a:t>Cp,Hr</a:t>
            </a:r>
            <a:r>
              <a:rPr lang="es-CO" dirty="0"/>
              <a:t>)</a:t>
            </a:r>
            <a:endParaRPr lang="es-ES" dirty="0"/>
          </a:p>
          <a:p>
            <a:endParaRPr lang="es-ES" dirty="0"/>
          </a:p>
        </p:txBody>
      </p:sp>
      <p:pic>
        <p:nvPicPr>
          <p:cNvPr id="1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757029"/>
            <a:ext cx="1895872" cy="1421904"/>
          </a:xfrm>
          <a:prstGeom prst="rect">
            <a:avLst/>
          </a:prstGeom>
        </p:spPr>
      </p:pic>
      <p:pic>
        <p:nvPicPr>
          <p:cNvPr id="17" name="2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5" y="1757029"/>
            <a:ext cx="1895872" cy="1421904"/>
          </a:xfrm>
          <a:prstGeom prst="rect">
            <a:avLst/>
          </a:prstGeom>
        </p:spPr>
      </p:pic>
      <p:pic>
        <p:nvPicPr>
          <p:cNvPr id="18" name="2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3503477"/>
            <a:ext cx="1895872" cy="1421904"/>
          </a:xfrm>
          <a:prstGeom prst="rect">
            <a:avLst/>
          </a:prstGeom>
        </p:spPr>
      </p:pic>
      <p:pic>
        <p:nvPicPr>
          <p:cNvPr id="19" name="3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6" y="3503477"/>
            <a:ext cx="1895872" cy="1421904"/>
          </a:xfrm>
          <a:prstGeom prst="rect">
            <a:avLst/>
          </a:prstGeom>
        </p:spPr>
      </p:pic>
      <p:pic>
        <p:nvPicPr>
          <p:cNvPr id="20" name="3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5285421"/>
            <a:ext cx="1895872" cy="1421904"/>
          </a:xfrm>
          <a:prstGeom prst="rect">
            <a:avLst/>
          </a:prstGeom>
        </p:spPr>
      </p:pic>
      <p:pic>
        <p:nvPicPr>
          <p:cNvPr id="21" name="3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51" y="5285421"/>
            <a:ext cx="1895872" cy="14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2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7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Corriente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99702" y="1580005"/>
            <a:ext cx="9240399" cy="82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 Corriente EC se modifica Únicamente en el momento que se saca una Acción de la Pila de Objetivos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871368" y="2480210"/>
            <a:ext cx="10779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Entre tanto </a:t>
            </a:r>
            <a:r>
              <a:rPr lang="es-US" sz="2400" dirty="0">
                <a:solidFill>
                  <a:srgbClr val="7030A0"/>
                </a:solidFill>
              </a:rPr>
              <a:t>EC se usa para validar objetivos </a:t>
            </a:r>
            <a:r>
              <a:rPr lang="es-US" sz="2400" dirty="0"/>
              <a:t>sacados de la pila</a:t>
            </a:r>
          </a:p>
          <a:p>
            <a:pPr algn="ctr"/>
            <a:r>
              <a:rPr lang="es-US" sz="2400" dirty="0"/>
              <a:t>ya sea directamente o a través de la aplicación de los axiomas</a:t>
            </a:r>
          </a:p>
          <a:p>
            <a:pPr algn="ctr"/>
            <a:endParaRPr lang="es-US" dirty="0"/>
          </a:p>
          <a:p>
            <a:pPr algn="ctr"/>
            <a:r>
              <a:rPr lang="es-US" sz="2000" b="1" dirty="0"/>
              <a:t>EC = EC1 = EI = {robot(H2),en(A,H2),en(V,H2)}</a:t>
            </a:r>
            <a:endParaRPr lang="es-E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26" y="4246083"/>
            <a:ext cx="57816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68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Pila de Objetivos </a:t>
            </a:r>
          </a:p>
        </p:txBody>
      </p:sp>
      <p:graphicFrame>
        <p:nvGraphicFramePr>
          <p:cNvPr id="9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479891"/>
              </p:ext>
            </p:extLst>
          </p:nvPr>
        </p:nvGraphicFramePr>
        <p:xfrm>
          <a:off x="776351" y="1917704"/>
          <a:ext cx="4906888" cy="419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135902" y="2665577"/>
            <a:ext cx="5612563" cy="262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Pila se </a:t>
            </a:r>
            <a:r>
              <a:rPr kumimoji="0" lang="es-ES" altLang="es-CO" sz="2000" b="0" dirty="0">
                <a:solidFill>
                  <a:srgbClr val="7030A0"/>
                </a:solidFill>
              </a:rPr>
              <a:t>inicializa con el estado final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deseado.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adicionan y quitan elementos de la pila acorde con la aplicación de “Medios y Fines”.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El plan está </a:t>
            </a:r>
            <a:r>
              <a:rPr kumimoji="0" lang="es-ES" altLang="es-CO" sz="2000" b="0" dirty="0">
                <a:solidFill>
                  <a:srgbClr val="7030A0"/>
                </a:solidFill>
              </a:rPr>
              <a:t>listo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cuando se logra tener la </a:t>
            </a:r>
            <a:r>
              <a:rPr kumimoji="0" lang="es-ES" altLang="es-CO" sz="2000" b="0" dirty="0">
                <a:solidFill>
                  <a:srgbClr val="7030A0"/>
                </a:solidFill>
              </a:rPr>
              <a:t>pila vacía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8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PO Inicial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89060" y="1314215"/>
            <a:ext cx="8229600" cy="55598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/>
              <a:t>PO_1a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</a:p>
          <a:p>
            <a:pPr>
              <a:buFont typeface="Arial"/>
              <a:buNone/>
            </a:pPr>
            <a:endParaRPr lang="es-ES" dirty="0"/>
          </a:p>
          <a:p>
            <a:pPr marL="0" indent="0">
              <a:buNone/>
            </a:pPr>
            <a:r>
              <a:rPr lang="es-CO" b="1" dirty="0"/>
              <a:t>PO_1b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</a:p>
          <a:p>
            <a:pPr>
              <a:buFont typeface="Arial"/>
              <a:buNone/>
            </a:pPr>
            <a:endParaRPr lang="es-ES" dirty="0"/>
          </a:p>
          <a:p>
            <a:pPr marL="0" indent="0">
              <a:buNone/>
            </a:pPr>
            <a:r>
              <a:rPr lang="es-CO" b="1" dirty="0"/>
              <a:t>PO_1c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endParaRPr lang="es-ES" dirty="0"/>
          </a:p>
        </p:txBody>
      </p:sp>
      <p:graphicFrame>
        <p:nvGraphicFramePr>
          <p:cNvPr id="7" name="3 Diagrama"/>
          <p:cNvGraphicFramePr/>
          <p:nvPr>
            <p:extLst>
              <p:ext uri="{D42A27DB-BD31-4B8C-83A1-F6EECF244321}">
                <p14:modId xmlns:p14="http://schemas.microsoft.com/office/powerpoint/2010/main" val="1257986792"/>
              </p:ext>
            </p:extLst>
          </p:nvPr>
        </p:nvGraphicFramePr>
        <p:xfrm>
          <a:off x="2851842" y="1674255"/>
          <a:ext cx="223224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4 Diagrama"/>
          <p:cNvGraphicFramePr/>
          <p:nvPr>
            <p:extLst>
              <p:ext uri="{D42A27DB-BD31-4B8C-83A1-F6EECF244321}">
                <p14:modId xmlns:p14="http://schemas.microsoft.com/office/powerpoint/2010/main" val="1624940451"/>
              </p:ext>
            </p:extLst>
          </p:nvPr>
        </p:nvGraphicFramePr>
        <p:xfrm>
          <a:off x="2851842" y="3474455"/>
          <a:ext cx="2376264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5 Diagrama"/>
          <p:cNvGraphicFramePr/>
          <p:nvPr>
            <p:extLst>
              <p:ext uri="{D42A27DB-BD31-4B8C-83A1-F6EECF244321}">
                <p14:modId xmlns:p14="http://schemas.microsoft.com/office/powerpoint/2010/main" val="1794039616"/>
              </p:ext>
            </p:extLst>
          </p:nvPr>
        </p:nvGraphicFramePr>
        <p:xfrm>
          <a:off x="2851842" y="5346663"/>
          <a:ext cx="21602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12" name="6 Grupo"/>
          <p:cNvGrpSpPr/>
          <p:nvPr/>
        </p:nvGrpSpPr>
        <p:grpSpPr>
          <a:xfrm>
            <a:off x="1771723" y="1314216"/>
            <a:ext cx="4824537" cy="360155"/>
            <a:chOff x="39558" y="2340202"/>
            <a:chExt cx="3524350" cy="360155"/>
          </a:xfrm>
        </p:grpSpPr>
        <p:sp>
          <p:nvSpPr>
            <p:cNvPr id="13" name="7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8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EF  </a:t>
              </a:r>
              <a:r>
                <a:rPr lang="es-CO" dirty="0">
                  <a:latin typeface="Arial Narrow"/>
                </a:rPr>
                <a:t>→ </a:t>
              </a:r>
              <a:r>
                <a:rPr lang="es-CO" dirty="0"/>
                <a:t> robot(H1),en(A,H1),en(V,H2)</a:t>
              </a:r>
            </a:p>
          </p:txBody>
        </p:sp>
      </p:grpSp>
      <p:grpSp>
        <p:nvGrpSpPr>
          <p:cNvPr id="15" name="15 Grupo"/>
          <p:cNvGrpSpPr/>
          <p:nvPr/>
        </p:nvGrpSpPr>
        <p:grpSpPr>
          <a:xfrm>
            <a:off x="1771723" y="3114416"/>
            <a:ext cx="4824537" cy="360155"/>
            <a:chOff x="39558" y="2340202"/>
            <a:chExt cx="3524350" cy="360155"/>
          </a:xfrm>
        </p:grpSpPr>
        <p:sp>
          <p:nvSpPr>
            <p:cNvPr id="16" name="16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7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EF  </a:t>
              </a:r>
              <a:r>
                <a:rPr lang="es-CO" dirty="0">
                  <a:latin typeface="Arial Narrow"/>
                </a:rPr>
                <a:t>→ </a:t>
              </a:r>
              <a:r>
                <a:rPr lang="es-CO" dirty="0"/>
                <a:t> robot(H1),en(A,H1),en(V,H2)</a:t>
              </a:r>
            </a:p>
          </p:txBody>
        </p:sp>
      </p:grpSp>
      <p:grpSp>
        <p:nvGrpSpPr>
          <p:cNvPr id="18" name="18 Grupo"/>
          <p:cNvGrpSpPr/>
          <p:nvPr/>
        </p:nvGrpSpPr>
        <p:grpSpPr>
          <a:xfrm>
            <a:off x="1771723" y="4986624"/>
            <a:ext cx="4824537" cy="360155"/>
            <a:chOff x="39558" y="2340202"/>
            <a:chExt cx="3524350" cy="360155"/>
          </a:xfrm>
        </p:grpSpPr>
        <p:sp>
          <p:nvSpPr>
            <p:cNvPr id="19" name="19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20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EF  </a:t>
              </a:r>
              <a:r>
                <a:rPr lang="es-CO" dirty="0">
                  <a:latin typeface="Arial Narrow"/>
                </a:rPr>
                <a:t>→ </a:t>
              </a:r>
              <a:r>
                <a:rPr lang="es-CO" dirty="0"/>
                <a:t> robot(H1),en(A,H1),en(V,H2)</a:t>
              </a:r>
            </a:p>
          </p:txBody>
        </p:sp>
      </p:grpSp>
      <p:sp>
        <p:nvSpPr>
          <p:cNvPr id="21" name="21 CuadroTexto"/>
          <p:cNvSpPr txBox="1"/>
          <p:nvPr/>
        </p:nvSpPr>
        <p:spPr>
          <a:xfrm>
            <a:off x="8507012" y="5162287"/>
            <a:ext cx="2731774" cy="83099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>
                <a:solidFill>
                  <a:srgbClr val="7030A0"/>
                </a:solidFill>
              </a:rPr>
              <a:t>Por Cuál Alternativa</a:t>
            </a:r>
          </a:p>
          <a:p>
            <a:pPr algn="ctr"/>
            <a:r>
              <a:rPr lang="es-CO" sz="2400" b="1" dirty="0">
                <a:solidFill>
                  <a:srgbClr val="7030A0"/>
                </a:solidFill>
              </a:rPr>
              <a:t>Comenzar??</a:t>
            </a: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7175551" y="4120321"/>
            <a:ext cx="5025577" cy="44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CO" sz="2400" b="1" dirty="0"/>
              <a:t>E Fin</a:t>
            </a:r>
            <a:r>
              <a:rPr lang="es-CO" sz="2400" dirty="0"/>
              <a:t> = {robot(H1),en(A,H1),en(V,H2)}</a:t>
            </a:r>
            <a:endParaRPr lang="es-ES" sz="2400" dirty="0"/>
          </a:p>
          <a:p>
            <a:pPr algn="ctr">
              <a:buFont typeface="Arial"/>
              <a:buNone/>
            </a:pPr>
            <a:endParaRPr lang="es-ES" sz="24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7787747" y="1720569"/>
            <a:ext cx="3857628" cy="1529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45720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dirty="0">
                <a:solidFill>
                  <a:srgbClr val="C00000"/>
                </a:solidFill>
              </a:rPr>
              <a:t>PILA</a:t>
            </a:r>
          </a:p>
          <a:p>
            <a:pPr marL="45720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dirty="0" smtClean="0">
                <a:solidFill>
                  <a:srgbClr val="0070C0"/>
                </a:solidFill>
              </a:rPr>
              <a:t>inicializada </a:t>
            </a:r>
            <a:r>
              <a:rPr kumimoji="0" lang="es-ES" altLang="es-CO" sz="2000" dirty="0">
                <a:solidFill>
                  <a:srgbClr val="0070C0"/>
                </a:solidFill>
              </a:rPr>
              <a:t>con el estado </a:t>
            </a:r>
            <a:r>
              <a:rPr kumimoji="0" lang="es-ES" altLang="es-CO" sz="2000" dirty="0" smtClean="0">
                <a:solidFill>
                  <a:srgbClr val="0070C0"/>
                </a:solidFill>
              </a:rPr>
              <a:t>final </a:t>
            </a:r>
          </a:p>
          <a:p>
            <a:pPr marL="45720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dirty="0">
                <a:solidFill>
                  <a:srgbClr val="0070C0"/>
                </a:solidFill>
              </a:rPr>
              <a:t>L</a:t>
            </a:r>
            <a:r>
              <a:rPr kumimoji="0" lang="es-ES" altLang="es-CO" sz="2000" dirty="0" smtClean="0">
                <a:solidFill>
                  <a:srgbClr val="0070C0"/>
                </a:solidFill>
              </a:rPr>
              <a:t>uego, se </a:t>
            </a:r>
            <a:r>
              <a:rPr kumimoji="0" lang="es-ES" altLang="es-CO" sz="2000" dirty="0">
                <a:solidFill>
                  <a:srgbClr val="0070C0"/>
                </a:solidFill>
              </a:rPr>
              <a:t>incluyen los objetivos </a:t>
            </a:r>
            <a:r>
              <a:rPr kumimoji="0" lang="es-ES" altLang="es-CO" sz="2000" dirty="0" smtClean="0">
                <a:solidFill>
                  <a:srgbClr val="0070C0"/>
                </a:solidFill>
              </a:rPr>
              <a:t>finales en </a:t>
            </a:r>
            <a:r>
              <a:rPr kumimoji="0" lang="es-ES" altLang="es-CO" sz="2000" dirty="0">
                <a:solidFill>
                  <a:srgbClr val="0070C0"/>
                </a:solidFill>
              </a:rPr>
              <a:t>forma desagregada</a:t>
            </a:r>
          </a:p>
        </p:txBody>
      </p:sp>
    </p:spTree>
    <p:extLst>
      <p:ext uri="{BB962C8B-B14F-4D97-AF65-F5344CB8AC3E}">
        <p14:creationId xmlns:p14="http://schemas.microsoft.com/office/powerpoint/2010/main" val="3782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1: Sacar de PO un Objetivo que se Cumple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952596" y="2275134"/>
            <a:ext cx="9461268" cy="3960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s-CO" b="1" dirty="0"/>
              <a:t>PO_1a</a:t>
            </a:r>
            <a:r>
              <a:rPr lang="es-CO" dirty="0"/>
              <a:t>	</a:t>
            </a:r>
            <a:endParaRPr lang="es-ES" dirty="0"/>
          </a:p>
          <a:p>
            <a:pPr>
              <a:buFont typeface="Arial"/>
              <a:buNone/>
            </a:pPr>
            <a:endParaRPr lang="es-ES" dirty="0"/>
          </a:p>
          <a:p>
            <a:pPr>
              <a:buFont typeface="Arial"/>
              <a:buNone/>
            </a:pP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	</a:t>
            </a:r>
          </a:p>
          <a:p>
            <a:pPr>
              <a:buFont typeface="Arial"/>
              <a:buNone/>
            </a:pPr>
            <a:r>
              <a:rPr lang="es-CO" dirty="0">
                <a:sym typeface="Symbol"/>
              </a:rPr>
              <a:t>                           </a:t>
            </a:r>
          </a:p>
          <a:p>
            <a:pPr>
              <a:buFont typeface="Arial"/>
              <a:buNone/>
            </a:pPr>
            <a:r>
              <a:rPr lang="es-CO" dirty="0">
                <a:sym typeface="Symbol"/>
              </a:rPr>
              <a:t>                            </a:t>
            </a:r>
          </a:p>
          <a:p>
            <a:pPr>
              <a:buFont typeface="Arial"/>
              <a:buNone/>
            </a:pPr>
            <a:r>
              <a:rPr lang="es-CO" dirty="0">
                <a:sym typeface="Symbol"/>
              </a:rPr>
              <a:t>                                 </a:t>
            </a:r>
            <a:r>
              <a:rPr lang="es-CO" dirty="0"/>
              <a:t> </a:t>
            </a:r>
            <a:r>
              <a:rPr lang="es-CO" dirty="0">
                <a:sym typeface="Symbol"/>
              </a:rPr>
              <a:t></a:t>
            </a:r>
            <a:r>
              <a:rPr lang="es-CO" dirty="0"/>
              <a:t> EC1 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Objetivo se Cumple</a:t>
            </a:r>
          </a:p>
          <a:p>
            <a:pPr>
              <a:buFont typeface="Arial"/>
              <a:buNone/>
            </a:pPr>
            <a:r>
              <a:rPr lang="es-CO" dirty="0">
                <a:sym typeface="Symbol"/>
              </a:rPr>
              <a:t>				                        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Eliminarlo de la Pila</a:t>
            </a:r>
            <a:endParaRPr lang="es-E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8" name="10 Diagrama"/>
          <p:cNvGraphicFramePr/>
          <p:nvPr>
            <p:extLst>
              <p:ext uri="{D42A27DB-BD31-4B8C-83A1-F6EECF244321}">
                <p14:modId xmlns:p14="http://schemas.microsoft.com/office/powerpoint/2010/main" val="3863847465"/>
              </p:ext>
            </p:extLst>
          </p:nvPr>
        </p:nvGraphicFramePr>
        <p:xfrm>
          <a:off x="6053110" y="2635174"/>
          <a:ext cx="460851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5 Diagrama"/>
          <p:cNvGraphicFramePr/>
          <p:nvPr>
            <p:extLst>
              <p:ext uri="{D42A27DB-BD31-4B8C-83A1-F6EECF244321}">
                <p14:modId xmlns:p14="http://schemas.microsoft.com/office/powerpoint/2010/main" val="2557164305"/>
              </p:ext>
            </p:extLst>
          </p:nvPr>
        </p:nvGraphicFramePr>
        <p:xfrm>
          <a:off x="2135560" y="3571278"/>
          <a:ext cx="2592288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1" name="6 Grupo"/>
          <p:cNvGrpSpPr/>
          <p:nvPr/>
        </p:nvGrpSpPr>
        <p:grpSpPr>
          <a:xfrm>
            <a:off x="1756678" y="3283247"/>
            <a:ext cx="3259203" cy="360155"/>
            <a:chOff x="39558" y="2340202"/>
            <a:chExt cx="3524350" cy="360155"/>
          </a:xfrm>
        </p:grpSpPr>
        <p:sp>
          <p:nvSpPr>
            <p:cNvPr id="12" name="7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8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robot(H1),en(A,H1),en(V,H2)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54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2: Reemplazar en PO un Objetivo que se NO Cumple mediante una Acción</a:t>
            </a:r>
            <a:b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264632" y="1975987"/>
            <a:ext cx="8258204" cy="4151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s-CO" sz="1400" b="1" dirty="0"/>
              <a:t>OPERADORES</a:t>
            </a:r>
          </a:p>
          <a:p>
            <a:pPr>
              <a:buFont typeface="Arial"/>
              <a:buNone/>
            </a:pPr>
            <a:r>
              <a:rPr lang="es-CO" sz="1400" b="1" dirty="0"/>
              <a:t> Coger</a:t>
            </a:r>
            <a:r>
              <a:rPr lang="es-CO" sz="1400" dirty="0"/>
              <a:t>(</a:t>
            </a:r>
            <a:r>
              <a:rPr lang="es-CO" sz="1400" dirty="0" err="1"/>
              <a:t>Cc</a:t>
            </a:r>
            <a:r>
              <a:rPr lang="es-CO" sz="1400" dirty="0"/>
              <a:t>) 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 coger la caja </a:t>
            </a:r>
            <a:r>
              <a:rPr lang="es-CO" sz="1400" dirty="0" err="1"/>
              <a:t>Cc</a:t>
            </a:r>
            <a:endParaRPr lang="es-ES" sz="1400" dirty="0"/>
          </a:p>
          <a:p>
            <a:r>
              <a:rPr lang="es-CO" sz="1400" dirty="0"/>
              <a:t>LP:	</a:t>
            </a:r>
            <a:r>
              <a:rPr lang="es-CO" sz="1400" dirty="0" err="1"/>
              <a:t>plib</a:t>
            </a:r>
            <a:r>
              <a:rPr lang="es-CO" sz="1400" dirty="0"/>
              <a:t>()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</a:t>
            </a:r>
            <a:r>
              <a:rPr lang="es-CO" sz="1400" dirty="0" err="1"/>
              <a:t>Cc,Hr</a:t>
            </a:r>
            <a:r>
              <a:rPr lang="es-CO" sz="1400" dirty="0"/>
              <a:t>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</a:t>
            </a:r>
            <a:r>
              <a:rPr lang="es-CO" sz="1400" dirty="0" err="1"/>
              <a:t>Hr</a:t>
            </a:r>
            <a:r>
              <a:rPr lang="es-CO" sz="1400" dirty="0"/>
              <a:t>)</a:t>
            </a:r>
            <a:endParaRPr lang="es-ES" sz="1400" dirty="0"/>
          </a:p>
          <a:p>
            <a:r>
              <a:rPr lang="es-CO" sz="1400" dirty="0"/>
              <a:t>LB:	en(</a:t>
            </a:r>
            <a:r>
              <a:rPr lang="es-CO" sz="1400" dirty="0" err="1"/>
              <a:t>Cc,Hr</a:t>
            </a:r>
            <a:r>
              <a:rPr lang="es-CO" sz="1400" dirty="0"/>
              <a:t>)</a:t>
            </a:r>
            <a:endParaRPr lang="es-ES" sz="1400" dirty="0"/>
          </a:p>
          <a:p>
            <a:r>
              <a:rPr lang="es-CO" sz="1400" dirty="0"/>
              <a:t>LA:	pinza(</a:t>
            </a:r>
            <a:r>
              <a:rPr lang="es-CO" sz="1400" dirty="0" err="1"/>
              <a:t>Cc</a:t>
            </a:r>
            <a:r>
              <a:rPr lang="es-CO" sz="1400" dirty="0"/>
              <a:t>)</a:t>
            </a:r>
          </a:p>
          <a:p>
            <a:pPr>
              <a:buFont typeface="Arial"/>
              <a:buNone/>
            </a:pPr>
            <a:r>
              <a:rPr lang="es-CO" sz="1400" b="1" dirty="0"/>
              <a:t>Pasar</a:t>
            </a:r>
            <a:r>
              <a:rPr lang="es-CO" sz="1400" dirty="0"/>
              <a:t>(</a:t>
            </a:r>
            <a:r>
              <a:rPr lang="es-CO" sz="1400" dirty="0" err="1"/>
              <a:t>Hi,Hf</a:t>
            </a:r>
            <a:r>
              <a:rPr lang="es-CO" sz="1400" dirty="0"/>
              <a:t>) 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 pasar de Hi a Hf</a:t>
            </a:r>
            <a:endParaRPr lang="es-ES" sz="1400" dirty="0"/>
          </a:p>
          <a:p>
            <a:r>
              <a:rPr lang="es-CO" sz="1400" dirty="0"/>
              <a:t>LP:	robot(Hi)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puerta(</a:t>
            </a:r>
            <a:r>
              <a:rPr lang="es-CO" sz="1400" dirty="0" err="1"/>
              <a:t>Hi,Hf</a:t>
            </a:r>
            <a:r>
              <a:rPr lang="es-CO" sz="1400" dirty="0"/>
              <a:t>)</a:t>
            </a:r>
            <a:endParaRPr lang="es-ES" sz="1400" dirty="0"/>
          </a:p>
          <a:p>
            <a:r>
              <a:rPr lang="es-CO" sz="1400" dirty="0"/>
              <a:t>LB:	robot(Hi)</a:t>
            </a:r>
            <a:endParaRPr lang="es-ES" sz="1400" dirty="0"/>
          </a:p>
          <a:p>
            <a:r>
              <a:rPr lang="es-CO" sz="1400" dirty="0"/>
              <a:t>LA:	robot(Hf)</a:t>
            </a:r>
          </a:p>
          <a:p>
            <a:pPr>
              <a:buFont typeface="Arial"/>
              <a:buNone/>
            </a:pPr>
            <a:r>
              <a:rPr lang="es-CO" sz="1400" b="1" dirty="0"/>
              <a:t>Soltar</a:t>
            </a:r>
            <a:r>
              <a:rPr lang="es-CO" sz="1400" dirty="0"/>
              <a:t>() 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 soltar la caja </a:t>
            </a:r>
            <a:r>
              <a:rPr lang="es-CO" sz="1400" dirty="0" err="1"/>
              <a:t>Cp</a:t>
            </a:r>
            <a:r>
              <a:rPr lang="es-CO" sz="1400" dirty="0"/>
              <a:t> que esta cogida por la pinza</a:t>
            </a:r>
            <a:endParaRPr lang="es-ES" sz="1400" dirty="0"/>
          </a:p>
          <a:p>
            <a:r>
              <a:rPr lang="es-CO" sz="1400" dirty="0"/>
              <a:t>LP:	pinza(</a:t>
            </a:r>
            <a:r>
              <a:rPr lang="es-CO" sz="1400" dirty="0" err="1"/>
              <a:t>Cp</a:t>
            </a:r>
            <a:r>
              <a:rPr lang="es-CO" sz="1400" dirty="0"/>
              <a:t>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</a:t>
            </a:r>
            <a:r>
              <a:rPr lang="es-CO" sz="1400" dirty="0" err="1"/>
              <a:t>Hr</a:t>
            </a:r>
            <a:r>
              <a:rPr lang="es-CO" sz="1400" dirty="0"/>
              <a:t>)</a:t>
            </a:r>
            <a:endParaRPr lang="es-ES" sz="1400" dirty="0"/>
          </a:p>
          <a:p>
            <a:r>
              <a:rPr lang="es-CO" sz="1400" dirty="0"/>
              <a:t>LB:	pinza(</a:t>
            </a:r>
            <a:r>
              <a:rPr lang="es-CO" sz="1400" dirty="0" err="1"/>
              <a:t>Cp</a:t>
            </a:r>
            <a:r>
              <a:rPr lang="es-CO" sz="1400" dirty="0"/>
              <a:t>)</a:t>
            </a:r>
            <a:endParaRPr lang="es-ES" sz="1400" dirty="0"/>
          </a:p>
          <a:p>
            <a:r>
              <a:rPr lang="es-CO" sz="1400" dirty="0"/>
              <a:t>LA:	en(</a:t>
            </a:r>
            <a:r>
              <a:rPr lang="es-CO" sz="1400" dirty="0" err="1"/>
              <a:t>Cp,Hr</a:t>
            </a:r>
            <a:r>
              <a:rPr lang="es-CO" sz="1400" dirty="0"/>
              <a:t>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	</a:t>
            </a:r>
          </a:p>
          <a:p>
            <a:pPr>
              <a:buFont typeface="Arial"/>
              <a:buNone/>
            </a:pPr>
            <a:r>
              <a:rPr lang="es-CO" sz="1400" dirty="0">
                <a:sym typeface="Symbol"/>
              </a:rPr>
              <a:t>                           </a:t>
            </a:r>
          </a:p>
          <a:p>
            <a:pPr>
              <a:buFont typeface="Arial"/>
              <a:buNone/>
            </a:pPr>
            <a:r>
              <a:rPr lang="es-CO" sz="1400" dirty="0">
                <a:sym typeface="Symbol"/>
              </a:rPr>
              <a:t>                            </a:t>
            </a:r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dirty="0"/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endParaRPr lang="es-CO" sz="1400" dirty="0">
              <a:sym typeface="Symbol"/>
            </a:endParaRPr>
          </a:p>
          <a:p>
            <a:pPr marL="0" indent="0">
              <a:buFont typeface="Arial"/>
              <a:buNone/>
            </a:pPr>
            <a:r>
              <a:rPr lang="es-CO" sz="1400" dirty="0">
                <a:sym typeface="Symbol"/>
              </a:rPr>
              <a:t>                       </a:t>
            </a:r>
            <a:endParaRPr lang="es-ES" sz="1400" dirty="0"/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b="1" dirty="0"/>
          </a:p>
          <a:p>
            <a:pPr>
              <a:buFont typeface="Arial"/>
              <a:buNone/>
            </a:pPr>
            <a:endParaRPr lang="es-ES" sz="1400" dirty="0"/>
          </a:p>
        </p:txBody>
      </p:sp>
      <p:graphicFrame>
        <p:nvGraphicFramePr>
          <p:cNvPr id="15" name="7 Diagrama"/>
          <p:cNvGraphicFramePr/>
          <p:nvPr>
            <p:extLst>
              <p:ext uri="{D42A27DB-BD31-4B8C-83A1-F6EECF244321}">
                <p14:modId xmlns:p14="http://schemas.microsoft.com/office/powerpoint/2010/main" val="4031870926"/>
              </p:ext>
            </p:extLst>
          </p:nvPr>
        </p:nvGraphicFramePr>
        <p:xfrm>
          <a:off x="5326795" y="4976738"/>
          <a:ext cx="223224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5 Rectángulo"/>
          <p:cNvSpPr/>
          <p:nvPr/>
        </p:nvSpPr>
        <p:spPr>
          <a:xfrm>
            <a:off x="7511283" y="5696819"/>
            <a:ext cx="4440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®"/>
            </a:pPr>
            <a:r>
              <a:rPr lang="es-CO" b="1" dirty="0">
                <a:solidFill>
                  <a:srgbClr val="C00000"/>
                </a:solidFill>
              </a:rPr>
              <a:t>Caso </a:t>
            </a:r>
            <a:r>
              <a:rPr lang="es-CO" sz="2400" b="1" dirty="0">
                <a:solidFill>
                  <a:srgbClr val="C00000"/>
                </a:solidFill>
              </a:rPr>
              <a:t>2</a:t>
            </a:r>
            <a:r>
              <a:rPr lang="es-CO" dirty="0">
                <a:solidFill>
                  <a:srgbClr val="C00000"/>
                </a:solidFill>
              </a:rPr>
              <a:t> NO está en el Estado Corriente</a:t>
            </a:r>
            <a:endParaRPr lang="es-ES" b="1" dirty="0">
              <a:solidFill>
                <a:srgbClr val="00B050"/>
              </a:solidFill>
            </a:endParaRPr>
          </a:p>
        </p:txBody>
      </p:sp>
      <p:pic>
        <p:nvPicPr>
          <p:cNvPr id="17" name="3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74" y="1968649"/>
            <a:ext cx="3166091" cy="2374568"/>
          </a:xfrm>
          <a:prstGeom prst="rect">
            <a:avLst/>
          </a:prstGeom>
        </p:spPr>
      </p:pic>
      <p:grpSp>
        <p:nvGrpSpPr>
          <p:cNvPr id="18" name="8 Grupo"/>
          <p:cNvGrpSpPr/>
          <p:nvPr/>
        </p:nvGrpSpPr>
        <p:grpSpPr>
          <a:xfrm>
            <a:off x="4731889" y="4688706"/>
            <a:ext cx="3259203" cy="360155"/>
            <a:chOff x="39558" y="2340202"/>
            <a:chExt cx="3524350" cy="360155"/>
          </a:xfrm>
        </p:grpSpPr>
        <p:sp>
          <p:nvSpPr>
            <p:cNvPr id="19" name="9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1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robot(H1),en(A,H1),en(V,H2)</a:t>
              </a:r>
            </a:p>
          </p:txBody>
        </p:sp>
      </p:grpSp>
      <p:sp>
        <p:nvSpPr>
          <p:cNvPr id="25" name="37 Rectángulo"/>
          <p:cNvSpPr/>
          <p:nvPr/>
        </p:nvSpPr>
        <p:spPr>
          <a:xfrm>
            <a:off x="4949764" y="4288016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PO_2</a:t>
            </a:r>
            <a:endParaRPr lang="es-ES" dirty="0"/>
          </a:p>
        </p:txBody>
      </p:sp>
      <p:sp>
        <p:nvSpPr>
          <p:cNvPr id="26" name="38 Rectángulo"/>
          <p:cNvSpPr/>
          <p:nvPr/>
        </p:nvSpPr>
        <p:spPr>
          <a:xfrm>
            <a:off x="7511283" y="6130608"/>
            <a:ext cx="4440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 Narrow"/>
              </a:rPr>
              <a:t>    → </a:t>
            </a:r>
            <a:r>
              <a:rPr lang="es-CO" dirty="0"/>
              <a:t>Es un Objetivo a Alcanzar</a:t>
            </a:r>
          </a:p>
          <a:p>
            <a:r>
              <a:rPr lang="es-CO" dirty="0">
                <a:latin typeface="Arial Narrow"/>
              </a:rPr>
              <a:t>                              →  </a:t>
            </a:r>
            <a:r>
              <a:rPr lang="es-CO" dirty="0"/>
              <a:t>Adicionado por </a:t>
            </a:r>
            <a:r>
              <a:rPr lang="es-CO" b="1" dirty="0">
                <a:solidFill>
                  <a:srgbClr val="00B050"/>
                </a:solidFill>
              </a:rPr>
              <a:t>Soltar()</a:t>
            </a:r>
            <a:endParaRPr lang="es-ES" b="1" dirty="0">
              <a:solidFill>
                <a:srgbClr val="00B050"/>
              </a:solidFill>
            </a:endParaRPr>
          </a:p>
        </p:txBody>
      </p:sp>
      <p:graphicFrame>
        <p:nvGraphicFramePr>
          <p:cNvPr id="27" name="41 Diagrama"/>
          <p:cNvGraphicFramePr/>
          <p:nvPr>
            <p:extLst>
              <p:ext uri="{D42A27DB-BD31-4B8C-83A1-F6EECF244321}">
                <p14:modId xmlns:p14="http://schemas.microsoft.com/office/powerpoint/2010/main" val="3863493486"/>
              </p:ext>
            </p:extLst>
          </p:nvPr>
        </p:nvGraphicFramePr>
        <p:xfrm>
          <a:off x="8573747" y="4731742"/>
          <a:ext cx="3125479" cy="508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264631" y="5777024"/>
            <a:ext cx="5033145" cy="365760"/>
            <a:chOff x="264631" y="5777024"/>
            <a:chExt cx="5033145" cy="365760"/>
          </a:xfrm>
        </p:grpSpPr>
        <p:cxnSp>
          <p:nvCxnSpPr>
            <p:cNvPr id="23" name="31 Conector recto"/>
            <p:cNvCxnSpPr>
              <a:endCxn id="3" idx="3"/>
            </p:cNvCxnSpPr>
            <p:nvPr/>
          </p:nvCxnSpPr>
          <p:spPr>
            <a:xfrm flipH="1" flipV="1">
              <a:off x="2162287" y="5959904"/>
              <a:ext cx="3135489" cy="5742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ángulo 2"/>
            <p:cNvSpPr/>
            <p:nvPr/>
          </p:nvSpPr>
          <p:spPr>
            <a:xfrm>
              <a:off x="264631" y="5777024"/>
              <a:ext cx="1897656" cy="36576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9" name="Rectángulo 28"/>
          <p:cNvSpPr/>
          <p:nvPr/>
        </p:nvSpPr>
        <p:spPr>
          <a:xfrm>
            <a:off x="213721" y="4787708"/>
            <a:ext cx="4234142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42 CuadroTexto"/>
          <p:cNvSpPr txBox="1"/>
          <p:nvPr/>
        </p:nvSpPr>
        <p:spPr>
          <a:xfrm>
            <a:off x="4821337" y="2700919"/>
            <a:ext cx="3169755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0070C0"/>
                </a:solidFill>
              </a:rPr>
              <a:t>Identificar cuál Acción</a:t>
            </a:r>
          </a:p>
          <a:p>
            <a:pPr algn="ctr"/>
            <a:r>
              <a:rPr lang="es-CO" sz="2000" b="1" dirty="0" smtClean="0">
                <a:solidFill>
                  <a:srgbClr val="0070C0"/>
                </a:solidFill>
              </a:rPr>
              <a:t>Permite lograr el Objetivo</a:t>
            </a:r>
            <a:endParaRPr lang="es-CO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/>
      <p:bldP spid="26" grpId="0"/>
      <p:bldP spid="2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2: Reemplazar en PO un Objetivo que se NO Cumple mediante una Acción</a:t>
            </a:r>
            <a:b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264632" y="1975987"/>
            <a:ext cx="8258204" cy="4151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s-CO" sz="1400" b="1" dirty="0"/>
              <a:t>OPERADORES</a:t>
            </a:r>
          </a:p>
          <a:p>
            <a:pPr>
              <a:buFont typeface="Arial"/>
              <a:buNone/>
            </a:pPr>
            <a:r>
              <a:rPr lang="es-CO" sz="1400" b="1" dirty="0"/>
              <a:t> Coger</a:t>
            </a:r>
            <a:r>
              <a:rPr lang="es-CO" sz="1400" dirty="0"/>
              <a:t>(</a:t>
            </a:r>
            <a:r>
              <a:rPr lang="es-CO" sz="1400" dirty="0" err="1"/>
              <a:t>Cc</a:t>
            </a:r>
            <a:r>
              <a:rPr lang="es-CO" sz="1400" dirty="0"/>
              <a:t>) 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 coger la caja </a:t>
            </a:r>
            <a:r>
              <a:rPr lang="es-CO" sz="1400" dirty="0" err="1"/>
              <a:t>Cc</a:t>
            </a:r>
            <a:endParaRPr lang="es-ES" sz="1400" dirty="0"/>
          </a:p>
          <a:p>
            <a:r>
              <a:rPr lang="es-CO" sz="1400" dirty="0"/>
              <a:t>LP:	</a:t>
            </a:r>
            <a:r>
              <a:rPr lang="es-CO" sz="1400" dirty="0" err="1"/>
              <a:t>plib</a:t>
            </a:r>
            <a:r>
              <a:rPr lang="es-CO" sz="1400" dirty="0"/>
              <a:t>()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</a:t>
            </a:r>
            <a:r>
              <a:rPr lang="es-CO" sz="1400" dirty="0" err="1"/>
              <a:t>Cc,Hr</a:t>
            </a:r>
            <a:r>
              <a:rPr lang="es-CO" sz="1400" dirty="0"/>
              <a:t>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</a:t>
            </a:r>
            <a:r>
              <a:rPr lang="es-CO" sz="1400" dirty="0" err="1"/>
              <a:t>Hr</a:t>
            </a:r>
            <a:r>
              <a:rPr lang="es-CO" sz="1400" dirty="0"/>
              <a:t>)</a:t>
            </a:r>
            <a:endParaRPr lang="es-ES" sz="1400" dirty="0"/>
          </a:p>
          <a:p>
            <a:r>
              <a:rPr lang="es-CO" sz="1400" dirty="0"/>
              <a:t>LB:	en(</a:t>
            </a:r>
            <a:r>
              <a:rPr lang="es-CO" sz="1400" dirty="0" err="1"/>
              <a:t>Cc,Hr</a:t>
            </a:r>
            <a:r>
              <a:rPr lang="es-CO" sz="1400" dirty="0"/>
              <a:t>)</a:t>
            </a:r>
            <a:endParaRPr lang="es-ES" sz="1400" dirty="0"/>
          </a:p>
          <a:p>
            <a:r>
              <a:rPr lang="es-CO" sz="1400" dirty="0"/>
              <a:t>LA:	pinza(</a:t>
            </a:r>
            <a:r>
              <a:rPr lang="es-CO" sz="1400" dirty="0" err="1"/>
              <a:t>Cc</a:t>
            </a:r>
            <a:r>
              <a:rPr lang="es-CO" sz="1400" dirty="0"/>
              <a:t>)</a:t>
            </a:r>
          </a:p>
          <a:p>
            <a:pPr>
              <a:buFont typeface="Arial"/>
              <a:buNone/>
            </a:pPr>
            <a:r>
              <a:rPr lang="es-CO" sz="1400" b="1" dirty="0"/>
              <a:t>Pasar</a:t>
            </a:r>
            <a:r>
              <a:rPr lang="es-CO" sz="1400" dirty="0"/>
              <a:t>(</a:t>
            </a:r>
            <a:r>
              <a:rPr lang="es-CO" sz="1400" dirty="0" err="1"/>
              <a:t>Hi,Hf</a:t>
            </a:r>
            <a:r>
              <a:rPr lang="es-CO" sz="1400" dirty="0"/>
              <a:t>) 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 pasar de Hi a Hf</a:t>
            </a:r>
            <a:endParaRPr lang="es-ES" sz="1400" dirty="0"/>
          </a:p>
          <a:p>
            <a:r>
              <a:rPr lang="es-CO" sz="1400" dirty="0"/>
              <a:t>LP:	robot(Hi)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puerta(</a:t>
            </a:r>
            <a:r>
              <a:rPr lang="es-CO" sz="1400" dirty="0" err="1"/>
              <a:t>Hi,Hf</a:t>
            </a:r>
            <a:r>
              <a:rPr lang="es-CO" sz="1400" dirty="0"/>
              <a:t>)</a:t>
            </a:r>
            <a:endParaRPr lang="es-ES" sz="1400" dirty="0"/>
          </a:p>
          <a:p>
            <a:r>
              <a:rPr lang="es-CO" sz="1400" dirty="0"/>
              <a:t>LB:	robot(Hi)</a:t>
            </a:r>
            <a:endParaRPr lang="es-ES" sz="1400" dirty="0"/>
          </a:p>
          <a:p>
            <a:r>
              <a:rPr lang="es-CO" sz="1400" dirty="0"/>
              <a:t>LA:	robot(Hf)</a:t>
            </a:r>
          </a:p>
          <a:p>
            <a:pPr>
              <a:buFont typeface="Arial"/>
              <a:buNone/>
            </a:pPr>
            <a:r>
              <a:rPr lang="es-CO" sz="1400" b="1" dirty="0"/>
              <a:t>Soltar</a:t>
            </a:r>
            <a:r>
              <a:rPr lang="es-CO" sz="1400" dirty="0"/>
              <a:t>() 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 soltar la caja </a:t>
            </a:r>
            <a:r>
              <a:rPr lang="es-CO" sz="1400" dirty="0" err="1"/>
              <a:t>Cp</a:t>
            </a:r>
            <a:r>
              <a:rPr lang="es-CO" sz="1400" dirty="0"/>
              <a:t> que esta cogida por la pinza</a:t>
            </a:r>
            <a:endParaRPr lang="es-ES" sz="1400" dirty="0"/>
          </a:p>
          <a:p>
            <a:r>
              <a:rPr lang="es-CO" sz="1400" dirty="0"/>
              <a:t>LP:	pinza(</a:t>
            </a:r>
            <a:r>
              <a:rPr lang="es-CO" sz="1400" dirty="0" err="1"/>
              <a:t>Cp</a:t>
            </a:r>
            <a:r>
              <a:rPr lang="es-CO" sz="1400" dirty="0"/>
              <a:t>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</a:t>
            </a:r>
            <a:r>
              <a:rPr lang="es-CO" sz="1400" dirty="0" err="1"/>
              <a:t>Hr</a:t>
            </a:r>
            <a:r>
              <a:rPr lang="es-CO" sz="1400" dirty="0"/>
              <a:t>)</a:t>
            </a:r>
            <a:endParaRPr lang="es-ES" sz="1400" dirty="0"/>
          </a:p>
          <a:p>
            <a:r>
              <a:rPr lang="es-CO" sz="1400" dirty="0"/>
              <a:t>LB:	pinza(</a:t>
            </a:r>
            <a:r>
              <a:rPr lang="es-CO" sz="1400" dirty="0" err="1"/>
              <a:t>Cp</a:t>
            </a:r>
            <a:r>
              <a:rPr lang="es-CO" sz="1400" dirty="0"/>
              <a:t>)</a:t>
            </a:r>
            <a:endParaRPr lang="es-ES" sz="1400" dirty="0"/>
          </a:p>
          <a:p>
            <a:r>
              <a:rPr lang="es-CO" sz="1400" dirty="0"/>
              <a:t>LA:	en(</a:t>
            </a:r>
            <a:r>
              <a:rPr lang="es-CO" sz="1400" dirty="0" err="1"/>
              <a:t>Cp,Hr</a:t>
            </a:r>
            <a:r>
              <a:rPr lang="es-CO" sz="1400" dirty="0"/>
              <a:t>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	</a:t>
            </a:r>
          </a:p>
          <a:p>
            <a:pPr>
              <a:buFont typeface="Arial"/>
              <a:buNone/>
            </a:pPr>
            <a:r>
              <a:rPr lang="es-CO" sz="1400" dirty="0">
                <a:sym typeface="Symbol"/>
              </a:rPr>
              <a:t>                           </a:t>
            </a:r>
          </a:p>
          <a:p>
            <a:pPr>
              <a:buFont typeface="Arial"/>
              <a:buNone/>
            </a:pPr>
            <a:r>
              <a:rPr lang="es-CO" sz="1400" dirty="0">
                <a:sym typeface="Symbol"/>
              </a:rPr>
              <a:t>                            </a:t>
            </a:r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dirty="0"/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endParaRPr lang="es-CO" sz="1400" dirty="0">
              <a:sym typeface="Symbol"/>
            </a:endParaRPr>
          </a:p>
          <a:p>
            <a:pPr marL="0" indent="0">
              <a:buFont typeface="Arial"/>
              <a:buNone/>
            </a:pPr>
            <a:r>
              <a:rPr lang="es-CO" sz="1400" dirty="0">
                <a:sym typeface="Symbol"/>
              </a:rPr>
              <a:t>                       </a:t>
            </a:r>
            <a:endParaRPr lang="es-ES" sz="1400" dirty="0"/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dirty="0">
              <a:sym typeface="Symbol"/>
            </a:endParaRPr>
          </a:p>
          <a:p>
            <a:pPr>
              <a:buFont typeface="Arial"/>
              <a:buNone/>
            </a:pPr>
            <a:endParaRPr lang="es-CO" sz="1400" b="1" dirty="0"/>
          </a:p>
          <a:p>
            <a:pPr>
              <a:buFont typeface="Arial"/>
              <a:buNone/>
            </a:pPr>
            <a:endParaRPr lang="es-ES" sz="1400" dirty="0"/>
          </a:p>
        </p:txBody>
      </p:sp>
      <p:graphicFrame>
        <p:nvGraphicFramePr>
          <p:cNvPr id="21" name="7 Diagrama"/>
          <p:cNvGraphicFramePr/>
          <p:nvPr>
            <p:extLst>
              <p:ext uri="{D42A27DB-BD31-4B8C-83A1-F6EECF244321}">
                <p14:modId xmlns:p14="http://schemas.microsoft.com/office/powerpoint/2010/main" val="3542075240"/>
              </p:ext>
            </p:extLst>
          </p:nvPr>
        </p:nvGraphicFramePr>
        <p:xfrm>
          <a:off x="6413827" y="3974068"/>
          <a:ext cx="36004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16 Rectángulo"/>
          <p:cNvSpPr/>
          <p:nvPr/>
        </p:nvSpPr>
        <p:spPr>
          <a:xfrm>
            <a:off x="6197803" y="325398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PO_3</a:t>
            </a:r>
            <a:endParaRPr lang="es-ES" dirty="0"/>
          </a:p>
        </p:txBody>
      </p:sp>
      <p:pic>
        <p:nvPicPr>
          <p:cNvPr id="24" name="3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59" y="2023666"/>
            <a:ext cx="2538703" cy="1904027"/>
          </a:xfrm>
          <a:prstGeom prst="rect">
            <a:avLst/>
          </a:prstGeom>
        </p:spPr>
      </p:pic>
      <p:grpSp>
        <p:nvGrpSpPr>
          <p:cNvPr id="30" name="17 Grupo"/>
          <p:cNvGrpSpPr/>
          <p:nvPr/>
        </p:nvGrpSpPr>
        <p:grpSpPr>
          <a:xfrm>
            <a:off x="5981780" y="3614029"/>
            <a:ext cx="3259203" cy="360155"/>
            <a:chOff x="39558" y="2340202"/>
            <a:chExt cx="3524350" cy="360155"/>
          </a:xfrm>
        </p:grpSpPr>
        <p:sp>
          <p:nvSpPr>
            <p:cNvPr id="32" name="18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19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robot(H1),en(A,H1),en(V,H2)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219027" y="4784517"/>
            <a:ext cx="6473521" cy="350421"/>
            <a:chOff x="219027" y="4784517"/>
            <a:chExt cx="6473521" cy="350421"/>
          </a:xfrm>
        </p:grpSpPr>
        <p:sp>
          <p:nvSpPr>
            <p:cNvPr id="29" name="Rectángulo 28"/>
            <p:cNvSpPr/>
            <p:nvPr/>
          </p:nvSpPr>
          <p:spPr>
            <a:xfrm>
              <a:off x="219027" y="4784517"/>
              <a:ext cx="4234142" cy="35042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6" name="29 Conector recto"/>
            <p:cNvCxnSpPr/>
            <p:nvPr/>
          </p:nvCxnSpPr>
          <p:spPr>
            <a:xfrm flipH="1">
              <a:off x="4453170" y="4866884"/>
              <a:ext cx="2239378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6"/>
          <p:cNvGrpSpPr/>
          <p:nvPr/>
        </p:nvGrpSpPr>
        <p:grpSpPr>
          <a:xfrm>
            <a:off x="1161099" y="5159340"/>
            <a:ext cx="5540760" cy="1335008"/>
            <a:chOff x="1161099" y="5159340"/>
            <a:chExt cx="5540760" cy="1335008"/>
          </a:xfrm>
        </p:grpSpPr>
        <p:sp>
          <p:nvSpPr>
            <p:cNvPr id="3" name="Rectángulo 2"/>
            <p:cNvSpPr/>
            <p:nvPr/>
          </p:nvSpPr>
          <p:spPr>
            <a:xfrm>
              <a:off x="1161099" y="5159340"/>
              <a:ext cx="1897656" cy="31194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8 CuadroTexto"/>
            <p:cNvSpPr txBox="1"/>
            <p:nvPr/>
          </p:nvSpPr>
          <p:spPr>
            <a:xfrm>
              <a:off x="5405715" y="534222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C00000"/>
                  </a:solidFill>
                </a:rPr>
                <a:t>LP</a:t>
              </a:r>
            </a:p>
          </p:txBody>
        </p:sp>
        <p:cxnSp>
          <p:nvCxnSpPr>
            <p:cNvPr id="39" name="23 Conector recto"/>
            <p:cNvCxnSpPr/>
            <p:nvPr/>
          </p:nvCxnSpPr>
          <p:spPr>
            <a:xfrm flipH="1">
              <a:off x="5837763" y="5945667"/>
              <a:ext cx="732097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1 Conector recto"/>
            <p:cNvCxnSpPr/>
            <p:nvPr/>
          </p:nvCxnSpPr>
          <p:spPr>
            <a:xfrm>
              <a:off x="5837763" y="5306216"/>
              <a:ext cx="0" cy="1188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35 Conector recto"/>
            <p:cNvCxnSpPr>
              <a:endCxn id="3" idx="3"/>
            </p:cNvCxnSpPr>
            <p:nvPr/>
          </p:nvCxnSpPr>
          <p:spPr>
            <a:xfrm flipH="1">
              <a:off x="3058755" y="5282415"/>
              <a:ext cx="3643104" cy="32898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2 Conector recto"/>
            <p:cNvCxnSpPr/>
            <p:nvPr/>
          </p:nvCxnSpPr>
          <p:spPr>
            <a:xfrm flipH="1">
              <a:off x="5837764" y="6494348"/>
              <a:ext cx="504055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42 CuadroTexto"/>
          <p:cNvSpPr txBox="1"/>
          <p:nvPr/>
        </p:nvSpPr>
        <p:spPr>
          <a:xfrm>
            <a:off x="4916262" y="2278189"/>
            <a:ext cx="359834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0070C0"/>
                </a:solidFill>
              </a:rPr>
              <a:t>Después de la Acción</a:t>
            </a:r>
          </a:p>
          <a:p>
            <a:pPr algn="ctr"/>
            <a:r>
              <a:rPr lang="es-CO" sz="2000" b="1" dirty="0">
                <a:solidFill>
                  <a:srgbClr val="0070C0"/>
                </a:solidFill>
              </a:rPr>
              <a:t>s</a:t>
            </a:r>
            <a:r>
              <a:rPr lang="es-CO" sz="2000" b="1" dirty="0" smtClean="0">
                <a:solidFill>
                  <a:srgbClr val="0070C0"/>
                </a:solidFill>
              </a:rPr>
              <a:t>e incluyen sus Precondiciones</a:t>
            </a:r>
            <a:endParaRPr lang="es-CO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Agenda – Planificación STRIPS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Conceptos Básicos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Limitaciones y Definiciones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Planificación STRIPS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Características y Proceso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Ejemplo STRIPS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Enunciado del Problema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Predicados y Axiomas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Representación del Estado y Operadores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Pila de Objetivos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Caso 1: Sacar un Objetivo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Caso 2: Reemplazar un Objetivo por una Acción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Caso 3: Sacar una Acción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Caso 4: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2: Reemplazar en PO un Objetivo que se NO Cumple por una Acción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3" name="7 Diagrama"/>
          <p:cNvGraphicFramePr/>
          <p:nvPr>
            <p:extLst>
              <p:ext uri="{D42A27DB-BD31-4B8C-83A1-F6EECF244321}">
                <p14:modId xmlns:p14="http://schemas.microsoft.com/office/powerpoint/2010/main" val="2525045062"/>
              </p:ext>
            </p:extLst>
          </p:nvPr>
        </p:nvGraphicFramePr>
        <p:xfrm>
          <a:off x="2063552" y="2299110"/>
          <a:ext cx="345638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" name="8 Diagrama"/>
          <p:cNvGraphicFramePr/>
          <p:nvPr>
            <p:extLst>
              <p:ext uri="{D42A27DB-BD31-4B8C-83A1-F6EECF244321}">
                <p14:modId xmlns:p14="http://schemas.microsoft.com/office/powerpoint/2010/main" val="1424843185"/>
              </p:ext>
            </p:extLst>
          </p:nvPr>
        </p:nvGraphicFramePr>
        <p:xfrm>
          <a:off x="6672064" y="2299110"/>
          <a:ext cx="345638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9 Rectángulo"/>
          <p:cNvSpPr/>
          <p:nvPr/>
        </p:nvSpPr>
        <p:spPr>
          <a:xfrm>
            <a:off x="6514748" y="202037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PO_3b</a:t>
            </a:r>
            <a:endParaRPr lang="es-ES" dirty="0"/>
          </a:p>
        </p:txBody>
      </p:sp>
      <p:cxnSp>
        <p:nvCxnSpPr>
          <p:cNvPr id="27" name="21 Conector recto de flecha"/>
          <p:cNvCxnSpPr/>
          <p:nvPr/>
        </p:nvCxnSpPr>
        <p:spPr>
          <a:xfrm>
            <a:off x="5455710" y="3667262"/>
            <a:ext cx="1501626" cy="0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7 Rectángulo"/>
          <p:cNvSpPr/>
          <p:nvPr/>
        </p:nvSpPr>
        <p:spPr>
          <a:xfrm>
            <a:off x="1919537" y="2020370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PO_3a</a:t>
            </a:r>
            <a:endParaRPr lang="es-ES" dirty="0"/>
          </a:p>
        </p:txBody>
      </p:sp>
      <p:cxnSp>
        <p:nvCxnSpPr>
          <p:cNvPr id="34" name="18 Conector recto de flecha"/>
          <p:cNvCxnSpPr/>
          <p:nvPr/>
        </p:nvCxnSpPr>
        <p:spPr>
          <a:xfrm>
            <a:off x="5455710" y="4243326"/>
            <a:ext cx="1648402" cy="0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9 Conector recto de flecha"/>
          <p:cNvCxnSpPr/>
          <p:nvPr/>
        </p:nvCxnSpPr>
        <p:spPr>
          <a:xfrm>
            <a:off x="5455710" y="4747382"/>
            <a:ext cx="1288362" cy="36004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3 Conector recto de flecha"/>
          <p:cNvCxnSpPr/>
          <p:nvPr/>
        </p:nvCxnSpPr>
        <p:spPr>
          <a:xfrm flipV="1">
            <a:off x="5455710" y="4675374"/>
            <a:ext cx="1501626" cy="57606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24 CuadroTexto"/>
          <p:cNvSpPr txBox="1"/>
          <p:nvPr/>
        </p:nvSpPr>
        <p:spPr>
          <a:xfrm>
            <a:off x="5149839" y="5772350"/>
            <a:ext cx="2731774" cy="83099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>
                <a:solidFill>
                  <a:srgbClr val="7030A0"/>
                </a:solidFill>
              </a:rPr>
              <a:t>Por Cuál Alternativa</a:t>
            </a:r>
          </a:p>
          <a:p>
            <a:pPr algn="ctr"/>
            <a:r>
              <a:rPr lang="es-CO" sz="2400" b="1" dirty="0">
                <a:solidFill>
                  <a:srgbClr val="7030A0"/>
                </a:solidFill>
              </a:rPr>
              <a:t>Comenzar??</a:t>
            </a:r>
          </a:p>
        </p:txBody>
      </p:sp>
    </p:spTree>
    <p:extLst>
      <p:ext uri="{BB962C8B-B14F-4D97-AF65-F5344CB8AC3E}">
        <p14:creationId xmlns:p14="http://schemas.microsoft.com/office/powerpoint/2010/main" val="6531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PO_3a ???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3" name="7 Diagrama"/>
          <p:cNvGraphicFramePr/>
          <p:nvPr/>
        </p:nvGraphicFramePr>
        <p:xfrm>
          <a:off x="2063552" y="2299110"/>
          <a:ext cx="345638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17 Rectángulo"/>
          <p:cNvSpPr/>
          <p:nvPr/>
        </p:nvSpPr>
        <p:spPr>
          <a:xfrm>
            <a:off x="1919537" y="2020370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PO_3a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054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PO_3a ???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331297" y="1952452"/>
            <a:ext cx="9414791" cy="5127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PO_3a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pinza(A)</a:t>
            </a:r>
            <a:endParaRPr lang="es-ES" sz="1400" dirty="0"/>
          </a:p>
          <a:p>
            <a:pPr marL="0" indent="0">
              <a:buFont typeface="Arial"/>
              <a:buNone/>
            </a:pPr>
            <a:r>
              <a:rPr lang="es-CO" sz="1400" dirty="0">
                <a:solidFill>
                  <a:srgbClr val="FF0000"/>
                </a:solidFill>
              </a:rPr>
              <a:t>	     </a:t>
            </a:r>
            <a:r>
              <a:rPr lang="es-CO" sz="1400" dirty="0">
                <a:solidFill>
                  <a:srgbClr val="C00000"/>
                </a:solidFill>
              </a:rPr>
              <a:t>robot(H1)   </a:t>
            </a:r>
            <a:r>
              <a:rPr lang="es-CO" sz="1400" dirty="0"/>
              <a:t>	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</a:t>
            </a:r>
            <a:r>
              <a:rPr lang="es-CO" sz="1400" b="1" dirty="0">
                <a:solidFill>
                  <a:srgbClr val="C00000"/>
                </a:solidFill>
              </a:rPr>
              <a:t>Caso 2</a:t>
            </a:r>
            <a:r>
              <a:rPr lang="es-CO" sz="1400" dirty="0"/>
              <a:t> adicionado por </a:t>
            </a:r>
            <a:r>
              <a:rPr lang="es-CO" sz="1400" dirty="0">
                <a:solidFill>
                  <a:srgbClr val="00B050"/>
                </a:solidFill>
              </a:rPr>
              <a:t>Pasar(Hi2,Hf2)</a:t>
            </a:r>
            <a:r>
              <a:rPr lang="es-CO" sz="1400" dirty="0"/>
              <a:t> con </a:t>
            </a:r>
            <a:r>
              <a:rPr lang="es-CO" sz="1400" dirty="0">
                <a:solidFill>
                  <a:srgbClr val="7030A0"/>
                </a:solidFill>
              </a:rPr>
              <a:t>Hf2=H1, Hi2 queda sin unificar</a:t>
            </a:r>
          </a:p>
          <a:p>
            <a:pPr marL="0" indent="0">
              <a:buNone/>
            </a:pPr>
            <a:r>
              <a:rPr lang="es-CO" sz="1400" b="1" dirty="0"/>
              <a:t>PO_4a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pinza(A)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</a:t>
            </a:r>
            <a:r>
              <a:rPr lang="es-CO" sz="1400" dirty="0">
                <a:solidFill>
                  <a:srgbClr val="996633"/>
                </a:solidFill>
              </a:rPr>
              <a:t>Pasar(Hi2,Hf2) con Hf2=H1, Hi2 queda sin unificar</a:t>
            </a:r>
            <a:endParaRPr lang="es-ES" sz="1400" dirty="0">
              <a:solidFill>
                <a:srgbClr val="996633"/>
              </a:solidFill>
            </a:endParaRPr>
          </a:p>
          <a:p>
            <a:pPr>
              <a:buFont typeface="Arial"/>
              <a:buNone/>
            </a:pPr>
            <a:r>
              <a:rPr lang="es-CO" sz="1400" dirty="0">
                <a:solidFill>
                  <a:srgbClr val="996633"/>
                </a:solidFill>
              </a:rPr>
              <a:t>                             robot(Hi2) </a:t>
            </a:r>
            <a:r>
              <a:rPr lang="es-CO" sz="1400" dirty="0">
                <a:solidFill>
                  <a:srgbClr val="996633"/>
                </a:solidFill>
                <a:sym typeface="Symbol"/>
              </a:rPr>
              <a:t></a:t>
            </a:r>
            <a:r>
              <a:rPr lang="es-CO" sz="1400" dirty="0">
                <a:solidFill>
                  <a:srgbClr val="996633"/>
                </a:solidFill>
              </a:rPr>
              <a:t> puerta(Hi2,H1)</a:t>
            </a:r>
            <a:endParaRPr lang="es-ES" sz="1400" dirty="0">
              <a:solidFill>
                <a:srgbClr val="996633"/>
              </a:solidFill>
            </a:endParaRPr>
          </a:p>
          <a:p>
            <a:pPr>
              <a:buFont typeface="Arial"/>
              <a:buNone/>
            </a:pPr>
            <a:r>
              <a:rPr lang="es-CO" sz="1400" dirty="0">
                <a:solidFill>
                  <a:srgbClr val="996633"/>
                </a:solidFill>
              </a:rPr>
              <a:t>                             robot(Hi2)</a:t>
            </a:r>
            <a:endParaRPr lang="es-ES" sz="1400" dirty="0">
              <a:solidFill>
                <a:srgbClr val="996633"/>
              </a:solidFill>
            </a:endParaRPr>
          </a:p>
          <a:p>
            <a:pPr marL="0" indent="0">
              <a:buNone/>
            </a:pPr>
            <a:r>
              <a:rPr lang="es-CO" sz="1400" dirty="0">
                <a:solidFill>
                  <a:srgbClr val="996633"/>
                </a:solidFill>
              </a:rPr>
              <a:t>                             puerta(Hi2,H1)</a:t>
            </a:r>
            <a:r>
              <a:rPr lang="es-CO" sz="1400" dirty="0">
                <a:solidFill>
                  <a:srgbClr val="FF0000"/>
                </a:solidFill>
              </a:rPr>
              <a:t>       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se cumple por los axiomas a3 y a4 con </a:t>
            </a:r>
            <a:r>
              <a:rPr lang="es-CO" sz="1400" dirty="0">
                <a:solidFill>
                  <a:srgbClr val="7030A0"/>
                </a:solidFill>
              </a:rPr>
              <a:t>Hi2=H2     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</a:t>
            </a:r>
            <a:r>
              <a:rPr lang="es-CO" sz="1400" b="1" dirty="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 Eliminarlo de la Pila</a:t>
            </a:r>
            <a:endParaRPr lang="es-ES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s-ES" sz="1400" dirty="0"/>
          </a:p>
        </p:txBody>
      </p:sp>
      <p:grpSp>
        <p:nvGrpSpPr>
          <p:cNvPr id="6" name="Grupo 5"/>
          <p:cNvGrpSpPr/>
          <p:nvPr/>
        </p:nvGrpSpPr>
        <p:grpSpPr>
          <a:xfrm>
            <a:off x="6187088" y="2649696"/>
            <a:ext cx="1320211" cy="957587"/>
            <a:chOff x="6187088" y="2528784"/>
            <a:chExt cx="1320211" cy="957587"/>
          </a:xfrm>
        </p:grpSpPr>
        <p:cxnSp>
          <p:nvCxnSpPr>
            <p:cNvPr id="9" name="6 Conector recto"/>
            <p:cNvCxnSpPr/>
            <p:nvPr/>
          </p:nvCxnSpPr>
          <p:spPr>
            <a:xfrm>
              <a:off x="6194645" y="2539160"/>
              <a:ext cx="0" cy="94721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7 Conector recto"/>
            <p:cNvCxnSpPr/>
            <p:nvPr/>
          </p:nvCxnSpPr>
          <p:spPr>
            <a:xfrm flipH="1">
              <a:off x="6187088" y="2528784"/>
              <a:ext cx="1320211" cy="10376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2 Marcador de contenido"/>
          <p:cNvSpPr txBox="1">
            <a:spLocks/>
          </p:cNvSpPr>
          <p:nvPr/>
        </p:nvSpPr>
        <p:spPr>
          <a:xfrm>
            <a:off x="7428559" y="1952452"/>
            <a:ext cx="3921473" cy="896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s-CO" sz="1400" b="1" dirty="0">
                <a:solidFill>
                  <a:schemeClr val="accent1">
                    <a:lumMod val="75000"/>
                  </a:schemeClr>
                </a:solidFill>
              </a:rPr>
              <a:t>Pasar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Hi,Hf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) 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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 pasar de Hi a Hf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LP:	robot(Hi)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puerta(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Hi,Hf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LB:	robot(Hi)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LA:	robot(Hf)</a:t>
            </a:r>
          </a:p>
          <a:p>
            <a:endParaRPr lang="es-CO" sz="500" b="1" dirty="0"/>
          </a:p>
        </p:txBody>
      </p:sp>
    </p:spTree>
    <p:extLst>
      <p:ext uri="{BB962C8B-B14F-4D97-AF65-F5344CB8AC3E}">
        <p14:creationId xmlns:p14="http://schemas.microsoft.com/office/powerpoint/2010/main" val="4241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PO_4a ???        PO_5a ??   PO_6a ??   PO_7a 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142370" y="2172832"/>
            <a:ext cx="9414791" cy="3231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PO_4a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pinza(A)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</a:t>
            </a:r>
            <a:r>
              <a:rPr lang="es-CO" sz="1400" dirty="0">
                <a:solidFill>
                  <a:srgbClr val="996633"/>
                </a:solidFill>
              </a:rPr>
              <a:t>Pasar(Hi2,Hf2) con Hf2=H1, Hi2 queda sin unificar</a:t>
            </a:r>
            <a:endParaRPr lang="es-ES" sz="1400" dirty="0">
              <a:solidFill>
                <a:srgbClr val="996633"/>
              </a:solidFill>
            </a:endParaRPr>
          </a:p>
          <a:p>
            <a:pPr>
              <a:buFont typeface="Arial"/>
              <a:buNone/>
            </a:pPr>
            <a:r>
              <a:rPr lang="es-CO" sz="1400" dirty="0">
                <a:solidFill>
                  <a:srgbClr val="996633"/>
                </a:solidFill>
              </a:rPr>
              <a:t>                             robot(Hi2) </a:t>
            </a:r>
            <a:r>
              <a:rPr lang="es-CO" sz="1400" dirty="0">
                <a:solidFill>
                  <a:srgbClr val="996633"/>
                </a:solidFill>
                <a:sym typeface="Symbol"/>
              </a:rPr>
              <a:t></a:t>
            </a:r>
            <a:r>
              <a:rPr lang="es-CO" sz="1400" dirty="0">
                <a:solidFill>
                  <a:srgbClr val="996633"/>
                </a:solidFill>
              </a:rPr>
              <a:t> puerta(Hi2,H1)</a:t>
            </a:r>
            <a:endParaRPr lang="es-ES" sz="1400" dirty="0">
              <a:solidFill>
                <a:srgbClr val="996633"/>
              </a:solidFill>
            </a:endParaRPr>
          </a:p>
          <a:p>
            <a:pPr>
              <a:buFont typeface="Arial"/>
              <a:buNone/>
            </a:pPr>
            <a:r>
              <a:rPr lang="es-CO" sz="1400" dirty="0">
                <a:solidFill>
                  <a:srgbClr val="996633"/>
                </a:solidFill>
              </a:rPr>
              <a:t>                             robot(Hi2)</a:t>
            </a:r>
            <a:endParaRPr lang="es-ES" sz="1400" dirty="0">
              <a:solidFill>
                <a:srgbClr val="996633"/>
              </a:solidFill>
            </a:endParaRPr>
          </a:p>
          <a:p>
            <a:pPr marL="0" indent="0">
              <a:buNone/>
            </a:pPr>
            <a:r>
              <a:rPr lang="es-CO" sz="1400" dirty="0">
                <a:solidFill>
                  <a:srgbClr val="996633"/>
                </a:solidFill>
              </a:rPr>
              <a:t>                             puerta(Hi2,H1)</a:t>
            </a:r>
            <a:r>
              <a:rPr lang="es-CO" sz="1400" dirty="0">
                <a:solidFill>
                  <a:srgbClr val="FF0000"/>
                </a:solidFill>
              </a:rPr>
              <a:t>       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se cumple por los axiomas a3 y a4 con </a:t>
            </a:r>
            <a:r>
              <a:rPr lang="es-CO" sz="1400" dirty="0">
                <a:solidFill>
                  <a:srgbClr val="7030A0"/>
                </a:solidFill>
              </a:rPr>
              <a:t>Hi2=H2     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</a:t>
            </a:r>
            <a:r>
              <a:rPr lang="es-CO" sz="1400" b="1" dirty="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 Eliminarlo de la Pila</a:t>
            </a:r>
            <a:endParaRPr lang="es-ES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453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PO_4a ???        PO_5a ??   PO_6a ??   PO_7a 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877878" y="2776164"/>
            <a:ext cx="8229600" cy="3277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PO_5a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pinza(A)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Pasar(Hi2,Hf2) con Hf2=H1, Hi2=H2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robot(H2)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puerta(H2,H1)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robot(H2)</a:t>
            </a:r>
            <a:r>
              <a:rPr lang="es-CO" sz="1400" dirty="0"/>
              <a:t> 	</a:t>
            </a:r>
            <a:r>
              <a:rPr lang="es-CO" sz="1400" dirty="0">
                <a:sym typeface="Symbol"/>
              </a:rPr>
              <a:t></a:t>
            </a:r>
            <a:r>
              <a:rPr lang="es-CO" sz="1400" dirty="0"/>
              <a:t> EC1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objetivo se cumple    </a:t>
            </a:r>
            <a:r>
              <a:rPr lang="es-CO" sz="1400" dirty="0">
                <a:sym typeface="Symbol"/>
              </a:rPr>
              <a:t>     </a:t>
            </a:r>
            <a:r>
              <a:rPr lang="es-CO" sz="1400" dirty="0"/>
              <a:t> </a:t>
            </a:r>
            <a:r>
              <a:rPr lang="es-CO" sz="1400" b="1" dirty="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 Eliminarlo de la Pila</a:t>
            </a:r>
          </a:p>
          <a:p>
            <a:pPr>
              <a:buFont typeface="Arial"/>
              <a:buNone/>
            </a:pPr>
            <a:endParaRPr lang="es-ES" sz="1400" dirty="0"/>
          </a:p>
        </p:txBody>
      </p:sp>
      <p:sp>
        <p:nvSpPr>
          <p:cNvPr id="11" name="5 CuadroTexto"/>
          <p:cNvSpPr txBox="1"/>
          <p:nvPr/>
        </p:nvSpPr>
        <p:spPr>
          <a:xfrm>
            <a:off x="6461256" y="2167071"/>
            <a:ext cx="518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000" b="1" dirty="0"/>
              <a:t>EC = EC1 = EI = {</a:t>
            </a:r>
            <a:r>
              <a:rPr lang="es-US" sz="2000" b="1" dirty="0">
                <a:solidFill>
                  <a:srgbClr val="00B050"/>
                </a:solidFill>
              </a:rPr>
              <a:t>robot(H2)</a:t>
            </a:r>
            <a:r>
              <a:rPr lang="es-US" sz="2000" b="1" dirty="0"/>
              <a:t>,en(A,H2),en(V,H2)}</a:t>
            </a:r>
            <a:endParaRPr lang="es-ES" sz="20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64" y="2627637"/>
            <a:ext cx="4547870" cy="178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59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5135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PO_4a ???        PO_5a ??   PO_6a ??   PO_7a 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877877" y="3014983"/>
            <a:ext cx="10890569" cy="3174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PO_6a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pinza(A)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Pasar(Hi2,Hf2) con Hf2=H1, Hi2=H2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>
                <a:solidFill>
                  <a:srgbClr val="FF0000"/>
                </a:solidFill>
              </a:rPr>
              <a:t>                    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robot(H2)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 puerta(H2,H1)</a:t>
            </a:r>
            <a:r>
              <a:rPr lang="es-CO" sz="1400" dirty="0"/>
              <a:t>	</a:t>
            </a:r>
            <a:r>
              <a:rPr lang="es-CO" sz="1400" dirty="0">
                <a:sym typeface="Symbol"/>
              </a:rPr>
              <a:t></a:t>
            </a:r>
            <a:r>
              <a:rPr lang="es-CO" sz="1400" dirty="0"/>
              <a:t> EC1 y por los axiomas a3 y a4</a:t>
            </a:r>
            <a:r>
              <a:rPr lang="es-CO" sz="1400" dirty="0">
                <a:sym typeface="Symbol"/>
              </a:rPr>
              <a:t>      </a:t>
            </a:r>
            <a:r>
              <a:rPr lang="es-CO" sz="1400" dirty="0"/>
              <a:t> objetivo se cumple</a:t>
            </a:r>
            <a:r>
              <a:rPr lang="es-CO" sz="1400" dirty="0">
                <a:sym typeface="Symbol"/>
              </a:rPr>
              <a:t>         </a:t>
            </a:r>
            <a:r>
              <a:rPr lang="es-CO" sz="1400" dirty="0"/>
              <a:t> </a:t>
            </a:r>
            <a:r>
              <a:rPr lang="es-CO" sz="1400" b="1" dirty="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 Eliminarlo de la Pila</a:t>
            </a:r>
            <a:endParaRPr lang="es-CO" sz="1400" dirty="0"/>
          </a:p>
          <a:p>
            <a:pPr>
              <a:buFont typeface="Arial"/>
              <a:buNone/>
            </a:pPr>
            <a:endParaRPr lang="es-ES" sz="1400" dirty="0"/>
          </a:p>
        </p:txBody>
      </p:sp>
      <p:sp>
        <p:nvSpPr>
          <p:cNvPr id="11" name="5 CuadroTexto"/>
          <p:cNvSpPr txBox="1"/>
          <p:nvPr/>
        </p:nvSpPr>
        <p:spPr>
          <a:xfrm>
            <a:off x="6461256" y="2167071"/>
            <a:ext cx="518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000" b="1" dirty="0"/>
              <a:t>EC = EC1 = EI = {</a:t>
            </a:r>
            <a:r>
              <a:rPr lang="es-US" sz="2000" b="1" dirty="0">
                <a:solidFill>
                  <a:srgbClr val="00B050"/>
                </a:solidFill>
              </a:rPr>
              <a:t>robot(H2)</a:t>
            </a:r>
            <a:r>
              <a:rPr lang="es-US" sz="2000" b="1" dirty="0"/>
              <a:t>,en(A,H2),en(V,H2)}</a:t>
            </a:r>
            <a:endParaRPr lang="es-ES" sz="20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64" y="2627637"/>
            <a:ext cx="4547870" cy="178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573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PO_4a ???        PO_5a ??   PO_6a ??   PO_7a 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24147" y="2469600"/>
            <a:ext cx="8229600" cy="2108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PO_7a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ES" sz="1400" dirty="0"/>
              <a:t>                     </a:t>
            </a:r>
            <a:r>
              <a:rPr lang="es-CO" sz="1400" dirty="0"/>
              <a:t>pinza(A)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</a:t>
            </a:r>
            <a:r>
              <a:rPr lang="es-CO" sz="1400" dirty="0">
                <a:solidFill>
                  <a:srgbClr val="996633"/>
                </a:solidFill>
              </a:rPr>
              <a:t>Pasar(Hi2,Hf2) con Hf2=H1, Hi2=H2</a:t>
            </a:r>
            <a:endParaRPr lang="es-ES" sz="1400" dirty="0">
              <a:solidFill>
                <a:srgbClr val="996633"/>
              </a:solidFill>
            </a:endParaRPr>
          </a:p>
          <a:p>
            <a:endParaRPr lang="es-ES" sz="1400" dirty="0"/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904" y="2418109"/>
            <a:ext cx="2880320" cy="21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30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3 – Sacar una Acción de PO</a:t>
            </a:r>
            <a:b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 Marcador de contenido"/>
          <p:cNvSpPr txBox="1">
            <a:spLocks/>
          </p:cNvSpPr>
          <p:nvPr/>
        </p:nvSpPr>
        <p:spPr>
          <a:xfrm>
            <a:off x="635278" y="2015603"/>
            <a:ext cx="11282150" cy="4532607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PO_7a</a:t>
            </a:r>
            <a:r>
              <a:rPr lang="es-CO" sz="1400" dirty="0"/>
              <a:t>      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pinza(A)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</a:t>
            </a:r>
            <a:r>
              <a:rPr lang="es-CO" sz="1400" dirty="0">
                <a:solidFill>
                  <a:srgbClr val="996633"/>
                </a:solidFill>
              </a:rPr>
              <a:t>Pasar(Hi2,Hf2) con Hf2=H1, Hi2=H2</a:t>
            </a:r>
            <a:r>
              <a:rPr lang="es-CO" sz="1400" dirty="0"/>
              <a:t>	</a:t>
            </a:r>
          </a:p>
          <a:p>
            <a:pPr>
              <a:buFont typeface="Arial"/>
              <a:buNone/>
            </a:pPr>
            <a:r>
              <a:rPr lang="es-CO" sz="1400" dirty="0">
                <a:sym typeface="Symbol"/>
              </a:rPr>
              <a:t>                                                      </a:t>
            </a:r>
            <a:r>
              <a:rPr lang="es-CO" sz="1400" dirty="0"/>
              <a:t> </a:t>
            </a:r>
            <a:r>
              <a:rPr lang="es-CO" sz="1400" b="1" dirty="0">
                <a:solidFill>
                  <a:srgbClr val="996633"/>
                </a:solidFill>
              </a:rPr>
              <a:t>Caso 3</a:t>
            </a:r>
            <a:r>
              <a:rPr lang="es-CO" sz="1400" dirty="0">
                <a:solidFill>
                  <a:srgbClr val="996633"/>
                </a:solidFill>
              </a:rPr>
              <a:t> Acción en el Plan y Ejecutar Acción</a:t>
            </a:r>
          </a:p>
          <a:p>
            <a:pPr marL="667512" lvl="2" indent="0">
              <a:buFont typeface="Arial"/>
              <a:buNone/>
            </a:pPr>
            <a:endParaRPr lang="es-CO" sz="1400" b="1" dirty="0">
              <a:solidFill>
                <a:srgbClr val="7030A0"/>
              </a:solidFill>
            </a:endParaRPr>
          </a:p>
          <a:p>
            <a:pPr marL="667512" lvl="2" indent="0">
              <a:buFont typeface="Arial"/>
              <a:buNone/>
            </a:pPr>
            <a:r>
              <a:rPr lang="es-CO" sz="1400" b="1" dirty="0">
                <a:solidFill>
                  <a:srgbClr val="7030A0"/>
                </a:solidFill>
              </a:rPr>
              <a:t>                                                                   					</a:t>
            </a:r>
          </a:p>
          <a:p>
            <a:pPr marL="667512" lvl="2" indent="0">
              <a:buFont typeface="Arial"/>
              <a:buNone/>
            </a:pPr>
            <a:r>
              <a:rPr lang="es-CO" sz="1400" b="1" dirty="0">
                <a:solidFill>
                  <a:srgbClr val="7030A0"/>
                </a:solidFill>
              </a:rPr>
              <a:t>								</a:t>
            </a:r>
          </a:p>
          <a:p>
            <a:pPr marL="667512" lvl="2" indent="0">
              <a:buFont typeface="Arial"/>
              <a:buNone/>
            </a:pPr>
            <a:r>
              <a:rPr lang="es-CO" sz="1400" b="1" dirty="0">
                <a:solidFill>
                  <a:srgbClr val="7030A0"/>
                </a:solidFill>
              </a:rPr>
              <a:t>									PLAN</a:t>
            </a:r>
            <a:r>
              <a:rPr lang="es-CO" sz="1400" dirty="0">
                <a:solidFill>
                  <a:srgbClr val="7030A0"/>
                </a:solidFill>
              </a:rPr>
              <a:t> = {Pasar(H2,H1)}</a:t>
            </a:r>
          </a:p>
          <a:p>
            <a:pPr marL="0" indent="0">
              <a:buFont typeface="Arial"/>
              <a:buNone/>
            </a:pPr>
            <a:r>
              <a:rPr lang="es-CO" sz="1400" b="1" dirty="0">
                <a:solidFill>
                  <a:srgbClr val="7030A0"/>
                </a:solidFill>
              </a:rPr>
              <a:t>                                                                                  			                                                      EC = EC2a </a:t>
            </a:r>
            <a:r>
              <a:rPr lang="es-CO" sz="1400" dirty="0">
                <a:solidFill>
                  <a:srgbClr val="7030A0"/>
                </a:solidFill>
              </a:rPr>
              <a:t>= {</a:t>
            </a:r>
            <a:r>
              <a:rPr lang="es-CO" sz="1400" dirty="0">
                <a:solidFill>
                  <a:srgbClr val="00B050"/>
                </a:solidFill>
              </a:rPr>
              <a:t>robot(H1)</a:t>
            </a:r>
            <a:r>
              <a:rPr lang="es-CO" sz="1400" dirty="0">
                <a:solidFill>
                  <a:srgbClr val="7030A0"/>
                </a:solidFill>
              </a:rPr>
              <a:t>,en(A,H2),en(V,H2)}</a:t>
            </a:r>
            <a:endParaRPr lang="es-ES" sz="1400" dirty="0">
              <a:solidFill>
                <a:srgbClr val="7030A0"/>
              </a:solidFill>
            </a:endParaRPr>
          </a:p>
          <a:p>
            <a:endParaRPr lang="es-CO" sz="1400" b="1" dirty="0"/>
          </a:p>
          <a:p>
            <a:pPr>
              <a:buFont typeface="Arial"/>
              <a:buNone/>
            </a:pPr>
            <a:r>
              <a:rPr lang="es-CO" sz="1400" b="1" dirty="0">
                <a:solidFill>
                  <a:schemeClr val="accent1">
                    <a:lumMod val="75000"/>
                  </a:schemeClr>
                </a:solidFill>
              </a:rPr>
              <a:t>Pasar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(H2,H1) 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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 pasar de Hi=H2 a Hf=H1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LP:	robot(H2)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puerta(H2,H1)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LB:	robot(H2)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LA:	robot(H1)  </a:t>
            </a:r>
            <a:endParaRPr lang="es-CO" sz="1400" b="1" dirty="0"/>
          </a:p>
        </p:txBody>
      </p:sp>
      <p:pic>
        <p:nvPicPr>
          <p:cNvPr id="25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00" y="1368526"/>
            <a:ext cx="2560296" cy="1920222"/>
          </a:xfrm>
          <a:prstGeom prst="rect">
            <a:avLst/>
          </a:prstGeom>
        </p:spPr>
      </p:pic>
      <p:grpSp>
        <p:nvGrpSpPr>
          <p:cNvPr id="43" name="Diagram group"/>
          <p:cNvGrpSpPr/>
          <p:nvPr/>
        </p:nvGrpSpPr>
        <p:grpSpPr>
          <a:xfrm>
            <a:off x="8117844" y="3939943"/>
            <a:ext cx="3125478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44" name="27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45" name="28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29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 dirty="0"/>
                  <a:t>EC1 </a:t>
                </a:r>
                <a:r>
                  <a:rPr lang="es-CO" sz="1400" dirty="0"/>
                  <a:t>= {</a:t>
                </a:r>
                <a:r>
                  <a:rPr lang="es-CO" sz="1400" b="1" dirty="0">
                    <a:solidFill>
                      <a:srgbClr val="C00000"/>
                    </a:solidFill>
                  </a:rPr>
                  <a:t>robot(H2)</a:t>
                </a:r>
                <a:r>
                  <a:rPr lang="es-CO" sz="1400" dirty="0"/>
                  <a:t>,en(A,H2)</a:t>
                </a:r>
                <a:r>
                  <a:rPr lang="es-CO" sz="1400" dirty="0">
                    <a:solidFill>
                      <a:schemeClr val="bg1"/>
                    </a:solidFill>
                  </a:rPr>
                  <a:t>,en(V,H2)}</a:t>
                </a:r>
                <a:endParaRPr lang="es-E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7" name="Diagram group"/>
          <p:cNvGrpSpPr/>
          <p:nvPr/>
        </p:nvGrpSpPr>
        <p:grpSpPr>
          <a:xfrm>
            <a:off x="8117844" y="5831175"/>
            <a:ext cx="3125478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48" name="31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49" name="32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33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 dirty="0"/>
                  <a:t>EC2 </a:t>
                </a:r>
                <a:r>
                  <a:rPr lang="es-CO" sz="1400" dirty="0"/>
                  <a:t>= {</a:t>
                </a:r>
                <a:r>
                  <a:rPr lang="es-CO" sz="1400" b="1" dirty="0">
                    <a:solidFill>
                      <a:srgbClr val="00B050"/>
                    </a:solidFill>
                  </a:rPr>
                  <a:t>robot(H1)</a:t>
                </a:r>
                <a:r>
                  <a:rPr lang="es-CO" sz="1400" dirty="0"/>
                  <a:t>,en(A,H2)</a:t>
                </a:r>
                <a:r>
                  <a:rPr lang="es-CO" sz="1400" dirty="0">
                    <a:solidFill>
                      <a:schemeClr val="bg1"/>
                    </a:solidFill>
                  </a:rPr>
                  <a:t>,en(V,H2)}</a:t>
                </a:r>
                <a:endParaRPr lang="es-E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2404034" y="5096578"/>
            <a:ext cx="5828892" cy="1177047"/>
            <a:chOff x="2404034" y="5096578"/>
            <a:chExt cx="5828892" cy="1177047"/>
          </a:xfrm>
        </p:grpSpPr>
        <p:cxnSp>
          <p:nvCxnSpPr>
            <p:cNvPr id="27" name="5 Conector recto"/>
            <p:cNvCxnSpPr/>
            <p:nvPr/>
          </p:nvCxnSpPr>
          <p:spPr>
            <a:xfrm flipH="1">
              <a:off x="2404034" y="6057601"/>
              <a:ext cx="57606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0 Conector recto"/>
            <p:cNvCxnSpPr/>
            <p:nvPr/>
          </p:nvCxnSpPr>
          <p:spPr>
            <a:xfrm flipH="1">
              <a:off x="2404034" y="6273625"/>
              <a:ext cx="57606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1 Conector recto"/>
            <p:cNvCxnSpPr/>
            <p:nvPr/>
          </p:nvCxnSpPr>
          <p:spPr>
            <a:xfrm>
              <a:off x="2983395" y="6057601"/>
              <a:ext cx="0" cy="2160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H="1">
              <a:off x="2983395" y="6165613"/>
              <a:ext cx="2188935" cy="308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20 Conector recto"/>
            <p:cNvCxnSpPr/>
            <p:nvPr/>
          </p:nvCxnSpPr>
          <p:spPr>
            <a:xfrm>
              <a:off x="5172330" y="5096578"/>
              <a:ext cx="0" cy="1069035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 Conector recto"/>
            <p:cNvCxnSpPr/>
            <p:nvPr/>
          </p:nvCxnSpPr>
          <p:spPr>
            <a:xfrm flipH="1" flipV="1">
              <a:off x="5172330" y="5096578"/>
              <a:ext cx="3060596" cy="40161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654488" y="4867044"/>
            <a:ext cx="8175812" cy="986250"/>
            <a:chOff x="654488" y="4867044"/>
            <a:chExt cx="8175812" cy="986250"/>
          </a:xfrm>
        </p:grpSpPr>
        <p:sp>
          <p:nvSpPr>
            <p:cNvPr id="72" name="Rectángulo 71"/>
            <p:cNvSpPr/>
            <p:nvPr/>
          </p:nvSpPr>
          <p:spPr>
            <a:xfrm>
              <a:off x="654488" y="5566993"/>
              <a:ext cx="3154252" cy="28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3" name="29 Conector recto"/>
            <p:cNvCxnSpPr/>
            <p:nvPr/>
          </p:nvCxnSpPr>
          <p:spPr>
            <a:xfrm flipH="1">
              <a:off x="2516489" y="4867044"/>
              <a:ext cx="6313811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29 Conector recto"/>
            <p:cNvCxnSpPr/>
            <p:nvPr/>
          </p:nvCxnSpPr>
          <p:spPr>
            <a:xfrm>
              <a:off x="2532503" y="4882158"/>
              <a:ext cx="1" cy="675869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677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4 – Evitar Ciclos - </a:t>
            </a:r>
            <a:r>
              <a:rPr lang="es-ES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 Marcador de contenido"/>
          <p:cNvSpPr txBox="1">
            <a:spLocks/>
          </p:cNvSpPr>
          <p:nvPr/>
        </p:nvSpPr>
        <p:spPr>
          <a:xfrm>
            <a:off x="2063553" y="2151630"/>
            <a:ext cx="6090478" cy="303248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400" b="1" dirty="0"/>
          </a:p>
          <a:p>
            <a:pPr marL="0" indent="0">
              <a:buNone/>
            </a:pPr>
            <a:r>
              <a:rPr lang="es-CO" sz="1400" b="1" dirty="0"/>
              <a:t>PO_8a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>
                <a:solidFill>
                  <a:srgbClr val="CC00CC"/>
                </a:solidFill>
              </a:rPr>
              <a:t>                        </a:t>
            </a:r>
            <a:r>
              <a:rPr lang="es-CO" sz="1400" b="1" dirty="0">
                <a:solidFill>
                  <a:srgbClr val="CC00CC"/>
                </a:solidFill>
              </a:rPr>
              <a:t>pinza(A)   </a:t>
            </a:r>
            <a:r>
              <a:rPr lang="es-CO" sz="1400" b="1" dirty="0">
                <a:solidFill>
                  <a:srgbClr val="CC00CC"/>
                </a:solidFill>
                <a:latin typeface="Arial Narrow"/>
              </a:rPr>
              <a:t>→ </a:t>
            </a:r>
            <a:r>
              <a:rPr lang="es-CO" sz="1400" b="1" dirty="0">
                <a:solidFill>
                  <a:srgbClr val="CC00CC"/>
                </a:solidFill>
              </a:rPr>
              <a:t>Implica Regresar a H2 !!!</a:t>
            </a:r>
          </a:p>
          <a:p>
            <a:pPr>
              <a:buFont typeface="Arial"/>
              <a:buNone/>
            </a:pPr>
            <a:endParaRPr lang="es-CO" sz="1400" b="1" dirty="0">
              <a:solidFill>
                <a:srgbClr val="CC00CC"/>
              </a:solidFill>
            </a:endParaRPr>
          </a:p>
          <a:p>
            <a:pPr>
              <a:buFont typeface="Arial"/>
              <a:buNone/>
            </a:pPr>
            <a:r>
              <a:rPr lang="es-CO" sz="1400" b="1" dirty="0">
                <a:solidFill>
                  <a:srgbClr val="CC00CC"/>
                </a:solidFill>
              </a:rPr>
              <a:t>          Alternativa PO3a NO fue la Mejor !!!!</a:t>
            </a:r>
          </a:p>
          <a:p>
            <a:pPr>
              <a:buFont typeface="Arial"/>
              <a:buNone/>
            </a:pPr>
            <a:endParaRPr lang="es-ES" sz="1400" dirty="0"/>
          </a:p>
          <a:p>
            <a:endParaRPr lang="es-ES" sz="1400" dirty="0"/>
          </a:p>
        </p:txBody>
      </p:sp>
      <p:pic>
        <p:nvPicPr>
          <p:cNvPr id="25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127" y="3238601"/>
            <a:ext cx="2560296" cy="1920222"/>
          </a:xfrm>
          <a:prstGeom prst="rect">
            <a:avLst/>
          </a:prstGeom>
        </p:spPr>
      </p:pic>
      <p:grpSp>
        <p:nvGrpSpPr>
          <p:cNvPr id="47" name="Diagram group"/>
          <p:cNvGrpSpPr/>
          <p:nvPr/>
        </p:nvGrpSpPr>
        <p:grpSpPr>
          <a:xfrm>
            <a:off x="8642969" y="2229105"/>
            <a:ext cx="3125478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48" name="31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49" name="32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33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 dirty="0"/>
                  <a:t>EC2 </a:t>
                </a:r>
                <a:r>
                  <a:rPr lang="es-CO" sz="1400" dirty="0"/>
                  <a:t>= {</a:t>
                </a:r>
                <a:r>
                  <a:rPr lang="es-CO" sz="1400" b="1" dirty="0">
                    <a:solidFill>
                      <a:srgbClr val="00B050"/>
                    </a:solidFill>
                  </a:rPr>
                  <a:t>robot(H1)</a:t>
                </a:r>
                <a:r>
                  <a:rPr lang="es-CO" sz="1400" dirty="0"/>
                  <a:t>,en(A,H2)</a:t>
                </a:r>
                <a:r>
                  <a:rPr lang="es-CO" sz="1400" dirty="0">
                    <a:solidFill>
                      <a:schemeClr val="bg1"/>
                    </a:solidFill>
                  </a:rPr>
                  <a:t>,en(V,H2)}</a:t>
                </a:r>
                <a:endParaRPr lang="es-ES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1" name="34 CuadroTexto"/>
          <p:cNvSpPr txBox="1"/>
          <p:nvPr/>
        </p:nvSpPr>
        <p:spPr>
          <a:xfrm>
            <a:off x="993543" y="5787692"/>
            <a:ext cx="872957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>
                <a:solidFill>
                  <a:srgbClr val="0070C0"/>
                </a:solidFill>
              </a:rPr>
              <a:t>Generaría un </a:t>
            </a:r>
            <a:r>
              <a:rPr lang="es-CO" sz="2400" b="1" dirty="0">
                <a:solidFill>
                  <a:srgbClr val="CC00CC"/>
                </a:solidFill>
              </a:rPr>
              <a:t>Ciclo</a:t>
            </a:r>
            <a:r>
              <a:rPr lang="es-CO" sz="2400" b="1" dirty="0">
                <a:solidFill>
                  <a:srgbClr val="0070C0"/>
                </a:solidFill>
              </a:rPr>
              <a:t> en la Búsqueda → </a:t>
            </a:r>
            <a:r>
              <a:rPr lang="es-CO" sz="2400" b="1" dirty="0" smtClean="0">
                <a:solidFill>
                  <a:srgbClr val="0070C0"/>
                </a:solidFill>
              </a:rPr>
              <a:t>Requiere hacer </a:t>
            </a:r>
            <a:r>
              <a:rPr lang="es-CO" sz="2400" b="1" dirty="0" err="1" smtClean="0">
                <a:solidFill>
                  <a:srgbClr val="CC00CC"/>
                </a:solidFill>
              </a:rPr>
              <a:t>Backtracking</a:t>
            </a:r>
            <a:endParaRPr lang="es-CO" sz="2400" b="1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4 – Evitar Ciclos - </a:t>
            </a:r>
            <a:r>
              <a:rPr lang="es-ES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3 Marcador de contenido"/>
          <p:cNvSpPr txBox="1">
            <a:spLocks/>
          </p:cNvSpPr>
          <p:nvPr/>
        </p:nvSpPr>
        <p:spPr>
          <a:xfrm>
            <a:off x="1006347" y="3228286"/>
            <a:ext cx="9546294" cy="3202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PO_3b          </a:t>
            </a:r>
            <a:r>
              <a:rPr lang="es-CO" sz="1400" dirty="0"/>
              <a:t>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 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>
                <a:solidFill>
                  <a:srgbClr val="FF0000"/>
                </a:solidFill>
              </a:rPr>
              <a:t>		      </a:t>
            </a:r>
            <a:r>
              <a:rPr lang="es-CO" sz="1400" dirty="0">
                <a:solidFill>
                  <a:srgbClr val="C00000"/>
                </a:solidFill>
              </a:rPr>
              <a:t>pinza(A)</a:t>
            </a:r>
          </a:p>
          <a:p>
            <a:pPr>
              <a:buFont typeface="Arial"/>
              <a:buNone/>
            </a:pPr>
            <a:r>
              <a:rPr lang="es-CO" sz="1400" dirty="0">
                <a:solidFill>
                  <a:srgbClr val="C00000"/>
                </a:solidFill>
                <a:sym typeface="Symbol"/>
              </a:rPr>
              <a:t>                                             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</a:t>
            </a:r>
            <a:r>
              <a:rPr lang="es-CO" sz="1400" b="1" dirty="0">
                <a:solidFill>
                  <a:srgbClr val="C00000"/>
                </a:solidFill>
              </a:rPr>
              <a:t>Caso 2</a:t>
            </a:r>
            <a:r>
              <a:rPr lang="es-CO" sz="1400" dirty="0"/>
              <a:t> incluir Coger(Cc2) con Cc2=A, Hr2 queda sin  instanciar</a:t>
            </a:r>
            <a:endParaRPr lang="es-ES" sz="1400" dirty="0"/>
          </a:p>
          <a:p>
            <a:pPr>
              <a:buFont typeface="Arial"/>
              <a:buNone/>
            </a:pPr>
            <a:endParaRPr lang="es-CO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/>
              <a:buNone/>
            </a:pPr>
            <a:r>
              <a:rPr lang="es-CO" sz="1400" b="1" dirty="0">
                <a:solidFill>
                  <a:schemeClr val="accent1">
                    <a:lumMod val="75000"/>
                  </a:schemeClr>
                </a:solidFill>
              </a:rPr>
              <a:t>Coger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) 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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 coger la caja 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Cc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LP:	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plib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en(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Cc,Hr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robot(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Hr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LB:	en(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Cc,Hr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LA:	pinza(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CO" sz="1400" b="1" dirty="0"/>
          </a:p>
          <a:p>
            <a:endParaRPr lang="es-CO" sz="1400" b="1" dirty="0"/>
          </a:p>
        </p:txBody>
      </p:sp>
      <p:pic>
        <p:nvPicPr>
          <p:cNvPr id="1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608" y="4052246"/>
            <a:ext cx="2496278" cy="1872208"/>
          </a:xfrm>
          <a:prstGeom prst="rect">
            <a:avLst/>
          </a:prstGeom>
        </p:spPr>
      </p:pic>
      <p:sp>
        <p:nvSpPr>
          <p:cNvPr id="14" name="4 CuadroTexto"/>
          <p:cNvSpPr txBox="1"/>
          <p:nvPr/>
        </p:nvSpPr>
        <p:spPr>
          <a:xfrm>
            <a:off x="607216" y="2345955"/>
            <a:ext cx="5944384" cy="400110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2000" b="1" dirty="0">
                <a:solidFill>
                  <a:srgbClr val="7030A0"/>
                </a:solidFill>
              </a:rPr>
              <a:t>Por Qué PO_3b es Mejor Alternativa para Comenzar??</a:t>
            </a:r>
          </a:p>
        </p:txBody>
      </p:sp>
      <p:sp>
        <p:nvSpPr>
          <p:cNvPr id="15" name="5 CuadroTexto"/>
          <p:cNvSpPr txBox="1"/>
          <p:nvPr/>
        </p:nvSpPr>
        <p:spPr>
          <a:xfrm>
            <a:off x="7998002" y="2172247"/>
            <a:ext cx="352949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>
                <a:solidFill>
                  <a:srgbClr val="CC00CC"/>
                </a:solidFill>
              </a:rPr>
              <a:t>METAHEURÍSTICA</a:t>
            </a:r>
          </a:p>
          <a:p>
            <a:pPr algn="ctr"/>
            <a:r>
              <a:rPr lang="es-CO" sz="2400" b="1" dirty="0">
                <a:solidFill>
                  <a:srgbClr val="CC00CC"/>
                </a:solidFill>
              </a:rPr>
              <a:t>Preferir Primero Objetivos</a:t>
            </a:r>
          </a:p>
          <a:p>
            <a:pPr algn="ctr"/>
            <a:r>
              <a:rPr lang="es-CO" sz="2400" b="1" dirty="0">
                <a:solidFill>
                  <a:srgbClr val="CC00CC"/>
                </a:solidFill>
              </a:rPr>
              <a:t>Más Específicos</a:t>
            </a:r>
          </a:p>
        </p:txBody>
      </p:sp>
    </p:spTree>
    <p:extLst>
      <p:ext uri="{BB962C8B-B14F-4D97-AF65-F5344CB8AC3E}">
        <p14:creationId xmlns:p14="http://schemas.microsoft.com/office/powerpoint/2010/main" val="4639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1- Conceptos Básicos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Limitaciones Planificación Clásica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Restringida a entornos ideales.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Observables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Deterministas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Finitos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Estáticos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Cambios sólo se producen al actuar los agentes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Discretos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Tiempo – Acciones – Objetos – Efectos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rgbClr val="7030A0"/>
                </a:solidFill>
              </a:rPr>
              <a:t>Requiere de mecanismos adicionales para su aplicación en la realidad.</a:t>
            </a:r>
          </a:p>
        </p:txBody>
      </p:sp>
    </p:spTree>
    <p:extLst>
      <p:ext uri="{BB962C8B-B14F-4D97-AF65-F5344CB8AC3E}">
        <p14:creationId xmlns:p14="http://schemas.microsoft.com/office/powerpoint/2010/main" val="1304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2" name="3 Marcador de contenido"/>
          <p:cNvSpPr txBox="1">
            <a:spLocks/>
          </p:cNvSpPr>
          <p:nvPr/>
        </p:nvSpPr>
        <p:spPr>
          <a:xfrm>
            <a:off x="1597207" y="1603534"/>
            <a:ext cx="9006714" cy="597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PO_4b          </a:t>
            </a:r>
            <a:r>
              <a:rPr lang="es-CO" sz="1400" dirty="0"/>
              <a:t>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Coger(Cc2) con Cc2=A, Hr2 está sin instanciar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</a:t>
            </a:r>
            <a:r>
              <a:rPr lang="es-CO" sz="1400" dirty="0" err="1"/>
              <a:t>plib</a:t>
            </a:r>
            <a:r>
              <a:rPr lang="es-CO" sz="1400" dirty="0"/>
              <a:t>()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en(A,Hr2)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robot(Hr2)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en(A,Hr2)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robot(Hr2)</a:t>
            </a:r>
            <a:endParaRPr lang="es-ES" sz="1400" dirty="0"/>
          </a:p>
          <a:p>
            <a:pPr marL="0" indent="0">
              <a:buFont typeface="Arial"/>
              <a:buNone/>
            </a:pPr>
            <a:r>
              <a:rPr lang="es-CO" sz="1400" dirty="0">
                <a:solidFill>
                  <a:srgbClr val="FF0000"/>
                </a:solidFill>
              </a:rPr>
              <a:t>                             </a:t>
            </a:r>
            <a:r>
              <a:rPr lang="es-CO" sz="1400" dirty="0" err="1">
                <a:solidFill>
                  <a:schemeClr val="accent2">
                    <a:lumMod val="75000"/>
                  </a:schemeClr>
                </a:solidFill>
              </a:rPr>
              <a:t>plib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s-CO" sz="1400" dirty="0"/>
              <a:t>	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 OK por axiomas a5 y a1 y EC1 </a:t>
            </a:r>
          </a:p>
          <a:p>
            <a:pPr marL="1252728" lvl="4" indent="0">
              <a:buFont typeface="Arial"/>
              <a:buNone/>
            </a:pPr>
            <a:r>
              <a:rPr lang="es-CO" sz="1400" dirty="0">
                <a:sym typeface="Symbol"/>
              </a:rPr>
              <a:t>	           </a:t>
            </a:r>
            <a:r>
              <a:rPr lang="es-CO" sz="1400" dirty="0"/>
              <a:t> objetivo se cumple </a:t>
            </a:r>
          </a:p>
          <a:p>
            <a:pPr marL="1737360" lvl="6" indent="0">
              <a:buFont typeface="Arial"/>
              <a:buNone/>
            </a:pPr>
            <a:r>
              <a:rPr lang="es-CO" sz="1400" dirty="0">
                <a:sym typeface="Symbol"/>
              </a:rPr>
              <a:t>                                </a:t>
            </a:r>
            <a:r>
              <a:rPr lang="es-CO" sz="1400" dirty="0"/>
              <a:t> </a:t>
            </a:r>
            <a:r>
              <a:rPr lang="es-CO" sz="1400" b="1" dirty="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 dirty="0"/>
              <a:t> Eliminarlo de la Pila</a:t>
            </a:r>
          </a:p>
          <a:p>
            <a:endParaRPr lang="es-CO" sz="1400" b="1" dirty="0">
              <a:solidFill>
                <a:srgbClr val="C00000"/>
              </a:solidFill>
            </a:endParaRPr>
          </a:p>
          <a:p>
            <a:r>
              <a:rPr lang="es-CO" sz="1400" b="1" dirty="0">
                <a:solidFill>
                  <a:schemeClr val="accent1">
                    <a:lumMod val="75000"/>
                  </a:schemeClr>
                </a:solidFill>
              </a:rPr>
              <a:t>a5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.	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plib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()  </a:t>
            </a:r>
            <a:r>
              <a:rPr lang="es-CO" sz="1400" b="1" dirty="0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 (caja(C)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(pinza(C)) 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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 pinza libre si no hay una caja cogida</a:t>
            </a:r>
          </a:p>
          <a:p>
            <a:r>
              <a:rPr lang="es-CO" sz="1400" b="1" dirty="0">
                <a:solidFill>
                  <a:schemeClr val="accent1">
                    <a:lumMod val="75000"/>
                  </a:schemeClr>
                </a:solidFill>
              </a:rPr>
              <a:t>a1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.	caja(A), caja(V) 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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 declaración de cajas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247" y="3859801"/>
            <a:ext cx="2496278" cy="1872208"/>
          </a:xfrm>
          <a:prstGeom prst="rect">
            <a:avLst/>
          </a:prstGeom>
        </p:spPr>
      </p:pic>
      <p:grpSp>
        <p:nvGrpSpPr>
          <p:cNvPr id="9" name="Diagram group"/>
          <p:cNvGrpSpPr/>
          <p:nvPr/>
        </p:nvGrpSpPr>
        <p:grpSpPr>
          <a:xfrm>
            <a:off x="8117844" y="2655253"/>
            <a:ext cx="3125478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1" name="27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16" name="28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29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 dirty="0"/>
                  <a:t>EC1 </a:t>
                </a:r>
                <a:r>
                  <a:rPr lang="es-CO" sz="1400" dirty="0"/>
                  <a:t>= {</a:t>
                </a:r>
                <a:r>
                  <a:rPr lang="es-CO" sz="1400" b="1" dirty="0">
                    <a:solidFill>
                      <a:srgbClr val="C00000"/>
                    </a:solidFill>
                  </a:rPr>
                  <a:t>robot(H2)</a:t>
                </a:r>
                <a:r>
                  <a:rPr lang="es-CO" sz="1400" dirty="0"/>
                  <a:t>,en(A,H2)</a:t>
                </a:r>
                <a:r>
                  <a:rPr lang="es-CO" sz="1400" dirty="0">
                    <a:solidFill>
                      <a:schemeClr val="bg1"/>
                    </a:solidFill>
                  </a:rPr>
                  <a:t>,en(V,H2)}</a:t>
                </a:r>
                <a:endParaRPr lang="es-E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603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PO_4b ???        PO_5b ??   PO_6b ??   PO_7b 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3 Marcador de contenido"/>
          <p:cNvSpPr txBox="1">
            <a:spLocks/>
          </p:cNvSpPr>
          <p:nvPr/>
        </p:nvSpPr>
        <p:spPr>
          <a:xfrm>
            <a:off x="1597207" y="2351677"/>
            <a:ext cx="9006714" cy="3437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PO_4b          </a:t>
            </a:r>
            <a:r>
              <a:rPr lang="es-CO" sz="1400" dirty="0"/>
              <a:t>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Coger(Cc2) con Cc2=A, Hr2 está sin instanciar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</a:t>
            </a:r>
            <a:r>
              <a:rPr lang="es-CO" sz="1400" dirty="0" err="1"/>
              <a:t>plib</a:t>
            </a:r>
            <a:r>
              <a:rPr lang="es-CO" sz="1400" dirty="0"/>
              <a:t>()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en(A,Hr2)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robot(Hr2)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en(A,Hr2)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robot(Hr2)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097342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PO_4b ???        PO_5b ??   PO_6b ??   PO_7b 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981200" y="2060513"/>
            <a:ext cx="8435280" cy="313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PO_5b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Coger(Cc2) con Cc2=A, Hr2 está sin instanciar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</a:t>
            </a:r>
            <a:r>
              <a:rPr lang="es-CO" sz="1400" dirty="0" err="1"/>
              <a:t>plib</a:t>
            </a:r>
            <a:r>
              <a:rPr lang="es-CO" sz="1400" dirty="0"/>
              <a:t>()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en(A,Hr2)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robot(Hr2)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en(A,Hr2)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robot(Hr2)</a:t>
            </a:r>
            <a:r>
              <a:rPr lang="es-CO" sz="1400" dirty="0"/>
              <a:t>	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</a:t>
            </a:r>
            <a:r>
              <a:rPr lang="es-CO" sz="1400" dirty="0">
                <a:sym typeface="Symbol"/>
              </a:rPr>
              <a:t></a:t>
            </a:r>
            <a:r>
              <a:rPr lang="es-CO" sz="1400" dirty="0"/>
              <a:t> EC1 con Hr2=H2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objetivo se cumple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 dirty="0"/>
              <a:t> eliminarlo de la pila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b="1" dirty="0"/>
              <a:t/>
            </a:r>
            <a:br>
              <a:rPr lang="es-CO" sz="1400" b="1" dirty="0"/>
            </a:b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192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PO_4b ???        PO_5b ??   PO_6b ??   PO_7b 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981200" y="2060513"/>
            <a:ext cx="8435280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s-CO" sz="1400" b="1" dirty="0"/>
              <a:t>PO_6b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Coger(Cc2) con Cc2=A y Hr2=H2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</a:t>
            </a:r>
            <a:r>
              <a:rPr lang="es-CO" sz="1400" dirty="0" err="1"/>
              <a:t>plib</a:t>
            </a:r>
            <a:r>
              <a:rPr lang="es-CO" sz="1400" dirty="0"/>
              <a:t>()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en(A,H2)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>
                <a:solidFill>
                  <a:srgbClr val="FF0000"/>
                </a:solidFill>
              </a:rPr>
              <a:t>                   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en(A,H2)</a:t>
            </a:r>
            <a:r>
              <a:rPr lang="es-CO" sz="1400" dirty="0">
                <a:solidFill>
                  <a:srgbClr val="FF0000"/>
                </a:solidFill>
              </a:rPr>
              <a:t>	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</a:t>
            </a:r>
            <a:r>
              <a:rPr lang="es-CO" sz="1400" dirty="0">
                <a:sym typeface="Symbol"/>
              </a:rPr>
              <a:t></a:t>
            </a:r>
            <a:r>
              <a:rPr lang="es-CO" sz="1400" dirty="0"/>
              <a:t> EC1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objetivo se cumple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 dirty="0"/>
              <a:t> eliminarlo de la pila</a:t>
            </a:r>
            <a:endParaRPr lang="es-ES" sz="1400" dirty="0"/>
          </a:p>
          <a:p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229247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PO_4b ???        PO_5b ??   PO_6b ??   PO_7b 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981200" y="2060513"/>
            <a:ext cx="8435280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PO_7b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Coger(Cc2) con Cc2=A y Hr2=H2</a:t>
            </a:r>
            <a:endParaRPr lang="es-ES" sz="1400" dirty="0"/>
          </a:p>
          <a:p>
            <a:pPr marL="0" indent="0">
              <a:buFont typeface="Arial"/>
              <a:buNone/>
            </a:pPr>
            <a:r>
              <a:rPr lang="es-CO" sz="1400" dirty="0">
                <a:solidFill>
                  <a:srgbClr val="FF0000"/>
                </a:solidFill>
              </a:rPr>
              <a:t>                    </a:t>
            </a:r>
            <a:r>
              <a:rPr lang="es-CO" sz="1400" dirty="0" err="1">
                <a:solidFill>
                  <a:schemeClr val="accent2">
                    <a:lumMod val="75000"/>
                  </a:schemeClr>
                </a:solidFill>
              </a:rPr>
              <a:t>plib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 en(A,H2)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 robot(H2)</a:t>
            </a:r>
            <a:r>
              <a:rPr lang="es-CO" sz="1400" dirty="0"/>
              <a:t>	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</a:t>
            </a:r>
            <a:r>
              <a:rPr lang="es-CO" sz="1400" dirty="0">
                <a:sym typeface="Symbol"/>
              </a:rPr>
              <a:t></a:t>
            </a:r>
            <a:r>
              <a:rPr lang="es-CO" sz="1400" dirty="0"/>
              <a:t> EC1 y por axiomas a5 y a1 </a:t>
            </a:r>
            <a:r>
              <a:rPr lang="es-CO" sz="1400" dirty="0">
                <a:sym typeface="Symbol"/>
              </a:rPr>
              <a:t></a:t>
            </a:r>
            <a:r>
              <a:rPr lang="es-CO" sz="1400" dirty="0"/>
              <a:t> </a:t>
            </a:r>
            <a:r>
              <a:rPr lang="es-CO" sz="1400" dirty="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 dirty="0"/>
              <a:t> eliminarlo de la pila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4445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???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319137" y="2280289"/>
            <a:ext cx="8229600" cy="5381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PO_8b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>
                <a:solidFill>
                  <a:srgbClr val="FF0000"/>
                </a:solidFill>
              </a:rPr>
              <a:t>                             </a:t>
            </a:r>
            <a:r>
              <a:rPr lang="es-CO" sz="1400" dirty="0">
                <a:solidFill>
                  <a:srgbClr val="996633"/>
                </a:solidFill>
              </a:rPr>
              <a:t>Coger(Cc2) con Cc2=A y Hr2=H2	</a:t>
            </a:r>
          </a:p>
          <a:p>
            <a:pPr>
              <a:buFont typeface="Arial"/>
              <a:buNone/>
            </a:pPr>
            <a:r>
              <a:rPr lang="es-CO" sz="1400" dirty="0">
                <a:sym typeface="Symbol"/>
              </a:rPr>
              <a:t>		                     </a:t>
            </a:r>
            <a:r>
              <a:rPr lang="es-CO" sz="1400" dirty="0"/>
              <a:t> </a:t>
            </a:r>
            <a:r>
              <a:rPr lang="es-CO" sz="1400" b="1" dirty="0">
                <a:solidFill>
                  <a:srgbClr val="996633"/>
                </a:solidFill>
              </a:rPr>
              <a:t>Caso 3</a:t>
            </a:r>
            <a:r>
              <a:rPr lang="es-CO" sz="1400" dirty="0"/>
              <a:t> incluir acción en el plan y ejecutar acción</a:t>
            </a:r>
          </a:p>
          <a:p>
            <a:pPr>
              <a:buFont typeface="Arial"/>
              <a:buNone/>
            </a:pPr>
            <a:endParaRPr lang="es-ES" sz="1400" dirty="0"/>
          </a:p>
          <a:p>
            <a:pPr marL="0" indent="0">
              <a:buFont typeface="Arial"/>
              <a:buNone/>
            </a:pPr>
            <a:r>
              <a:rPr lang="es-CO" sz="1400" b="1" dirty="0">
                <a:solidFill>
                  <a:srgbClr val="7030A0"/>
                </a:solidFill>
              </a:rPr>
              <a:t>	PLAN</a:t>
            </a:r>
            <a:r>
              <a:rPr lang="es-CO" sz="1400" dirty="0">
                <a:solidFill>
                  <a:srgbClr val="7030A0"/>
                </a:solidFill>
              </a:rPr>
              <a:t> = {Coger(A)}</a:t>
            </a:r>
            <a:endParaRPr lang="es-ES" sz="1400" dirty="0">
              <a:solidFill>
                <a:srgbClr val="7030A0"/>
              </a:solidFill>
            </a:endParaRPr>
          </a:p>
          <a:p>
            <a:pPr marL="0" indent="0">
              <a:buFont typeface="Arial"/>
              <a:buNone/>
            </a:pPr>
            <a:r>
              <a:rPr lang="es-CO" sz="1400" b="1" dirty="0">
                <a:solidFill>
                  <a:srgbClr val="7030A0"/>
                </a:solidFill>
              </a:rPr>
              <a:t>	EC = EC2b </a:t>
            </a:r>
            <a:r>
              <a:rPr lang="es-CO" sz="1400" dirty="0">
                <a:solidFill>
                  <a:srgbClr val="7030A0"/>
                </a:solidFill>
              </a:rPr>
              <a:t>= {robot(H2),pinza(A),en(V,H2)}</a:t>
            </a:r>
          </a:p>
          <a:p>
            <a:pPr marL="0" indent="0">
              <a:buFont typeface="Arial"/>
              <a:buNone/>
            </a:pPr>
            <a:endParaRPr lang="es-ES" sz="1400" dirty="0"/>
          </a:p>
          <a:p>
            <a:pPr marL="0" indent="0">
              <a:buFont typeface="Arial"/>
              <a:buNone/>
            </a:pPr>
            <a:endParaRPr lang="es-ES" sz="1400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55" y="2913832"/>
            <a:ext cx="2143564" cy="2126818"/>
          </a:xfrm>
          <a:prstGeom prst="rect">
            <a:avLst/>
          </a:prstGeom>
        </p:spPr>
      </p:pic>
      <p:grpSp>
        <p:nvGrpSpPr>
          <p:cNvPr id="9" name="Diagram group"/>
          <p:cNvGrpSpPr/>
          <p:nvPr/>
        </p:nvGrpSpPr>
        <p:grpSpPr>
          <a:xfrm>
            <a:off x="7495041" y="2228499"/>
            <a:ext cx="3125478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1" name="5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12" name="6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7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 dirty="0">
                    <a:solidFill>
                      <a:schemeClr val="bg1"/>
                    </a:solidFill>
                  </a:rPr>
                  <a:t>EC2 </a:t>
                </a:r>
                <a:r>
                  <a:rPr lang="es-CO" sz="1400" dirty="0">
                    <a:solidFill>
                      <a:schemeClr val="bg1"/>
                    </a:solidFill>
                  </a:rPr>
                  <a:t>= {</a:t>
                </a:r>
                <a:r>
                  <a:rPr lang="es-CO" sz="1400" b="1" dirty="0">
                    <a:solidFill>
                      <a:schemeClr val="bg1"/>
                    </a:solidFill>
                  </a:rPr>
                  <a:t>robot(H1)</a:t>
                </a:r>
                <a:r>
                  <a:rPr lang="es-CO" sz="1400" dirty="0">
                    <a:solidFill>
                      <a:schemeClr val="bg1"/>
                    </a:solidFill>
                  </a:rPr>
                  <a:t>,</a:t>
                </a:r>
                <a:r>
                  <a:rPr lang="es-CO" sz="1400" dirty="0">
                    <a:solidFill>
                      <a:srgbClr val="C00000"/>
                    </a:solidFill>
                  </a:rPr>
                  <a:t>en(A,H2)</a:t>
                </a:r>
                <a:r>
                  <a:rPr lang="es-CO" sz="1400" dirty="0">
                    <a:solidFill>
                      <a:schemeClr val="bg1"/>
                    </a:solidFill>
                  </a:rPr>
                  <a:t>,en(V,H2)}</a:t>
                </a:r>
                <a:endParaRPr lang="es-E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Diagram group"/>
          <p:cNvGrpSpPr/>
          <p:nvPr/>
        </p:nvGrpSpPr>
        <p:grpSpPr>
          <a:xfrm>
            <a:off x="7495041" y="5362104"/>
            <a:ext cx="3269494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5" name="9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16" name="10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11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 dirty="0"/>
                  <a:t>EC3 </a:t>
                </a:r>
                <a:r>
                  <a:rPr lang="es-CO" sz="1400" dirty="0"/>
                  <a:t>= </a:t>
                </a:r>
                <a:r>
                  <a:rPr lang="es-CO" sz="1400" dirty="0">
                    <a:solidFill>
                      <a:schemeClr val="bg1"/>
                    </a:solidFill>
                  </a:rPr>
                  <a:t>{</a:t>
                </a:r>
                <a:r>
                  <a:rPr lang="es-CO" sz="1400" b="1" dirty="0">
                    <a:solidFill>
                      <a:schemeClr val="bg1"/>
                    </a:solidFill>
                  </a:rPr>
                  <a:t>robot(H1), </a:t>
                </a:r>
                <a:r>
                  <a:rPr lang="es-CO" sz="1400" b="1" dirty="0">
                    <a:solidFill>
                      <a:srgbClr val="00B050"/>
                    </a:solidFill>
                  </a:rPr>
                  <a:t>pinza(A)</a:t>
                </a:r>
                <a:r>
                  <a:rPr lang="es-CO" sz="1400" b="1" dirty="0">
                    <a:solidFill>
                      <a:schemeClr val="bg1"/>
                    </a:solidFill>
                  </a:rPr>
                  <a:t>,en(V,H2)}</a:t>
                </a:r>
                <a:endParaRPr lang="es-E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007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???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341912" y="2052399"/>
            <a:ext cx="8229600" cy="5381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dirty="0"/>
              <a:t>PO_9b</a:t>
            </a:r>
            <a:r>
              <a:rPr lang="es-CO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en(V,H2)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Soltar() con Cp1=A y Hr1=H1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pinza(A) </a:t>
            </a:r>
            <a:r>
              <a:rPr lang="es-CO" sz="1400" dirty="0">
                <a:sym typeface="Symbol"/>
              </a:rPr>
              <a:t></a:t>
            </a:r>
            <a:r>
              <a:rPr lang="es-CO" sz="1400" dirty="0"/>
              <a:t> robot(H1)</a:t>
            </a:r>
            <a:endParaRPr lang="es-ES" sz="1400" dirty="0"/>
          </a:p>
          <a:p>
            <a:pPr>
              <a:buFont typeface="Arial"/>
              <a:buNone/>
            </a:pPr>
            <a:r>
              <a:rPr lang="es-CO" sz="1400" dirty="0"/>
              <a:t>                             </a:t>
            </a:r>
            <a:r>
              <a:rPr lang="es-CO" sz="1400" dirty="0">
                <a:solidFill>
                  <a:srgbClr val="C00000"/>
                </a:solidFill>
              </a:rPr>
              <a:t>robot(H1)</a:t>
            </a:r>
          </a:p>
          <a:p>
            <a:pPr>
              <a:buFont typeface="Arial"/>
              <a:buNone/>
            </a:pPr>
            <a:r>
              <a:rPr lang="es-CO" sz="1400" b="1" dirty="0"/>
              <a:t>			</a:t>
            </a:r>
            <a:r>
              <a:rPr lang="es-CO" sz="1400" dirty="0">
                <a:sym typeface="Symbol"/>
              </a:rPr>
              <a:t>       </a:t>
            </a:r>
            <a:r>
              <a:rPr lang="es-CO" sz="1400" dirty="0"/>
              <a:t> </a:t>
            </a:r>
            <a:r>
              <a:rPr lang="es-CO" sz="1400" b="1" dirty="0">
                <a:solidFill>
                  <a:srgbClr val="C00000"/>
                </a:solidFill>
              </a:rPr>
              <a:t>Caso 2</a:t>
            </a:r>
            <a:r>
              <a:rPr lang="es-CO" sz="1400" dirty="0"/>
              <a:t> incluir acción en Pasar PO</a:t>
            </a:r>
          </a:p>
          <a:p>
            <a:pPr>
              <a:buFont typeface="Arial"/>
              <a:buNone/>
            </a:pPr>
            <a:endParaRPr lang="es-CO" sz="1400" b="1" dirty="0"/>
          </a:p>
          <a:p>
            <a:pPr>
              <a:buFont typeface="Arial"/>
              <a:buNone/>
            </a:pPr>
            <a:r>
              <a:rPr lang="es-CO" sz="1400" b="1" dirty="0">
                <a:solidFill>
                  <a:schemeClr val="accent1">
                    <a:lumMod val="75000"/>
                  </a:schemeClr>
                </a:solidFill>
              </a:rPr>
              <a:t>				Pasar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Hi,Hf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) 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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 pasar de Hi a Hf con Hf=H1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/>
              <a:buNone/>
            </a:pP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				    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LP:   robot(Hi) 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 puerta(</a:t>
            </a:r>
            <a:r>
              <a:rPr lang="es-CO" sz="1400" dirty="0" err="1">
                <a:solidFill>
                  <a:schemeClr val="accent1">
                    <a:lumMod val="75000"/>
                  </a:schemeClr>
                </a:solidFill>
              </a:rPr>
              <a:t>Hi,Hf</a:t>
            </a: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buFont typeface="Arial"/>
              <a:buNone/>
            </a:pP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				     LB:   robot(Hi)</a:t>
            </a:r>
          </a:p>
          <a:p>
            <a:pPr>
              <a:buFont typeface="Arial"/>
              <a:buNone/>
            </a:pPr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				     LA:   robot(Hf)</a:t>
            </a:r>
          </a:p>
          <a:p>
            <a:pPr>
              <a:buFont typeface="Arial"/>
              <a:buNone/>
            </a:pPr>
            <a:endParaRPr lang="es-ES" sz="1400" dirty="0">
              <a:solidFill>
                <a:srgbClr val="FF0000"/>
              </a:solidFill>
            </a:endParaRPr>
          </a:p>
          <a:p>
            <a:endParaRPr lang="es-ES" sz="1400" dirty="0"/>
          </a:p>
        </p:txBody>
      </p:sp>
      <p:grpSp>
        <p:nvGrpSpPr>
          <p:cNvPr id="18" name="20 Grupo"/>
          <p:cNvGrpSpPr/>
          <p:nvPr/>
        </p:nvGrpSpPr>
        <p:grpSpPr>
          <a:xfrm>
            <a:off x="2963601" y="3627372"/>
            <a:ext cx="1368152" cy="1744877"/>
            <a:chOff x="2051720" y="5229200"/>
            <a:chExt cx="1368152" cy="1080120"/>
          </a:xfrm>
        </p:grpSpPr>
        <p:cxnSp>
          <p:nvCxnSpPr>
            <p:cNvPr id="19" name="13 Conector recto"/>
            <p:cNvCxnSpPr/>
            <p:nvPr/>
          </p:nvCxnSpPr>
          <p:spPr>
            <a:xfrm flipH="1">
              <a:off x="2051720" y="6309320"/>
              <a:ext cx="136815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7 Conector recto"/>
            <p:cNvCxnSpPr/>
            <p:nvPr/>
          </p:nvCxnSpPr>
          <p:spPr>
            <a:xfrm>
              <a:off x="2051720" y="5229200"/>
              <a:ext cx="0" cy="1080120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0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???</a:t>
            </a: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249293" y="2101865"/>
            <a:ext cx="8676456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/>
              <a:t>PO_10 </a:t>
            </a:r>
          </a:p>
          <a:p>
            <a:pPr marL="0" indent="0">
              <a:buFont typeface="Arial"/>
              <a:buNone/>
            </a:pPr>
            <a:r>
              <a:rPr lang="es-ES" sz="1400" dirty="0"/>
              <a:t>	robot(H1) </a:t>
            </a:r>
            <a:r>
              <a:rPr lang="es-CO" sz="1400" dirty="0">
                <a:sym typeface="Symbol"/>
              </a:rPr>
              <a:t></a:t>
            </a:r>
            <a:r>
              <a:rPr lang="es-ES" sz="1400" dirty="0"/>
              <a:t> en(A,H1) </a:t>
            </a:r>
            <a:r>
              <a:rPr lang="es-CO" sz="1400" dirty="0">
                <a:sym typeface="Symbol"/>
              </a:rPr>
              <a:t></a:t>
            </a:r>
            <a:r>
              <a:rPr lang="es-ES" sz="1400" dirty="0"/>
              <a:t> en(V,H2)</a:t>
            </a:r>
          </a:p>
          <a:p>
            <a:pPr marL="0" indent="0">
              <a:buFont typeface="Arial"/>
              <a:buNone/>
            </a:pPr>
            <a:r>
              <a:rPr lang="es-ES" sz="1400" dirty="0"/>
              <a:t>	robot(H1)</a:t>
            </a:r>
          </a:p>
          <a:p>
            <a:pPr marL="0" indent="0">
              <a:buFont typeface="Arial"/>
              <a:buNone/>
            </a:pPr>
            <a:r>
              <a:rPr lang="es-ES" sz="1400" dirty="0"/>
              <a:t>	Soltar() con Cp1=A y Hr1=H1</a:t>
            </a:r>
          </a:p>
          <a:p>
            <a:pPr marL="0" indent="0">
              <a:buFont typeface="Arial"/>
              <a:buNone/>
            </a:pPr>
            <a:r>
              <a:rPr lang="es-ES" sz="1400" dirty="0"/>
              <a:t>	pinza(A) </a:t>
            </a:r>
            <a:r>
              <a:rPr lang="es-CO" sz="1400" dirty="0">
                <a:sym typeface="Symbol"/>
              </a:rPr>
              <a:t></a:t>
            </a:r>
            <a:r>
              <a:rPr lang="es-ES" sz="1400" dirty="0"/>
              <a:t> robot(H1)</a:t>
            </a:r>
          </a:p>
          <a:p>
            <a:pPr marL="0" indent="0">
              <a:buFont typeface="Arial"/>
              <a:buNone/>
            </a:pPr>
            <a:r>
              <a:rPr lang="es-ES" sz="1400" dirty="0"/>
              <a:t>	</a:t>
            </a:r>
            <a:r>
              <a:rPr lang="es-ES" sz="1400" dirty="0">
                <a:solidFill>
                  <a:srgbClr val="996633"/>
                </a:solidFill>
              </a:rPr>
              <a:t>Pasar(Hi2,Hf2) con Hf2=H1, Hi2=H2 </a:t>
            </a:r>
            <a:r>
              <a:rPr lang="es-CO" sz="1400" dirty="0">
                <a:solidFill>
                  <a:srgbClr val="996633"/>
                </a:solidFill>
                <a:sym typeface="Symbol"/>
              </a:rPr>
              <a:t></a:t>
            </a:r>
            <a:r>
              <a:rPr lang="es-ES" sz="1400" dirty="0">
                <a:solidFill>
                  <a:srgbClr val="996633"/>
                </a:solidFill>
              </a:rPr>
              <a:t> Caso 3 incluir acción en el plan y ejecutarla</a:t>
            </a:r>
          </a:p>
          <a:p>
            <a:pPr marL="0" indent="0">
              <a:buFont typeface="Arial"/>
              <a:buNone/>
            </a:pPr>
            <a:r>
              <a:rPr lang="es-ES" sz="1400" dirty="0">
                <a:solidFill>
                  <a:srgbClr val="0070C0"/>
                </a:solidFill>
              </a:rPr>
              <a:t>	robot(H2) </a:t>
            </a:r>
            <a:r>
              <a:rPr lang="es-CO" sz="1400" dirty="0">
                <a:solidFill>
                  <a:srgbClr val="0070C0"/>
                </a:solidFill>
                <a:sym typeface="Symbol"/>
              </a:rPr>
              <a:t></a:t>
            </a:r>
            <a:r>
              <a:rPr lang="es-ES" sz="1400" dirty="0">
                <a:solidFill>
                  <a:srgbClr val="0070C0"/>
                </a:solidFill>
              </a:rPr>
              <a:t> puerta(H2,H1) </a:t>
            </a:r>
            <a:r>
              <a:rPr lang="es-CO" sz="1400" dirty="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CO" sz="1400" dirty="0">
                <a:solidFill>
                  <a:srgbClr val="0070C0"/>
                </a:solidFill>
                <a:sym typeface="Symbol"/>
              </a:rPr>
              <a:t></a:t>
            </a:r>
            <a:r>
              <a:rPr lang="es-ES" sz="1400" dirty="0">
                <a:solidFill>
                  <a:srgbClr val="0070C0"/>
                </a:solidFill>
              </a:rPr>
              <a:t> EC2a y por los axiomas a3 y a4</a:t>
            </a:r>
            <a:r>
              <a:rPr lang="es-CO" sz="1400" dirty="0">
                <a:solidFill>
                  <a:srgbClr val="0070C0"/>
                </a:solidFill>
                <a:sym typeface="Symbol"/>
              </a:rPr>
              <a:t> </a:t>
            </a:r>
            <a:r>
              <a:rPr lang="es-ES" sz="1400" dirty="0">
                <a:solidFill>
                  <a:srgbClr val="0070C0"/>
                </a:solidFill>
              </a:rPr>
              <a:t> Caso 1 se cumple</a:t>
            </a:r>
          </a:p>
          <a:p>
            <a:pPr marL="0" indent="0">
              <a:buFont typeface="Arial"/>
              <a:buNone/>
            </a:pPr>
            <a:r>
              <a:rPr lang="es-ES" sz="1400" dirty="0">
                <a:solidFill>
                  <a:srgbClr val="0070C0"/>
                </a:solidFill>
              </a:rPr>
              <a:t>	robot(H2) </a:t>
            </a:r>
            <a:r>
              <a:rPr lang="es-CO" sz="1400" dirty="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CO" sz="1400" dirty="0">
                <a:solidFill>
                  <a:srgbClr val="0070C0"/>
                </a:solidFill>
                <a:sym typeface="Symbol"/>
              </a:rPr>
              <a:t></a:t>
            </a:r>
            <a:r>
              <a:rPr lang="es-ES" sz="1400" dirty="0">
                <a:solidFill>
                  <a:srgbClr val="0070C0"/>
                </a:solidFill>
              </a:rPr>
              <a:t> EC2b </a:t>
            </a:r>
            <a:r>
              <a:rPr lang="es-CO" sz="1400" dirty="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 dirty="0">
                <a:solidFill>
                  <a:srgbClr val="0070C0"/>
                </a:solidFill>
              </a:rPr>
              <a:t> objetivo se cumple </a:t>
            </a:r>
            <a:r>
              <a:rPr lang="es-CO" sz="1400" dirty="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 dirty="0">
                <a:solidFill>
                  <a:srgbClr val="0070C0"/>
                </a:solidFill>
              </a:rPr>
              <a:t> Caso 1 eliminarlo de la pila</a:t>
            </a:r>
          </a:p>
          <a:p>
            <a:pPr marL="0" indent="0">
              <a:buFont typeface="Arial"/>
              <a:buNone/>
            </a:pPr>
            <a:r>
              <a:rPr lang="es-ES" sz="1400" dirty="0">
                <a:solidFill>
                  <a:srgbClr val="0070C0"/>
                </a:solidFill>
              </a:rPr>
              <a:t>	puerta(Hi2,H2) </a:t>
            </a:r>
            <a:r>
              <a:rPr lang="es-CO" sz="1400" dirty="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 dirty="0">
                <a:solidFill>
                  <a:srgbClr val="0070C0"/>
                </a:solidFill>
              </a:rPr>
              <a:t> se cumple por los axiomas a3 y a4 con Hi2=H2 </a:t>
            </a:r>
            <a:r>
              <a:rPr lang="es-CO" sz="1400" dirty="0">
                <a:solidFill>
                  <a:srgbClr val="0070C0"/>
                </a:solidFill>
                <a:sym typeface="Symbol"/>
              </a:rPr>
              <a:t> Caso 1 </a:t>
            </a:r>
            <a:r>
              <a:rPr lang="es-ES" sz="1400" dirty="0">
                <a:solidFill>
                  <a:srgbClr val="0070C0"/>
                </a:solidFill>
              </a:rPr>
              <a:t>eliminarlo</a:t>
            </a:r>
          </a:p>
          <a:p>
            <a:endParaRPr lang="es-ES" sz="1400" dirty="0">
              <a:solidFill>
                <a:srgbClr val="996633"/>
              </a:solidFill>
            </a:endParaRPr>
          </a:p>
          <a:p>
            <a:pPr marL="0" indent="0">
              <a:buFont typeface="Arial"/>
              <a:buNone/>
            </a:pPr>
            <a:r>
              <a:rPr lang="es-ES" sz="1400" b="1" dirty="0">
                <a:solidFill>
                  <a:srgbClr val="7030A0"/>
                </a:solidFill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s-ES" sz="1400" b="1" dirty="0">
                <a:solidFill>
                  <a:srgbClr val="7030A0"/>
                </a:solidFill>
              </a:rPr>
              <a:t>	PLAN = {Coger(A), Pasar(H2,H1)}</a:t>
            </a:r>
          </a:p>
          <a:p>
            <a:pPr marL="0" indent="0">
              <a:buFont typeface="Arial"/>
              <a:buNone/>
            </a:pPr>
            <a:r>
              <a:rPr lang="es-ES" sz="1400" b="1" dirty="0">
                <a:solidFill>
                  <a:srgbClr val="7030A0"/>
                </a:solidFill>
              </a:rPr>
              <a:t>	EC = EC3 = {robot(H1),pinza(A),en(V,H2)}</a:t>
            </a:r>
          </a:p>
          <a:p>
            <a:endParaRPr lang="es-ES" sz="1400" dirty="0"/>
          </a:p>
        </p:txBody>
      </p:sp>
      <p:pic>
        <p:nvPicPr>
          <p:cNvPr id="11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71" y="1636638"/>
            <a:ext cx="2477121" cy="1857841"/>
          </a:xfrm>
          <a:prstGeom prst="rect">
            <a:avLst/>
          </a:prstGeom>
        </p:spPr>
      </p:pic>
      <p:pic>
        <p:nvPicPr>
          <p:cNvPr id="12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71" y="4763859"/>
            <a:ext cx="2474932" cy="1856199"/>
          </a:xfrm>
          <a:prstGeom prst="rect">
            <a:avLst/>
          </a:prstGeom>
        </p:spPr>
      </p:pic>
      <p:grpSp>
        <p:nvGrpSpPr>
          <p:cNvPr id="13" name="Diagram group"/>
          <p:cNvGrpSpPr/>
          <p:nvPr/>
        </p:nvGrpSpPr>
        <p:grpSpPr>
          <a:xfrm>
            <a:off x="8333871" y="3938209"/>
            <a:ext cx="3269494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4" name="6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15" name="7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8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 dirty="0"/>
                  <a:t>EC3 </a:t>
                </a:r>
                <a:r>
                  <a:rPr lang="es-CO" sz="1400" dirty="0"/>
                  <a:t>= </a:t>
                </a:r>
                <a:r>
                  <a:rPr lang="es-CO" sz="1400" dirty="0">
                    <a:solidFill>
                      <a:schemeClr val="bg1"/>
                    </a:solidFill>
                  </a:rPr>
                  <a:t>{</a:t>
                </a:r>
                <a:r>
                  <a:rPr lang="es-CO" sz="1400" b="1" dirty="0">
                    <a:solidFill>
                      <a:srgbClr val="00B050"/>
                    </a:solidFill>
                  </a:rPr>
                  <a:t>robot(H1)</a:t>
                </a:r>
                <a:r>
                  <a:rPr lang="es-CO" sz="1400" b="1" dirty="0">
                    <a:solidFill>
                      <a:schemeClr val="bg1"/>
                    </a:solidFill>
                  </a:rPr>
                  <a:t>,pinza(A),en(V,H2)}</a:t>
                </a:r>
                <a:endParaRPr lang="es-E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44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467324" y="1620377"/>
            <a:ext cx="8363272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/>
              <a:t>PO_15</a:t>
            </a:r>
          </a:p>
          <a:p>
            <a:pPr marL="0" indent="0">
              <a:buFont typeface="Arial"/>
              <a:buNone/>
            </a:pPr>
            <a:r>
              <a:rPr lang="es-CO" dirty="0"/>
              <a:t>	robot(H1)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en(A,H1)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en(V,H2)</a:t>
            </a:r>
            <a:endParaRPr lang="es-ES" dirty="0"/>
          </a:p>
          <a:p>
            <a:pPr marL="0" indent="0">
              <a:buFont typeface="Arial"/>
              <a:buNone/>
            </a:pPr>
            <a:r>
              <a:rPr lang="es-ES" dirty="0"/>
              <a:t>	</a:t>
            </a:r>
            <a:r>
              <a:rPr lang="es-CO" dirty="0"/>
              <a:t>robot(H1)</a:t>
            </a:r>
            <a:endParaRPr lang="es-ES" dirty="0"/>
          </a:p>
          <a:p>
            <a:pPr marL="0" indent="0">
              <a:buFont typeface="Arial"/>
              <a:buNone/>
            </a:pPr>
            <a:r>
              <a:rPr lang="es-ES" dirty="0">
                <a:solidFill>
                  <a:srgbClr val="996633"/>
                </a:solidFill>
              </a:rPr>
              <a:t>	</a:t>
            </a:r>
            <a:r>
              <a:rPr lang="es-CO" dirty="0">
                <a:solidFill>
                  <a:srgbClr val="996633"/>
                </a:solidFill>
              </a:rPr>
              <a:t>Soltar() con Cp1=A y Hr1=H1	</a:t>
            </a:r>
          </a:p>
          <a:p>
            <a:pPr>
              <a:buFont typeface="Arial"/>
              <a:buNone/>
            </a:pPr>
            <a:r>
              <a:rPr lang="es-CO" dirty="0">
                <a:sym typeface="Symbol"/>
              </a:rPr>
              <a:t>		       </a:t>
            </a:r>
            <a:r>
              <a:rPr lang="es-CO" dirty="0"/>
              <a:t> </a:t>
            </a:r>
            <a:r>
              <a:rPr lang="es-CO" dirty="0">
                <a:solidFill>
                  <a:srgbClr val="996633"/>
                </a:solidFill>
              </a:rPr>
              <a:t>Caso 3</a:t>
            </a:r>
            <a:r>
              <a:rPr lang="es-CO" dirty="0"/>
              <a:t> incluir acción en el plan y ejecutarla</a:t>
            </a:r>
          </a:p>
          <a:p>
            <a:pPr>
              <a:buFont typeface="Arial"/>
              <a:buNone/>
            </a:pPr>
            <a:endParaRPr lang="es-CO" dirty="0"/>
          </a:p>
          <a:p>
            <a:pPr>
              <a:buFont typeface="Arial"/>
              <a:buNone/>
            </a:pPr>
            <a:r>
              <a:rPr lang="es-CO" b="1" dirty="0">
                <a:solidFill>
                  <a:srgbClr val="7030A0"/>
                </a:solidFill>
              </a:rPr>
              <a:t>		PLAN = {Coger(A), Pasar(H2,H1),Soltar()}</a:t>
            </a:r>
            <a:endParaRPr lang="es-ES" b="1" dirty="0">
              <a:solidFill>
                <a:srgbClr val="7030A0"/>
              </a:solidFill>
            </a:endParaRPr>
          </a:p>
          <a:p>
            <a:pPr marL="0" indent="0">
              <a:buFont typeface="Arial"/>
              <a:buNone/>
            </a:pPr>
            <a:r>
              <a:rPr lang="es-CO" b="1" dirty="0">
                <a:solidFill>
                  <a:srgbClr val="7030A0"/>
                </a:solidFill>
              </a:rPr>
              <a:t>	EC = EC4 = {robot(H1),en(A,H1),en(V,H2)}</a:t>
            </a:r>
            <a:endParaRPr lang="es-ES" b="1" dirty="0">
              <a:solidFill>
                <a:srgbClr val="7030A0"/>
              </a:solidFill>
            </a:endParaRPr>
          </a:p>
          <a:p>
            <a:endParaRPr lang="es-CO" b="1" dirty="0"/>
          </a:p>
          <a:p>
            <a:r>
              <a:rPr lang="es-CO" b="1" dirty="0"/>
              <a:t>PO_16</a:t>
            </a:r>
          </a:p>
          <a:p>
            <a:pPr marL="0" indent="0">
              <a:buFont typeface="Arial"/>
              <a:buNone/>
            </a:pPr>
            <a:r>
              <a:rPr lang="es-CO" dirty="0"/>
              <a:t>	robot(H1)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en(A,H1)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en(V,H2)</a:t>
            </a:r>
          </a:p>
          <a:p>
            <a:pPr marL="0" indent="0">
              <a:buFont typeface="Arial"/>
              <a:buNone/>
            </a:pPr>
            <a:r>
              <a:rPr lang="es-CO" dirty="0"/>
              <a:t>	robot(H1)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</a:t>
            </a:r>
            <a:r>
              <a:rPr lang="es-CO" dirty="0">
                <a:sym typeface="Symbol"/>
              </a:rPr>
              <a:t></a:t>
            </a:r>
            <a:r>
              <a:rPr lang="es-CO" dirty="0"/>
              <a:t> EC4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objetivo se cumple 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dirty="0"/>
              <a:t> eliminarlo</a:t>
            </a:r>
          </a:p>
          <a:p>
            <a:pPr marL="0" indent="0">
              <a:buFont typeface="Arial"/>
              <a:buNone/>
            </a:pPr>
            <a:endParaRPr lang="es-ES" dirty="0"/>
          </a:p>
          <a:p>
            <a:r>
              <a:rPr lang="es-CO" b="1" dirty="0"/>
              <a:t>PO_17</a:t>
            </a:r>
            <a:endParaRPr lang="es-CO" dirty="0"/>
          </a:p>
          <a:p>
            <a:pPr marL="0" indent="0">
              <a:buFont typeface="Arial"/>
              <a:buNone/>
            </a:pPr>
            <a:r>
              <a:rPr lang="es-CO" dirty="0"/>
              <a:t>	robot(H1)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en(A,H1)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en(V,H2) </a:t>
            </a:r>
            <a:r>
              <a:rPr lang="es-CO" dirty="0">
                <a:sym typeface="Symbol"/>
              </a:rPr>
              <a:t> </a:t>
            </a:r>
            <a:r>
              <a:rPr lang="es-CO" dirty="0"/>
              <a:t> </a:t>
            </a:r>
            <a:r>
              <a:rPr lang="es-CO" dirty="0">
                <a:sym typeface="Symbol"/>
              </a:rPr>
              <a:t></a:t>
            </a:r>
            <a:r>
              <a:rPr lang="es-CO" dirty="0"/>
              <a:t> EC4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objetivo se cumple 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dirty="0"/>
              <a:t> eliminarlo</a:t>
            </a:r>
          </a:p>
          <a:p>
            <a:pPr marL="0" indent="0">
              <a:buFont typeface="Arial"/>
              <a:buNone/>
            </a:pPr>
            <a:endParaRPr lang="es-CO" b="1" dirty="0"/>
          </a:p>
          <a:p>
            <a:r>
              <a:rPr lang="es-CO" b="1" dirty="0"/>
              <a:t>PO_18</a:t>
            </a:r>
            <a:r>
              <a:rPr lang="es-CO" dirty="0"/>
              <a:t>	</a:t>
            </a:r>
            <a:r>
              <a:rPr lang="es-CO" dirty="0">
                <a:sym typeface="Symbol"/>
              </a:rPr>
              <a:t></a:t>
            </a:r>
            <a:r>
              <a:rPr lang="es-CO" dirty="0"/>
              <a:t> 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</a:t>
            </a:r>
            <a:r>
              <a:rPr lang="es-CO" b="1" dirty="0">
                <a:solidFill>
                  <a:srgbClr val="CC00CC"/>
                </a:solidFill>
              </a:rPr>
              <a:t>Pila de Objetivos Vacía</a:t>
            </a:r>
            <a:r>
              <a:rPr lang="es-CO" dirty="0"/>
              <a:t> 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retornar PLAN y Finalizar Algoritmo</a:t>
            </a:r>
            <a:endParaRPr lang="es-ES" dirty="0"/>
          </a:p>
          <a:p>
            <a:endParaRPr lang="es-CO" b="1" dirty="0"/>
          </a:p>
          <a:p>
            <a:pPr marL="0" indent="0">
              <a:buFont typeface="Arial"/>
              <a:buNone/>
            </a:pPr>
            <a:r>
              <a:rPr lang="es-CO" b="1" dirty="0">
                <a:solidFill>
                  <a:srgbClr val="7030A0"/>
                </a:solidFill>
              </a:rPr>
              <a:t>	PLAN FINAL = {Coger(A), Pasar(H2,H1),Soltar()}</a:t>
            </a:r>
            <a:endParaRPr lang="es-ES" b="1" dirty="0">
              <a:solidFill>
                <a:srgbClr val="7030A0"/>
              </a:solidFill>
            </a:endParaRPr>
          </a:p>
          <a:p>
            <a:pPr marL="0" indent="0">
              <a:buFont typeface="Arial"/>
              <a:buNone/>
            </a:pPr>
            <a:r>
              <a:rPr lang="es-CO" b="1" dirty="0">
                <a:solidFill>
                  <a:srgbClr val="7030A0"/>
                </a:solidFill>
              </a:rPr>
              <a:t>	EC = EF = {robot(H1),en(A,H1),en(V,H2)}</a:t>
            </a:r>
            <a:endParaRPr lang="es-ES" b="1" dirty="0">
              <a:solidFill>
                <a:srgbClr val="7030A0"/>
              </a:solidFill>
            </a:endParaRPr>
          </a:p>
          <a:p>
            <a:endParaRPr lang="es-ES" dirty="0"/>
          </a:p>
        </p:txBody>
      </p:sp>
      <p:pic>
        <p:nvPicPr>
          <p:cNvPr id="13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60" y="4174737"/>
            <a:ext cx="2448272" cy="1836204"/>
          </a:xfrm>
          <a:prstGeom prst="rect">
            <a:avLst/>
          </a:prstGeom>
        </p:spPr>
      </p:pic>
      <p:grpSp>
        <p:nvGrpSpPr>
          <p:cNvPr id="14" name="Diagram group"/>
          <p:cNvGrpSpPr/>
          <p:nvPr/>
        </p:nvGrpSpPr>
        <p:grpSpPr>
          <a:xfrm>
            <a:off x="8195849" y="3090651"/>
            <a:ext cx="3269494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5" name="5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16" name="6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7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 dirty="0"/>
                  <a:t>EC4 </a:t>
                </a:r>
                <a:r>
                  <a:rPr lang="es-CO" sz="1400" dirty="0"/>
                  <a:t>= </a:t>
                </a:r>
                <a:r>
                  <a:rPr lang="es-CO" sz="1400" dirty="0">
                    <a:solidFill>
                      <a:schemeClr val="bg1"/>
                    </a:solidFill>
                  </a:rPr>
                  <a:t>{</a:t>
                </a:r>
                <a:r>
                  <a:rPr lang="es-CO" sz="1400" b="1" dirty="0">
                    <a:solidFill>
                      <a:schemeClr val="bg1"/>
                    </a:solidFill>
                  </a:rPr>
                  <a:t>robot(H1),</a:t>
                </a:r>
                <a:r>
                  <a:rPr lang="es-CO" sz="1400" b="1" dirty="0">
                    <a:solidFill>
                      <a:srgbClr val="00B050"/>
                    </a:solidFill>
                  </a:rPr>
                  <a:t>en(A,H1)</a:t>
                </a:r>
                <a:r>
                  <a:rPr lang="es-CO" sz="1400" b="1" dirty="0">
                    <a:solidFill>
                      <a:schemeClr val="bg1"/>
                    </a:solidFill>
                  </a:rPr>
                  <a:t>,en(V,H2)}</a:t>
                </a:r>
                <a:endParaRPr lang="es-E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" name="42 CuadroTexto"/>
          <p:cNvSpPr txBox="1"/>
          <p:nvPr/>
        </p:nvSpPr>
        <p:spPr>
          <a:xfrm>
            <a:off x="7107800" y="1711545"/>
            <a:ext cx="359834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070C0"/>
                </a:solidFill>
              </a:rPr>
              <a:t>TERMINAR Si la Pila está Vacía</a:t>
            </a:r>
          </a:p>
        </p:txBody>
      </p:sp>
    </p:spTree>
    <p:extLst>
      <p:ext uri="{BB962C8B-B14F-4D97-AF65-F5344CB8AC3E}">
        <p14:creationId xmlns:p14="http://schemas.microsoft.com/office/powerpoint/2010/main" val="22409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Bibliografía</a:t>
            </a: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815413" y="1629720"/>
            <a:ext cx="10972800" cy="528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/>
              <a:t>Nilsson</a:t>
            </a:r>
            <a:r>
              <a:rPr lang="es-ES" sz="1800" dirty="0"/>
              <a:t>, Artificial </a:t>
            </a:r>
            <a:r>
              <a:rPr lang="es-ES" sz="1800" dirty="0" err="1"/>
              <a:t>Intelligence</a:t>
            </a:r>
            <a:r>
              <a:rPr lang="es-ES" sz="1800" dirty="0"/>
              <a:t>: A New </a:t>
            </a:r>
            <a:r>
              <a:rPr lang="es-ES" sz="1800" dirty="0" err="1"/>
              <a:t>Synthesis</a:t>
            </a:r>
            <a:r>
              <a:rPr lang="es-ES" sz="1800" dirty="0"/>
              <a:t>. Cap. 22.</a:t>
            </a:r>
          </a:p>
          <a:p>
            <a:r>
              <a:rPr lang="es-ES" sz="1800" dirty="0"/>
              <a:t>Russell &amp; </a:t>
            </a:r>
            <a:r>
              <a:rPr lang="es-ES" sz="1800" dirty="0" err="1"/>
              <a:t>Norvig</a:t>
            </a:r>
            <a:r>
              <a:rPr lang="es-ES" sz="1800" dirty="0"/>
              <a:t>, Artificial </a:t>
            </a:r>
            <a:r>
              <a:rPr lang="es-ES" sz="1800" dirty="0" err="1"/>
              <a:t>Intelligence</a:t>
            </a:r>
            <a:r>
              <a:rPr lang="es-ES" sz="1800" dirty="0"/>
              <a:t>: A Modern </a:t>
            </a:r>
            <a:r>
              <a:rPr lang="es-ES" sz="1800" dirty="0" err="1"/>
              <a:t>Approach</a:t>
            </a:r>
            <a:r>
              <a:rPr lang="es-ES" sz="1800" dirty="0"/>
              <a:t>. Cap. 11.</a:t>
            </a:r>
          </a:p>
          <a:p>
            <a:r>
              <a:rPr lang="es-ES" sz="1800" dirty="0"/>
              <a:t>E. </a:t>
            </a:r>
            <a:r>
              <a:rPr lang="es-ES" sz="1800" dirty="0" err="1"/>
              <a:t>Rich</a:t>
            </a:r>
            <a:r>
              <a:rPr lang="es-ES" sz="1800" dirty="0"/>
              <a:t>. Inteligencia Artificial. 1994.</a:t>
            </a:r>
          </a:p>
          <a:p>
            <a:r>
              <a:rPr lang="es-ES" sz="1800" dirty="0"/>
              <a:t>Manufactura Integrado por Computador CIM II - M. Ing. Ochoa María Alejandra.</a:t>
            </a:r>
          </a:p>
          <a:p>
            <a:r>
              <a:rPr lang="es-ES" sz="1800" dirty="0"/>
              <a:t>Ejemplo STRIPS Problema Robot y Cajas de Colores - Enrique González – Marzo de 2002</a:t>
            </a:r>
          </a:p>
        </p:txBody>
      </p:sp>
    </p:spTree>
    <p:extLst>
      <p:ext uri="{BB962C8B-B14F-4D97-AF65-F5344CB8AC3E}">
        <p14:creationId xmlns:p14="http://schemas.microsoft.com/office/powerpoint/2010/main" val="253149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Planificación en IA Clásica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Definiciones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Planificación en IA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Procedimiento automático para encontrar un plan para un problema concreto.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Plan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Secuencia de acciones individuales que permiten alcanzar una meta a partir de una situación inicial.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Estado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Descripción de una situación mediante una descripción soportada en lógica de predicados.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Solo se incluye lo que es cierto en un determinado momento.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Objetivo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Descripción de una meta mediante una conjunción de literales básicos.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Operadores o Acciones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Especificación de un mecanismo para cambiar de estado en términos de precondiciones y consecuencias.</a:t>
            </a:r>
          </a:p>
        </p:txBody>
      </p:sp>
    </p:spTree>
    <p:extLst>
      <p:ext uri="{BB962C8B-B14F-4D97-AF65-F5344CB8AC3E}">
        <p14:creationId xmlns:p14="http://schemas.microsoft.com/office/powerpoint/2010/main" val="19587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Solución de Problemas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Planificación STRIPS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578087" y="5596850"/>
            <a:ext cx="8601867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rueda-andrea@javeriana.edu.co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egonzal@javeriana.edu.co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2131E670-1823-D14C-899F-C8EBE87652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513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Planificación STRIPS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STRIPS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Método automático para generar un plan basado en el concepto de “Medios y Fines”.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Buscar qué acción permite alcanzar una meta particular.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Para cumplir un objetivo existen varias alternativas.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cumple por aplicación de los axiomas del problema.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cumple porque el objetivo ya estar incluido en el estado actual.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cumple gracias a la realización de una acción.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Para ejecutar la acción es necesario que previamente sus precondiciones se cumplan.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Operativamente se soporta en el manejo de una “Pila de Objetivos” que incluye: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Meta global del problema representada en el estado final.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Metas relacionadas con las precondiciones de una acción.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Metas específicas a alcanzar.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Operadores vistos como fines para lograr metas.</a:t>
            </a:r>
          </a:p>
        </p:txBody>
      </p:sp>
    </p:spTree>
    <p:extLst>
      <p:ext uri="{BB962C8B-B14F-4D97-AF65-F5344CB8AC3E}">
        <p14:creationId xmlns:p14="http://schemas.microsoft.com/office/powerpoint/2010/main" val="18588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Planificación STRIPS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STRIPS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Método automático para generar un plan basado en el concepto de “</a:t>
            </a:r>
            <a:r>
              <a:rPr kumimoji="0" lang="es-ES" altLang="es-CO" sz="2000" dirty="0">
                <a:solidFill>
                  <a:srgbClr val="0070C0"/>
                </a:solidFill>
              </a:rPr>
              <a:t>Medios y Fines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”.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Buscar qué acción permite alcanzar una meta particular.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Para “</a:t>
            </a:r>
            <a:r>
              <a:rPr kumimoji="0" lang="es-ES" altLang="es-CO" sz="2000" dirty="0">
                <a:solidFill>
                  <a:srgbClr val="0070C0"/>
                </a:solidFill>
              </a:rPr>
              <a:t>Cumplir un Objetivo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” existen varias alternativas.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cumple por aplicación de los axiomas del problema.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cumple porque el objetivo ya estar incluido en el estado actual.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cumple gracias a la realización de una acción.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Para ejecutar la acción es necesario que previamente sus precondiciones se cumplan.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soporta en el manejo de una “</a:t>
            </a:r>
            <a:r>
              <a:rPr kumimoji="0" lang="es-ES" altLang="es-CO" sz="2000" dirty="0">
                <a:solidFill>
                  <a:srgbClr val="0070C0"/>
                </a:solidFill>
              </a:rPr>
              <a:t>Pila de Objetivos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”.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inicializa con el estado final deseado.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adicionan y quitan elementos de la pila acorde con la aplicación de “Medios y Fines”.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El plan está listo cuando se logra tener la pila vacía.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aplica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si se llega a un callejón sin salida.</a:t>
            </a:r>
          </a:p>
        </p:txBody>
      </p:sp>
    </p:spTree>
    <p:extLst>
      <p:ext uri="{BB962C8B-B14F-4D97-AF65-F5344CB8AC3E}">
        <p14:creationId xmlns:p14="http://schemas.microsoft.com/office/powerpoint/2010/main" val="213782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Planificación STRIPS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Operativamente se soporta en el manejo de una “</a:t>
            </a:r>
            <a:r>
              <a:rPr kumimoji="0" lang="es-ES" altLang="es-CO" sz="2000" dirty="0">
                <a:solidFill>
                  <a:srgbClr val="0070C0"/>
                </a:solidFill>
              </a:rPr>
              <a:t>Pila de Objetivos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” que incluye: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Meta global del problema representada en el estado final.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Metas relacionadas con las precondiciones de una acción.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Metas específicas a alcanzar.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Operadores vistos como fines para lograr metas.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Cada operador se describe mediante tres </a:t>
            </a:r>
            <a:r>
              <a:rPr kumimoji="0" lang="es-ES" altLang="es-CO" sz="2000" dirty="0">
                <a:solidFill>
                  <a:srgbClr val="0070C0"/>
                </a:solidFill>
              </a:rPr>
              <a:t>listas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rgbClr val="0070C0"/>
                </a:solidFill>
              </a:rPr>
              <a:t>Precondición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: condiciones necesarias para poder ejecutar el operador.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rgbClr val="0070C0"/>
                </a:solidFill>
              </a:rPr>
              <a:t>Agregar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: predicados que se agregan al estado cuando se ejecuta el operador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rgbClr val="0070C0"/>
                </a:solidFill>
              </a:rPr>
              <a:t>Borrar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: predicados que se borran del estado cuando se ejecuta el operador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87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2- Ejemplo STRIPS - Enunciado 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183341" y="4209033"/>
            <a:ext cx="10477948" cy="2568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ES" sz="2400" dirty="0">
                <a:solidFill>
                  <a:srgbClr val="0070C0"/>
                </a:solidFill>
              </a:rPr>
              <a:t>Un robot que debe trasladar cajas de colores,</a:t>
            </a:r>
          </a:p>
          <a:p>
            <a:pPr algn="ctr">
              <a:buFont typeface="Arial"/>
              <a:buNone/>
            </a:pPr>
            <a:r>
              <a:rPr lang="es-ES" sz="2400" dirty="0">
                <a:solidFill>
                  <a:srgbClr val="0070C0"/>
                </a:solidFill>
              </a:rPr>
              <a:t>entre dos habitaciones (H1 y H2), las cuales están conectadas por una puerta.</a:t>
            </a:r>
          </a:p>
          <a:p>
            <a:pPr algn="ctr">
              <a:buFont typeface="Arial"/>
              <a:buNone/>
            </a:pPr>
            <a:r>
              <a:rPr lang="es-ES" sz="2400" dirty="0">
                <a:solidFill>
                  <a:srgbClr val="0070C0"/>
                </a:solidFill>
              </a:rPr>
              <a:t>El robot posee una pinza que puede coger solo una caja a la vez</a:t>
            </a:r>
          </a:p>
          <a:p>
            <a:pPr algn="ctr">
              <a:buFont typeface="Arial"/>
              <a:buNone/>
            </a:pPr>
            <a:endParaRPr lang="es-ES" sz="2400" dirty="0"/>
          </a:p>
          <a:p>
            <a:pPr algn="ctr">
              <a:buFont typeface="Arial"/>
              <a:buNone/>
            </a:pPr>
            <a:r>
              <a:rPr lang="es-ES" sz="2400" dirty="0">
                <a:solidFill>
                  <a:srgbClr val="7030A0"/>
                </a:solidFill>
              </a:rPr>
              <a:t>Se debe establecer un plan de acción (coger, pasar, soltar), que permita alcanzar una situación final deseada.</a:t>
            </a:r>
            <a:r>
              <a:rPr lang="es-ES" sz="2400" b="1" dirty="0">
                <a:solidFill>
                  <a:srgbClr val="7030A0"/>
                </a:solidFill>
              </a:rPr>
              <a:t>   </a:t>
            </a:r>
            <a:endParaRPr lang="es-ES" sz="2400" dirty="0">
              <a:solidFill>
                <a:srgbClr val="7030A0"/>
              </a:solidFill>
            </a:endParaRPr>
          </a:p>
          <a:p>
            <a:pPr algn="ctr">
              <a:buFont typeface="Arial"/>
              <a:buNone/>
            </a:pPr>
            <a:endParaRPr lang="es-ES" sz="2400" dirty="0"/>
          </a:p>
        </p:txBody>
      </p:sp>
      <p:pic>
        <p:nvPicPr>
          <p:cNvPr id="7" name="1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95" y="1606668"/>
            <a:ext cx="3326145" cy="2494609"/>
          </a:xfrm>
          <a:prstGeom prst="rect">
            <a:avLst/>
          </a:prstGeom>
        </p:spPr>
      </p:pic>
      <p:pic>
        <p:nvPicPr>
          <p:cNvPr id="8" name="1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51" y="1606668"/>
            <a:ext cx="3321267" cy="24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- Predicados </a:t>
            </a:r>
          </a:p>
        </p:txBody>
      </p:sp>
      <p:sp>
        <p:nvSpPr>
          <p:cNvPr id="9" name="13 Rectángulo"/>
          <p:cNvSpPr/>
          <p:nvPr/>
        </p:nvSpPr>
        <p:spPr>
          <a:xfrm>
            <a:off x="2113981" y="2246423"/>
            <a:ext cx="84500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caja</a:t>
            </a:r>
            <a:r>
              <a:rPr lang="es-CO" sz="2000" dirty="0"/>
              <a:t>(C)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C es una caja</a:t>
            </a:r>
          </a:p>
          <a:p>
            <a:endParaRPr lang="es-ES" sz="2000" dirty="0"/>
          </a:p>
          <a:p>
            <a:r>
              <a:rPr lang="es-CO" sz="2000" b="1" dirty="0" err="1"/>
              <a:t>hab</a:t>
            </a:r>
            <a:r>
              <a:rPr lang="es-CO" sz="2000" dirty="0"/>
              <a:t>(H)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H es una habitación</a:t>
            </a:r>
            <a:endParaRPr lang="es-ES" sz="2000" dirty="0"/>
          </a:p>
          <a:p>
            <a:endParaRPr lang="es-CO" sz="2000" b="1" dirty="0"/>
          </a:p>
          <a:p>
            <a:r>
              <a:rPr lang="es-CO" sz="2000" b="1" dirty="0"/>
              <a:t>en</a:t>
            </a:r>
            <a:r>
              <a:rPr lang="es-CO" sz="2000" dirty="0"/>
              <a:t>(C,H)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la caja C se encuentra apoyada en el piso de la habitación H</a:t>
            </a:r>
            <a:endParaRPr lang="es-ES" sz="2000" dirty="0"/>
          </a:p>
          <a:p>
            <a:endParaRPr lang="es-CO" sz="2000" b="1" dirty="0"/>
          </a:p>
          <a:p>
            <a:r>
              <a:rPr lang="es-CO" sz="2000" b="1" dirty="0"/>
              <a:t>robot</a:t>
            </a:r>
            <a:r>
              <a:rPr lang="es-CO" sz="2000" dirty="0"/>
              <a:t>(H)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el robot se encuentra en la habitación H</a:t>
            </a:r>
            <a:endParaRPr lang="es-ES" sz="2000" dirty="0"/>
          </a:p>
          <a:p>
            <a:endParaRPr lang="es-CO" sz="2000" b="1" dirty="0"/>
          </a:p>
          <a:p>
            <a:r>
              <a:rPr lang="es-CO" sz="2000" b="1" dirty="0"/>
              <a:t>pinza</a:t>
            </a:r>
            <a:r>
              <a:rPr lang="es-CO" sz="2000" dirty="0"/>
              <a:t>(C)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la pinza tiene agarrada la caja C</a:t>
            </a:r>
            <a:endParaRPr lang="es-ES" sz="2000" dirty="0"/>
          </a:p>
          <a:p>
            <a:endParaRPr lang="es-CO" sz="2000" b="1" dirty="0"/>
          </a:p>
          <a:p>
            <a:r>
              <a:rPr lang="es-CO" sz="2000" b="1" dirty="0"/>
              <a:t>puerta</a:t>
            </a:r>
            <a:r>
              <a:rPr lang="es-CO" sz="2000" dirty="0"/>
              <a:t>(</a:t>
            </a:r>
            <a:r>
              <a:rPr lang="es-CO" sz="2000" dirty="0" err="1"/>
              <a:t>Ha,Hb</a:t>
            </a:r>
            <a:r>
              <a:rPr lang="es-CO" sz="2000" dirty="0"/>
              <a:t>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existe una puerta entre las habitaciones Ha y </a:t>
            </a:r>
            <a:r>
              <a:rPr lang="es-CO" sz="2000" dirty="0" err="1"/>
              <a:t>Hb</a:t>
            </a:r>
            <a:endParaRPr lang="es-ES" sz="2000" dirty="0"/>
          </a:p>
          <a:p>
            <a:endParaRPr lang="es-CO" sz="2000" b="1" dirty="0"/>
          </a:p>
          <a:p>
            <a:r>
              <a:rPr lang="es-CO" sz="2000" b="1" dirty="0" err="1"/>
              <a:t>plib</a:t>
            </a:r>
            <a:r>
              <a:rPr lang="es-CO" sz="2000" dirty="0"/>
              <a:t>()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la pinza está libre</a:t>
            </a:r>
            <a:endParaRPr lang="es-ES" sz="2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Soporte para Definir Situaciones del Problema</a:t>
            </a:r>
          </a:p>
        </p:txBody>
      </p:sp>
    </p:spTree>
    <p:extLst>
      <p:ext uri="{BB962C8B-B14F-4D97-AF65-F5344CB8AC3E}">
        <p14:creationId xmlns:p14="http://schemas.microsoft.com/office/powerpoint/2010/main" val="191112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8719</TotalTime>
  <Words>2057</Words>
  <Application>Microsoft Office PowerPoint</Application>
  <PresentationFormat>Panorámica</PresentationFormat>
  <Paragraphs>577</Paragraphs>
  <Slides>40</Slides>
  <Notes>2</Notes>
  <HiddenSlides>3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8" baseType="lpstr">
      <vt:lpstr>Arial</vt:lpstr>
      <vt:lpstr>Arial Narrow</vt:lpstr>
      <vt:lpstr>Calibri</vt:lpstr>
      <vt:lpstr>Calibri Light</vt:lpstr>
      <vt:lpstr>Symbol</vt:lpstr>
      <vt:lpstr>Wingdings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Enrique Gonzalez Guerrero</cp:lastModifiedBy>
  <cp:revision>354</cp:revision>
  <dcterms:created xsi:type="dcterms:W3CDTF">2017-03-01T15:55:36Z</dcterms:created>
  <dcterms:modified xsi:type="dcterms:W3CDTF">2021-02-17T17:58:10Z</dcterms:modified>
</cp:coreProperties>
</file>