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80" r:id="rId3"/>
    <p:sldId id="381" r:id="rId4"/>
    <p:sldId id="382" r:id="rId5"/>
    <p:sldId id="384" r:id="rId6"/>
    <p:sldId id="393" r:id="rId7"/>
    <p:sldId id="385" r:id="rId8"/>
    <p:sldId id="383" r:id="rId9"/>
    <p:sldId id="386" r:id="rId10"/>
    <p:sldId id="387" r:id="rId11"/>
    <p:sldId id="388" r:id="rId12"/>
    <p:sldId id="394" r:id="rId13"/>
    <p:sldId id="389" r:id="rId14"/>
    <p:sldId id="391" r:id="rId15"/>
    <p:sldId id="390" r:id="rId1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riana Dia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99FF"/>
    <a:srgbClr val="CC99FF"/>
    <a:srgbClr val="006666"/>
    <a:srgbClr val="FF66FF"/>
    <a:srgbClr val="FFCCFF"/>
    <a:srgbClr val="00FFFF"/>
    <a:srgbClr val="141C35"/>
    <a:srgbClr val="141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767C2-729F-A448-BD5D-C8235C71B0C7}" v="226" dt="2021-02-10T00:03:38.024"/>
    <p1510:client id="{9F8D3552-8147-C951-D0F2-A8C384939F58}" v="394" dt="2021-02-09T22:52:40.077"/>
    <p1510:client id="{DB79F365-56C8-6FB9-9158-DA6E41250DB0}" v="6" dt="2021-02-10T21:14:58.969"/>
    <p1510:client id="{ED9CF0D6-6877-CCC0-F400-4CE19BC5C38E}" v="217" vWet="218" dt="2021-02-10T00:02:35.3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Rene Ramirez Castro" userId="S::ivan_ramirez@javeriana.edu.co::94edf796-c7e6-4335-b841-ff315b4fe805" providerId="AD" clId="Web-{9F8D3552-8147-C951-D0F2-A8C384939F58}"/>
    <pc:docChg chg="modSld">
      <pc:chgData name="Ivan Rene Ramirez Castro" userId="S::ivan_ramirez@javeriana.edu.co::94edf796-c7e6-4335-b841-ff315b4fe805" providerId="AD" clId="Web-{9F8D3552-8147-C951-D0F2-A8C384939F58}" dt="2021-02-09T22:52:40.077" v="338" actId="14100"/>
      <pc:docMkLst>
        <pc:docMk/>
      </pc:docMkLst>
      <pc:sldChg chg="addSp delSp">
        <pc:chgData name="Ivan Rene Ramirez Castro" userId="S::ivan_ramirez@javeriana.edu.co::94edf796-c7e6-4335-b841-ff315b4fe805" providerId="AD" clId="Web-{9F8D3552-8147-C951-D0F2-A8C384939F58}" dt="2021-02-09T21:19:04.649" v="1"/>
        <pc:sldMkLst>
          <pc:docMk/>
          <pc:sldMk cId="3289812981" sldId="385"/>
        </pc:sldMkLst>
        <pc:grpChg chg="add del">
          <ac:chgData name="Ivan Rene Ramirez Castro" userId="S::ivan_ramirez@javeriana.edu.co::94edf796-c7e6-4335-b841-ff315b4fe805" providerId="AD" clId="Web-{9F8D3552-8147-C951-D0F2-A8C384939F58}" dt="2021-02-09T21:19:04.649" v="1"/>
          <ac:grpSpMkLst>
            <pc:docMk/>
            <pc:sldMk cId="3289812981" sldId="385"/>
            <ac:grpSpMk id="42" creationId="{7578452F-CB29-40C4-AA4A-9FD98C28D5A6}"/>
          </ac:grpSpMkLst>
        </pc:grpChg>
      </pc:sldChg>
      <pc:sldChg chg="addSp delSp modSp">
        <pc:chgData name="Ivan Rene Ramirez Castro" userId="S::ivan_ramirez@javeriana.edu.co::94edf796-c7e6-4335-b841-ff315b4fe805" providerId="AD" clId="Web-{9F8D3552-8147-C951-D0F2-A8C384939F58}" dt="2021-02-09T22:02:43.116" v="185" actId="14100"/>
        <pc:sldMkLst>
          <pc:docMk/>
          <pc:sldMk cId="3434874945" sldId="386"/>
        </pc:sldMkLst>
        <pc:spChg chg="add mod">
          <ac:chgData name="Ivan Rene Ramirez Castro" userId="S::ivan_ramirez@javeriana.edu.co::94edf796-c7e6-4335-b841-ff315b4fe805" providerId="AD" clId="Web-{9F8D3552-8147-C951-D0F2-A8C384939F58}" dt="2021-02-09T21:49:03.847" v="135" actId="20577"/>
          <ac:spMkLst>
            <pc:docMk/>
            <pc:sldMk cId="3434874945" sldId="386"/>
            <ac:spMk id="3" creationId="{59B2C138-7948-42F2-BC85-2D178D114283}"/>
          </ac:spMkLst>
        </pc:spChg>
        <pc:spChg chg="mod">
          <ac:chgData name="Ivan Rene Ramirez Castro" userId="S::ivan_ramirez@javeriana.edu.co::94edf796-c7e6-4335-b841-ff315b4fe805" providerId="AD" clId="Web-{9F8D3552-8147-C951-D0F2-A8C384939F58}" dt="2021-02-09T21:52:32.649" v="177" actId="1076"/>
          <ac:spMkLst>
            <pc:docMk/>
            <pc:sldMk cId="3434874945" sldId="386"/>
            <ac:spMk id="13" creationId="{42B10F92-980A-4A8F-93B7-BB7700F4A579}"/>
          </ac:spMkLst>
        </pc:spChg>
        <pc:spChg chg="add mod">
          <ac:chgData name="Ivan Rene Ramirez Castro" userId="S::ivan_ramirez@javeriana.edu.co::94edf796-c7e6-4335-b841-ff315b4fe805" providerId="AD" clId="Web-{9F8D3552-8147-C951-D0F2-A8C384939F58}" dt="2021-02-09T21:51:22.522" v="151" actId="20577"/>
          <ac:spMkLst>
            <pc:docMk/>
            <pc:sldMk cId="3434874945" sldId="386"/>
            <ac:spMk id="14" creationId="{B698AD1E-B873-431F-916C-B15195455B59}"/>
          </ac:spMkLst>
        </pc:spChg>
        <pc:spChg chg="add mod">
          <ac:chgData name="Ivan Rene Ramirez Castro" userId="S::ivan_ramirez@javeriana.edu.co::94edf796-c7e6-4335-b841-ff315b4fe805" providerId="AD" clId="Web-{9F8D3552-8147-C951-D0F2-A8C384939F58}" dt="2021-02-09T21:51:54.695" v="164" actId="1076"/>
          <ac:spMkLst>
            <pc:docMk/>
            <pc:sldMk cId="3434874945" sldId="386"/>
            <ac:spMk id="16" creationId="{C345713C-9BDF-474C-ACE1-A5211F576F62}"/>
          </ac:spMkLst>
        </pc:spChg>
        <pc:spChg chg="mod">
          <ac:chgData name="Ivan Rene Ramirez Castro" userId="S::ivan_ramirez@javeriana.edu.co::94edf796-c7e6-4335-b841-ff315b4fe805" providerId="AD" clId="Web-{9F8D3552-8147-C951-D0F2-A8C384939F58}" dt="2021-02-09T21:52:31.102" v="176" actId="1076"/>
          <ac:spMkLst>
            <pc:docMk/>
            <pc:sldMk cId="3434874945" sldId="386"/>
            <ac:spMk id="18" creationId="{A4C405F6-971F-4EC1-877A-FE9CC9F2CBC1}"/>
          </ac:spMkLst>
        </pc:spChg>
        <pc:graphicFrameChg chg="add mod modGraphic">
          <ac:chgData name="Ivan Rene Ramirez Castro" userId="S::ivan_ramirez@javeriana.edu.co::94edf796-c7e6-4335-b841-ff315b4fe805" providerId="AD" clId="Web-{9F8D3552-8147-C951-D0F2-A8C384939F58}" dt="2021-02-09T21:47:51.877" v="125" actId="1076"/>
          <ac:graphicFrameMkLst>
            <pc:docMk/>
            <pc:sldMk cId="3434874945" sldId="386"/>
            <ac:graphicFrameMk id="2" creationId="{1C1C773E-75E9-4034-A3FA-E068526E859C}"/>
          </ac:graphicFrameMkLst>
        </pc:graphicFrameChg>
        <pc:cxnChg chg="add mod">
          <ac:chgData name="Ivan Rene Ramirez Castro" userId="S::ivan_ramirez@javeriana.edu.co::94edf796-c7e6-4335-b841-ff315b4fe805" providerId="AD" clId="Web-{9F8D3552-8147-C951-D0F2-A8C384939F58}" dt="2021-02-09T21:50:29.224" v="146" actId="14100"/>
          <ac:cxnSpMkLst>
            <pc:docMk/>
            <pc:sldMk cId="3434874945" sldId="386"/>
            <ac:cxnSpMk id="5" creationId="{B5A37E4E-6636-4043-B9CF-FC18D4D67DBD}"/>
          </ac:cxnSpMkLst>
        </pc:cxnChg>
        <pc:cxnChg chg="add del">
          <ac:chgData name="Ivan Rene Ramirez Castro" userId="S::ivan_ramirez@javeriana.edu.co::94edf796-c7e6-4335-b841-ff315b4fe805" providerId="AD" clId="Web-{9F8D3552-8147-C951-D0F2-A8C384939F58}" dt="2021-02-09T21:49:57.286" v="138"/>
          <ac:cxnSpMkLst>
            <pc:docMk/>
            <pc:sldMk cId="3434874945" sldId="386"/>
            <ac:cxnSpMk id="6" creationId="{2E88C1A9-BCE1-44CD-B17B-830FFBD30029}"/>
          </ac:cxnSpMkLst>
        </pc:cxnChg>
        <pc:cxnChg chg="add mod">
          <ac:chgData name="Ivan Rene Ramirez Castro" userId="S::ivan_ramirez@javeriana.edu.co::94edf796-c7e6-4335-b841-ff315b4fe805" providerId="AD" clId="Web-{9F8D3552-8147-C951-D0F2-A8C384939F58}" dt="2021-02-09T21:50:38.396" v="148" actId="14100"/>
          <ac:cxnSpMkLst>
            <pc:docMk/>
            <pc:sldMk cId="3434874945" sldId="386"/>
            <ac:cxnSpMk id="12" creationId="{AFEC98F8-6E13-4B95-AD0C-2A566763A50C}"/>
          </ac:cxnSpMkLst>
        </pc:cxnChg>
        <pc:cxnChg chg="add mod">
          <ac:chgData name="Ivan Rene Ramirez Castro" userId="S::ivan_ramirez@javeriana.edu.co::94edf796-c7e6-4335-b841-ff315b4fe805" providerId="AD" clId="Web-{9F8D3552-8147-C951-D0F2-A8C384939F58}" dt="2021-02-09T21:51:22.647" v="154" actId="14100"/>
          <ac:cxnSpMkLst>
            <pc:docMk/>
            <pc:sldMk cId="3434874945" sldId="386"/>
            <ac:cxnSpMk id="15" creationId="{761F7479-8FEC-4240-B902-7A299FF49489}"/>
          </ac:cxnSpMkLst>
        </pc:cxnChg>
        <pc:cxnChg chg="add mod">
          <ac:chgData name="Ivan Rene Ramirez Castro" userId="S::ivan_ramirez@javeriana.edu.co::94edf796-c7e6-4335-b841-ff315b4fe805" providerId="AD" clId="Web-{9F8D3552-8147-C951-D0F2-A8C384939F58}" dt="2021-02-09T21:52:02.133" v="166" actId="14100"/>
          <ac:cxnSpMkLst>
            <pc:docMk/>
            <pc:sldMk cId="3434874945" sldId="386"/>
            <ac:cxnSpMk id="17" creationId="{852D703B-21DE-4A1F-A646-14D5955135EA}"/>
          </ac:cxnSpMkLst>
        </pc:cxnChg>
        <pc:cxnChg chg="add mod">
          <ac:chgData name="Ivan Rene Ramirez Castro" userId="S::ivan_ramirez@javeriana.edu.co::94edf796-c7e6-4335-b841-ff315b4fe805" providerId="AD" clId="Web-{9F8D3552-8147-C951-D0F2-A8C384939F58}" dt="2021-02-09T21:53:31.541" v="182" actId="14100"/>
          <ac:cxnSpMkLst>
            <pc:docMk/>
            <pc:sldMk cId="3434874945" sldId="386"/>
            <ac:cxnSpMk id="19" creationId="{733B3209-F663-4431-AFB3-D6343540183E}"/>
          </ac:cxnSpMkLst>
        </pc:cxnChg>
        <pc:cxnChg chg="add mod">
          <ac:chgData name="Ivan Rene Ramirez Castro" userId="S::ivan_ramirez@javeriana.edu.co::94edf796-c7e6-4335-b841-ff315b4fe805" providerId="AD" clId="Web-{9F8D3552-8147-C951-D0F2-A8C384939F58}" dt="2021-02-09T21:52:28.165" v="175" actId="1076"/>
          <ac:cxnSpMkLst>
            <pc:docMk/>
            <pc:sldMk cId="3434874945" sldId="386"/>
            <ac:cxnSpMk id="21" creationId="{D23EF55E-71AB-4A14-B6D3-638B02F29F0A}"/>
          </ac:cxnSpMkLst>
        </pc:cxnChg>
        <pc:cxnChg chg="add mod">
          <ac:chgData name="Ivan Rene Ramirez Castro" userId="S::ivan_ramirez@javeriana.edu.co::94edf796-c7e6-4335-b841-ff315b4fe805" providerId="AD" clId="Web-{9F8D3552-8147-C951-D0F2-A8C384939F58}" dt="2021-02-09T22:02:43.116" v="185" actId="14100"/>
          <ac:cxnSpMkLst>
            <pc:docMk/>
            <pc:sldMk cId="3434874945" sldId="386"/>
            <ac:cxnSpMk id="23" creationId="{E264AABC-1665-43D7-9881-EDDBE2453E0D}"/>
          </ac:cxnSpMkLst>
        </pc:cxnChg>
      </pc:sldChg>
      <pc:sldChg chg="addSp delSp modSp">
        <pc:chgData name="Ivan Rene Ramirez Castro" userId="S::ivan_ramirez@javeriana.edu.co::94edf796-c7e6-4335-b841-ff315b4fe805" providerId="AD" clId="Web-{9F8D3552-8147-C951-D0F2-A8C384939F58}" dt="2021-02-09T22:32:31.361" v="286" actId="20577"/>
        <pc:sldMkLst>
          <pc:docMk/>
          <pc:sldMk cId="3507007214" sldId="387"/>
        </pc:sldMkLst>
        <pc:spChg chg="add topLvl">
          <ac:chgData name="Ivan Rene Ramirez Castro" userId="S::ivan_ramirez@javeriana.edu.co::94edf796-c7e6-4335-b841-ff315b4fe805" providerId="AD" clId="Web-{9F8D3552-8147-C951-D0F2-A8C384939F58}" dt="2021-02-09T22:25:00.460" v="223"/>
          <ac:spMkLst>
            <pc:docMk/>
            <pc:sldMk cId="3507007214" sldId="387"/>
            <ac:spMk id="82" creationId="{B72A90BB-4A90-4309-A55A-D6D07A99BBB4}"/>
          </ac:spMkLst>
        </pc:spChg>
        <pc:spChg chg="add topLvl">
          <ac:chgData name="Ivan Rene Ramirez Castro" userId="S::ivan_ramirez@javeriana.edu.co::94edf796-c7e6-4335-b841-ff315b4fe805" providerId="AD" clId="Web-{9F8D3552-8147-C951-D0F2-A8C384939F58}" dt="2021-02-09T22:25:00.460" v="223"/>
          <ac:spMkLst>
            <pc:docMk/>
            <pc:sldMk cId="3507007214" sldId="387"/>
            <ac:spMk id="84" creationId="{B053D3DF-86F4-45F1-9AD0-1883E0C64A89}"/>
          </ac:spMkLst>
        </pc:spChg>
        <pc:spChg chg="add topLvl">
          <ac:chgData name="Ivan Rene Ramirez Castro" userId="S::ivan_ramirez@javeriana.edu.co::94edf796-c7e6-4335-b841-ff315b4fe805" providerId="AD" clId="Web-{9F8D3552-8147-C951-D0F2-A8C384939F58}" dt="2021-02-09T22:25:00.460" v="223"/>
          <ac:spMkLst>
            <pc:docMk/>
            <pc:sldMk cId="3507007214" sldId="387"/>
            <ac:spMk id="86" creationId="{97DBE9F6-1926-4246-8146-F8057F51EC7B}"/>
          </ac:spMkLst>
        </pc:spChg>
        <pc:spChg chg="add topLvl">
          <ac:chgData name="Ivan Rene Ramirez Castro" userId="S::ivan_ramirez@javeriana.edu.co::94edf796-c7e6-4335-b841-ff315b4fe805" providerId="AD" clId="Web-{9F8D3552-8147-C951-D0F2-A8C384939F58}" dt="2021-02-09T22:25:00.460" v="223"/>
          <ac:spMkLst>
            <pc:docMk/>
            <pc:sldMk cId="3507007214" sldId="387"/>
            <ac:spMk id="92" creationId="{60F300C1-8795-4F77-9F0C-3DC98BAE8FD5}"/>
          </ac:spMkLst>
        </pc:spChg>
        <pc:spChg chg="add topLvl">
          <ac:chgData name="Ivan Rene Ramirez Castro" userId="S::ivan_ramirez@javeriana.edu.co::94edf796-c7e6-4335-b841-ff315b4fe805" providerId="AD" clId="Web-{9F8D3552-8147-C951-D0F2-A8C384939F58}" dt="2021-02-09T22:25:00.460" v="223"/>
          <ac:spMkLst>
            <pc:docMk/>
            <pc:sldMk cId="3507007214" sldId="387"/>
            <ac:spMk id="94" creationId="{E8310557-477E-4C21-B1C9-E00859AFE7A2}"/>
          </ac:spMkLst>
        </pc:spChg>
        <pc:spChg chg="add topLvl">
          <ac:chgData name="Ivan Rene Ramirez Castro" userId="S::ivan_ramirez@javeriana.edu.co::94edf796-c7e6-4335-b841-ff315b4fe805" providerId="AD" clId="Web-{9F8D3552-8147-C951-D0F2-A8C384939F58}" dt="2021-02-09T22:25:00.460" v="223"/>
          <ac:spMkLst>
            <pc:docMk/>
            <pc:sldMk cId="3507007214" sldId="387"/>
            <ac:spMk id="98" creationId="{B9127A0E-6990-4DF0-B80C-C25AA893BA9C}"/>
          </ac:spMkLst>
        </pc:spChg>
        <pc:spChg chg="add topLvl">
          <ac:chgData name="Ivan Rene Ramirez Castro" userId="S::ivan_ramirez@javeriana.edu.co::94edf796-c7e6-4335-b841-ff315b4fe805" providerId="AD" clId="Web-{9F8D3552-8147-C951-D0F2-A8C384939F58}" dt="2021-02-09T22:25:00.460" v="223"/>
          <ac:spMkLst>
            <pc:docMk/>
            <pc:sldMk cId="3507007214" sldId="387"/>
            <ac:spMk id="102" creationId="{521FAA15-27A2-4655-9E53-D0893CB28F79}"/>
          </ac:spMkLst>
        </pc:spChg>
        <pc:spChg chg="add topLvl">
          <ac:chgData name="Ivan Rene Ramirez Castro" userId="S::ivan_ramirez@javeriana.edu.co::94edf796-c7e6-4335-b841-ff315b4fe805" providerId="AD" clId="Web-{9F8D3552-8147-C951-D0F2-A8C384939F58}" dt="2021-02-09T22:25:00.460" v="223"/>
          <ac:spMkLst>
            <pc:docMk/>
            <pc:sldMk cId="3507007214" sldId="387"/>
            <ac:spMk id="106" creationId="{8CB41F38-FFE3-4217-9BAE-929325390779}"/>
          </ac:spMkLst>
        </pc:spChg>
        <pc:spChg chg="add mod">
          <ac:chgData name="Ivan Rene Ramirez Castro" userId="S::ivan_ramirez@javeriana.edu.co::94edf796-c7e6-4335-b841-ff315b4fe805" providerId="AD" clId="Web-{9F8D3552-8147-C951-D0F2-A8C384939F58}" dt="2021-02-09T22:32:31.361" v="286" actId="20577"/>
          <ac:spMkLst>
            <pc:docMk/>
            <pc:sldMk cId="3507007214" sldId="387"/>
            <ac:spMk id="116" creationId="{0C00F495-AA07-43F2-9320-2C1B4BDD9383}"/>
          </ac:spMkLst>
        </pc:spChg>
        <pc:grpChg chg="add del">
          <ac:chgData name="Ivan Rene Ramirez Castro" userId="S::ivan_ramirez@javeriana.edu.co::94edf796-c7e6-4335-b841-ff315b4fe805" providerId="AD" clId="Web-{9F8D3552-8147-C951-D0F2-A8C384939F58}" dt="2021-02-09T21:19:54.322" v="19"/>
          <ac:grpSpMkLst>
            <pc:docMk/>
            <pc:sldMk cId="3507007214" sldId="387"/>
            <ac:grpSpMk id="2" creationId="{07380F30-A802-488A-B037-9F3A32AFCD22}"/>
          </ac:grpSpMkLst>
        </pc:grpChg>
        <pc:grpChg chg="add del">
          <ac:chgData name="Ivan Rene Ramirez Castro" userId="S::ivan_ramirez@javeriana.edu.co::94edf796-c7e6-4335-b841-ff315b4fe805" providerId="AD" clId="Web-{9F8D3552-8147-C951-D0F2-A8C384939F58}" dt="2021-02-09T21:19:54.322" v="18"/>
          <ac:grpSpMkLst>
            <pc:docMk/>
            <pc:sldMk cId="3507007214" sldId="387"/>
            <ac:grpSpMk id="3" creationId="{3A7F8149-F3BD-4794-9E1D-14A7A3FAD249}"/>
          </ac:grpSpMkLst>
        </pc:grpChg>
        <pc:grpChg chg="add del">
          <ac:chgData name="Ivan Rene Ramirez Castro" userId="S::ivan_ramirez@javeriana.edu.co::94edf796-c7e6-4335-b841-ff315b4fe805" providerId="AD" clId="Web-{9F8D3552-8147-C951-D0F2-A8C384939F58}" dt="2021-02-09T21:19:54.322" v="17"/>
          <ac:grpSpMkLst>
            <pc:docMk/>
            <pc:sldMk cId="3507007214" sldId="387"/>
            <ac:grpSpMk id="20" creationId="{781D7F54-4355-4976-8CB6-393083662450}"/>
          </ac:grpSpMkLst>
        </pc:grpChg>
        <pc:grpChg chg="add del">
          <ac:chgData name="Ivan Rene Ramirez Castro" userId="S::ivan_ramirez@javeriana.edu.co::94edf796-c7e6-4335-b841-ff315b4fe805" providerId="AD" clId="Web-{9F8D3552-8147-C951-D0F2-A8C384939F58}" dt="2021-02-09T21:19:54.322" v="16"/>
          <ac:grpSpMkLst>
            <pc:docMk/>
            <pc:sldMk cId="3507007214" sldId="387"/>
            <ac:grpSpMk id="24" creationId="{CFCDB956-0626-46E0-91C1-D6A74A57B022}"/>
          </ac:grpSpMkLst>
        </pc:grpChg>
        <pc:grpChg chg="add del">
          <ac:chgData name="Ivan Rene Ramirez Castro" userId="S::ivan_ramirez@javeriana.edu.co::94edf796-c7e6-4335-b841-ff315b4fe805" providerId="AD" clId="Web-{9F8D3552-8147-C951-D0F2-A8C384939F58}" dt="2021-02-09T21:19:54.322" v="15"/>
          <ac:grpSpMkLst>
            <pc:docMk/>
            <pc:sldMk cId="3507007214" sldId="387"/>
            <ac:grpSpMk id="28" creationId="{4DC39085-B204-4707-9538-41179887C49D}"/>
          </ac:grpSpMkLst>
        </pc:grpChg>
        <pc:grpChg chg="add del">
          <ac:chgData name="Ivan Rene Ramirez Castro" userId="S::ivan_ramirez@javeriana.edu.co::94edf796-c7e6-4335-b841-ff315b4fe805" providerId="AD" clId="Web-{9F8D3552-8147-C951-D0F2-A8C384939F58}" dt="2021-02-09T21:19:54.322" v="14"/>
          <ac:grpSpMkLst>
            <pc:docMk/>
            <pc:sldMk cId="3507007214" sldId="387"/>
            <ac:grpSpMk id="36" creationId="{40D6A9F8-68D2-405D-B3B6-C4086BB27591}"/>
          </ac:grpSpMkLst>
        </pc:grpChg>
        <pc:grpChg chg="add del">
          <ac:chgData name="Ivan Rene Ramirez Castro" userId="S::ivan_ramirez@javeriana.edu.co::94edf796-c7e6-4335-b841-ff315b4fe805" providerId="AD" clId="Web-{9F8D3552-8147-C951-D0F2-A8C384939F58}" dt="2021-02-09T21:19:54.322" v="13"/>
          <ac:grpSpMkLst>
            <pc:docMk/>
            <pc:sldMk cId="3507007214" sldId="387"/>
            <ac:grpSpMk id="40" creationId="{70480690-46B7-421E-9040-583482EBDF15}"/>
          </ac:grpSpMkLst>
        </pc:grpChg>
        <pc:grpChg chg="add del">
          <ac:chgData name="Ivan Rene Ramirez Castro" userId="S::ivan_ramirez@javeriana.edu.co::94edf796-c7e6-4335-b841-ff315b4fe805" providerId="AD" clId="Web-{9F8D3552-8147-C951-D0F2-A8C384939F58}" dt="2021-02-09T21:19:54.322" v="12"/>
          <ac:grpSpMkLst>
            <pc:docMk/>
            <pc:sldMk cId="3507007214" sldId="387"/>
            <ac:grpSpMk id="44" creationId="{627C28CD-13C5-4B18-B647-C6BC43B91FC6}"/>
          </ac:grpSpMkLst>
        </pc:grpChg>
        <pc:grpChg chg="add del">
          <ac:chgData name="Ivan Rene Ramirez Castro" userId="S::ivan_ramirez@javeriana.edu.co::94edf796-c7e6-4335-b841-ff315b4fe805" providerId="AD" clId="Web-{9F8D3552-8147-C951-D0F2-A8C384939F58}" dt="2021-02-09T21:20:48.511" v="35"/>
          <ac:grpSpMkLst>
            <pc:docMk/>
            <pc:sldMk cId="3507007214" sldId="387"/>
            <ac:grpSpMk id="48" creationId="{16D7E3CD-9F6C-4324-B703-CE3833428005}"/>
          </ac:grpSpMkLst>
        </pc:grpChg>
        <pc:grpChg chg="add del">
          <ac:chgData name="Ivan Rene Ramirez Castro" userId="S::ivan_ramirez@javeriana.edu.co::94edf796-c7e6-4335-b841-ff315b4fe805" providerId="AD" clId="Web-{9F8D3552-8147-C951-D0F2-A8C384939F58}" dt="2021-02-09T21:20:48.511" v="34"/>
          <ac:grpSpMkLst>
            <pc:docMk/>
            <pc:sldMk cId="3507007214" sldId="387"/>
            <ac:grpSpMk id="52" creationId="{FD11C68B-F659-4E63-BA82-8C09A85D17CF}"/>
          </ac:grpSpMkLst>
        </pc:grpChg>
        <pc:grpChg chg="add del">
          <ac:chgData name="Ivan Rene Ramirez Castro" userId="S::ivan_ramirez@javeriana.edu.co::94edf796-c7e6-4335-b841-ff315b4fe805" providerId="AD" clId="Web-{9F8D3552-8147-C951-D0F2-A8C384939F58}" dt="2021-02-09T21:20:48.495" v="33"/>
          <ac:grpSpMkLst>
            <pc:docMk/>
            <pc:sldMk cId="3507007214" sldId="387"/>
            <ac:grpSpMk id="56" creationId="{906E8124-045A-4178-986D-00C9559B7976}"/>
          </ac:grpSpMkLst>
        </pc:grpChg>
        <pc:grpChg chg="add del">
          <ac:chgData name="Ivan Rene Ramirez Castro" userId="S::ivan_ramirez@javeriana.edu.co::94edf796-c7e6-4335-b841-ff315b4fe805" providerId="AD" clId="Web-{9F8D3552-8147-C951-D0F2-A8C384939F58}" dt="2021-02-09T21:20:48.495" v="32"/>
          <ac:grpSpMkLst>
            <pc:docMk/>
            <pc:sldMk cId="3507007214" sldId="387"/>
            <ac:grpSpMk id="60" creationId="{B1441BAB-E780-483C-A7B9-0EAD54E11FFE}"/>
          </ac:grpSpMkLst>
        </pc:grpChg>
        <pc:grpChg chg="add del">
          <ac:chgData name="Ivan Rene Ramirez Castro" userId="S::ivan_ramirez@javeriana.edu.co::94edf796-c7e6-4335-b841-ff315b4fe805" providerId="AD" clId="Web-{9F8D3552-8147-C951-D0F2-A8C384939F58}" dt="2021-02-09T21:20:48.495" v="31"/>
          <ac:grpSpMkLst>
            <pc:docMk/>
            <pc:sldMk cId="3507007214" sldId="387"/>
            <ac:grpSpMk id="64" creationId="{3CA89C74-CD4D-4D4D-AF2F-4245105F428D}"/>
          </ac:grpSpMkLst>
        </pc:grpChg>
        <pc:grpChg chg="add del">
          <ac:chgData name="Ivan Rene Ramirez Castro" userId="S::ivan_ramirez@javeriana.edu.co::94edf796-c7e6-4335-b841-ff315b4fe805" providerId="AD" clId="Web-{9F8D3552-8147-C951-D0F2-A8C384939F58}" dt="2021-02-09T21:20:48.495" v="30"/>
          <ac:grpSpMkLst>
            <pc:docMk/>
            <pc:sldMk cId="3507007214" sldId="387"/>
            <ac:grpSpMk id="68" creationId="{8471E4F6-1EF9-4A7E-98BC-DD5263C115C9}"/>
          </ac:grpSpMkLst>
        </pc:grpChg>
        <pc:grpChg chg="add del">
          <ac:chgData name="Ivan Rene Ramirez Castro" userId="S::ivan_ramirez@javeriana.edu.co::94edf796-c7e6-4335-b841-ff315b4fe805" providerId="AD" clId="Web-{9F8D3552-8147-C951-D0F2-A8C384939F58}" dt="2021-02-09T21:20:48.495" v="29"/>
          <ac:grpSpMkLst>
            <pc:docMk/>
            <pc:sldMk cId="3507007214" sldId="387"/>
            <ac:grpSpMk id="72" creationId="{4158B49A-513E-4BC2-AFA2-83FCCF85532D}"/>
          </ac:grpSpMkLst>
        </pc:grpChg>
        <pc:grpChg chg="add del">
          <ac:chgData name="Ivan Rene Ramirez Castro" userId="S::ivan_ramirez@javeriana.edu.co::94edf796-c7e6-4335-b841-ff315b4fe805" providerId="AD" clId="Web-{9F8D3552-8147-C951-D0F2-A8C384939F58}" dt="2021-02-09T21:20:48.495" v="28"/>
          <ac:grpSpMkLst>
            <pc:docMk/>
            <pc:sldMk cId="3507007214" sldId="387"/>
            <ac:grpSpMk id="76" creationId="{4CB92EB9-D3F2-4850-9174-B4B958625246}"/>
          </ac:grpSpMkLst>
        </pc:grpChg>
        <pc:grpChg chg="add del mod">
          <ac:chgData name="Ivan Rene Ramirez Castro" userId="S::ivan_ramirez@javeriana.edu.co::94edf796-c7e6-4335-b841-ff315b4fe805" providerId="AD" clId="Web-{9F8D3552-8147-C951-D0F2-A8C384939F58}" dt="2021-02-09T22:25:00.460" v="223"/>
          <ac:grpSpMkLst>
            <pc:docMk/>
            <pc:sldMk cId="3507007214" sldId="387"/>
            <ac:grpSpMk id="114" creationId="{74E3E2A7-E80B-4D4C-9DC5-8748CCE63548}"/>
          </ac:grpSpMkLst>
        </pc:grpChg>
        <pc:grpChg chg="add mod">
          <ac:chgData name="Ivan Rene Ramirez Castro" userId="S::ivan_ramirez@javeriana.edu.co::94edf796-c7e6-4335-b841-ff315b4fe805" providerId="AD" clId="Web-{9F8D3552-8147-C951-D0F2-A8C384939F58}" dt="2021-02-09T22:31:23.829" v="285" actId="14100"/>
          <ac:grpSpMkLst>
            <pc:docMk/>
            <pc:sldMk cId="3507007214" sldId="387"/>
            <ac:grpSpMk id="115" creationId="{80BF30B2-129B-428F-8DFF-7DF720BE15D9}"/>
          </ac:grpSpMkLst>
        </pc:grpChg>
        <pc:graphicFrameChg chg="add mod modGraphic">
          <ac:chgData name="Ivan Rene Ramirez Castro" userId="S::ivan_ramirez@javeriana.edu.co::94edf796-c7e6-4335-b841-ff315b4fe805" providerId="AD" clId="Web-{9F8D3552-8147-C951-D0F2-A8C384939F58}" dt="2021-02-09T22:29:37.545" v="273" actId="1076"/>
          <ac:graphicFrameMkLst>
            <pc:docMk/>
            <pc:sldMk cId="3507007214" sldId="387"/>
            <ac:graphicFrameMk id="80" creationId="{1964873E-CAFD-4E85-927A-26F4B8BEAD46}"/>
          </ac:graphicFrameMkLst>
        </pc:graphicFrameChg>
        <pc:picChg chg="mod">
          <ac:chgData name="Ivan Rene Ramirez Castro" userId="S::ivan_ramirez@javeriana.edu.co::94edf796-c7e6-4335-b841-ff315b4fe805" providerId="AD" clId="Web-{9F8D3552-8147-C951-D0F2-A8C384939F58}" dt="2021-02-09T22:07:38.170" v="205" actId="1076"/>
          <ac:picMkLst>
            <pc:docMk/>
            <pc:sldMk cId="3507007214" sldId="387"/>
            <ac:picMk id="4" creationId="{00000000-0000-0000-0000-000000000000}"/>
          </ac:picMkLst>
        </pc:picChg>
        <pc:cxnChg chg="mod">
          <ac:chgData name="Ivan Rene Ramirez Castro" userId="S::ivan_ramirez@javeriana.edu.co::94edf796-c7e6-4335-b841-ff315b4fe805" providerId="AD" clId="Web-{9F8D3552-8147-C951-D0F2-A8C384939F58}" dt="2021-02-09T21:19:53.103" v="11" actId="14100"/>
          <ac:cxnSpMkLst>
            <pc:docMk/>
            <pc:sldMk cId="3507007214" sldId="387"/>
            <ac:cxnSpMk id="16" creationId="{00000000-0000-0000-0000-000000000000}"/>
          </ac:cxnSpMkLst>
        </pc:cxnChg>
        <pc:cxnChg chg="add topLvl">
          <ac:chgData name="Ivan Rene Ramirez Castro" userId="S::ivan_ramirez@javeriana.edu.co::94edf796-c7e6-4335-b841-ff315b4fe805" providerId="AD" clId="Web-{9F8D3552-8147-C951-D0F2-A8C384939F58}" dt="2021-02-09T22:25:00.460" v="223"/>
          <ac:cxnSpMkLst>
            <pc:docMk/>
            <pc:sldMk cId="3507007214" sldId="387"/>
            <ac:cxnSpMk id="88" creationId="{223F4184-2E53-473C-ABCA-CCFE35C7BC9F}"/>
          </ac:cxnSpMkLst>
        </pc:cxnChg>
        <pc:cxnChg chg="add topLvl">
          <ac:chgData name="Ivan Rene Ramirez Castro" userId="S::ivan_ramirez@javeriana.edu.co::94edf796-c7e6-4335-b841-ff315b4fe805" providerId="AD" clId="Web-{9F8D3552-8147-C951-D0F2-A8C384939F58}" dt="2021-02-09T22:25:00.460" v="223"/>
          <ac:cxnSpMkLst>
            <pc:docMk/>
            <pc:sldMk cId="3507007214" sldId="387"/>
            <ac:cxnSpMk id="90" creationId="{11D97E7F-FFD7-4548-BEAF-410C172E9C07}"/>
          </ac:cxnSpMkLst>
        </pc:cxnChg>
        <pc:cxnChg chg="add">
          <ac:chgData name="Ivan Rene Ramirez Castro" userId="S::ivan_ramirez@javeriana.edu.co::94edf796-c7e6-4335-b841-ff315b4fe805" providerId="AD" clId="Web-{9F8D3552-8147-C951-D0F2-A8C384939F58}" dt="2021-02-09T22:03:45.352" v="194"/>
          <ac:cxnSpMkLst>
            <pc:docMk/>
            <pc:sldMk cId="3507007214" sldId="387"/>
            <ac:cxnSpMk id="96" creationId="{A9B25B9A-0AE3-4E42-8555-9DBC6C6FA35D}"/>
          </ac:cxnSpMkLst>
        </pc:cxnChg>
        <pc:cxnChg chg="add topLvl">
          <ac:chgData name="Ivan Rene Ramirez Castro" userId="S::ivan_ramirez@javeriana.edu.co::94edf796-c7e6-4335-b841-ff315b4fe805" providerId="AD" clId="Web-{9F8D3552-8147-C951-D0F2-A8C384939F58}" dt="2021-02-09T22:25:00.460" v="223"/>
          <ac:cxnSpMkLst>
            <pc:docMk/>
            <pc:sldMk cId="3507007214" sldId="387"/>
            <ac:cxnSpMk id="100" creationId="{6725BC61-F963-425F-BC81-EB486EB14725}"/>
          </ac:cxnSpMkLst>
        </pc:cxnChg>
        <pc:cxnChg chg="add topLvl">
          <ac:chgData name="Ivan Rene Ramirez Castro" userId="S::ivan_ramirez@javeriana.edu.co::94edf796-c7e6-4335-b841-ff315b4fe805" providerId="AD" clId="Web-{9F8D3552-8147-C951-D0F2-A8C384939F58}" dt="2021-02-09T22:25:00.460" v="223"/>
          <ac:cxnSpMkLst>
            <pc:docMk/>
            <pc:sldMk cId="3507007214" sldId="387"/>
            <ac:cxnSpMk id="104" creationId="{EEE012FA-DDE5-44DE-B16E-EE9995460D41}"/>
          </ac:cxnSpMkLst>
        </pc:cxnChg>
        <pc:cxnChg chg="add topLvl">
          <ac:chgData name="Ivan Rene Ramirez Castro" userId="S::ivan_ramirez@javeriana.edu.co::94edf796-c7e6-4335-b841-ff315b4fe805" providerId="AD" clId="Web-{9F8D3552-8147-C951-D0F2-A8C384939F58}" dt="2021-02-09T22:25:00.460" v="223"/>
          <ac:cxnSpMkLst>
            <pc:docMk/>
            <pc:sldMk cId="3507007214" sldId="387"/>
            <ac:cxnSpMk id="108" creationId="{B7DA43DC-1AC5-44F7-A77E-193AA7B2C3A2}"/>
          </ac:cxnSpMkLst>
        </pc:cxnChg>
        <pc:cxnChg chg="add topLvl">
          <ac:chgData name="Ivan Rene Ramirez Castro" userId="S::ivan_ramirez@javeriana.edu.co::94edf796-c7e6-4335-b841-ff315b4fe805" providerId="AD" clId="Web-{9F8D3552-8147-C951-D0F2-A8C384939F58}" dt="2021-02-09T22:25:00.460" v="223"/>
          <ac:cxnSpMkLst>
            <pc:docMk/>
            <pc:sldMk cId="3507007214" sldId="387"/>
            <ac:cxnSpMk id="110" creationId="{2B076E5D-0688-40A5-94DA-1E18F386CEEB}"/>
          </ac:cxnSpMkLst>
        </pc:cxnChg>
        <pc:cxnChg chg="add topLvl">
          <ac:chgData name="Ivan Rene Ramirez Castro" userId="S::ivan_ramirez@javeriana.edu.co::94edf796-c7e6-4335-b841-ff315b4fe805" providerId="AD" clId="Web-{9F8D3552-8147-C951-D0F2-A8C384939F58}" dt="2021-02-09T22:25:00.460" v="223"/>
          <ac:cxnSpMkLst>
            <pc:docMk/>
            <pc:sldMk cId="3507007214" sldId="387"/>
            <ac:cxnSpMk id="112" creationId="{38AD6B49-AF90-4565-866C-40C4D9395A5B}"/>
          </ac:cxnSpMkLst>
        </pc:cxnChg>
        <pc:cxnChg chg="add mod">
          <ac:chgData name="Ivan Rene Ramirez Castro" userId="S::ivan_ramirez@javeriana.edu.co::94edf796-c7e6-4335-b841-ff315b4fe805" providerId="AD" clId="Web-{9F8D3552-8147-C951-D0F2-A8C384939F58}" dt="2021-02-09T22:29:58.045" v="278" actId="14100"/>
          <ac:cxnSpMkLst>
            <pc:docMk/>
            <pc:sldMk cId="3507007214" sldId="387"/>
            <ac:cxnSpMk id="119" creationId="{570DB6E6-B8F2-4C0D-AD8E-A8CE6397ECB4}"/>
          </ac:cxnSpMkLst>
        </pc:cxnChg>
        <pc:cxnChg chg="add mod">
          <ac:chgData name="Ivan Rene Ramirez Castro" userId="S::ivan_ramirez@javeriana.edu.co::94edf796-c7e6-4335-b841-ff315b4fe805" providerId="AD" clId="Web-{9F8D3552-8147-C951-D0F2-A8C384939F58}" dt="2021-02-09T22:30:18.593" v="282" actId="14100"/>
          <ac:cxnSpMkLst>
            <pc:docMk/>
            <pc:sldMk cId="3507007214" sldId="387"/>
            <ac:cxnSpMk id="120" creationId="{71AA49CD-4818-4E5E-890A-DFB76F969E4A}"/>
          </ac:cxnSpMkLst>
        </pc:cxnChg>
      </pc:sldChg>
      <pc:sldChg chg="addSp modSp">
        <pc:chgData name="Ivan Rene Ramirez Castro" userId="S::ivan_ramirez@javeriana.edu.co::94edf796-c7e6-4335-b841-ff315b4fe805" providerId="AD" clId="Web-{9F8D3552-8147-C951-D0F2-A8C384939F58}" dt="2021-02-09T22:52:40.077" v="338" actId="14100"/>
        <pc:sldMkLst>
          <pc:docMk/>
          <pc:sldMk cId="980405750" sldId="388"/>
        </pc:sldMkLst>
        <pc:spChg chg="add mod">
          <ac:chgData name="Ivan Rene Ramirez Castro" userId="S::ivan_ramirez@javeriana.edu.co::94edf796-c7e6-4335-b841-ff315b4fe805" providerId="AD" clId="Web-{9F8D3552-8147-C951-D0F2-A8C384939F58}" dt="2021-02-09T22:37:59.510" v="307"/>
          <ac:spMkLst>
            <pc:docMk/>
            <pc:sldMk cId="980405750" sldId="388"/>
            <ac:spMk id="18" creationId="{3943D28E-1B4E-4008-84EC-4D6933BA4D9E}"/>
          </ac:spMkLst>
        </pc:spChg>
        <pc:grpChg chg="add">
          <ac:chgData name="Ivan Rene Ramirez Castro" userId="S::ivan_ramirez@javeriana.edu.co::94edf796-c7e6-4335-b841-ff315b4fe805" providerId="AD" clId="Web-{9F8D3552-8147-C951-D0F2-A8C384939F58}" dt="2021-02-09T22:25:18.742" v="226"/>
          <ac:grpSpMkLst>
            <pc:docMk/>
            <pc:sldMk cId="980405750" sldId="388"/>
            <ac:grpSpMk id="3" creationId="{C8C263AA-F18A-4E78-BFD0-FCF90BEB0E43}"/>
          </ac:grpSpMkLst>
        </pc:grpChg>
        <pc:grpChg chg="mod">
          <ac:chgData name="Ivan Rene Ramirez Castro" userId="S::ivan_ramirez@javeriana.edu.co::94edf796-c7e6-4335-b841-ff315b4fe805" providerId="AD" clId="Web-{9F8D3552-8147-C951-D0F2-A8C384939F58}" dt="2021-02-09T22:52:25.874" v="335" actId="1076"/>
          <ac:grpSpMkLst>
            <pc:docMk/>
            <pc:sldMk cId="980405750" sldId="388"/>
            <ac:grpSpMk id="52" creationId="{C70BDF0B-E164-CC47-9836-6CFE4D614766}"/>
          </ac:grpSpMkLst>
        </pc:grpChg>
        <pc:graphicFrameChg chg="add">
          <ac:chgData name="Ivan Rene Ramirez Castro" userId="S::ivan_ramirez@javeriana.edu.co::94edf796-c7e6-4335-b841-ff315b4fe805" providerId="AD" clId="Web-{9F8D3552-8147-C951-D0F2-A8C384939F58}" dt="2021-02-09T22:25:18.695" v="225"/>
          <ac:graphicFrameMkLst>
            <pc:docMk/>
            <pc:sldMk cId="980405750" sldId="388"/>
            <ac:graphicFrameMk id="2" creationId="{E618F375-E68D-4059-BF49-0B9722DD2255}"/>
          </ac:graphicFrameMkLst>
        </pc:graphicFrameChg>
        <pc:cxnChg chg="mod">
          <ac:chgData name="Ivan Rene Ramirez Castro" userId="S::ivan_ramirez@javeriana.edu.co::94edf796-c7e6-4335-b841-ff315b4fe805" providerId="AD" clId="Web-{9F8D3552-8147-C951-D0F2-A8C384939F58}" dt="2021-02-09T22:52:19.842" v="333" actId="14100"/>
          <ac:cxnSpMkLst>
            <pc:docMk/>
            <pc:sldMk cId="980405750" sldId="388"/>
            <ac:cxnSpMk id="37" creationId="{1CB09770-7B36-A64A-BC90-42753CAA8DAB}"/>
          </ac:cxnSpMkLst>
        </pc:cxnChg>
        <pc:cxnChg chg="mod">
          <ac:chgData name="Ivan Rene Ramirez Castro" userId="S::ivan_ramirez@javeriana.edu.co::94edf796-c7e6-4335-b841-ff315b4fe805" providerId="AD" clId="Web-{9F8D3552-8147-C951-D0F2-A8C384939F58}" dt="2021-02-09T22:50:26.230" v="315" actId="14100"/>
          <ac:cxnSpMkLst>
            <pc:docMk/>
            <pc:sldMk cId="980405750" sldId="388"/>
            <ac:cxnSpMk id="38" creationId="{2E441DA8-8176-5E44-AA69-2F95B1A01C8F}"/>
          </ac:cxnSpMkLst>
        </pc:cxnChg>
        <pc:cxnChg chg="add mod">
          <ac:chgData name="Ivan Rene Ramirez Castro" userId="S::ivan_ramirez@javeriana.edu.co::94edf796-c7e6-4335-b841-ff315b4fe805" providerId="AD" clId="Web-{9F8D3552-8147-C951-D0F2-A8C384939F58}" dt="2021-02-09T22:50:14.089" v="314" actId="14100"/>
          <ac:cxnSpMkLst>
            <pc:docMk/>
            <pc:sldMk cId="980405750" sldId="388"/>
            <ac:cxnSpMk id="76" creationId="{3E6CF1FC-0B4E-4D78-9678-FA2912B52625}"/>
          </ac:cxnSpMkLst>
        </pc:cxnChg>
        <pc:cxnChg chg="add mod">
          <ac:chgData name="Ivan Rene Ramirez Castro" userId="S::ivan_ramirez@javeriana.edu.co::94edf796-c7e6-4335-b841-ff315b4fe805" providerId="AD" clId="Web-{9F8D3552-8147-C951-D0F2-A8C384939F58}" dt="2021-02-09T22:51:01.122" v="320" actId="14100"/>
          <ac:cxnSpMkLst>
            <pc:docMk/>
            <pc:sldMk cId="980405750" sldId="388"/>
            <ac:cxnSpMk id="77" creationId="{8E861FB6-FA9D-4E8F-8443-34F42B1635DD}"/>
          </ac:cxnSpMkLst>
        </pc:cxnChg>
        <pc:cxnChg chg="add mod">
          <ac:chgData name="Ivan Rene Ramirez Castro" userId="S::ivan_ramirez@javeriana.edu.co::94edf796-c7e6-4335-b841-ff315b4fe805" providerId="AD" clId="Web-{9F8D3552-8147-C951-D0F2-A8C384939F58}" dt="2021-02-09T22:51:33.935" v="323" actId="14100"/>
          <ac:cxnSpMkLst>
            <pc:docMk/>
            <pc:sldMk cId="980405750" sldId="388"/>
            <ac:cxnSpMk id="78" creationId="{97C199FC-E3CC-40F7-996A-522D7973BCE9}"/>
          </ac:cxnSpMkLst>
        </pc:cxnChg>
        <pc:cxnChg chg="add mod">
          <ac:chgData name="Ivan Rene Ramirez Castro" userId="S::ivan_ramirez@javeriana.edu.co::94edf796-c7e6-4335-b841-ff315b4fe805" providerId="AD" clId="Web-{9F8D3552-8147-C951-D0F2-A8C384939F58}" dt="2021-02-09T22:51:41.404" v="326" actId="14100"/>
          <ac:cxnSpMkLst>
            <pc:docMk/>
            <pc:sldMk cId="980405750" sldId="388"/>
            <ac:cxnSpMk id="79" creationId="{FC61E6A0-2BAA-429C-9012-E85BF2454F3D}"/>
          </ac:cxnSpMkLst>
        </pc:cxnChg>
        <pc:cxnChg chg="add mod">
          <ac:chgData name="Ivan Rene Ramirez Castro" userId="S::ivan_ramirez@javeriana.edu.co::94edf796-c7e6-4335-b841-ff315b4fe805" providerId="AD" clId="Web-{9F8D3552-8147-C951-D0F2-A8C384939F58}" dt="2021-02-09T22:52:40.077" v="338" actId="14100"/>
          <ac:cxnSpMkLst>
            <pc:docMk/>
            <pc:sldMk cId="980405750" sldId="388"/>
            <ac:cxnSpMk id="80" creationId="{C7A06B94-7FB7-44E3-BB84-4FC049B05ED4}"/>
          </ac:cxnSpMkLst>
        </pc:cxnChg>
      </pc:sldChg>
    </pc:docChg>
  </pc:docChgLst>
  <pc:docChgLst>
    <pc:chgData name="Oscar Giovanni Fonseca Neira" userId="S::fonseca.oscar@javeriana.edu.co::a4c637aa-9b5b-41a0-a94c-eee62eef30c7" providerId="AD" clId="Web-{F95CD53A-0113-7AD2-C77A-E03976C6E19D}"/>
    <pc:docChg chg="addSld delSld modSld">
      <pc:chgData name="Oscar Giovanni Fonseca Neira" userId="S::fonseca.oscar@javeriana.edu.co::a4c637aa-9b5b-41a0-a94c-eee62eef30c7" providerId="AD" clId="Web-{F95CD53A-0113-7AD2-C77A-E03976C6E19D}" dt="2021-02-03T21:08:34.235" v="765" actId="20577"/>
      <pc:docMkLst>
        <pc:docMk/>
      </pc:docMkLst>
      <pc:sldChg chg="modSp">
        <pc:chgData name="Oscar Giovanni Fonseca Neira" userId="S::fonseca.oscar@javeriana.edu.co::a4c637aa-9b5b-41a0-a94c-eee62eef30c7" providerId="AD" clId="Web-{F95CD53A-0113-7AD2-C77A-E03976C6E19D}" dt="2021-02-03T20:26:40.345" v="3" actId="20577"/>
        <pc:sldMkLst>
          <pc:docMk/>
          <pc:sldMk cId="734143904" sldId="256"/>
        </pc:sldMkLst>
        <pc:spChg chg="mod">
          <ac:chgData name="Oscar Giovanni Fonseca Neira" userId="S::fonseca.oscar@javeriana.edu.co::a4c637aa-9b5b-41a0-a94c-eee62eef30c7" providerId="AD" clId="Web-{F95CD53A-0113-7AD2-C77A-E03976C6E19D}" dt="2021-02-03T20:26:40.345" v="3" actId="20577"/>
          <ac:spMkLst>
            <pc:docMk/>
            <pc:sldMk cId="734143904" sldId="256"/>
            <ac:spMk id="8" creationId="{00000000-0000-0000-0000-000000000000}"/>
          </ac:spMkLst>
        </pc:spChg>
        <pc:spChg chg="mod">
          <ac:chgData name="Oscar Giovanni Fonseca Neira" userId="S::fonseca.oscar@javeriana.edu.co::a4c637aa-9b5b-41a0-a94c-eee62eef30c7" providerId="AD" clId="Web-{F95CD53A-0113-7AD2-C77A-E03976C6E19D}" dt="2021-02-03T20:26:38.095" v="1" actId="20577"/>
          <ac:spMkLst>
            <pc:docMk/>
            <pc:sldMk cId="734143904" sldId="256"/>
            <ac:spMk id="9" creationId="{00000000-0000-0000-0000-000000000000}"/>
          </ac:spMkLst>
        </pc:spChg>
      </pc:sldChg>
      <pc:sldChg chg="modSp">
        <pc:chgData name="Oscar Giovanni Fonseca Neira" userId="S::fonseca.oscar@javeriana.edu.co::a4c637aa-9b5b-41a0-a94c-eee62eef30c7" providerId="AD" clId="Web-{F95CD53A-0113-7AD2-C77A-E03976C6E19D}" dt="2021-02-03T20:38:23.679" v="141" actId="20577"/>
        <pc:sldMkLst>
          <pc:docMk/>
          <pc:sldMk cId="1986512727" sldId="381"/>
        </pc:sldMkLst>
        <pc:spChg chg="mod">
          <ac:chgData name="Oscar Giovanni Fonseca Neira" userId="S::fonseca.oscar@javeriana.edu.co::a4c637aa-9b5b-41a0-a94c-eee62eef30c7" providerId="AD" clId="Web-{F95CD53A-0113-7AD2-C77A-E03976C6E19D}" dt="2021-02-03T20:37:23.506" v="101" actId="20577"/>
          <ac:spMkLst>
            <pc:docMk/>
            <pc:sldMk cId="1986512727" sldId="381"/>
            <ac:spMk id="6" creationId="{00000000-0000-0000-0000-000000000000}"/>
          </ac:spMkLst>
        </pc:spChg>
        <pc:spChg chg="mod">
          <ac:chgData name="Oscar Giovanni Fonseca Neira" userId="S::fonseca.oscar@javeriana.edu.co::a4c637aa-9b5b-41a0-a94c-eee62eef30c7" providerId="AD" clId="Web-{F95CD53A-0113-7AD2-C77A-E03976C6E19D}" dt="2021-02-03T20:37:26.663" v="109" actId="20577"/>
          <ac:spMkLst>
            <pc:docMk/>
            <pc:sldMk cId="1986512727" sldId="381"/>
            <ac:spMk id="7" creationId="{00000000-0000-0000-0000-000000000000}"/>
          </ac:spMkLst>
        </pc:spChg>
        <pc:spChg chg="mod">
          <ac:chgData name="Oscar Giovanni Fonseca Neira" userId="S::fonseca.oscar@javeriana.edu.co::a4c637aa-9b5b-41a0-a94c-eee62eef30c7" providerId="AD" clId="Web-{F95CD53A-0113-7AD2-C77A-E03976C6E19D}" dt="2021-02-03T20:38:23.679" v="141" actId="20577"/>
          <ac:spMkLst>
            <pc:docMk/>
            <pc:sldMk cId="1986512727" sldId="381"/>
            <ac:spMk id="8" creationId="{00000000-0000-0000-0000-000000000000}"/>
          </ac:spMkLst>
        </pc:spChg>
        <pc:spChg chg="mod">
          <ac:chgData name="Oscar Giovanni Fonseca Neira" userId="S::fonseca.oscar@javeriana.edu.co::a4c637aa-9b5b-41a0-a94c-eee62eef30c7" providerId="AD" clId="Web-{F95CD53A-0113-7AD2-C77A-E03976C6E19D}" dt="2021-02-03T20:37:48.350" v="122" actId="20577"/>
          <ac:spMkLst>
            <pc:docMk/>
            <pc:sldMk cId="1986512727" sldId="381"/>
            <ac:spMk id="9" creationId="{00000000-0000-0000-0000-000000000000}"/>
          </ac:spMkLst>
        </pc:spChg>
      </pc:sldChg>
      <pc:sldChg chg="modSp">
        <pc:chgData name="Oscar Giovanni Fonseca Neira" userId="S::fonseca.oscar@javeriana.edu.co::a4c637aa-9b5b-41a0-a94c-eee62eef30c7" providerId="AD" clId="Web-{F95CD53A-0113-7AD2-C77A-E03976C6E19D}" dt="2021-02-03T20:51:27.183" v="443" actId="20577"/>
        <pc:sldMkLst>
          <pc:docMk/>
          <pc:sldMk cId="4207340473" sldId="382"/>
        </pc:sldMkLst>
        <pc:spChg chg="mod">
          <ac:chgData name="Oscar Giovanni Fonseca Neira" userId="S::fonseca.oscar@javeriana.edu.co::a4c637aa-9b5b-41a0-a94c-eee62eef30c7" providerId="AD" clId="Web-{F95CD53A-0113-7AD2-C77A-E03976C6E19D}" dt="2021-02-03T20:51:27.183" v="443" actId="20577"/>
          <ac:spMkLst>
            <pc:docMk/>
            <pc:sldMk cId="4207340473" sldId="382"/>
            <ac:spMk id="9" creationId="{00000000-0000-0000-0000-000000000000}"/>
          </ac:spMkLst>
        </pc:spChg>
      </pc:sldChg>
      <pc:sldChg chg="modSp">
        <pc:chgData name="Oscar Giovanni Fonseca Neira" userId="S::fonseca.oscar@javeriana.edu.co::a4c637aa-9b5b-41a0-a94c-eee62eef30c7" providerId="AD" clId="Web-{F95CD53A-0113-7AD2-C77A-E03976C6E19D}" dt="2021-02-03T21:08:34.235" v="765" actId="20577"/>
        <pc:sldMkLst>
          <pc:docMk/>
          <pc:sldMk cId="1016443635" sldId="383"/>
        </pc:sldMkLst>
        <pc:spChg chg="mod">
          <ac:chgData name="Oscar Giovanni Fonseca Neira" userId="S::fonseca.oscar@javeriana.edu.co::a4c637aa-9b5b-41a0-a94c-eee62eef30c7" providerId="AD" clId="Web-{F95CD53A-0113-7AD2-C77A-E03976C6E19D}" dt="2021-02-03T21:02:59.046" v="635" actId="20577"/>
          <ac:spMkLst>
            <pc:docMk/>
            <pc:sldMk cId="1016443635" sldId="383"/>
            <ac:spMk id="6" creationId="{00000000-0000-0000-0000-000000000000}"/>
          </ac:spMkLst>
        </pc:spChg>
        <pc:spChg chg="mod">
          <ac:chgData name="Oscar Giovanni Fonseca Neira" userId="S::fonseca.oscar@javeriana.edu.co::a4c637aa-9b5b-41a0-a94c-eee62eef30c7" providerId="AD" clId="Web-{F95CD53A-0113-7AD2-C77A-E03976C6E19D}" dt="2021-02-03T21:00:37.951" v="576" actId="20577"/>
          <ac:spMkLst>
            <pc:docMk/>
            <pc:sldMk cId="1016443635" sldId="383"/>
            <ac:spMk id="7" creationId="{00000000-0000-0000-0000-000000000000}"/>
          </ac:spMkLst>
        </pc:spChg>
        <pc:spChg chg="mod">
          <ac:chgData name="Oscar Giovanni Fonseca Neira" userId="S::fonseca.oscar@javeriana.edu.co::a4c637aa-9b5b-41a0-a94c-eee62eef30c7" providerId="AD" clId="Web-{F95CD53A-0113-7AD2-C77A-E03976C6E19D}" dt="2021-02-03T21:08:34.235" v="765" actId="20577"/>
          <ac:spMkLst>
            <pc:docMk/>
            <pc:sldMk cId="1016443635" sldId="383"/>
            <ac:spMk id="8" creationId="{00000000-0000-0000-0000-000000000000}"/>
          </ac:spMkLst>
        </pc:spChg>
      </pc:sldChg>
      <pc:sldChg chg="addSp modSp">
        <pc:chgData name="Oscar Giovanni Fonseca Neira" userId="S::fonseca.oscar@javeriana.edu.co::a4c637aa-9b5b-41a0-a94c-eee62eef30c7" providerId="AD" clId="Web-{F95CD53A-0113-7AD2-C77A-E03976C6E19D}" dt="2021-02-03T20:56:40.450" v="505" actId="20577"/>
        <pc:sldMkLst>
          <pc:docMk/>
          <pc:sldMk cId="3289812981" sldId="385"/>
        </pc:sldMkLst>
        <pc:spChg chg="mod">
          <ac:chgData name="Oscar Giovanni Fonseca Neira" userId="S::fonseca.oscar@javeriana.edu.co::a4c637aa-9b5b-41a0-a94c-eee62eef30c7" providerId="AD" clId="Web-{F95CD53A-0113-7AD2-C77A-E03976C6E19D}" dt="2021-02-03T20:54:48.934" v="482" actId="1076"/>
          <ac:spMkLst>
            <pc:docMk/>
            <pc:sldMk cId="3289812981" sldId="385"/>
            <ac:spMk id="16" creationId="{05A8A24B-38E7-4E36-A854-B3E78B8917E9}"/>
          </ac:spMkLst>
        </pc:spChg>
        <pc:spChg chg="mod">
          <ac:chgData name="Oscar Giovanni Fonseca Neira" userId="S::fonseca.oscar@javeriana.edu.co::a4c637aa-9b5b-41a0-a94c-eee62eef30c7" providerId="AD" clId="Web-{F95CD53A-0113-7AD2-C77A-E03976C6E19D}" dt="2021-02-03T20:55:21.418" v="498" actId="1076"/>
          <ac:spMkLst>
            <pc:docMk/>
            <pc:sldMk cId="3289812981" sldId="385"/>
            <ac:spMk id="19" creationId="{E9307032-C414-4A50-B28B-C1F669295CE8}"/>
          </ac:spMkLst>
        </pc:spChg>
        <pc:spChg chg="mod">
          <ac:chgData name="Oscar Giovanni Fonseca Neira" userId="S::fonseca.oscar@javeriana.edu.co::a4c637aa-9b5b-41a0-a94c-eee62eef30c7" providerId="AD" clId="Web-{F95CD53A-0113-7AD2-C77A-E03976C6E19D}" dt="2021-02-03T20:56:40.450" v="505" actId="20577"/>
          <ac:spMkLst>
            <pc:docMk/>
            <pc:sldMk cId="3289812981" sldId="385"/>
            <ac:spMk id="35" creationId="{DE2D2D93-EA5E-4E91-9E53-348FF1F82AA6}"/>
          </ac:spMkLst>
        </pc:spChg>
        <pc:spChg chg="mod">
          <ac:chgData name="Oscar Giovanni Fonseca Neira" userId="S::fonseca.oscar@javeriana.edu.co::a4c637aa-9b5b-41a0-a94c-eee62eef30c7" providerId="AD" clId="Web-{F95CD53A-0113-7AD2-C77A-E03976C6E19D}" dt="2021-02-03T20:54:06.262" v="469" actId="1076"/>
          <ac:spMkLst>
            <pc:docMk/>
            <pc:sldMk cId="3289812981" sldId="385"/>
            <ac:spMk id="121" creationId="{00000000-0000-0000-0000-000000000000}"/>
          </ac:spMkLst>
        </pc:spChg>
        <pc:grpChg chg="add mod">
          <ac:chgData name="Oscar Giovanni Fonseca Neira" userId="S::fonseca.oscar@javeriana.edu.co::a4c637aa-9b5b-41a0-a94c-eee62eef30c7" providerId="AD" clId="Web-{F95CD53A-0113-7AD2-C77A-E03976C6E19D}" dt="2021-02-03T20:54:54.043" v="483" actId="1076"/>
          <ac:grpSpMkLst>
            <pc:docMk/>
            <pc:sldMk cId="3289812981" sldId="385"/>
            <ac:grpSpMk id="14" creationId="{70A509FC-7E25-478F-8FE1-897177B37722}"/>
          </ac:grpSpMkLst>
        </pc:grpChg>
        <pc:grpChg chg="add mod">
          <ac:chgData name="Oscar Giovanni Fonseca Neira" userId="S::fonseca.oscar@javeriana.edu.co::a4c637aa-9b5b-41a0-a94c-eee62eef30c7" providerId="AD" clId="Web-{F95CD53A-0113-7AD2-C77A-E03976C6E19D}" dt="2021-02-03T20:55:27.028" v="499" actId="1076"/>
          <ac:grpSpMkLst>
            <pc:docMk/>
            <pc:sldMk cId="3289812981" sldId="385"/>
            <ac:grpSpMk id="17" creationId="{89424093-26ED-41C0-8BBE-D32038CA1E27}"/>
          </ac:grpSpMkLst>
        </pc:grpChg>
        <pc:grpChg chg="add mod">
          <ac:chgData name="Oscar Giovanni Fonseca Neira" userId="S::fonseca.oscar@javeriana.edu.co::a4c637aa-9b5b-41a0-a94c-eee62eef30c7" providerId="AD" clId="Web-{F95CD53A-0113-7AD2-C77A-E03976C6E19D}" dt="2021-02-03T20:53:41.871" v="455" actId="1076"/>
          <ac:grpSpMkLst>
            <pc:docMk/>
            <pc:sldMk cId="3289812981" sldId="385"/>
            <ac:grpSpMk id="20" creationId="{D21C76B4-C2DD-45CA-A6A7-CC40EEFE8540}"/>
          </ac:grpSpMkLst>
        </pc:grpChg>
        <pc:grpChg chg="add mod">
          <ac:chgData name="Oscar Giovanni Fonseca Neira" userId="S::fonseca.oscar@javeriana.edu.co::a4c637aa-9b5b-41a0-a94c-eee62eef30c7" providerId="AD" clId="Web-{F95CD53A-0113-7AD2-C77A-E03976C6E19D}" dt="2021-02-03T20:56:33.325" v="501" actId="1076"/>
          <ac:grpSpMkLst>
            <pc:docMk/>
            <pc:sldMk cId="3289812981" sldId="385"/>
            <ac:grpSpMk id="33" creationId="{C716A131-5C1E-48F5-A1DB-6154EDB8C01C}"/>
          </ac:grpSpMkLst>
        </pc:grpChg>
        <pc:grpChg chg="mod">
          <ac:chgData name="Oscar Giovanni Fonseca Neira" userId="S::fonseca.oscar@javeriana.edu.co::a4c637aa-9b5b-41a0-a94c-eee62eef30c7" providerId="AD" clId="Web-{F95CD53A-0113-7AD2-C77A-E03976C6E19D}" dt="2021-02-03T20:53:51.183" v="457" actId="1076"/>
          <ac:grpSpMkLst>
            <pc:docMk/>
            <pc:sldMk cId="3289812981" sldId="385"/>
            <ac:grpSpMk id="119" creationId="{00000000-0000-0000-0000-000000000000}"/>
          </ac:grpSpMkLst>
        </pc:grpChg>
      </pc:sldChg>
      <pc:sldChg chg="addSp delSp modSp add del replId">
        <pc:chgData name="Oscar Giovanni Fonseca Neira" userId="S::fonseca.oscar@javeriana.edu.co::a4c637aa-9b5b-41a0-a94c-eee62eef30c7" providerId="AD" clId="Web-{F95CD53A-0113-7AD2-C77A-E03976C6E19D}" dt="2021-02-03T21:08:23.532" v="762"/>
        <pc:sldMkLst>
          <pc:docMk/>
          <pc:sldMk cId="209161185" sldId="392"/>
        </pc:sldMkLst>
        <pc:spChg chg="mod">
          <ac:chgData name="Oscar Giovanni Fonseca Neira" userId="S::fonseca.oscar@javeriana.edu.co::a4c637aa-9b5b-41a0-a94c-eee62eef30c7" providerId="AD" clId="Web-{F95CD53A-0113-7AD2-C77A-E03976C6E19D}" dt="2021-02-03T20:43:42.540" v="202" actId="20577"/>
          <ac:spMkLst>
            <pc:docMk/>
            <pc:sldMk cId="209161185" sldId="392"/>
            <ac:spMk id="9" creationId="{00000000-0000-0000-0000-000000000000}"/>
          </ac:spMkLst>
        </pc:spChg>
        <pc:spChg chg="mod">
          <ac:chgData name="Oscar Giovanni Fonseca Neira" userId="S::fonseca.oscar@javeriana.edu.co::a4c637aa-9b5b-41a0-a94c-eee62eef30c7" providerId="AD" clId="Web-{F95CD53A-0113-7AD2-C77A-E03976C6E19D}" dt="2021-02-03T20:49:19.229" v="389" actId="20577"/>
          <ac:spMkLst>
            <pc:docMk/>
            <pc:sldMk cId="209161185" sldId="392"/>
            <ac:spMk id="10" creationId="{00000000-0000-0000-0000-000000000000}"/>
          </ac:spMkLst>
        </pc:spChg>
        <pc:spChg chg="add del">
          <ac:chgData name="Oscar Giovanni Fonseca Neira" userId="S::fonseca.oscar@javeriana.edu.co::a4c637aa-9b5b-41a0-a94c-eee62eef30c7" providerId="AD" clId="Web-{F95CD53A-0113-7AD2-C77A-E03976C6E19D}" dt="2021-02-03T20:49:47.088" v="396"/>
          <ac:spMkLst>
            <pc:docMk/>
            <pc:sldMk cId="209161185" sldId="392"/>
            <ac:spMk id="12" creationId="{00000000-0000-0000-0000-000000000000}"/>
          </ac:spMkLst>
        </pc:spChg>
        <pc:spChg chg="add del">
          <ac:chgData name="Oscar Giovanni Fonseca Neira" userId="S::fonseca.oscar@javeriana.edu.co::a4c637aa-9b5b-41a0-a94c-eee62eef30c7" providerId="AD" clId="Web-{F95CD53A-0113-7AD2-C77A-E03976C6E19D}" dt="2021-02-03T20:49:45.338" v="395"/>
          <ac:spMkLst>
            <pc:docMk/>
            <pc:sldMk cId="209161185" sldId="392"/>
            <ac:spMk id="13" creationId="{00000000-0000-0000-0000-000000000000}"/>
          </ac:spMkLst>
        </pc:spChg>
      </pc:sldChg>
      <pc:sldChg chg="modSp add replId">
        <pc:chgData name="Oscar Giovanni Fonseca Neira" userId="S::fonseca.oscar@javeriana.edu.co::a4c637aa-9b5b-41a0-a94c-eee62eef30c7" providerId="AD" clId="Web-{F95CD53A-0113-7AD2-C77A-E03976C6E19D}" dt="2021-02-03T20:51:11.542" v="440" actId="20577"/>
        <pc:sldMkLst>
          <pc:docMk/>
          <pc:sldMk cId="3369479970" sldId="393"/>
        </pc:sldMkLst>
        <pc:spChg chg="mod">
          <ac:chgData name="Oscar Giovanni Fonseca Neira" userId="S::fonseca.oscar@javeriana.edu.co::a4c637aa-9b5b-41a0-a94c-eee62eef30c7" providerId="AD" clId="Web-{F95CD53A-0113-7AD2-C77A-E03976C6E19D}" dt="2021-02-03T20:49:42.151" v="394" actId="20577"/>
          <ac:spMkLst>
            <pc:docMk/>
            <pc:sldMk cId="3369479970" sldId="393"/>
            <ac:spMk id="9" creationId="{00000000-0000-0000-0000-000000000000}"/>
          </ac:spMkLst>
        </pc:spChg>
        <pc:spChg chg="mod">
          <ac:chgData name="Oscar Giovanni Fonseca Neira" userId="S::fonseca.oscar@javeriana.edu.co::a4c637aa-9b5b-41a0-a94c-eee62eef30c7" providerId="AD" clId="Web-{F95CD53A-0113-7AD2-C77A-E03976C6E19D}" dt="2021-02-03T20:50:41.823" v="428" actId="20577"/>
          <ac:spMkLst>
            <pc:docMk/>
            <pc:sldMk cId="3369479970" sldId="393"/>
            <ac:spMk id="10" creationId="{00000000-0000-0000-0000-000000000000}"/>
          </ac:spMkLst>
        </pc:spChg>
        <pc:spChg chg="mod">
          <ac:chgData name="Oscar Giovanni Fonseca Neira" userId="S::fonseca.oscar@javeriana.edu.co::a4c637aa-9b5b-41a0-a94c-eee62eef30c7" providerId="AD" clId="Web-{F95CD53A-0113-7AD2-C77A-E03976C6E19D}" dt="2021-02-03T20:51:11.542" v="440" actId="20577"/>
          <ac:spMkLst>
            <pc:docMk/>
            <pc:sldMk cId="3369479970" sldId="393"/>
            <ac:spMk id="12" creationId="{00000000-0000-0000-0000-000000000000}"/>
          </ac:spMkLst>
        </pc:spChg>
        <pc:spChg chg="mod">
          <ac:chgData name="Oscar Giovanni Fonseca Neira" userId="S::fonseca.oscar@javeriana.edu.co::a4c637aa-9b5b-41a0-a94c-eee62eef30c7" providerId="AD" clId="Web-{F95CD53A-0113-7AD2-C77A-E03976C6E19D}" dt="2021-02-03T20:50:49.948" v="435" actId="20577"/>
          <ac:spMkLst>
            <pc:docMk/>
            <pc:sldMk cId="3369479970" sldId="393"/>
            <ac:spMk id="13" creationId="{00000000-0000-0000-0000-000000000000}"/>
          </ac:spMkLst>
        </pc:spChg>
      </pc:sldChg>
    </pc:docChg>
  </pc:docChgLst>
  <pc:docChgLst>
    <pc:chgData name="Oscar Giovanni Fonseca Neira" userId="S::fonseca.oscar@javeriana.edu.co::a4c637aa-9b5b-41a0-a94c-eee62eef30c7" providerId="AD" clId="Web-{ED9CF0D6-6877-CCC0-F400-4CE19BC5C38E}"/>
    <pc:docChg chg="addSld delSld modSld">
      <pc:chgData name="Oscar Giovanni Fonseca Neira" userId="S::fonseca.oscar@javeriana.edu.co::a4c637aa-9b5b-41a0-a94c-eee62eef30c7" providerId="AD" clId="Web-{ED9CF0D6-6877-CCC0-F400-4CE19BC5C38E}" dt="2021-02-10T00:02:33.684" v="194" actId="20577"/>
      <pc:docMkLst>
        <pc:docMk/>
      </pc:docMkLst>
      <pc:sldChg chg="addSp modSp">
        <pc:chgData name="Oscar Giovanni Fonseca Neira" userId="S::fonseca.oscar@javeriana.edu.co::a4c637aa-9b5b-41a0-a94c-eee62eef30c7" providerId="AD" clId="Web-{ED9CF0D6-6877-CCC0-F400-4CE19BC5C38E}" dt="2021-02-09T22:38:24.047" v="48" actId="1076"/>
        <pc:sldMkLst>
          <pc:docMk/>
          <pc:sldMk cId="3434874945" sldId="386"/>
        </pc:sldMkLst>
        <pc:spChg chg="mod">
          <ac:chgData name="Oscar Giovanni Fonseca Neira" userId="S::fonseca.oscar@javeriana.edu.co::a4c637aa-9b5b-41a0-a94c-eee62eef30c7" providerId="AD" clId="Web-{ED9CF0D6-6877-CCC0-F400-4CE19BC5C38E}" dt="2021-02-09T21:49:24.554" v="4" actId="1076"/>
          <ac:spMkLst>
            <pc:docMk/>
            <pc:sldMk cId="3434874945" sldId="386"/>
            <ac:spMk id="3" creationId="{59B2C138-7948-42F2-BC85-2D178D114283}"/>
          </ac:spMkLst>
        </pc:spChg>
        <pc:spChg chg="add mod">
          <ac:chgData name="Oscar Giovanni Fonseca Neira" userId="S::fonseca.oscar@javeriana.edu.co::a4c637aa-9b5b-41a0-a94c-eee62eef30c7" providerId="AD" clId="Web-{ED9CF0D6-6877-CCC0-F400-4CE19BC5C38E}" dt="2021-02-09T21:49:31.866" v="6" actId="20577"/>
          <ac:spMkLst>
            <pc:docMk/>
            <pc:sldMk cId="3434874945" sldId="386"/>
            <ac:spMk id="8" creationId="{F207FA14-9572-44FA-B96E-40B65AEDB573}"/>
          </ac:spMkLst>
        </pc:spChg>
        <pc:spChg chg="add mod">
          <ac:chgData name="Oscar Giovanni Fonseca Neira" userId="S::fonseca.oscar@javeriana.edu.co::a4c637aa-9b5b-41a0-a94c-eee62eef30c7" providerId="AD" clId="Web-{ED9CF0D6-6877-CCC0-F400-4CE19BC5C38E}" dt="2021-02-09T21:49:43.960" v="9" actId="20577"/>
          <ac:spMkLst>
            <pc:docMk/>
            <pc:sldMk cId="3434874945" sldId="386"/>
            <ac:spMk id="9" creationId="{4005BC71-E3E9-439C-AD5D-F14F9889D2E0}"/>
          </ac:spMkLst>
        </pc:spChg>
        <pc:spChg chg="add mod">
          <ac:chgData name="Oscar Giovanni Fonseca Neira" userId="S::fonseca.oscar@javeriana.edu.co::a4c637aa-9b5b-41a0-a94c-eee62eef30c7" providerId="AD" clId="Web-{ED9CF0D6-6877-CCC0-F400-4CE19BC5C38E}" dt="2021-02-09T21:50:42.431" v="13" actId="20577"/>
          <ac:spMkLst>
            <pc:docMk/>
            <pc:sldMk cId="3434874945" sldId="386"/>
            <ac:spMk id="13" creationId="{42B10F92-980A-4A8F-93B7-BB7700F4A579}"/>
          </ac:spMkLst>
        </pc:spChg>
        <pc:spChg chg="mod">
          <ac:chgData name="Oscar Giovanni Fonseca Neira" userId="S::fonseca.oscar@javeriana.edu.co::a4c637aa-9b5b-41a0-a94c-eee62eef30c7" providerId="AD" clId="Web-{ED9CF0D6-6877-CCC0-F400-4CE19BC5C38E}" dt="2021-02-09T21:52:45.965" v="22" actId="1076"/>
          <ac:spMkLst>
            <pc:docMk/>
            <pc:sldMk cId="3434874945" sldId="386"/>
            <ac:spMk id="16" creationId="{C345713C-9BDF-474C-ACE1-A5211F576F62}"/>
          </ac:spMkLst>
        </pc:spChg>
        <pc:spChg chg="add mod">
          <ac:chgData name="Oscar Giovanni Fonseca Neira" userId="S::fonseca.oscar@javeriana.edu.co::a4c637aa-9b5b-41a0-a94c-eee62eef30c7" providerId="AD" clId="Web-{ED9CF0D6-6877-CCC0-F400-4CE19BC5C38E}" dt="2021-02-09T21:51:48.135" v="17" actId="20577"/>
          <ac:spMkLst>
            <pc:docMk/>
            <pc:sldMk cId="3434874945" sldId="386"/>
            <ac:spMk id="18" creationId="{A4C405F6-971F-4EC1-877A-FE9CC9F2CBC1}"/>
          </ac:spMkLst>
        </pc:spChg>
        <pc:spChg chg="add mod">
          <ac:chgData name="Oscar Giovanni Fonseca Neira" userId="S::fonseca.oscar@javeriana.edu.co::a4c637aa-9b5b-41a0-a94c-eee62eef30c7" providerId="AD" clId="Web-{ED9CF0D6-6877-CCC0-F400-4CE19BC5C38E}" dt="2021-02-09T22:36:40.701" v="30" actId="1076"/>
          <ac:spMkLst>
            <pc:docMk/>
            <pc:sldMk cId="3434874945" sldId="386"/>
            <ac:spMk id="20" creationId="{F855E461-7867-4FBB-9AF7-79A2F82FF1BC}"/>
          </ac:spMkLst>
        </pc:spChg>
        <pc:graphicFrameChg chg="mod">
          <ac:chgData name="Oscar Giovanni Fonseca Neira" userId="S::fonseca.oscar@javeriana.edu.co::a4c637aa-9b5b-41a0-a94c-eee62eef30c7" providerId="AD" clId="Web-{ED9CF0D6-6877-CCC0-F400-4CE19BC5C38E}" dt="2021-02-09T22:38:24.047" v="48" actId="1076"/>
          <ac:graphicFrameMkLst>
            <pc:docMk/>
            <pc:sldMk cId="3434874945" sldId="386"/>
            <ac:graphicFrameMk id="2" creationId="{1C1C773E-75E9-4034-A3FA-E068526E859C}"/>
          </ac:graphicFrameMkLst>
        </pc:graphicFrameChg>
        <pc:cxnChg chg="add mod">
          <ac:chgData name="Oscar Giovanni Fonseca Neira" userId="S::fonseca.oscar@javeriana.edu.co::a4c637aa-9b5b-41a0-a94c-eee62eef30c7" providerId="AD" clId="Web-{ED9CF0D6-6877-CCC0-F400-4CE19BC5C38E}" dt="2021-02-09T21:53:35.513" v="26" actId="1076"/>
          <ac:cxnSpMkLst>
            <pc:docMk/>
            <pc:sldMk cId="3434874945" sldId="386"/>
            <ac:cxnSpMk id="22" creationId="{1935F80E-1DA7-481F-A871-D70109D36097}"/>
          </ac:cxnSpMkLst>
        </pc:cxnChg>
      </pc:sldChg>
      <pc:sldChg chg="delSp modSp">
        <pc:chgData name="Oscar Giovanni Fonseca Neira" userId="S::fonseca.oscar@javeriana.edu.co::a4c637aa-9b5b-41a0-a94c-eee62eef30c7" providerId="AD" clId="Web-{ED9CF0D6-6877-CCC0-F400-4CE19BC5C38E}" dt="2021-02-09T22:42:56.257" v="50" actId="1076"/>
        <pc:sldMkLst>
          <pc:docMk/>
          <pc:sldMk cId="3507007214" sldId="387"/>
        </pc:sldMkLst>
        <pc:spChg chg="del">
          <ac:chgData name="Oscar Giovanni Fonseca Neira" userId="S::fonseca.oscar@javeriana.edu.co::a4c637aa-9b5b-41a0-a94c-eee62eef30c7" providerId="AD" clId="Web-{ED9CF0D6-6877-CCC0-F400-4CE19BC5C38E}" dt="2021-02-09T22:37:17.389" v="32"/>
          <ac:spMkLst>
            <pc:docMk/>
            <pc:sldMk cId="3507007214" sldId="387"/>
            <ac:spMk id="5" creationId="{00000000-0000-0000-0000-000000000000}"/>
          </ac:spMkLst>
        </pc:spChg>
        <pc:spChg chg="del">
          <ac:chgData name="Oscar Giovanni Fonseca Neira" userId="S::fonseca.oscar@javeriana.edu.co::a4c637aa-9b5b-41a0-a94c-eee62eef30c7" providerId="AD" clId="Web-{ED9CF0D6-6877-CCC0-F400-4CE19BC5C38E}" dt="2021-02-09T22:37:18.014" v="33"/>
          <ac:spMkLst>
            <pc:docMk/>
            <pc:sldMk cId="3507007214" sldId="387"/>
            <ac:spMk id="6" creationId="{00000000-0000-0000-0000-000000000000}"/>
          </ac:spMkLst>
        </pc:spChg>
        <pc:spChg chg="del">
          <ac:chgData name="Oscar Giovanni Fonseca Neira" userId="S::fonseca.oscar@javeriana.edu.co::a4c637aa-9b5b-41a0-a94c-eee62eef30c7" providerId="AD" clId="Web-{ED9CF0D6-6877-CCC0-F400-4CE19BC5C38E}" dt="2021-02-09T22:37:18.811" v="34"/>
          <ac:spMkLst>
            <pc:docMk/>
            <pc:sldMk cId="3507007214" sldId="387"/>
            <ac:spMk id="7" creationId="{00000000-0000-0000-0000-000000000000}"/>
          </ac:spMkLst>
        </pc:spChg>
        <pc:spChg chg="del">
          <ac:chgData name="Oscar Giovanni Fonseca Neira" userId="S::fonseca.oscar@javeriana.edu.co::a4c637aa-9b5b-41a0-a94c-eee62eef30c7" providerId="AD" clId="Web-{ED9CF0D6-6877-CCC0-F400-4CE19BC5C38E}" dt="2021-02-09T22:37:19.264" v="35"/>
          <ac:spMkLst>
            <pc:docMk/>
            <pc:sldMk cId="3507007214" sldId="387"/>
            <ac:spMk id="8" creationId="{00000000-0000-0000-0000-000000000000}"/>
          </ac:spMkLst>
        </pc:spChg>
        <pc:spChg chg="del">
          <ac:chgData name="Oscar Giovanni Fonseca Neira" userId="S::fonseca.oscar@javeriana.edu.co::a4c637aa-9b5b-41a0-a94c-eee62eef30c7" providerId="AD" clId="Web-{ED9CF0D6-6877-CCC0-F400-4CE19BC5C38E}" dt="2021-02-09T22:37:19.889" v="36"/>
          <ac:spMkLst>
            <pc:docMk/>
            <pc:sldMk cId="3507007214" sldId="387"/>
            <ac:spMk id="9" creationId="{00000000-0000-0000-0000-000000000000}"/>
          </ac:spMkLst>
        </pc:spChg>
        <pc:spChg chg="del">
          <ac:chgData name="Oscar Giovanni Fonseca Neira" userId="S::fonseca.oscar@javeriana.edu.co::a4c637aa-9b5b-41a0-a94c-eee62eef30c7" providerId="AD" clId="Web-{ED9CF0D6-6877-CCC0-F400-4CE19BC5C38E}" dt="2021-02-09T22:37:20.467" v="37"/>
          <ac:spMkLst>
            <pc:docMk/>
            <pc:sldMk cId="3507007214" sldId="387"/>
            <ac:spMk id="10" creationId="{00000000-0000-0000-0000-000000000000}"/>
          </ac:spMkLst>
        </pc:spChg>
        <pc:spChg chg="del">
          <ac:chgData name="Oscar Giovanni Fonseca Neira" userId="S::fonseca.oscar@javeriana.edu.co::a4c637aa-9b5b-41a0-a94c-eee62eef30c7" providerId="AD" clId="Web-{ED9CF0D6-6877-CCC0-F400-4CE19BC5C38E}" dt="2021-02-09T22:37:20.967" v="38"/>
          <ac:spMkLst>
            <pc:docMk/>
            <pc:sldMk cId="3507007214" sldId="387"/>
            <ac:spMk id="11" creationId="{00000000-0000-0000-0000-000000000000}"/>
          </ac:spMkLst>
        </pc:spChg>
        <pc:spChg chg="del">
          <ac:chgData name="Oscar Giovanni Fonseca Neira" userId="S::fonseca.oscar@javeriana.edu.co::a4c637aa-9b5b-41a0-a94c-eee62eef30c7" providerId="AD" clId="Web-{ED9CF0D6-6877-CCC0-F400-4CE19BC5C38E}" dt="2021-02-09T22:37:21.514" v="39"/>
          <ac:spMkLst>
            <pc:docMk/>
            <pc:sldMk cId="3507007214" sldId="387"/>
            <ac:spMk id="12" creationId="{00000000-0000-0000-0000-000000000000}"/>
          </ac:spMkLst>
        </pc:spChg>
        <pc:spChg chg="del">
          <ac:chgData name="Oscar Giovanni Fonseca Neira" userId="S::fonseca.oscar@javeriana.edu.co::a4c637aa-9b5b-41a0-a94c-eee62eef30c7" providerId="AD" clId="Web-{ED9CF0D6-6877-CCC0-F400-4CE19BC5C38E}" dt="2021-02-09T22:37:16.264" v="31"/>
          <ac:spMkLst>
            <pc:docMk/>
            <pc:sldMk cId="3507007214" sldId="387"/>
            <ac:spMk id="116" creationId="{0C00F495-AA07-43F2-9320-2C1B4BDD9383}"/>
          </ac:spMkLst>
        </pc:spChg>
        <pc:grpChg chg="mod">
          <ac:chgData name="Oscar Giovanni Fonseca Neira" userId="S::fonseca.oscar@javeriana.edu.co::a4c637aa-9b5b-41a0-a94c-eee62eef30c7" providerId="AD" clId="Web-{ED9CF0D6-6877-CCC0-F400-4CE19BC5C38E}" dt="2021-02-09T22:37:36.983" v="43" actId="1076"/>
          <ac:grpSpMkLst>
            <pc:docMk/>
            <pc:sldMk cId="3507007214" sldId="387"/>
            <ac:grpSpMk id="115" creationId="{80BF30B2-129B-428F-8DFF-7DF720BE15D9}"/>
          </ac:grpSpMkLst>
        </pc:grpChg>
        <pc:graphicFrameChg chg="mod">
          <ac:chgData name="Oscar Giovanni Fonseca Neira" userId="S::fonseca.oscar@javeriana.edu.co::a4c637aa-9b5b-41a0-a94c-eee62eef30c7" providerId="AD" clId="Web-{ED9CF0D6-6877-CCC0-F400-4CE19BC5C38E}" dt="2021-02-09T22:37:41.749" v="44" actId="1076"/>
          <ac:graphicFrameMkLst>
            <pc:docMk/>
            <pc:sldMk cId="3507007214" sldId="387"/>
            <ac:graphicFrameMk id="80" creationId="{1964873E-CAFD-4E85-927A-26F4B8BEAD46}"/>
          </ac:graphicFrameMkLst>
        </pc:graphicFrameChg>
        <pc:picChg chg="mod">
          <ac:chgData name="Oscar Giovanni Fonseca Neira" userId="S::fonseca.oscar@javeriana.edu.co::a4c637aa-9b5b-41a0-a94c-eee62eef30c7" providerId="AD" clId="Web-{ED9CF0D6-6877-CCC0-F400-4CE19BC5C38E}" dt="2021-02-09T22:37:29.983" v="42" actId="1076"/>
          <ac:picMkLst>
            <pc:docMk/>
            <pc:sldMk cId="3507007214" sldId="387"/>
            <ac:picMk id="4" creationId="{00000000-0000-0000-0000-000000000000}"/>
          </ac:picMkLst>
        </pc:picChg>
        <pc:picChg chg="mod">
          <ac:chgData name="Oscar Giovanni Fonseca Neira" userId="S::fonseca.oscar@javeriana.edu.co::a4c637aa-9b5b-41a0-a94c-eee62eef30c7" providerId="AD" clId="Web-{ED9CF0D6-6877-CCC0-F400-4CE19BC5C38E}" dt="2021-02-09T22:42:56.257" v="50" actId="1076"/>
          <ac:picMkLst>
            <pc:docMk/>
            <pc:sldMk cId="3507007214" sldId="387"/>
            <ac:picMk id="73" creationId="{512EA748-4842-9845-88CA-A00EA6956DB5}"/>
          </ac:picMkLst>
        </pc:picChg>
        <pc:cxnChg chg="del">
          <ac:chgData name="Oscar Giovanni Fonseca Neira" userId="S::fonseca.oscar@javeriana.edu.co::a4c637aa-9b5b-41a0-a94c-eee62eef30c7" providerId="AD" clId="Web-{ED9CF0D6-6877-CCC0-F400-4CE19BC5C38E}" dt="2021-02-09T22:37:22.186" v="40"/>
          <ac:cxnSpMkLst>
            <pc:docMk/>
            <pc:sldMk cId="3507007214" sldId="387"/>
            <ac:cxnSpMk id="13" creationId="{00000000-0000-0000-0000-000000000000}"/>
          </ac:cxnSpMkLst>
        </pc:cxnChg>
        <pc:cxnChg chg="mod">
          <ac:chgData name="Oscar Giovanni Fonseca Neira" userId="S::fonseca.oscar@javeriana.edu.co::a4c637aa-9b5b-41a0-a94c-eee62eef30c7" providerId="AD" clId="Web-{ED9CF0D6-6877-CCC0-F400-4CE19BC5C38E}" dt="2021-02-09T22:37:44.421" v="45" actId="1076"/>
          <ac:cxnSpMkLst>
            <pc:docMk/>
            <pc:sldMk cId="3507007214" sldId="387"/>
            <ac:cxnSpMk id="119" creationId="{570DB6E6-B8F2-4C0D-AD8E-A8CE6397ECB4}"/>
          </ac:cxnSpMkLst>
        </pc:cxnChg>
        <pc:cxnChg chg="mod">
          <ac:chgData name="Oscar Giovanni Fonseca Neira" userId="S::fonseca.oscar@javeriana.edu.co::a4c637aa-9b5b-41a0-a94c-eee62eef30c7" providerId="AD" clId="Web-{ED9CF0D6-6877-CCC0-F400-4CE19BC5C38E}" dt="2021-02-09T22:37:53.593" v="47" actId="1076"/>
          <ac:cxnSpMkLst>
            <pc:docMk/>
            <pc:sldMk cId="3507007214" sldId="387"/>
            <ac:cxnSpMk id="120" creationId="{71AA49CD-4818-4E5E-890A-DFB76F969E4A}"/>
          </ac:cxnSpMkLst>
        </pc:cxnChg>
      </pc:sldChg>
      <pc:sldChg chg="addSp delSp modSp">
        <pc:chgData name="Oscar Giovanni Fonseca Neira" userId="S::fonseca.oscar@javeriana.edu.co::a4c637aa-9b5b-41a0-a94c-eee62eef30c7" providerId="AD" clId="Web-{ED9CF0D6-6877-CCC0-F400-4CE19BC5C38E}" dt="2021-02-10T00:02:33.684" v="194" actId="20577"/>
        <pc:sldMkLst>
          <pc:docMk/>
          <pc:sldMk cId="980405750" sldId="388"/>
        </pc:sldMkLst>
        <pc:spChg chg="del">
          <ac:chgData name="Oscar Giovanni Fonseca Neira" userId="S::fonseca.oscar@javeriana.edu.co::a4c637aa-9b5b-41a0-a94c-eee62eef30c7" providerId="AD" clId="Web-{ED9CF0D6-6877-CCC0-F400-4CE19BC5C38E}" dt="2021-02-09T22:54:46.508" v="94"/>
          <ac:spMkLst>
            <pc:docMk/>
            <pc:sldMk cId="980405750" sldId="388"/>
            <ac:spMk id="5" creationId="{00000000-0000-0000-0000-000000000000}"/>
          </ac:spMkLst>
        </pc:spChg>
        <pc:spChg chg="del">
          <ac:chgData name="Oscar Giovanni Fonseca Neira" userId="S::fonseca.oscar@javeriana.edu.co::a4c637aa-9b5b-41a0-a94c-eee62eef30c7" providerId="AD" clId="Web-{ED9CF0D6-6877-CCC0-F400-4CE19BC5C38E}" dt="2021-02-09T22:54:47.321" v="95"/>
          <ac:spMkLst>
            <pc:docMk/>
            <pc:sldMk cId="980405750" sldId="388"/>
            <ac:spMk id="6" creationId="{00000000-0000-0000-0000-000000000000}"/>
          </ac:spMkLst>
        </pc:spChg>
        <pc:spChg chg="del">
          <ac:chgData name="Oscar Giovanni Fonseca Neira" userId="S::fonseca.oscar@javeriana.edu.co::a4c637aa-9b5b-41a0-a94c-eee62eef30c7" providerId="AD" clId="Web-{ED9CF0D6-6877-CCC0-F400-4CE19BC5C38E}" dt="2021-02-09T22:54:51.086" v="96"/>
          <ac:spMkLst>
            <pc:docMk/>
            <pc:sldMk cId="980405750" sldId="388"/>
            <ac:spMk id="7" creationId="{00000000-0000-0000-0000-000000000000}"/>
          </ac:spMkLst>
        </pc:spChg>
        <pc:spChg chg="del">
          <ac:chgData name="Oscar Giovanni Fonseca Neira" userId="S::fonseca.oscar@javeriana.edu.co::a4c637aa-9b5b-41a0-a94c-eee62eef30c7" providerId="AD" clId="Web-{ED9CF0D6-6877-CCC0-F400-4CE19BC5C38E}" dt="2021-02-09T22:54:52.477" v="97"/>
          <ac:spMkLst>
            <pc:docMk/>
            <pc:sldMk cId="980405750" sldId="388"/>
            <ac:spMk id="8" creationId="{00000000-0000-0000-0000-000000000000}"/>
          </ac:spMkLst>
        </pc:spChg>
        <pc:spChg chg="del mod">
          <ac:chgData name="Oscar Giovanni Fonseca Neira" userId="S::fonseca.oscar@javeriana.edu.co::a4c637aa-9b5b-41a0-a94c-eee62eef30c7" providerId="AD" clId="Web-{ED9CF0D6-6877-CCC0-F400-4CE19BC5C38E}" dt="2021-02-09T22:54:52.696" v="98"/>
          <ac:spMkLst>
            <pc:docMk/>
            <pc:sldMk cId="980405750" sldId="388"/>
            <ac:spMk id="9" creationId="{00000000-0000-0000-0000-000000000000}"/>
          </ac:spMkLst>
        </pc:spChg>
        <pc:spChg chg="del">
          <ac:chgData name="Oscar Giovanni Fonseca Neira" userId="S::fonseca.oscar@javeriana.edu.co::a4c637aa-9b5b-41a0-a94c-eee62eef30c7" providerId="AD" clId="Web-{ED9CF0D6-6877-CCC0-F400-4CE19BC5C38E}" dt="2021-02-09T22:54:53.446" v="99"/>
          <ac:spMkLst>
            <pc:docMk/>
            <pc:sldMk cId="980405750" sldId="388"/>
            <ac:spMk id="10" creationId="{00000000-0000-0000-0000-000000000000}"/>
          </ac:spMkLst>
        </pc:spChg>
        <pc:spChg chg="del">
          <ac:chgData name="Oscar Giovanni Fonseca Neira" userId="S::fonseca.oscar@javeriana.edu.co::a4c637aa-9b5b-41a0-a94c-eee62eef30c7" providerId="AD" clId="Web-{ED9CF0D6-6877-CCC0-F400-4CE19BC5C38E}" dt="2021-02-09T22:54:54.305" v="100"/>
          <ac:spMkLst>
            <pc:docMk/>
            <pc:sldMk cId="980405750" sldId="388"/>
            <ac:spMk id="11" creationId="{00000000-0000-0000-0000-000000000000}"/>
          </ac:spMkLst>
        </pc:spChg>
        <pc:spChg chg="del mod">
          <ac:chgData name="Oscar Giovanni Fonseca Neira" userId="S::fonseca.oscar@javeriana.edu.co::a4c637aa-9b5b-41a0-a94c-eee62eef30c7" providerId="AD" clId="Web-{ED9CF0D6-6877-CCC0-F400-4CE19BC5C38E}" dt="2021-02-09T22:54:58.430" v="103"/>
          <ac:spMkLst>
            <pc:docMk/>
            <pc:sldMk cId="980405750" sldId="388"/>
            <ac:spMk id="12" creationId="{00000000-0000-0000-0000-000000000000}"/>
          </ac:spMkLst>
        </pc:spChg>
        <pc:spChg chg="del">
          <ac:chgData name="Oscar Giovanni Fonseca Neira" userId="S::fonseca.oscar@javeriana.edu.co::a4c637aa-9b5b-41a0-a94c-eee62eef30c7" providerId="AD" clId="Web-{ED9CF0D6-6877-CCC0-F400-4CE19BC5C38E}" dt="2021-02-09T22:54:57.258" v="102"/>
          <ac:spMkLst>
            <pc:docMk/>
            <pc:sldMk cId="980405750" sldId="388"/>
            <ac:spMk id="18" creationId="{3943D28E-1B4E-4008-84EC-4D6933BA4D9E}"/>
          </ac:spMkLst>
        </pc:spChg>
        <pc:spChg chg="mod">
          <ac:chgData name="Oscar Giovanni Fonseca Neira" userId="S::fonseca.oscar@javeriana.edu.co::a4c637aa-9b5b-41a0-a94c-eee62eef30c7" providerId="AD" clId="Web-{ED9CF0D6-6877-CCC0-F400-4CE19BC5C38E}" dt="2021-02-09T22:46:08.949" v="73" actId="1076"/>
          <ac:spMkLst>
            <pc:docMk/>
            <pc:sldMk cId="980405750" sldId="388"/>
            <ac:spMk id="68" creationId="{B0FAADD8-4A98-8244-97BE-9DC09D11F638}"/>
          </ac:spMkLst>
        </pc:spChg>
        <pc:spChg chg="add mod">
          <ac:chgData name="Oscar Giovanni Fonseca Neira" userId="S::fonseca.oscar@javeriana.edu.co::a4c637aa-9b5b-41a0-a94c-eee62eef30c7" providerId="AD" clId="Web-{ED9CF0D6-6877-CCC0-F400-4CE19BC5C38E}" dt="2021-02-09T22:46:51.262" v="80" actId="1076"/>
          <ac:spMkLst>
            <pc:docMk/>
            <pc:sldMk cId="980405750" sldId="388"/>
            <ac:spMk id="69" creationId="{B8AC021D-D053-4BDC-BF60-B92EE8553352}"/>
          </ac:spMkLst>
        </pc:spChg>
        <pc:spChg chg="add mod">
          <ac:chgData name="Oscar Giovanni Fonseca Neira" userId="S::fonseca.oscar@javeriana.edu.co::a4c637aa-9b5b-41a0-a94c-eee62eef30c7" providerId="AD" clId="Web-{ED9CF0D6-6877-CCC0-F400-4CE19BC5C38E}" dt="2021-02-09T22:47:38.670" v="84" actId="1076"/>
          <ac:spMkLst>
            <pc:docMk/>
            <pc:sldMk cId="980405750" sldId="388"/>
            <ac:spMk id="70" creationId="{0A2347C8-3E92-4206-8BCA-7BE19E81FD9A}"/>
          </ac:spMkLst>
        </pc:spChg>
        <pc:spChg chg="add del">
          <ac:chgData name="Oscar Giovanni Fonseca Neira" userId="S::fonseca.oscar@javeriana.edu.co::a4c637aa-9b5b-41a0-a94c-eee62eef30c7" providerId="AD" clId="Web-{ED9CF0D6-6877-CCC0-F400-4CE19BC5C38E}" dt="2021-02-09T22:47:48.060" v="86"/>
          <ac:spMkLst>
            <pc:docMk/>
            <pc:sldMk cId="980405750" sldId="388"/>
            <ac:spMk id="71" creationId="{AB5A010F-BF58-4788-9BE9-4E3EBCC8AF70}"/>
          </ac:spMkLst>
        </pc:spChg>
        <pc:spChg chg="add mod">
          <ac:chgData name="Oscar Giovanni Fonseca Neira" userId="S::fonseca.oscar@javeriana.edu.co::a4c637aa-9b5b-41a0-a94c-eee62eef30c7" providerId="AD" clId="Web-{ED9CF0D6-6877-CCC0-F400-4CE19BC5C38E}" dt="2021-02-09T22:48:28.015" v="88" actId="1076"/>
          <ac:spMkLst>
            <pc:docMk/>
            <pc:sldMk cId="980405750" sldId="388"/>
            <ac:spMk id="72" creationId="{8C64F117-9EDC-4F83-838D-304EB15C3936}"/>
          </ac:spMkLst>
        </pc:spChg>
        <pc:spChg chg="add mod">
          <ac:chgData name="Oscar Giovanni Fonseca Neira" userId="S::fonseca.oscar@javeriana.edu.co::a4c637aa-9b5b-41a0-a94c-eee62eef30c7" providerId="AD" clId="Web-{ED9CF0D6-6877-CCC0-F400-4CE19BC5C38E}" dt="2021-02-09T22:48:43.468" v="90" actId="1076"/>
          <ac:spMkLst>
            <pc:docMk/>
            <pc:sldMk cId="980405750" sldId="388"/>
            <ac:spMk id="73" creationId="{67FE4248-7D0D-41C7-BE67-0D2433A5C0D6}"/>
          </ac:spMkLst>
        </pc:spChg>
        <pc:spChg chg="add mod">
          <ac:chgData name="Oscar Giovanni Fonseca Neira" userId="S::fonseca.oscar@javeriana.edu.co::a4c637aa-9b5b-41a0-a94c-eee62eef30c7" providerId="AD" clId="Web-{ED9CF0D6-6877-CCC0-F400-4CE19BC5C38E}" dt="2021-02-09T22:48:50.499" v="92" actId="1076"/>
          <ac:spMkLst>
            <pc:docMk/>
            <pc:sldMk cId="980405750" sldId="388"/>
            <ac:spMk id="74" creationId="{1875BD4B-D28C-4466-A63D-96E5355CCEA3}"/>
          </ac:spMkLst>
        </pc:spChg>
        <pc:spChg chg="mod">
          <ac:chgData name="Oscar Giovanni Fonseca Neira" userId="S::fonseca.oscar@javeriana.edu.co::a4c637aa-9b5b-41a0-a94c-eee62eef30c7" providerId="AD" clId="Web-{ED9CF0D6-6877-CCC0-F400-4CE19BC5C38E}" dt="2021-02-10T00:02:33.684" v="194" actId="20577"/>
          <ac:spMkLst>
            <pc:docMk/>
            <pc:sldMk cId="980405750" sldId="388"/>
            <ac:spMk id="118" creationId="{00000000-0000-0000-0000-000000000000}"/>
          </ac:spMkLst>
        </pc:spChg>
        <pc:grpChg chg="mod">
          <ac:chgData name="Oscar Giovanni Fonseca Neira" userId="S::fonseca.oscar@javeriana.edu.co::a4c637aa-9b5b-41a0-a94c-eee62eef30c7" providerId="AD" clId="Web-{ED9CF0D6-6877-CCC0-F400-4CE19BC5C38E}" dt="2021-02-09T22:46:38.996" v="78" actId="1076"/>
          <ac:grpSpMkLst>
            <pc:docMk/>
            <pc:sldMk cId="980405750" sldId="388"/>
            <ac:grpSpMk id="3" creationId="{C8C263AA-F18A-4E78-BFD0-FCF90BEB0E43}"/>
          </ac:grpSpMkLst>
        </pc:grpChg>
        <pc:graphicFrameChg chg="mod">
          <ac:chgData name="Oscar Giovanni Fonseca Neira" userId="S::fonseca.oscar@javeriana.edu.co::a4c637aa-9b5b-41a0-a94c-eee62eef30c7" providerId="AD" clId="Web-{ED9CF0D6-6877-CCC0-F400-4CE19BC5C38E}" dt="2021-02-09T22:46:25.340" v="75" actId="1076"/>
          <ac:graphicFrameMkLst>
            <pc:docMk/>
            <pc:sldMk cId="980405750" sldId="388"/>
            <ac:graphicFrameMk id="2" creationId="{E618F375-E68D-4059-BF49-0B9722DD2255}"/>
          </ac:graphicFrameMkLst>
        </pc:graphicFrameChg>
        <pc:cxnChg chg="del mod">
          <ac:chgData name="Oscar Giovanni Fonseca Neira" userId="S::fonseca.oscar@javeriana.edu.co::a4c637aa-9b5b-41a0-a94c-eee62eef30c7" providerId="AD" clId="Web-{ED9CF0D6-6877-CCC0-F400-4CE19BC5C38E}" dt="2021-02-09T22:55:48.900" v="118"/>
          <ac:cxnSpMkLst>
            <pc:docMk/>
            <pc:sldMk cId="980405750" sldId="388"/>
            <ac:cxnSpMk id="13" creationId="{00000000-0000-0000-0000-000000000000}"/>
          </ac:cxnSpMkLst>
        </pc:cxnChg>
        <pc:cxnChg chg="del">
          <ac:chgData name="Oscar Giovanni Fonseca Neira" userId="S::fonseca.oscar@javeriana.edu.co::a4c637aa-9b5b-41a0-a94c-eee62eef30c7" providerId="AD" clId="Web-{ED9CF0D6-6877-CCC0-F400-4CE19BC5C38E}" dt="2021-02-09T22:55:47.885" v="116"/>
          <ac:cxnSpMkLst>
            <pc:docMk/>
            <pc:sldMk cId="980405750" sldId="388"/>
            <ac:cxnSpMk id="14" creationId="{00000000-0000-0000-0000-000000000000}"/>
          </ac:cxnSpMkLst>
        </pc:cxnChg>
        <pc:cxnChg chg="mod ord">
          <ac:chgData name="Oscar Giovanni Fonseca Neira" userId="S::fonseca.oscar@javeriana.edu.co::a4c637aa-9b5b-41a0-a94c-eee62eef30c7" providerId="AD" clId="Web-{ED9CF0D6-6877-CCC0-F400-4CE19BC5C38E}" dt="2021-02-09T22:55:42.634" v="115" actId="14100"/>
          <ac:cxnSpMkLst>
            <pc:docMk/>
            <pc:sldMk cId="980405750" sldId="388"/>
            <ac:cxnSpMk id="15" creationId="{00000000-0000-0000-0000-000000000000}"/>
          </ac:cxnSpMkLst>
        </pc:cxnChg>
        <pc:cxnChg chg="mod ord">
          <ac:chgData name="Oscar Giovanni Fonseca Neira" userId="S::fonseca.oscar@javeriana.edu.co::a4c637aa-9b5b-41a0-a94c-eee62eef30c7" providerId="AD" clId="Web-{ED9CF0D6-6877-CCC0-F400-4CE19BC5C38E}" dt="2021-02-09T22:55:29.634" v="110" actId="14100"/>
          <ac:cxnSpMkLst>
            <pc:docMk/>
            <pc:sldMk cId="980405750" sldId="388"/>
            <ac:cxnSpMk id="16" creationId="{00000000-0000-0000-0000-000000000000}"/>
          </ac:cxnSpMkLst>
        </pc:cxnChg>
        <pc:cxnChg chg="mod">
          <ac:chgData name="Oscar Giovanni Fonseca Neira" userId="S::fonseca.oscar@javeriana.edu.co::a4c637aa-9b5b-41a0-a94c-eee62eef30c7" providerId="AD" clId="Web-{ED9CF0D6-6877-CCC0-F400-4CE19BC5C38E}" dt="2021-02-09T22:56:22.823" v="121" actId="14100"/>
          <ac:cxnSpMkLst>
            <pc:docMk/>
            <pc:sldMk cId="980405750" sldId="388"/>
            <ac:cxnSpMk id="38" creationId="{2E441DA8-8176-5E44-AA69-2F95B1A01C8F}"/>
          </ac:cxnSpMkLst>
        </pc:cxnChg>
        <pc:cxnChg chg="mod">
          <ac:chgData name="Oscar Giovanni Fonseca Neira" userId="S::fonseca.oscar@javeriana.edu.co::a4c637aa-9b5b-41a0-a94c-eee62eef30c7" providerId="AD" clId="Web-{ED9CF0D6-6877-CCC0-F400-4CE19BC5C38E}" dt="2021-02-09T22:47:09.888" v="81" actId="14100"/>
          <ac:cxnSpMkLst>
            <pc:docMk/>
            <pc:sldMk cId="980405750" sldId="388"/>
            <ac:cxnSpMk id="64" creationId="{4C03D48A-0696-1F4A-BF66-7A3BAA75D870}"/>
          </ac:cxnSpMkLst>
        </pc:cxnChg>
        <pc:cxnChg chg="mod">
          <ac:chgData name="Oscar Giovanni Fonseca Neira" userId="S::fonseca.oscar@javeriana.edu.co::a4c637aa-9b5b-41a0-a94c-eee62eef30c7" providerId="AD" clId="Web-{ED9CF0D6-6877-CCC0-F400-4CE19BC5C38E}" dt="2021-02-09T22:55:54.088" v="119" actId="14100"/>
          <ac:cxnSpMkLst>
            <pc:docMk/>
            <pc:sldMk cId="980405750" sldId="388"/>
            <ac:cxnSpMk id="76" creationId="{3E6CF1FC-0B4E-4D78-9678-FA2912B52625}"/>
          </ac:cxnSpMkLst>
        </pc:cxnChg>
        <pc:cxnChg chg="mod">
          <ac:chgData name="Oscar Giovanni Fonseca Neira" userId="S::fonseca.oscar@javeriana.edu.co::a4c637aa-9b5b-41a0-a94c-eee62eef30c7" providerId="AD" clId="Web-{ED9CF0D6-6877-CCC0-F400-4CE19BC5C38E}" dt="2021-02-09T22:56:29.682" v="122" actId="14100"/>
          <ac:cxnSpMkLst>
            <pc:docMk/>
            <pc:sldMk cId="980405750" sldId="388"/>
            <ac:cxnSpMk id="80" creationId="{C7A06B94-7FB7-44E3-BB84-4FC049B05ED4}"/>
          </ac:cxnSpMkLst>
        </pc:cxnChg>
      </pc:sldChg>
      <pc:sldChg chg="modSp">
        <pc:chgData name="Oscar Giovanni Fonseca Neira" userId="S::fonseca.oscar@javeriana.edu.co::a4c637aa-9b5b-41a0-a94c-eee62eef30c7" providerId="AD" clId="Web-{ED9CF0D6-6877-CCC0-F400-4CE19BC5C38E}" dt="2021-02-10T00:02:17.918" v="161" actId="20577"/>
        <pc:sldMkLst>
          <pc:docMk/>
          <pc:sldMk cId="2071730087" sldId="394"/>
        </pc:sldMkLst>
        <pc:spChg chg="mod">
          <ac:chgData name="Oscar Giovanni Fonseca Neira" userId="S::fonseca.oscar@javeriana.edu.co::a4c637aa-9b5b-41a0-a94c-eee62eef30c7" providerId="AD" clId="Web-{ED9CF0D6-6877-CCC0-F400-4CE19BC5C38E}" dt="2021-02-10T00:01:40.011" v="124" actId="1076"/>
          <ac:spMkLst>
            <pc:docMk/>
            <pc:sldMk cId="2071730087" sldId="394"/>
            <ac:spMk id="70" creationId="{0A2347C8-3E92-4206-8BCA-7BE19E81FD9A}"/>
          </ac:spMkLst>
        </pc:spChg>
        <pc:spChg chg="mod">
          <ac:chgData name="Oscar Giovanni Fonseca Neira" userId="S::fonseca.oscar@javeriana.edu.co::a4c637aa-9b5b-41a0-a94c-eee62eef30c7" providerId="AD" clId="Web-{ED9CF0D6-6877-CCC0-F400-4CE19BC5C38E}" dt="2021-02-10T00:02:17.918" v="161" actId="20577"/>
          <ac:spMkLst>
            <pc:docMk/>
            <pc:sldMk cId="2071730087" sldId="394"/>
            <ac:spMk id="118" creationId="{00000000-0000-0000-0000-000000000000}"/>
          </ac:spMkLst>
        </pc:spChg>
        <pc:picChg chg="mod">
          <ac:chgData name="Oscar Giovanni Fonseca Neira" userId="S::fonseca.oscar@javeriana.edu.co::a4c637aa-9b5b-41a0-a94c-eee62eef30c7" providerId="AD" clId="Web-{ED9CF0D6-6877-CCC0-F400-4CE19BC5C38E}" dt="2021-02-10T00:02:03.559" v="135" actId="1076"/>
          <ac:picMkLst>
            <pc:docMk/>
            <pc:sldMk cId="2071730087" sldId="394"/>
            <ac:picMk id="4" creationId="{00000000-0000-0000-0000-000000000000}"/>
          </ac:picMkLst>
        </pc:picChg>
      </pc:sldChg>
      <pc:sldChg chg="addSp delSp modSp add del replId">
        <pc:chgData name="Oscar Giovanni Fonseca Neira" userId="S::fonseca.oscar@javeriana.edu.co::a4c637aa-9b5b-41a0-a94c-eee62eef30c7" providerId="AD" clId="Web-{ED9CF0D6-6877-CCC0-F400-4CE19BC5C38E}" dt="2021-02-09T22:45:35.292" v="72"/>
        <pc:sldMkLst>
          <pc:docMk/>
          <pc:sldMk cId="3977515459" sldId="394"/>
        </pc:sldMkLst>
        <pc:spChg chg="add mod">
          <ac:chgData name="Oscar Giovanni Fonseca Neira" userId="S::fonseca.oscar@javeriana.edu.co::a4c637aa-9b5b-41a0-a94c-eee62eef30c7" providerId="AD" clId="Web-{ED9CF0D6-6877-CCC0-F400-4CE19BC5C38E}" dt="2021-02-09T22:45:04.994" v="67" actId="1076"/>
          <ac:spMkLst>
            <pc:docMk/>
            <pc:sldMk cId="3977515459" sldId="394"/>
            <ac:spMk id="5" creationId="{FD119C5C-BD6B-4412-BB7E-66DD072FD27D}"/>
          </ac:spMkLst>
        </pc:spChg>
        <pc:spChg chg="add mod">
          <ac:chgData name="Oscar Giovanni Fonseca Neira" userId="S::fonseca.oscar@javeriana.edu.co::a4c637aa-9b5b-41a0-a94c-eee62eef30c7" providerId="AD" clId="Web-{ED9CF0D6-6877-CCC0-F400-4CE19BC5C38E}" dt="2021-02-09T22:45:27.198" v="71" actId="20577"/>
          <ac:spMkLst>
            <pc:docMk/>
            <pc:sldMk cId="3977515459" sldId="394"/>
            <ac:spMk id="6" creationId="{D02EAAE2-74AA-45C7-BA82-C7E18B8826B5}"/>
          </ac:spMkLst>
        </pc:spChg>
        <pc:spChg chg="add">
          <ac:chgData name="Oscar Giovanni Fonseca Neira" userId="S::fonseca.oscar@javeriana.edu.co::a4c637aa-9b5b-41a0-a94c-eee62eef30c7" providerId="AD" clId="Web-{ED9CF0D6-6877-CCC0-F400-4CE19BC5C38E}" dt="2021-02-09T22:45:22.744" v="70"/>
          <ac:spMkLst>
            <pc:docMk/>
            <pc:sldMk cId="3977515459" sldId="394"/>
            <ac:spMk id="7" creationId="{5E56A2DE-8EF9-4144-8CB0-D0E27C1BB23B}"/>
          </ac:spMkLst>
        </pc:spChg>
        <pc:spChg chg="mod">
          <ac:chgData name="Oscar Giovanni Fonseca Neira" userId="S::fonseca.oscar@javeriana.edu.co::a4c637aa-9b5b-41a0-a94c-eee62eef30c7" providerId="AD" clId="Web-{ED9CF0D6-6877-CCC0-F400-4CE19BC5C38E}" dt="2021-02-09T22:43:13.319" v="58" actId="20577"/>
          <ac:spMkLst>
            <pc:docMk/>
            <pc:sldMk cId="3977515459" sldId="394"/>
            <ac:spMk id="31" creationId="{00000000-0000-0000-0000-000000000000}"/>
          </ac:spMkLst>
        </pc:spChg>
        <pc:spChg chg="mod">
          <ac:chgData name="Oscar Giovanni Fonseca Neira" userId="S::fonseca.oscar@javeriana.edu.co::a4c637aa-9b5b-41a0-a94c-eee62eef30c7" providerId="AD" clId="Web-{ED9CF0D6-6877-CCC0-F400-4CE19BC5C38E}" dt="2021-02-09T22:44:13.540" v="59" actId="1076"/>
          <ac:spMkLst>
            <pc:docMk/>
            <pc:sldMk cId="3977515459" sldId="394"/>
            <ac:spMk id="70" creationId="{B7D0E1FA-3D55-1049-84E5-7F27EE041477}"/>
          </ac:spMkLst>
        </pc:spChg>
        <pc:spChg chg="mod">
          <ac:chgData name="Oscar Giovanni Fonseca Neira" userId="S::fonseca.oscar@javeriana.edu.co::a4c637aa-9b5b-41a0-a94c-eee62eef30c7" providerId="AD" clId="Web-{ED9CF0D6-6877-CCC0-F400-4CE19BC5C38E}" dt="2021-02-09T22:44:22.509" v="60" actId="1076"/>
          <ac:spMkLst>
            <pc:docMk/>
            <pc:sldMk cId="3977515459" sldId="394"/>
            <ac:spMk id="71" creationId="{58D6C959-1849-2645-831C-C0E19BCEC506}"/>
          </ac:spMkLst>
        </pc:spChg>
        <pc:spChg chg="mod">
          <ac:chgData name="Oscar Giovanni Fonseca Neira" userId="S::fonseca.oscar@javeriana.edu.co::a4c637aa-9b5b-41a0-a94c-eee62eef30c7" providerId="AD" clId="Web-{ED9CF0D6-6877-CCC0-F400-4CE19BC5C38E}" dt="2021-02-09T22:44:31.040" v="61" actId="1076"/>
          <ac:spMkLst>
            <pc:docMk/>
            <pc:sldMk cId="3977515459" sldId="394"/>
            <ac:spMk id="72" creationId="{DC756E46-BE3D-2341-A9A2-F1CEB86549EB}"/>
          </ac:spMkLst>
        </pc:spChg>
        <pc:cxnChg chg="add del">
          <ac:chgData name="Oscar Giovanni Fonseca Neira" userId="S::fonseca.oscar@javeriana.edu.co::a4c637aa-9b5b-41a0-a94c-eee62eef30c7" providerId="AD" clId="Web-{ED9CF0D6-6877-CCC0-F400-4CE19BC5C38E}" dt="2021-02-09T22:44:51.244" v="65"/>
          <ac:cxnSpMkLst>
            <pc:docMk/>
            <pc:sldMk cId="3977515459" sldId="394"/>
            <ac:cxnSpMk id="2" creationId="{0794C901-E045-4951-9B6F-9C2E04DCF312}"/>
          </ac:cxnSpMkLst>
        </pc:cxnChg>
        <pc:cxnChg chg="add del">
          <ac:chgData name="Oscar Giovanni Fonseca Neira" userId="S::fonseca.oscar@javeriana.edu.co::a4c637aa-9b5b-41a0-a94c-eee62eef30c7" providerId="AD" clId="Web-{ED9CF0D6-6877-CCC0-F400-4CE19BC5C38E}" dt="2021-02-09T22:44:49.447" v="64"/>
          <ac:cxnSpMkLst>
            <pc:docMk/>
            <pc:sldMk cId="3977515459" sldId="394"/>
            <ac:cxnSpMk id="3" creationId="{13911901-9237-4252-A8F2-2E26E64A2409}"/>
          </ac:cxnSpMkLst>
        </pc:cxnChg>
      </pc:sldChg>
    </pc:docChg>
  </pc:docChgLst>
  <pc:docChgLst>
    <pc:chgData name="Ivan Rene Ramirez Castro" userId="S::ivan_ramirez@javeriana.edu.co::94edf796-c7e6-4335-b841-ff315b4fe805" providerId="AD" clId="Web-{1C96BDD0-9FDF-973C-F055-89D620DC407D}"/>
    <pc:docChg chg="modSld">
      <pc:chgData name="Ivan Rene Ramirez Castro" userId="S::ivan_ramirez@javeriana.edu.co::94edf796-c7e6-4335-b841-ff315b4fe805" providerId="AD" clId="Web-{1C96BDD0-9FDF-973C-F055-89D620DC407D}" dt="2021-02-03T21:07:40.801" v="330"/>
      <pc:docMkLst>
        <pc:docMk/>
      </pc:docMkLst>
      <pc:sldChg chg="modSp">
        <pc:chgData name="Ivan Rene Ramirez Castro" userId="S::ivan_ramirez@javeriana.edu.co::94edf796-c7e6-4335-b841-ff315b4fe805" providerId="AD" clId="Web-{1C96BDD0-9FDF-973C-F055-89D620DC407D}" dt="2021-02-03T20:27:32.866" v="65" actId="20577"/>
        <pc:sldMkLst>
          <pc:docMk/>
          <pc:sldMk cId="734143904" sldId="256"/>
        </pc:sldMkLst>
        <pc:spChg chg="mod">
          <ac:chgData name="Ivan Rene Ramirez Castro" userId="S::ivan_ramirez@javeriana.edu.co::94edf796-c7e6-4335-b841-ff315b4fe805" providerId="AD" clId="Web-{1C96BDD0-9FDF-973C-F055-89D620DC407D}" dt="2021-02-03T20:27:32.866" v="65" actId="20577"/>
          <ac:spMkLst>
            <pc:docMk/>
            <pc:sldMk cId="734143904" sldId="256"/>
            <ac:spMk id="8" creationId="{00000000-0000-0000-0000-000000000000}"/>
          </ac:spMkLst>
        </pc:spChg>
      </pc:sldChg>
      <pc:sldChg chg="modSp">
        <pc:chgData name="Ivan Rene Ramirez Castro" userId="S::ivan_ramirez@javeriana.edu.co::94edf796-c7e6-4335-b841-ff315b4fe805" providerId="AD" clId="Web-{1C96BDD0-9FDF-973C-F055-89D620DC407D}" dt="2021-02-03T21:07:19.535" v="326" actId="20577"/>
        <pc:sldMkLst>
          <pc:docMk/>
          <pc:sldMk cId="4207340473" sldId="382"/>
        </pc:sldMkLst>
        <pc:spChg chg="mod">
          <ac:chgData name="Ivan Rene Ramirez Castro" userId="S::ivan_ramirez@javeriana.edu.co::94edf796-c7e6-4335-b841-ff315b4fe805" providerId="AD" clId="Web-{1C96BDD0-9FDF-973C-F055-89D620DC407D}" dt="2021-02-03T21:07:19.535" v="326" actId="20577"/>
          <ac:spMkLst>
            <pc:docMk/>
            <pc:sldMk cId="4207340473" sldId="382"/>
            <ac:spMk id="9" creationId="{00000000-0000-0000-0000-000000000000}"/>
          </ac:spMkLst>
        </pc:spChg>
      </pc:sldChg>
      <pc:sldChg chg="modSp">
        <pc:chgData name="Ivan Rene Ramirez Castro" userId="S::ivan_ramirez@javeriana.edu.co::94edf796-c7e6-4335-b841-ff315b4fe805" providerId="AD" clId="Web-{1C96BDD0-9FDF-973C-F055-89D620DC407D}" dt="2021-02-03T20:49:08.492" v="165" actId="20577"/>
        <pc:sldMkLst>
          <pc:docMk/>
          <pc:sldMk cId="1915256712" sldId="384"/>
        </pc:sldMkLst>
        <pc:spChg chg="mod">
          <ac:chgData name="Ivan Rene Ramirez Castro" userId="S::ivan_ramirez@javeriana.edu.co::94edf796-c7e6-4335-b841-ff315b4fe805" providerId="AD" clId="Web-{1C96BDD0-9FDF-973C-F055-89D620DC407D}" dt="2021-02-03T20:45:10.845" v="85" actId="20577"/>
          <ac:spMkLst>
            <pc:docMk/>
            <pc:sldMk cId="1915256712" sldId="384"/>
            <ac:spMk id="9" creationId="{00000000-0000-0000-0000-000000000000}"/>
          </ac:spMkLst>
        </pc:spChg>
        <pc:spChg chg="mod">
          <ac:chgData name="Ivan Rene Ramirez Castro" userId="S::ivan_ramirez@javeriana.edu.co::94edf796-c7e6-4335-b841-ff315b4fe805" providerId="AD" clId="Web-{1C96BDD0-9FDF-973C-F055-89D620DC407D}" dt="2021-02-03T20:49:08.492" v="165" actId="20577"/>
          <ac:spMkLst>
            <pc:docMk/>
            <pc:sldMk cId="1915256712" sldId="384"/>
            <ac:spMk id="10" creationId="{00000000-0000-0000-0000-000000000000}"/>
          </ac:spMkLst>
        </pc:spChg>
      </pc:sldChg>
      <pc:sldChg chg="addSp delSp modSp">
        <pc:chgData name="Ivan Rene Ramirez Castro" userId="S::ivan_ramirez@javeriana.edu.co::94edf796-c7e6-4335-b841-ff315b4fe805" providerId="AD" clId="Web-{1C96BDD0-9FDF-973C-F055-89D620DC407D}" dt="2021-02-03T21:07:40.801" v="330"/>
        <pc:sldMkLst>
          <pc:docMk/>
          <pc:sldMk cId="3289812981" sldId="385"/>
        </pc:sldMkLst>
        <pc:spChg chg="mod">
          <ac:chgData name="Ivan Rene Ramirez Castro" userId="S::ivan_ramirez@javeriana.edu.co::94edf796-c7e6-4335-b841-ff315b4fe805" providerId="AD" clId="Web-{1C96BDD0-9FDF-973C-F055-89D620DC407D}" dt="2021-02-03T21:06:15.971" v="295" actId="1076"/>
          <ac:spMkLst>
            <pc:docMk/>
            <pc:sldMk cId="3289812981" sldId="385"/>
            <ac:spMk id="5" creationId="{00000000-0000-0000-0000-000000000000}"/>
          </ac:spMkLst>
        </pc:spChg>
        <pc:spChg chg="mod">
          <ac:chgData name="Ivan Rene Ramirez Castro" userId="S::ivan_ramirez@javeriana.edu.co::94edf796-c7e6-4335-b841-ff315b4fe805" providerId="AD" clId="Web-{1C96BDD0-9FDF-973C-F055-89D620DC407D}" dt="2021-02-03T20:56:47.519" v="258" actId="20577"/>
          <ac:spMkLst>
            <pc:docMk/>
            <pc:sldMk cId="3289812981" sldId="385"/>
            <ac:spMk id="19" creationId="{E9307032-C414-4A50-B28B-C1F669295CE8}"/>
          </ac:spMkLst>
        </pc:spChg>
        <pc:spChg chg="del topLvl">
          <ac:chgData name="Ivan Rene Ramirez Castro" userId="S::ivan_ramirez@javeriana.edu.co::94edf796-c7e6-4335-b841-ff315b4fe805" providerId="AD" clId="Web-{1C96BDD0-9FDF-973C-F055-89D620DC407D}" dt="2021-02-03T20:54:10.609" v="247"/>
          <ac:spMkLst>
            <pc:docMk/>
            <pc:sldMk cId="3289812981" sldId="385"/>
            <ac:spMk id="21" creationId="{D6B4B00E-7FD2-43BA-AC96-54B6F8725275}"/>
          </ac:spMkLst>
        </pc:spChg>
        <pc:spChg chg="del mod topLvl">
          <ac:chgData name="Ivan Rene Ramirez Castro" userId="S::ivan_ramirez@javeriana.edu.co::94edf796-c7e6-4335-b841-ff315b4fe805" providerId="AD" clId="Web-{1C96BDD0-9FDF-973C-F055-89D620DC407D}" dt="2021-02-03T20:54:05.921" v="246"/>
          <ac:spMkLst>
            <pc:docMk/>
            <pc:sldMk cId="3289812981" sldId="385"/>
            <ac:spMk id="22" creationId="{1A968343-8BFB-47FA-BC37-B00EBA66ECE5}"/>
          </ac:spMkLst>
        </pc:spChg>
        <pc:spChg chg="mod">
          <ac:chgData name="Ivan Rene Ramirez Castro" userId="S::ivan_ramirez@javeriana.edu.co::94edf796-c7e6-4335-b841-ff315b4fe805" providerId="AD" clId="Web-{1C96BDD0-9FDF-973C-F055-89D620DC407D}" dt="2021-02-03T20:56:55.051" v="263" actId="20577"/>
          <ac:spMkLst>
            <pc:docMk/>
            <pc:sldMk cId="3289812981" sldId="385"/>
            <ac:spMk id="25" creationId="{C70A3829-34B1-46BD-9D95-9DCB8D63EF21}"/>
          </ac:spMkLst>
        </pc:spChg>
        <pc:spChg chg="mod">
          <ac:chgData name="Ivan Rene Ramirez Castro" userId="S::ivan_ramirez@javeriana.edu.co::94edf796-c7e6-4335-b841-ff315b4fe805" providerId="AD" clId="Web-{1C96BDD0-9FDF-973C-F055-89D620DC407D}" dt="2021-02-03T20:55:20.798" v="249" actId="20577"/>
          <ac:spMkLst>
            <pc:docMk/>
            <pc:sldMk cId="3289812981" sldId="385"/>
            <ac:spMk id="32" creationId="{A3326BD4-9977-4B9B-9012-E43EF58E4D4E}"/>
          </ac:spMkLst>
        </pc:spChg>
        <pc:spChg chg="mod">
          <ac:chgData name="Ivan Rene Ramirez Castro" userId="S::ivan_ramirez@javeriana.edu.co::94edf796-c7e6-4335-b841-ff315b4fe805" providerId="AD" clId="Web-{1C96BDD0-9FDF-973C-F055-89D620DC407D}" dt="2021-02-03T21:03:53.843" v="287" actId="1076"/>
          <ac:spMkLst>
            <pc:docMk/>
            <pc:sldMk cId="3289812981" sldId="385"/>
            <ac:spMk id="38" creationId="{603F83BE-49C5-4B31-A7D6-9DEB9BB2F991}"/>
          </ac:spMkLst>
        </pc:spChg>
        <pc:spChg chg="mod">
          <ac:chgData name="Ivan Rene Ramirez Castro" userId="S::ivan_ramirez@javeriana.edu.co::94edf796-c7e6-4335-b841-ff315b4fe805" providerId="AD" clId="Web-{1C96BDD0-9FDF-973C-F055-89D620DC407D}" dt="2021-02-03T21:04:04.327" v="289" actId="1076"/>
          <ac:spMkLst>
            <pc:docMk/>
            <pc:sldMk cId="3289812981" sldId="385"/>
            <ac:spMk id="39" creationId="{DDAAEF8D-8CCA-4215-A2BC-476C78078998}"/>
          </ac:spMkLst>
        </pc:spChg>
        <pc:spChg chg="mod">
          <ac:chgData name="Ivan Rene Ramirez Castro" userId="S::ivan_ramirez@javeriana.edu.co::94edf796-c7e6-4335-b841-ff315b4fe805" providerId="AD" clId="Web-{1C96BDD0-9FDF-973C-F055-89D620DC407D}" dt="2021-02-03T21:07:33.379" v="329" actId="20577"/>
          <ac:spMkLst>
            <pc:docMk/>
            <pc:sldMk cId="3289812981" sldId="385"/>
            <ac:spMk id="40" creationId="{77570868-0F64-4F46-80B6-3404849732DE}"/>
          </ac:spMkLst>
        </pc:spChg>
        <pc:spChg chg="add mod">
          <ac:chgData name="Ivan Rene Ramirez Castro" userId="S::ivan_ramirez@javeriana.edu.co::94edf796-c7e6-4335-b841-ff315b4fe805" providerId="AD" clId="Web-{1C96BDD0-9FDF-973C-F055-89D620DC407D}" dt="2021-02-03T21:04:32.422" v="293" actId="1076"/>
          <ac:spMkLst>
            <pc:docMk/>
            <pc:sldMk cId="3289812981" sldId="385"/>
            <ac:spMk id="41" creationId="{969E426F-38E5-4D3E-8E01-27AF973E0AE4}"/>
          </ac:spMkLst>
        </pc:spChg>
        <pc:spChg chg="del">
          <ac:chgData name="Ivan Rene Ramirez Castro" userId="S::ivan_ramirez@javeriana.edu.co::94edf796-c7e6-4335-b841-ff315b4fe805" providerId="AD" clId="Web-{1C96BDD0-9FDF-973C-F055-89D620DC407D}" dt="2021-02-03T21:07:40.801" v="330"/>
          <ac:spMkLst>
            <pc:docMk/>
            <pc:sldMk cId="3289812981" sldId="385"/>
            <ac:spMk id="42" creationId="{0A26A873-1ABC-40AD-9811-2B6687FE00F1}"/>
          </ac:spMkLst>
        </pc:spChg>
        <pc:spChg chg="mod">
          <ac:chgData name="Ivan Rene Ramirez Castro" userId="S::ivan_ramirez@javeriana.edu.co::94edf796-c7e6-4335-b841-ff315b4fe805" providerId="AD" clId="Web-{1C96BDD0-9FDF-973C-F055-89D620DC407D}" dt="2021-02-03T21:01:09.979" v="281" actId="1076"/>
          <ac:spMkLst>
            <pc:docMk/>
            <pc:sldMk cId="3289812981" sldId="385"/>
            <ac:spMk id="114" creationId="{00000000-0000-0000-0000-000000000000}"/>
          </ac:spMkLst>
        </pc:spChg>
        <pc:spChg chg="mod">
          <ac:chgData name="Ivan Rene Ramirez Castro" userId="S::ivan_ramirez@javeriana.edu.co::94edf796-c7e6-4335-b841-ff315b4fe805" providerId="AD" clId="Web-{1C96BDD0-9FDF-973C-F055-89D620DC407D}" dt="2021-02-03T20:56:46.785" v="256" actId="20577"/>
          <ac:spMkLst>
            <pc:docMk/>
            <pc:sldMk cId="3289812981" sldId="385"/>
            <ac:spMk id="121" creationId="{00000000-0000-0000-0000-000000000000}"/>
          </ac:spMkLst>
        </pc:spChg>
        <pc:grpChg chg="mod">
          <ac:chgData name="Ivan Rene Ramirez Castro" userId="S::ivan_ramirez@javeriana.edu.co::94edf796-c7e6-4335-b841-ff315b4fe805" providerId="AD" clId="Web-{1C96BDD0-9FDF-973C-F055-89D620DC407D}" dt="2021-02-03T20:57:19.239" v="268" actId="1076"/>
          <ac:grpSpMkLst>
            <pc:docMk/>
            <pc:sldMk cId="3289812981" sldId="385"/>
            <ac:grpSpMk id="14" creationId="{70A509FC-7E25-478F-8FE1-897177B37722}"/>
          </ac:grpSpMkLst>
        </pc:grpChg>
        <pc:grpChg chg="mod">
          <ac:chgData name="Ivan Rene Ramirez Castro" userId="S::ivan_ramirez@javeriana.edu.co::94edf796-c7e6-4335-b841-ff315b4fe805" providerId="AD" clId="Web-{1C96BDD0-9FDF-973C-F055-89D620DC407D}" dt="2021-02-03T20:57:26.676" v="269" actId="1076"/>
          <ac:grpSpMkLst>
            <pc:docMk/>
            <pc:sldMk cId="3289812981" sldId="385"/>
            <ac:grpSpMk id="17" creationId="{89424093-26ED-41C0-8BBE-D32038CA1E27}"/>
          </ac:grpSpMkLst>
        </pc:grpChg>
        <pc:grpChg chg="del mod">
          <ac:chgData name="Ivan Rene Ramirez Castro" userId="S::ivan_ramirez@javeriana.edu.co::94edf796-c7e6-4335-b841-ff315b4fe805" providerId="AD" clId="Web-{1C96BDD0-9FDF-973C-F055-89D620DC407D}" dt="2021-02-03T20:54:05.921" v="246"/>
          <ac:grpSpMkLst>
            <pc:docMk/>
            <pc:sldMk cId="3289812981" sldId="385"/>
            <ac:grpSpMk id="20" creationId="{D21C76B4-C2DD-45CA-A6A7-CC40EEFE8540}"/>
          </ac:grpSpMkLst>
        </pc:grpChg>
        <pc:grpChg chg="mod">
          <ac:chgData name="Ivan Rene Ramirez Castro" userId="S::ivan_ramirez@javeriana.edu.co::94edf796-c7e6-4335-b841-ff315b4fe805" providerId="AD" clId="Web-{1C96BDD0-9FDF-973C-F055-89D620DC407D}" dt="2021-02-03T20:57:13.067" v="267" actId="1076"/>
          <ac:grpSpMkLst>
            <pc:docMk/>
            <pc:sldMk cId="3289812981" sldId="385"/>
            <ac:grpSpMk id="23" creationId="{A06E80AA-9163-416D-932F-1420C0B04F19}"/>
          </ac:grpSpMkLst>
        </pc:grpChg>
        <pc:grpChg chg="mod">
          <ac:chgData name="Ivan Rene Ramirez Castro" userId="S::ivan_ramirez@javeriana.edu.co::94edf796-c7e6-4335-b841-ff315b4fe805" providerId="AD" clId="Web-{1C96BDD0-9FDF-973C-F055-89D620DC407D}" dt="2021-02-03T20:57:39.661" v="272" actId="1076"/>
          <ac:grpSpMkLst>
            <pc:docMk/>
            <pc:sldMk cId="3289812981" sldId="385"/>
            <ac:grpSpMk id="26" creationId="{A3E492DE-8AA6-4138-82FA-EAC0DA7C817B}"/>
          </ac:grpSpMkLst>
        </pc:grpChg>
        <pc:grpChg chg="mod">
          <ac:chgData name="Ivan Rene Ramirez Castro" userId="S::ivan_ramirez@javeriana.edu.co::94edf796-c7e6-4335-b841-ff315b4fe805" providerId="AD" clId="Web-{1C96BDD0-9FDF-973C-F055-89D620DC407D}" dt="2021-02-03T20:57:44.177" v="273" actId="1076"/>
          <ac:grpSpMkLst>
            <pc:docMk/>
            <pc:sldMk cId="3289812981" sldId="385"/>
            <ac:grpSpMk id="29" creationId="{A7ED8A18-A933-448E-8C34-E7F6091FDF54}"/>
          </ac:grpSpMkLst>
        </pc:grpChg>
        <pc:grpChg chg="mod">
          <ac:chgData name="Ivan Rene Ramirez Castro" userId="S::ivan_ramirez@javeriana.edu.co::94edf796-c7e6-4335-b841-ff315b4fe805" providerId="AD" clId="Web-{1C96BDD0-9FDF-973C-F055-89D620DC407D}" dt="2021-02-03T20:57:08.926" v="266" actId="1076"/>
          <ac:grpSpMkLst>
            <pc:docMk/>
            <pc:sldMk cId="3289812981" sldId="385"/>
            <ac:grpSpMk id="33" creationId="{C716A131-5C1E-48F5-A1DB-6154EDB8C01C}"/>
          </ac:grpSpMkLst>
        </pc:grpChg>
        <pc:grpChg chg="mod">
          <ac:chgData name="Ivan Rene Ramirez Castro" userId="S::ivan_ramirez@javeriana.edu.co::94edf796-c7e6-4335-b841-ff315b4fe805" providerId="AD" clId="Web-{1C96BDD0-9FDF-973C-F055-89D620DC407D}" dt="2021-02-03T20:57:35.224" v="271" actId="1076"/>
          <ac:grpSpMkLst>
            <pc:docMk/>
            <pc:sldMk cId="3289812981" sldId="385"/>
            <ac:grpSpMk id="112" creationId="{00000000-0000-0000-0000-000000000000}"/>
          </ac:grpSpMkLst>
        </pc:grpChg>
        <pc:grpChg chg="mod">
          <ac:chgData name="Ivan Rene Ramirez Castro" userId="S::ivan_ramirez@javeriana.edu.co::94edf796-c7e6-4335-b841-ff315b4fe805" providerId="AD" clId="Web-{1C96BDD0-9FDF-973C-F055-89D620DC407D}" dt="2021-02-03T20:57:30.661" v="270" actId="1076"/>
          <ac:grpSpMkLst>
            <pc:docMk/>
            <pc:sldMk cId="3289812981" sldId="385"/>
            <ac:grpSpMk id="119" creationId="{00000000-0000-0000-0000-000000000000}"/>
          </ac:grpSpMkLst>
        </pc:grpChg>
        <pc:picChg chg="mod">
          <ac:chgData name="Ivan Rene Ramirez Castro" userId="S::ivan_ramirez@javeriana.edu.co::94edf796-c7e6-4335-b841-ff315b4fe805" providerId="AD" clId="Web-{1C96BDD0-9FDF-973C-F055-89D620DC407D}" dt="2021-02-03T21:00:56.916" v="280" actId="1076"/>
          <ac:picMkLst>
            <pc:docMk/>
            <pc:sldMk cId="3289812981" sldId="385"/>
            <ac:picMk id="4" creationId="{00000000-0000-0000-0000-000000000000}"/>
          </ac:picMkLst>
        </pc:picChg>
        <pc:cxnChg chg="del">
          <ac:chgData name="Ivan Rene Ramirez Castro" userId="S::ivan_ramirez@javeriana.edu.co::94edf796-c7e6-4335-b841-ff315b4fe805" providerId="AD" clId="Web-{1C96BDD0-9FDF-973C-F055-89D620DC407D}" dt="2021-02-03T21:00:41.135" v="277"/>
          <ac:cxnSpMkLst>
            <pc:docMk/>
            <pc:sldMk cId="3289812981" sldId="385"/>
            <ac:cxnSpMk id="2" creationId="{A37A5F07-D048-483C-A202-9DE63B8FFED5}"/>
          </ac:cxnSpMkLst>
        </pc:cxnChg>
      </pc:sldChg>
      <pc:sldChg chg="modSp">
        <pc:chgData name="Ivan Rene Ramirez Castro" userId="S::ivan_ramirez@javeriana.edu.co::94edf796-c7e6-4335-b841-ff315b4fe805" providerId="AD" clId="Web-{1C96BDD0-9FDF-973C-F055-89D620DC407D}" dt="2021-02-03T20:53:35.264" v="242" actId="20577"/>
        <pc:sldMkLst>
          <pc:docMk/>
          <pc:sldMk cId="209161185" sldId="392"/>
        </pc:sldMkLst>
        <pc:spChg chg="mod">
          <ac:chgData name="Ivan Rene Ramirez Castro" userId="S::ivan_ramirez@javeriana.edu.co::94edf796-c7e6-4335-b841-ff315b4fe805" providerId="AD" clId="Web-{1C96BDD0-9FDF-973C-F055-89D620DC407D}" dt="2021-02-03T20:53:35.264" v="242" actId="20577"/>
          <ac:spMkLst>
            <pc:docMk/>
            <pc:sldMk cId="209161185" sldId="392"/>
            <ac:spMk id="10" creationId="{00000000-0000-0000-0000-000000000000}"/>
          </ac:spMkLst>
        </pc:spChg>
      </pc:sldChg>
    </pc:docChg>
  </pc:docChgLst>
  <pc:docChgLst>
    <pc:chgData name="Angela Catalina Llaña Arciniegas" userId="cdc95936-1c96-4cee-91b8-f728ca233306" providerId="ADAL" clId="{00C767C2-729F-A448-BD5D-C8235C71B0C7}"/>
    <pc:docChg chg="undo custSel addSld modSld">
      <pc:chgData name="Angela Catalina Llaña Arciniegas" userId="cdc95936-1c96-4cee-91b8-f728ca233306" providerId="ADAL" clId="{00C767C2-729F-A448-BD5D-C8235C71B0C7}" dt="2021-02-10T00:03:38.024" v="225" actId="692"/>
      <pc:docMkLst>
        <pc:docMk/>
      </pc:docMkLst>
      <pc:sldChg chg="addSp modSp mod">
        <pc:chgData name="Angela Catalina Llaña Arciniegas" userId="cdc95936-1c96-4cee-91b8-f728ca233306" providerId="ADAL" clId="{00C767C2-729F-A448-BD5D-C8235C71B0C7}" dt="2021-02-09T21:43:16.604" v="36" actId="14100"/>
        <pc:sldMkLst>
          <pc:docMk/>
          <pc:sldMk cId="3289812981" sldId="385"/>
        </pc:sldMkLst>
        <pc:spChg chg="add mod">
          <ac:chgData name="Angela Catalina Llaña Arciniegas" userId="cdc95936-1c96-4cee-91b8-f728ca233306" providerId="ADAL" clId="{00C767C2-729F-A448-BD5D-C8235C71B0C7}" dt="2021-02-09T21:30:41.909" v="3" actId="14100"/>
          <ac:spMkLst>
            <pc:docMk/>
            <pc:sldMk cId="3289812981" sldId="385"/>
            <ac:spMk id="42" creationId="{644C2912-C2EA-5C43-B089-F039E754CBC8}"/>
          </ac:spMkLst>
        </pc:spChg>
        <pc:spChg chg="add mod">
          <ac:chgData name="Angela Catalina Llaña Arciniegas" userId="cdc95936-1c96-4cee-91b8-f728ca233306" providerId="ADAL" clId="{00C767C2-729F-A448-BD5D-C8235C71B0C7}" dt="2021-02-09T21:30:50.973" v="5" actId="1076"/>
          <ac:spMkLst>
            <pc:docMk/>
            <pc:sldMk cId="3289812981" sldId="385"/>
            <ac:spMk id="44" creationId="{0E29C892-46C6-DD4B-AE2A-A520B3369612}"/>
          </ac:spMkLst>
        </pc:spChg>
        <pc:spChg chg="add mod">
          <ac:chgData name="Angela Catalina Llaña Arciniegas" userId="cdc95936-1c96-4cee-91b8-f728ca233306" providerId="ADAL" clId="{00C767C2-729F-A448-BD5D-C8235C71B0C7}" dt="2021-02-09T21:31:00.411" v="8" actId="14100"/>
          <ac:spMkLst>
            <pc:docMk/>
            <pc:sldMk cId="3289812981" sldId="385"/>
            <ac:spMk id="45" creationId="{05516E57-9B4E-9E44-B0AD-72A8E4662E2D}"/>
          </ac:spMkLst>
        </pc:spChg>
        <pc:spChg chg="add mod">
          <ac:chgData name="Angela Catalina Llaña Arciniegas" userId="cdc95936-1c96-4cee-91b8-f728ca233306" providerId="ADAL" clId="{00C767C2-729F-A448-BD5D-C8235C71B0C7}" dt="2021-02-09T21:41:51.477" v="33" actId="14100"/>
          <ac:spMkLst>
            <pc:docMk/>
            <pc:sldMk cId="3289812981" sldId="385"/>
            <ac:spMk id="46" creationId="{1684624F-5D80-964B-BD55-788EC7922E9D}"/>
          </ac:spMkLst>
        </pc:spChg>
        <pc:spChg chg="add mod">
          <ac:chgData name="Angela Catalina Llaña Arciniegas" userId="cdc95936-1c96-4cee-91b8-f728ca233306" providerId="ADAL" clId="{00C767C2-729F-A448-BD5D-C8235C71B0C7}" dt="2021-02-09T21:41:47.913" v="32" actId="14100"/>
          <ac:spMkLst>
            <pc:docMk/>
            <pc:sldMk cId="3289812981" sldId="385"/>
            <ac:spMk id="47" creationId="{C81ADA6D-7B76-A74E-8AA3-0340E1D08A58}"/>
          </ac:spMkLst>
        </pc:spChg>
        <pc:spChg chg="add mod">
          <ac:chgData name="Angela Catalina Llaña Arciniegas" userId="cdc95936-1c96-4cee-91b8-f728ca233306" providerId="ADAL" clId="{00C767C2-729F-A448-BD5D-C8235C71B0C7}" dt="2021-02-09T21:31:33.207" v="19" actId="14100"/>
          <ac:spMkLst>
            <pc:docMk/>
            <pc:sldMk cId="3289812981" sldId="385"/>
            <ac:spMk id="48" creationId="{A83DD27B-4A69-524B-924C-6E0AA45554CF}"/>
          </ac:spMkLst>
        </pc:spChg>
        <pc:spChg chg="add mod">
          <ac:chgData name="Angela Catalina Llaña Arciniegas" userId="cdc95936-1c96-4cee-91b8-f728ca233306" providerId="ADAL" clId="{00C767C2-729F-A448-BD5D-C8235C71B0C7}" dt="2021-02-09T21:43:16.604" v="36" actId="14100"/>
          <ac:spMkLst>
            <pc:docMk/>
            <pc:sldMk cId="3289812981" sldId="385"/>
            <ac:spMk id="49" creationId="{91BCD73A-9C4B-324B-99E0-AB813B2EB6D7}"/>
          </ac:spMkLst>
        </pc:spChg>
        <pc:spChg chg="mod">
          <ac:chgData name="Angela Catalina Llaña Arciniegas" userId="cdc95936-1c96-4cee-91b8-f728ca233306" providerId="ADAL" clId="{00C767C2-729F-A448-BD5D-C8235C71B0C7}" dt="2021-02-09T21:32:04.615" v="24" actId="14100"/>
          <ac:spMkLst>
            <pc:docMk/>
            <pc:sldMk cId="3289812981" sldId="385"/>
            <ac:spMk id="113" creationId="{00000000-0000-0000-0000-000000000000}"/>
          </ac:spMkLst>
        </pc:spChg>
        <pc:picChg chg="mod">
          <ac:chgData name="Angela Catalina Llaña Arciniegas" userId="cdc95936-1c96-4cee-91b8-f728ca233306" providerId="ADAL" clId="{00C767C2-729F-A448-BD5D-C8235C71B0C7}" dt="2021-02-09T21:40:05.915" v="31" actId="1037"/>
          <ac:picMkLst>
            <pc:docMk/>
            <pc:sldMk cId="3289812981" sldId="385"/>
            <ac:picMk id="4" creationId="{00000000-0000-0000-0000-000000000000}"/>
          </ac:picMkLst>
        </pc:picChg>
      </pc:sldChg>
      <pc:sldChg chg="addSp modSp mod">
        <pc:chgData name="Angela Catalina Llaña Arciniegas" userId="cdc95936-1c96-4cee-91b8-f728ca233306" providerId="ADAL" clId="{00C767C2-729F-A448-BD5D-C8235C71B0C7}" dt="2021-02-09T22:38:27.229" v="98" actId="692"/>
        <pc:sldMkLst>
          <pc:docMk/>
          <pc:sldMk cId="3507007214" sldId="387"/>
        </pc:sldMkLst>
        <pc:spChg chg="mod">
          <ac:chgData name="Angela Catalina Llaña Arciniegas" userId="cdc95936-1c96-4cee-91b8-f728ca233306" providerId="ADAL" clId="{00C767C2-729F-A448-BD5D-C8235C71B0C7}" dt="2021-02-09T22:29:40.193" v="40" actId="1076"/>
          <ac:spMkLst>
            <pc:docMk/>
            <pc:sldMk cId="3507007214" sldId="387"/>
            <ac:spMk id="37" creationId="{BC25E46C-BE8E-B343-B72B-6733A340056C}"/>
          </ac:spMkLst>
        </pc:spChg>
        <pc:spChg chg="mod">
          <ac:chgData name="Angela Catalina Llaña Arciniegas" userId="cdc95936-1c96-4cee-91b8-f728ca233306" providerId="ADAL" clId="{00C767C2-729F-A448-BD5D-C8235C71B0C7}" dt="2021-02-09T22:29:40.193" v="40" actId="1076"/>
          <ac:spMkLst>
            <pc:docMk/>
            <pc:sldMk cId="3507007214" sldId="387"/>
            <ac:spMk id="38" creationId="{432D1D2A-8E2D-024A-BE37-D936AC9ECF94}"/>
          </ac:spMkLst>
        </pc:spChg>
        <pc:spChg chg="mod">
          <ac:chgData name="Angela Catalina Llaña Arciniegas" userId="cdc95936-1c96-4cee-91b8-f728ca233306" providerId="ADAL" clId="{00C767C2-729F-A448-BD5D-C8235C71B0C7}" dt="2021-02-09T22:29:40.193" v="40" actId="1076"/>
          <ac:spMkLst>
            <pc:docMk/>
            <pc:sldMk cId="3507007214" sldId="387"/>
            <ac:spMk id="40" creationId="{2512DC0F-4671-EE44-967F-E1902281CE36}"/>
          </ac:spMkLst>
        </pc:spChg>
        <pc:spChg chg="mod">
          <ac:chgData name="Angela Catalina Llaña Arciniegas" userId="cdc95936-1c96-4cee-91b8-f728ca233306" providerId="ADAL" clId="{00C767C2-729F-A448-BD5D-C8235C71B0C7}" dt="2021-02-09T22:29:40.193" v="40" actId="1076"/>
          <ac:spMkLst>
            <pc:docMk/>
            <pc:sldMk cId="3507007214" sldId="387"/>
            <ac:spMk id="41" creationId="{C9DD963D-B21A-064A-9A13-84BC5B3AB0D7}"/>
          </ac:spMkLst>
        </pc:spChg>
        <pc:spChg chg="mod">
          <ac:chgData name="Angela Catalina Llaña Arciniegas" userId="cdc95936-1c96-4cee-91b8-f728ca233306" providerId="ADAL" clId="{00C767C2-729F-A448-BD5D-C8235C71B0C7}" dt="2021-02-09T22:29:40.193" v="40" actId="1076"/>
          <ac:spMkLst>
            <pc:docMk/>
            <pc:sldMk cId="3507007214" sldId="387"/>
            <ac:spMk id="43" creationId="{8EE8BF68-DB2B-8E45-A25D-062AF1FE3929}"/>
          </ac:spMkLst>
        </pc:spChg>
        <pc:spChg chg="mod">
          <ac:chgData name="Angela Catalina Llaña Arciniegas" userId="cdc95936-1c96-4cee-91b8-f728ca233306" providerId="ADAL" clId="{00C767C2-729F-A448-BD5D-C8235C71B0C7}" dt="2021-02-09T22:29:40.193" v="40" actId="1076"/>
          <ac:spMkLst>
            <pc:docMk/>
            <pc:sldMk cId="3507007214" sldId="387"/>
            <ac:spMk id="44" creationId="{5B7E1A74-3E3D-6249-BC2D-F1E8F3539192}"/>
          </ac:spMkLst>
        </pc:spChg>
        <pc:spChg chg="mod">
          <ac:chgData name="Angela Catalina Llaña Arciniegas" userId="cdc95936-1c96-4cee-91b8-f728ca233306" providerId="ADAL" clId="{00C767C2-729F-A448-BD5D-C8235C71B0C7}" dt="2021-02-09T22:29:40.193" v="40" actId="1076"/>
          <ac:spMkLst>
            <pc:docMk/>
            <pc:sldMk cId="3507007214" sldId="387"/>
            <ac:spMk id="46" creationId="{80D54C46-0AA6-B645-86CE-CF4100E1C7C4}"/>
          </ac:spMkLst>
        </pc:spChg>
        <pc:spChg chg="mod">
          <ac:chgData name="Angela Catalina Llaña Arciniegas" userId="cdc95936-1c96-4cee-91b8-f728ca233306" providerId="ADAL" clId="{00C767C2-729F-A448-BD5D-C8235C71B0C7}" dt="2021-02-09T22:29:40.193" v="40" actId="1076"/>
          <ac:spMkLst>
            <pc:docMk/>
            <pc:sldMk cId="3507007214" sldId="387"/>
            <ac:spMk id="47" creationId="{97947F36-785D-8042-B8DA-E92D845C1DF7}"/>
          </ac:spMkLst>
        </pc:spChg>
        <pc:spChg chg="mod">
          <ac:chgData name="Angela Catalina Llaña Arciniegas" userId="cdc95936-1c96-4cee-91b8-f728ca233306" providerId="ADAL" clId="{00C767C2-729F-A448-BD5D-C8235C71B0C7}" dt="2021-02-09T22:29:40.193" v="40" actId="1076"/>
          <ac:spMkLst>
            <pc:docMk/>
            <pc:sldMk cId="3507007214" sldId="387"/>
            <ac:spMk id="49" creationId="{DF5DA3BA-34CE-C149-8297-341A5F2EE271}"/>
          </ac:spMkLst>
        </pc:spChg>
        <pc:spChg chg="mod">
          <ac:chgData name="Angela Catalina Llaña Arciniegas" userId="cdc95936-1c96-4cee-91b8-f728ca233306" providerId="ADAL" clId="{00C767C2-729F-A448-BD5D-C8235C71B0C7}" dt="2021-02-09T22:29:40.193" v="40" actId="1076"/>
          <ac:spMkLst>
            <pc:docMk/>
            <pc:sldMk cId="3507007214" sldId="387"/>
            <ac:spMk id="50" creationId="{19FC5A18-9C1A-2146-A072-B4B6AAF3230D}"/>
          </ac:spMkLst>
        </pc:spChg>
        <pc:spChg chg="mod">
          <ac:chgData name="Angela Catalina Llaña Arciniegas" userId="cdc95936-1c96-4cee-91b8-f728ca233306" providerId="ADAL" clId="{00C767C2-729F-A448-BD5D-C8235C71B0C7}" dt="2021-02-09T22:29:40.193" v="40" actId="1076"/>
          <ac:spMkLst>
            <pc:docMk/>
            <pc:sldMk cId="3507007214" sldId="387"/>
            <ac:spMk id="52" creationId="{2C6F086B-B8B8-E748-83FA-3DE01F55B722}"/>
          </ac:spMkLst>
        </pc:spChg>
        <pc:spChg chg="mod">
          <ac:chgData name="Angela Catalina Llaña Arciniegas" userId="cdc95936-1c96-4cee-91b8-f728ca233306" providerId="ADAL" clId="{00C767C2-729F-A448-BD5D-C8235C71B0C7}" dt="2021-02-09T22:29:40.193" v="40" actId="1076"/>
          <ac:spMkLst>
            <pc:docMk/>
            <pc:sldMk cId="3507007214" sldId="387"/>
            <ac:spMk id="53" creationId="{9A4CDCA4-3364-1042-87A6-AA3B726FD327}"/>
          </ac:spMkLst>
        </pc:spChg>
        <pc:spChg chg="mod">
          <ac:chgData name="Angela Catalina Llaña Arciniegas" userId="cdc95936-1c96-4cee-91b8-f728ca233306" providerId="ADAL" clId="{00C767C2-729F-A448-BD5D-C8235C71B0C7}" dt="2021-02-09T22:29:40.193" v="40" actId="1076"/>
          <ac:spMkLst>
            <pc:docMk/>
            <pc:sldMk cId="3507007214" sldId="387"/>
            <ac:spMk id="55" creationId="{662FE465-0B26-9549-A7D5-87156A8EC07C}"/>
          </ac:spMkLst>
        </pc:spChg>
        <pc:spChg chg="mod">
          <ac:chgData name="Angela Catalina Llaña Arciniegas" userId="cdc95936-1c96-4cee-91b8-f728ca233306" providerId="ADAL" clId="{00C767C2-729F-A448-BD5D-C8235C71B0C7}" dt="2021-02-09T22:29:40.193" v="40" actId="1076"/>
          <ac:spMkLst>
            <pc:docMk/>
            <pc:sldMk cId="3507007214" sldId="387"/>
            <ac:spMk id="56" creationId="{496A518D-8076-744F-9CFA-408CF7F56AC3}"/>
          </ac:spMkLst>
        </pc:spChg>
        <pc:spChg chg="mod">
          <ac:chgData name="Angela Catalina Llaña Arciniegas" userId="cdc95936-1c96-4cee-91b8-f728ca233306" providerId="ADAL" clId="{00C767C2-729F-A448-BD5D-C8235C71B0C7}" dt="2021-02-09T22:29:40.193" v="40" actId="1076"/>
          <ac:spMkLst>
            <pc:docMk/>
            <pc:sldMk cId="3507007214" sldId="387"/>
            <ac:spMk id="58" creationId="{AAC0CE20-495E-E141-A040-33199D85590E}"/>
          </ac:spMkLst>
        </pc:spChg>
        <pc:spChg chg="mod">
          <ac:chgData name="Angela Catalina Llaña Arciniegas" userId="cdc95936-1c96-4cee-91b8-f728ca233306" providerId="ADAL" clId="{00C767C2-729F-A448-BD5D-C8235C71B0C7}" dt="2021-02-09T22:29:40.193" v="40" actId="1076"/>
          <ac:spMkLst>
            <pc:docMk/>
            <pc:sldMk cId="3507007214" sldId="387"/>
            <ac:spMk id="59" creationId="{2EEA8884-4884-2344-A4EA-BF9591A51B8A}"/>
          </ac:spMkLst>
        </pc:spChg>
        <pc:spChg chg="add mod">
          <ac:chgData name="Angela Catalina Llaña Arciniegas" userId="cdc95936-1c96-4cee-91b8-f728ca233306" providerId="ADAL" clId="{00C767C2-729F-A448-BD5D-C8235C71B0C7}" dt="2021-02-09T22:30:56.488" v="53" actId="1076"/>
          <ac:spMkLst>
            <pc:docMk/>
            <pc:sldMk cId="3507007214" sldId="387"/>
            <ac:spMk id="68" creationId="{F02C7E2B-9B14-4B48-81C1-0E83F64DEC3A}"/>
          </ac:spMkLst>
        </pc:spChg>
        <pc:spChg chg="add mod">
          <ac:chgData name="Angela Catalina Llaña Arciniegas" userId="cdc95936-1c96-4cee-91b8-f728ca233306" providerId="ADAL" clId="{00C767C2-729F-A448-BD5D-C8235C71B0C7}" dt="2021-02-09T22:31:07.301" v="55" actId="1076"/>
          <ac:spMkLst>
            <pc:docMk/>
            <pc:sldMk cId="3507007214" sldId="387"/>
            <ac:spMk id="69" creationId="{6848B3EA-A95C-F344-9A19-1BA0B15666FA}"/>
          </ac:spMkLst>
        </pc:spChg>
        <pc:spChg chg="add mod">
          <ac:chgData name="Angela Catalina Llaña Arciniegas" userId="cdc95936-1c96-4cee-91b8-f728ca233306" providerId="ADAL" clId="{00C767C2-729F-A448-BD5D-C8235C71B0C7}" dt="2021-02-09T22:31:13.558" v="57" actId="1076"/>
          <ac:spMkLst>
            <pc:docMk/>
            <pc:sldMk cId="3507007214" sldId="387"/>
            <ac:spMk id="70" creationId="{B7D0E1FA-3D55-1049-84E5-7F27EE041477}"/>
          </ac:spMkLst>
        </pc:spChg>
        <pc:spChg chg="add mod">
          <ac:chgData name="Angela Catalina Llaña Arciniegas" userId="cdc95936-1c96-4cee-91b8-f728ca233306" providerId="ADAL" clId="{00C767C2-729F-A448-BD5D-C8235C71B0C7}" dt="2021-02-09T22:31:21.217" v="59" actId="1076"/>
          <ac:spMkLst>
            <pc:docMk/>
            <pc:sldMk cId="3507007214" sldId="387"/>
            <ac:spMk id="71" creationId="{58D6C959-1849-2645-831C-C0E19BCEC506}"/>
          </ac:spMkLst>
        </pc:spChg>
        <pc:spChg chg="add mod">
          <ac:chgData name="Angela Catalina Llaña Arciniegas" userId="cdc95936-1c96-4cee-91b8-f728ca233306" providerId="ADAL" clId="{00C767C2-729F-A448-BD5D-C8235C71B0C7}" dt="2021-02-09T22:31:33.565" v="63" actId="1076"/>
          <ac:spMkLst>
            <pc:docMk/>
            <pc:sldMk cId="3507007214" sldId="387"/>
            <ac:spMk id="72" creationId="{DC756E46-BE3D-2341-A9A2-F1CEB86549EB}"/>
          </ac:spMkLst>
        </pc:spChg>
        <pc:grpChg chg="add mod">
          <ac:chgData name="Angela Catalina Llaña Arciniegas" userId="cdc95936-1c96-4cee-91b8-f728ca233306" providerId="ADAL" clId="{00C767C2-729F-A448-BD5D-C8235C71B0C7}" dt="2021-02-09T22:29:40.193" v="40" actId="1076"/>
          <ac:grpSpMkLst>
            <pc:docMk/>
            <pc:sldMk cId="3507007214" sldId="387"/>
            <ac:grpSpMk id="36" creationId="{628FD3DE-A1F7-7247-8293-2ECE3C5871FC}"/>
          </ac:grpSpMkLst>
        </pc:grpChg>
        <pc:grpChg chg="add mod">
          <ac:chgData name="Angela Catalina Llaña Arciniegas" userId="cdc95936-1c96-4cee-91b8-f728ca233306" providerId="ADAL" clId="{00C767C2-729F-A448-BD5D-C8235C71B0C7}" dt="2021-02-09T22:29:40.193" v="40" actId="1076"/>
          <ac:grpSpMkLst>
            <pc:docMk/>
            <pc:sldMk cId="3507007214" sldId="387"/>
            <ac:grpSpMk id="39" creationId="{DD2CD636-2BBD-5F4F-A39A-87D929F9C554}"/>
          </ac:grpSpMkLst>
        </pc:grpChg>
        <pc:grpChg chg="add mod">
          <ac:chgData name="Angela Catalina Llaña Arciniegas" userId="cdc95936-1c96-4cee-91b8-f728ca233306" providerId="ADAL" clId="{00C767C2-729F-A448-BD5D-C8235C71B0C7}" dt="2021-02-09T22:29:40.193" v="40" actId="1076"/>
          <ac:grpSpMkLst>
            <pc:docMk/>
            <pc:sldMk cId="3507007214" sldId="387"/>
            <ac:grpSpMk id="42" creationId="{F32FECA5-9CD3-3A46-859D-9DB7141BFE60}"/>
          </ac:grpSpMkLst>
        </pc:grpChg>
        <pc:grpChg chg="add mod">
          <ac:chgData name="Angela Catalina Llaña Arciniegas" userId="cdc95936-1c96-4cee-91b8-f728ca233306" providerId="ADAL" clId="{00C767C2-729F-A448-BD5D-C8235C71B0C7}" dt="2021-02-09T22:29:40.193" v="40" actId="1076"/>
          <ac:grpSpMkLst>
            <pc:docMk/>
            <pc:sldMk cId="3507007214" sldId="387"/>
            <ac:grpSpMk id="45" creationId="{6D726FD5-2B72-F14F-B00E-0EB3E6F8EBC9}"/>
          </ac:grpSpMkLst>
        </pc:grpChg>
        <pc:grpChg chg="add mod">
          <ac:chgData name="Angela Catalina Llaña Arciniegas" userId="cdc95936-1c96-4cee-91b8-f728ca233306" providerId="ADAL" clId="{00C767C2-729F-A448-BD5D-C8235C71B0C7}" dt="2021-02-09T22:29:40.193" v="40" actId="1076"/>
          <ac:grpSpMkLst>
            <pc:docMk/>
            <pc:sldMk cId="3507007214" sldId="387"/>
            <ac:grpSpMk id="48" creationId="{702F333A-5C31-EC4A-8355-1FA242479861}"/>
          </ac:grpSpMkLst>
        </pc:grpChg>
        <pc:grpChg chg="add mod">
          <ac:chgData name="Angela Catalina Llaña Arciniegas" userId="cdc95936-1c96-4cee-91b8-f728ca233306" providerId="ADAL" clId="{00C767C2-729F-A448-BD5D-C8235C71B0C7}" dt="2021-02-09T22:29:40.193" v="40" actId="1076"/>
          <ac:grpSpMkLst>
            <pc:docMk/>
            <pc:sldMk cId="3507007214" sldId="387"/>
            <ac:grpSpMk id="51" creationId="{A0F7CEE4-93B6-E546-B9CC-3FF11C8F98B5}"/>
          </ac:grpSpMkLst>
        </pc:grpChg>
        <pc:grpChg chg="add mod">
          <ac:chgData name="Angela Catalina Llaña Arciniegas" userId="cdc95936-1c96-4cee-91b8-f728ca233306" providerId="ADAL" clId="{00C767C2-729F-A448-BD5D-C8235C71B0C7}" dt="2021-02-09T22:29:40.193" v="40" actId="1076"/>
          <ac:grpSpMkLst>
            <pc:docMk/>
            <pc:sldMk cId="3507007214" sldId="387"/>
            <ac:grpSpMk id="54" creationId="{84628691-35C7-474D-A6F5-BBCC3D6491CE}"/>
          </ac:grpSpMkLst>
        </pc:grpChg>
        <pc:grpChg chg="add mod">
          <ac:chgData name="Angela Catalina Llaña Arciniegas" userId="cdc95936-1c96-4cee-91b8-f728ca233306" providerId="ADAL" clId="{00C767C2-729F-A448-BD5D-C8235C71B0C7}" dt="2021-02-09T22:29:40.193" v="40" actId="1076"/>
          <ac:grpSpMkLst>
            <pc:docMk/>
            <pc:sldMk cId="3507007214" sldId="387"/>
            <ac:grpSpMk id="57" creationId="{B5A030EA-66E0-4B41-A253-083FD0EA2286}"/>
          </ac:grpSpMkLst>
        </pc:grpChg>
        <pc:graphicFrameChg chg="mod">
          <ac:chgData name="Angela Catalina Llaña Arciniegas" userId="cdc95936-1c96-4cee-91b8-f728ca233306" providerId="ADAL" clId="{00C767C2-729F-A448-BD5D-C8235C71B0C7}" dt="2021-02-09T22:22:02.105" v="37" actId="1076"/>
          <ac:graphicFrameMkLst>
            <pc:docMk/>
            <pc:sldMk cId="3507007214" sldId="387"/>
            <ac:graphicFrameMk id="80" creationId="{1964873E-CAFD-4E85-927A-26F4B8BEAD46}"/>
          </ac:graphicFrameMkLst>
        </pc:graphicFrameChg>
        <pc:picChg chg="mod">
          <ac:chgData name="Angela Catalina Llaña Arciniegas" userId="cdc95936-1c96-4cee-91b8-f728ca233306" providerId="ADAL" clId="{00C767C2-729F-A448-BD5D-C8235C71B0C7}" dt="2021-02-09T22:34:21.147" v="72" actId="167"/>
          <ac:picMkLst>
            <pc:docMk/>
            <pc:sldMk cId="3507007214" sldId="387"/>
            <ac:picMk id="4" creationId="{00000000-0000-0000-0000-000000000000}"/>
          </ac:picMkLst>
        </pc:picChg>
        <pc:picChg chg="add mod">
          <ac:chgData name="Angela Catalina Llaña Arciniegas" userId="cdc95936-1c96-4cee-91b8-f728ca233306" providerId="ADAL" clId="{00C767C2-729F-A448-BD5D-C8235C71B0C7}" dt="2021-02-09T22:34:35.282" v="74" actId="1076"/>
          <ac:picMkLst>
            <pc:docMk/>
            <pc:sldMk cId="3507007214" sldId="387"/>
            <ac:picMk id="73" creationId="{512EA748-4842-9845-88CA-A00EA6956DB5}"/>
          </ac:picMkLst>
        </pc:picChg>
        <pc:cxnChg chg="mod">
          <ac:chgData name="Angela Catalina Llaña Arciniegas" userId="cdc95936-1c96-4cee-91b8-f728ca233306" providerId="ADAL" clId="{00C767C2-729F-A448-BD5D-C8235C71B0C7}" dt="2021-02-09T22:38:27.229" v="98" actId="692"/>
          <ac:cxnSpMkLst>
            <pc:docMk/>
            <pc:sldMk cId="3507007214" sldId="387"/>
            <ac:cxnSpMk id="14" creationId="{00000000-0000-0000-0000-000000000000}"/>
          </ac:cxnSpMkLst>
        </pc:cxnChg>
        <pc:cxnChg chg="mod">
          <ac:chgData name="Angela Catalina Llaña Arciniegas" userId="cdc95936-1c96-4cee-91b8-f728ca233306" providerId="ADAL" clId="{00C767C2-729F-A448-BD5D-C8235C71B0C7}" dt="2021-02-09T22:38:17.703" v="92" actId="692"/>
          <ac:cxnSpMkLst>
            <pc:docMk/>
            <pc:sldMk cId="3507007214" sldId="387"/>
            <ac:cxnSpMk id="15" creationId="{00000000-0000-0000-0000-000000000000}"/>
          </ac:cxnSpMkLst>
        </pc:cxnChg>
        <pc:cxnChg chg="mod">
          <ac:chgData name="Angela Catalina Llaña Arciniegas" userId="cdc95936-1c96-4cee-91b8-f728ca233306" providerId="ADAL" clId="{00C767C2-729F-A448-BD5D-C8235C71B0C7}" dt="2021-02-09T22:38:00.383" v="80" actId="692"/>
          <ac:cxnSpMkLst>
            <pc:docMk/>
            <pc:sldMk cId="3507007214" sldId="387"/>
            <ac:cxnSpMk id="16" creationId="{00000000-0000-0000-0000-000000000000}"/>
          </ac:cxnSpMkLst>
        </pc:cxnChg>
        <pc:cxnChg chg="add mod">
          <ac:chgData name="Angela Catalina Llaña Arciniegas" userId="cdc95936-1c96-4cee-91b8-f728ca233306" providerId="ADAL" clId="{00C767C2-729F-A448-BD5D-C8235C71B0C7}" dt="2021-02-09T22:38:07.792" v="86" actId="692"/>
          <ac:cxnSpMkLst>
            <pc:docMk/>
            <pc:sldMk cId="3507007214" sldId="387"/>
            <ac:cxnSpMk id="64" creationId="{4497973E-1394-4D4A-839C-3087022F587D}"/>
          </ac:cxnSpMkLst>
        </pc:cxnChg>
      </pc:sldChg>
      <pc:sldChg chg="addSp modSp mod">
        <pc:chgData name="Angela Catalina Llaña Arciniegas" userId="cdc95936-1c96-4cee-91b8-f728ca233306" providerId="ADAL" clId="{00C767C2-729F-A448-BD5D-C8235C71B0C7}" dt="2021-02-10T00:03:38.024" v="225" actId="692"/>
        <pc:sldMkLst>
          <pc:docMk/>
          <pc:sldMk cId="980405750" sldId="388"/>
        </pc:sldMkLst>
        <pc:spChg chg="mod">
          <ac:chgData name="Angela Catalina Llaña Arciniegas" userId="cdc95936-1c96-4cee-91b8-f728ca233306" providerId="ADAL" clId="{00C767C2-729F-A448-BD5D-C8235C71B0C7}" dt="2021-02-09T23:57:28.455" v="112" actId="14100"/>
          <ac:spMkLst>
            <pc:docMk/>
            <pc:sldMk cId="980405750" sldId="388"/>
            <ac:spMk id="41" creationId="{2591E8CA-BD41-1E44-B7B8-156CF31FAB44}"/>
          </ac:spMkLst>
        </pc:spChg>
        <pc:spChg chg="mod">
          <ac:chgData name="Angela Catalina Llaña Arciniegas" userId="cdc95936-1c96-4cee-91b8-f728ca233306" providerId="ADAL" clId="{00C767C2-729F-A448-BD5D-C8235C71B0C7}" dt="2021-02-09T23:57:28.455" v="112" actId="14100"/>
          <ac:spMkLst>
            <pc:docMk/>
            <pc:sldMk cId="980405750" sldId="388"/>
            <ac:spMk id="42" creationId="{0A74540B-12BC-8345-BE50-B7F3E616CAFB}"/>
          </ac:spMkLst>
        </pc:spChg>
        <pc:spChg chg="mod">
          <ac:chgData name="Angela Catalina Llaña Arciniegas" userId="cdc95936-1c96-4cee-91b8-f728ca233306" providerId="ADAL" clId="{00C767C2-729F-A448-BD5D-C8235C71B0C7}" dt="2021-02-09T23:57:28.455" v="112" actId="14100"/>
          <ac:spMkLst>
            <pc:docMk/>
            <pc:sldMk cId="980405750" sldId="388"/>
            <ac:spMk id="44" creationId="{683222CF-DAB7-A944-BF0A-20F452A0DE55}"/>
          </ac:spMkLst>
        </pc:spChg>
        <pc:spChg chg="mod">
          <ac:chgData name="Angela Catalina Llaña Arciniegas" userId="cdc95936-1c96-4cee-91b8-f728ca233306" providerId="ADAL" clId="{00C767C2-729F-A448-BD5D-C8235C71B0C7}" dt="2021-02-09T23:57:28.455" v="112" actId="14100"/>
          <ac:spMkLst>
            <pc:docMk/>
            <pc:sldMk cId="980405750" sldId="388"/>
            <ac:spMk id="45" creationId="{87E5EE09-48CC-3240-876F-37CE608B3CE1}"/>
          </ac:spMkLst>
        </pc:spChg>
        <pc:spChg chg="mod">
          <ac:chgData name="Angela Catalina Llaña Arciniegas" userId="cdc95936-1c96-4cee-91b8-f728ca233306" providerId="ADAL" clId="{00C767C2-729F-A448-BD5D-C8235C71B0C7}" dt="2021-02-09T23:57:28.455" v="112" actId="14100"/>
          <ac:spMkLst>
            <pc:docMk/>
            <pc:sldMk cId="980405750" sldId="388"/>
            <ac:spMk id="47" creationId="{3E88745E-16E1-DA4D-889F-451549B654A9}"/>
          </ac:spMkLst>
        </pc:spChg>
        <pc:spChg chg="mod">
          <ac:chgData name="Angela Catalina Llaña Arciniegas" userId="cdc95936-1c96-4cee-91b8-f728ca233306" providerId="ADAL" clId="{00C767C2-729F-A448-BD5D-C8235C71B0C7}" dt="2021-02-09T23:57:28.455" v="112" actId="14100"/>
          <ac:spMkLst>
            <pc:docMk/>
            <pc:sldMk cId="980405750" sldId="388"/>
            <ac:spMk id="48" creationId="{CED1F720-C2C9-BD44-8E6B-FC005805584F}"/>
          </ac:spMkLst>
        </pc:spChg>
        <pc:spChg chg="mod">
          <ac:chgData name="Angela Catalina Llaña Arciniegas" userId="cdc95936-1c96-4cee-91b8-f728ca233306" providerId="ADAL" clId="{00C767C2-729F-A448-BD5D-C8235C71B0C7}" dt="2021-02-09T23:57:28.455" v="112" actId="14100"/>
          <ac:spMkLst>
            <pc:docMk/>
            <pc:sldMk cId="980405750" sldId="388"/>
            <ac:spMk id="50" creationId="{7E488700-58E4-AB4B-A739-D7187CD3C9B3}"/>
          </ac:spMkLst>
        </pc:spChg>
        <pc:spChg chg="mod">
          <ac:chgData name="Angela Catalina Llaña Arciniegas" userId="cdc95936-1c96-4cee-91b8-f728ca233306" providerId="ADAL" clId="{00C767C2-729F-A448-BD5D-C8235C71B0C7}" dt="2021-02-09T23:57:28.455" v="112" actId="14100"/>
          <ac:spMkLst>
            <pc:docMk/>
            <pc:sldMk cId="980405750" sldId="388"/>
            <ac:spMk id="51" creationId="{6225410E-83FA-6049-8D80-9C40BFF4D4A5}"/>
          </ac:spMkLst>
        </pc:spChg>
        <pc:spChg chg="mod">
          <ac:chgData name="Angela Catalina Llaña Arciniegas" userId="cdc95936-1c96-4cee-91b8-f728ca233306" providerId="ADAL" clId="{00C767C2-729F-A448-BD5D-C8235C71B0C7}" dt="2021-02-09T23:57:28.455" v="112" actId="14100"/>
          <ac:spMkLst>
            <pc:docMk/>
            <pc:sldMk cId="980405750" sldId="388"/>
            <ac:spMk id="53" creationId="{1BE07CE6-4182-A64B-94F2-BF2699FF04A3}"/>
          </ac:spMkLst>
        </pc:spChg>
        <pc:spChg chg="mod">
          <ac:chgData name="Angela Catalina Llaña Arciniegas" userId="cdc95936-1c96-4cee-91b8-f728ca233306" providerId="ADAL" clId="{00C767C2-729F-A448-BD5D-C8235C71B0C7}" dt="2021-02-09T23:57:28.455" v="112" actId="14100"/>
          <ac:spMkLst>
            <pc:docMk/>
            <pc:sldMk cId="980405750" sldId="388"/>
            <ac:spMk id="54" creationId="{1A50C3C7-994B-3E40-9E60-A00D45099DEA}"/>
          </ac:spMkLst>
        </pc:spChg>
        <pc:spChg chg="mod">
          <ac:chgData name="Angela Catalina Llaña Arciniegas" userId="cdc95936-1c96-4cee-91b8-f728ca233306" providerId="ADAL" clId="{00C767C2-729F-A448-BD5D-C8235C71B0C7}" dt="2021-02-09T23:57:28.455" v="112" actId="14100"/>
          <ac:spMkLst>
            <pc:docMk/>
            <pc:sldMk cId="980405750" sldId="388"/>
            <ac:spMk id="56" creationId="{4544C391-496B-7548-93E9-FA4AE4801853}"/>
          </ac:spMkLst>
        </pc:spChg>
        <pc:spChg chg="mod">
          <ac:chgData name="Angela Catalina Llaña Arciniegas" userId="cdc95936-1c96-4cee-91b8-f728ca233306" providerId="ADAL" clId="{00C767C2-729F-A448-BD5D-C8235C71B0C7}" dt="2021-02-09T23:57:28.455" v="112" actId="14100"/>
          <ac:spMkLst>
            <pc:docMk/>
            <pc:sldMk cId="980405750" sldId="388"/>
            <ac:spMk id="57" creationId="{6A57B819-8C10-4F45-A94E-65A263B4E902}"/>
          </ac:spMkLst>
        </pc:spChg>
        <pc:spChg chg="mod">
          <ac:chgData name="Angela Catalina Llaña Arciniegas" userId="cdc95936-1c96-4cee-91b8-f728ca233306" providerId="ADAL" clId="{00C767C2-729F-A448-BD5D-C8235C71B0C7}" dt="2021-02-09T23:57:28.455" v="112" actId="14100"/>
          <ac:spMkLst>
            <pc:docMk/>
            <pc:sldMk cId="980405750" sldId="388"/>
            <ac:spMk id="59" creationId="{1A7C50FC-3D3C-7540-80BB-9E908A12EBF5}"/>
          </ac:spMkLst>
        </pc:spChg>
        <pc:spChg chg="mod">
          <ac:chgData name="Angela Catalina Llaña Arciniegas" userId="cdc95936-1c96-4cee-91b8-f728ca233306" providerId="ADAL" clId="{00C767C2-729F-A448-BD5D-C8235C71B0C7}" dt="2021-02-09T23:57:28.455" v="112" actId="14100"/>
          <ac:spMkLst>
            <pc:docMk/>
            <pc:sldMk cId="980405750" sldId="388"/>
            <ac:spMk id="60" creationId="{E09DA781-8841-834C-A638-990F0B351A24}"/>
          </ac:spMkLst>
        </pc:spChg>
        <pc:spChg chg="mod">
          <ac:chgData name="Angela Catalina Llaña Arciniegas" userId="cdc95936-1c96-4cee-91b8-f728ca233306" providerId="ADAL" clId="{00C767C2-729F-A448-BD5D-C8235C71B0C7}" dt="2021-02-09T23:57:28.455" v="112" actId="14100"/>
          <ac:spMkLst>
            <pc:docMk/>
            <pc:sldMk cId="980405750" sldId="388"/>
            <ac:spMk id="62" creationId="{C8B9EB6E-D024-F04B-AA4B-EAD71CCB214E}"/>
          </ac:spMkLst>
        </pc:spChg>
        <pc:spChg chg="mod">
          <ac:chgData name="Angela Catalina Llaña Arciniegas" userId="cdc95936-1c96-4cee-91b8-f728ca233306" providerId="ADAL" clId="{00C767C2-729F-A448-BD5D-C8235C71B0C7}" dt="2021-02-09T23:57:28.455" v="112" actId="14100"/>
          <ac:spMkLst>
            <pc:docMk/>
            <pc:sldMk cId="980405750" sldId="388"/>
            <ac:spMk id="63" creationId="{93943687-0DCB-964E-8BD6-1E53024D81DC}"/>
          </ac:spMkLst>
        </pc:spChg>
        <pc:spChg chg="add mod">
          <ac:chgData name="Angela Catalina Llaña Arciniegas" userId="cdc95936-1c96-4cee-91b8-f728ca233306" providerId="ADAL" clId="{00C767C2-729F-A448-BD5D-C8235C71B0C7}" dt="2021-02-09T23:57:28.455" v="112" actId="14100"/>
          <ac:spMkLst>
            <pc:docMk/>
            <pc:sldMk cId="980405750" sldId="388"/>
            <ac:spMk id="66" creationId="{5D05E4F8-51AC-1F48-850A-B924215BAC0C}"/>
          </ac:spMkLst>
        </pc:spChg>
        <pc:spChg chg="add mod">
          <ac:chgData name="Angela Catalina Llaña Arciniegas" userId="cdc95936-1c96-4cee-91b8-f728ca233306" providerId="ADAL" clId="{00C767C2-729F-A448-BD5D-C8235C71B0C7}" dt="2021-02-09T23:57:28.455" v="112" actId="14100"/>
          <ac:spMkLst>
            <pc:docMk/>
            <pc:sldMk cId="980405750" sldId="388"/>
            <ac:spMk id="67" creationId="{3F66EC17-DA02-CF4C-80C0-F42DA057C301}"/>
          </ac:spMkLst>
        </pc:spChg>
        <pc:spChg chg="add mod">
          <ac:chgData name="Angela Catalina Llaña Arciniegas" userId="cdc95936-1c96-4cee-91b8-f728ca233306" providerId="ADAL" clId="{00C767C2-729F-A448-BD5D-C8235C71B0C7}" dt="2021-02-09T23:57:28.455" v="112" actId="14100"/>
          <ac:spMkLst>
            <pc:docMk/>
            <pc:sldMk cId="980405750" sldId="388"/>
            <ac:spMk id="68" creationId="{B0FAADD8-4A98-8244-97BE-9DC09D11F638}"/>
          </ac:spMkLst>
        </pc:spChg>
        <pc:spChg chg="mod">
          <ac:chgData name="Angela Catalina Llaña Arciniegas" userId="cdc95936-1c96-4cee-91b8-f728ca233306" providerId="ADAL" clId="{00C767C2-729F-A448-BD5D-C8235C71B0C7}" dt="2021-02-09T23:57:28.455" v="112" actId="14100"/>
          <ac:spMkLst>
            <pc:docMk/>
            <pc:sldMk cId="980405750" sldId="388"/>
            <ac:spMk id="69" creationId="{B8AC021D-D053-4BDC-BF60-B92EE8553352}"/>
          </ac:spMkLst>
        </pc:spChg>
        <pc:spChg chg="mod">
          <ac:chgData name="Angela Catalina Llaña Arciniegas" userId="cdc95936-1c96-4cee-91b8-f728ca233306" providerId="ADAL" clId="{00C767C2-729F-A448-BD5D-C8235C71B0C7}" dt="2021-02-09T23:57:28.455" v="112" actId="14100"/>
          <ac:spMkLst>
            <pc:docMk/>
            <pc:sldMk cId="980405750" sldId="388"/>
            <ac:spMk id="70" creationId="{0A2347C8-3E92-4206-8BCA-7BE19E81FD9A}"/>
          </ac:spMkLst>
        </pc:spChg>
        <pc:spChg chg="mod">
          <ac:chgData name="Angela Catalina Llaña Arciniegas" userId="cdc95936-1c96-4cee-91b8-f728ca233306" providerId="ADAL" clId="{00C767C2-729F-A448-BD5D-C8235C71B0C7}" dt="2021-02-09T23:57:28.455" v="112" actId="14100"/>
          <ac:spMkLst>
            <pc:docMk/>
            <pc:sldMk cId="980405750" sldId="388"/>
            <ac:spMk id="72" creationId="{8C64F117-9EDC-4F83-838D-304EB15C3936}"/>
          </ac:spMkLst>
        </pc:spChg>
        <pc:spChg chg="mod">
          <ac:chgData name="Angela Catalina Llaña Arciniegas" userId="cdc95936-1c96-4cee-91b8-f728ca233306" providerId="ADAL" clId="{00C767C2-729F-A448-BD5D-C8235C71B0C7}" dt="2021-02-09T23:57:28.455" v="112" actId="14100"/>
          <ac:spMkLst>
            <pc:docMk/>
            <pc:sldMk cId="980405750" sldId="388"/>
            <ac:spMk id="73" creationId="{67FE4248-7D0D-41C7-BE67-0D2433A5C0D6}"/>
          </ac:spMkLst>
        </pc:spChg>
        <pc:spChg chg="mod">
          <ac:chgData name="Angela Catalina Llaña Arciniegas" userId="cdc95936-1c96-4cee-91b8-f728ca233306" providerId="ADAL" clId="{00C767C2-729F-A448-BD5D-C8235C71B0C7}" dt="2021-02-09T23:57:28.455" v="112" actId="14100"/>
          <ac:spMkLst>
            <pc:docMk/>
            <pc:sldMk cId="980405750" sldId="388"/>
            <ac:spMk id="74" creationId="{1875BD4B-D28C-4466-A63D-96E5355CCEA3}"/>
          </ac:spMkLst>
        </pc:spChg>
        <pc:spChg chg="add mod">
          <ac:chgData name="Angela Catalina Llaña Arciniegas" userId="cdc95936-1c96-4cee-91b8-f728ca233306" providerId="ADAL" clId="{00C767C2-729F-A448-BD5D-C8235C71B0C7}" dt="2021-02-09T23:58:43.693" v="150" actId="1076"/>
          <ac:spMkLst>
            <pc:docMk/>
            <pc:sldMk cId="980405750" sldId="388"/>
            <ac:spMk id="83" creationId="{2A94D32D-E743-D84D-A6CF-3C70E51324A5}"/>
          </ac:spMkLst>
        </pc:spChg>
        <pc:grpChg chg="add mod">
          <ac:chgData name="Angela Catalina Llaña Arciniegas" userId="cdc95936-1c96-4cee-91b8-f728ca233306" providerId="ADAL" clId="{00C767C2-729F-A448-BD5D-C8235C71B0C7}" dt="2021-02-09T23:57:28.455" v="112" actId="14100"/>
          <ac:grpSpMkLst>
            <pc:docMk/>
            <pc:sldMk cId="980405750" sldId="388"/>
            <ac:grpSpMk id="40" creationId="{91B5C0D4-580D-764A-A715-2ADF6F3D46D8}"/>
          </ac:grpSpMkLst>
        </pc:grpChg>
        <pc:grpChg chg="add mod">
          <ac:chgData name="Angela Catalina Llaña Arciniegas" userId="cdc95936-1c96-4cee-91b8-f728ca233306" providerId="ADAL" clId="{00C767C2-729F-A448-BD5D-C8235C71B0C7}" dt="2021-02-09T23:57:28.455" v="112" actId="14100"/>
          <ac:grpSpMkLst>
            <pc:docMk/>
            <pc:sldMk cId="980405750" sldId="388"/>
            <ac:grpSpMk id="43" creationId="{6FB73602-BC15-9947-8415-48DD9E3B91BA}"/>
          </ac:grpSpMkLst>
        </pc:grpChg>
        <pc:grpChg chg="add mod">
          <ac:chgData name="Angela Catalina Llaña Arciniegas" userId="cdc95936-1c96-4cee-91b8-f728ca233306" providerId="ADAL" clId="{00C767C2-729F-A448-BD5D-C8235C71B0C7}" dt="2021-02-09T23:57:28.455" v="112" actId="14100"/>
          <ac:grpSpMkLst>
            <pc:docMk/>
            <pc:sldMk cId="980405750" sldId="388"/>
            <ac:grpSpMk id="46" creationId="{1E750E04-3606-B149-9DCE-A9C4098765BB}"/>
          </ac:grpSpMkLst>
        </pc:grpChg>
        <pc:grpChg chg="add mod">
          <ac:chgData name="Angela Catalina Llaña Arciniegas" userId="cdc95936-1c96-4cee-91b8-f728ca233306" providerId="ADAL" clId="{00C767C2-729F-A448-BD5D-C8235C71B0C7}" dt="2021-02-09T23:57:28.455" v="112" actId="14100"/>
          <ac:grpSpMkLst>
            <pc:docMk/>
            <pc:sldMk cId="980405750" sldId="388"/>
            <ac:grpSpMk id="49" creationId="{7D8E6063-59B5-0048-ADAA-CEF5668FD0BB}"/>
          </ac:grpSpMkLst>
        </pc:grpChg>
        <pc:grpChg chg="add mod">
          <ac:chgData name="Angela Catalina Llaña Arciniegas" userId="cdc95936-1c96-4cee-91b8-f728ca233306" providerId="ADAL" clId="{00C767C2-729F-A448-BD5D-C8235C71B0C7}" dt="2021-02-09T23:57:28.455" v="112" actId="14100"/>
          <ac:grpSpMkLst>
            <pc:docMk/>
            <pc:sldMk cId="980405750" sldId="388"/>
            <ac:grpSpMk id="52" creationId="{C70BDF0B-E164-CC47-9836-6CFE4D614766}"/>
          </ac:grpSpMkLst>
        </pc:grpChg>
        <pc:grpChg chg="add mod">
          <ac:chgData name="Angela Catalina Llaña Arciniegas" userId="cdc95936-1c96-4cee-91b8-f728ca233306" providerId="ADAL" clId="{00C767C2-729F-A448-BD5D-C8235C71B0C7}" dt="2021-02-09T23:57:28.455" v="112" actId="14100"/>
          <ac:grpSpMkLst>
            <pc:docMk/>
            <pc:sldMk cId="980405750" sldId="388"/>
            <ac:grpSpMk id="55" creationId="{3E0A83E1-27C5-B54F-AE7D-82BE1EFAECA5}"/>
          </ac:grpSpMkLst>
        </pc:grpChg>
        <pc:grpChg chg="add mod">
          <ac:chgData name="Angela Catalina Llaña Arciniegas" userId="cdc95936-1c96-4cee-91b8-f728ca233306" providerId="ADAL" clId="{00C767C2-729F-A448-BD5D-C8235C71B0C7}" dt="2021-02-09T23:57:28.455" v="112" actId="14100"/>
          <ac:grpSpMkLst>
            <pc:docMk/>
            <pc:sldMk cId="980405750" sldId="388"/>
            <ac:grpSpMk id="58" creationId="{C3DEB727-4B89-3949-945D-AE43938B21B5}"/>
          </ac:grpSpMkLst>
        </pc:grpChg>
        <pc:grpChg chg="add mod">
          <ac:chgData name="Angela Catalina Llaña Arciniegas" userId="cdc95936-1c96-4cee-91b8-f728ca233306" providerId="ADAL" clId="{00C767C2-729F-A448-BD5D-C8235C71B0C7}" dt="2021-02-09T23:57:28.455" v="112" actId="14100"/>
          <ac:grpSpMkLst>
            <pc:docMk/>
            <pc:sldMk cId="980405750" sldId="388"/>
            <ac:grpSpMk id="61" creationId="{7E0C3650-6A51-5B4C-BAC0-DA66E8DDAF06}"/>
          </ac:grpSpMkLst>
        </pc:grpChg>
        <pc:picChg chg="mod">
          <ac:chgData name="Angela Catalina Llaña Arciniegas" userId="cdc95936-1c96-4cee-91b8-f728ca233306" providerId="ADAL" clId="{00C767C2-729F-A448-BD5D-C8235C71B0C7}" dt="2021-02-09T23:57:30.003" v="114" actId="1076"/>
          <ac:picMkLst>
            <pc:docMk/>
            <pc:sldMk cId="980405750" sldId="388"/>
            <ac:picMk id="4" creationId="{00000000-0000-0000-0000-000000000000}"/>
          </ac:picMkLst>
        </pc:picChg>
        <pc:picChg chg="add mod">
          <ac:chgData name="Angela Catalina Llaña Arciniegas" userId="cdc95936-1c96-4cee-91b8-f728ca233306" providerId="ADAL" clId="{00C767C2-729F-A448-BD5D-C8235C71B0C7}" dt="2021-02-09T23:57:28.455" v="112" actId="14100"/>
          <ac:picMkLst>
            <pc:docMk/>
            <pc:sldMk cId="980405750" sldId="388"/>
            <ac:picMk id="65" creationId="{40B56307-A1AB-4348-8186-59BB668566BD}"/>
          </ac:picMkLst>
        </pc:picChg>
        <pc:cxnChg chg="mod">
          <ac:chgData name="Angela Catalina Llaña Arciniegas" userId="cdc95936-1c96-4cee-91b8-f728ca233306" providerId="ADAL" clId="{00C767C2-729F-A448-BD5D-C8235C71B0C7}" dt="2021-02-10T00:03:38.024" v="225" actId="692"/>
          <ac:cxnSpMkLst>
            <pc:docMk/>
            <pc:sldMk cId="980405750" sldId="388"/>
            <ac:cxnSpMk id="15" creationId="{00000000-0000-0000-0000-000000000000}"/>
          </ac:cxnSpMkLst>
        </pc:cxnChg>
        <pc:cxnChg chg="mod">
          <ac:chgData name="Angela Catalina Llaña Arciniegas" userId="cdc95936-1c96-4cee-91b8-f728ca233306" providerId="ADAL" clId="{00C767C2-729F-A448-BD5D-C8235C71B0C7}" dt="2021-02-10T00:03:29.062" v="219" actId="692"/>
          <ac:cxnSpMkLst>
            <pc:docMk/>
            <pc:sldMk cId="980405750" sldId="388"/>
            <ac:cxnSpMk id="16" creationId="{00000000-0000-0000-0000-000000000000}"/>
          </ac:cxnSpMkLst>
        </pc:cxnChg>
        <pc:cxnChg chg="add mod">
          <ac:chgData name="Angela Catalina Llaña Arciniegas" userId="cdc95936-1c96-4cee-91b8-f728ca233306" providerId="ADAL" clId="{00C767C2-729F-A448-BD5D-C8235C71B0C7}" dt="2021-02-09T23:57:28.455" v="112" actId="14100"/>
          <ac:cxnSpMkLst>
            <pc:docMk/>
            <pc:sldMk cId="980405750" sldId="388"/>
            <ac:cxnSpMk id="37" creationId="{1CB09770-7B36-A64A-BC90-42753CAA8DAB}"/>
          </ac:cxnSpMkLst>
        </pc:cxnChg>
        <pc:cxnChg chg="add mod">
          <ac:chgData name="Angela Catalina Llaña Arciniegas" userId="cdc95936-1c96-4cee-91b8-f728ca233306" providerId="ADAL" clId="{00C767C2-729F-A448-BD5D-C8235C71B0C7}" dt="2021-02-09T23:57:28.455" v="112" actId="14100"/>
          <ac:cxnSpMkLst>
            <pc:docMk/>
            <pc:sldMk cId="980405750" sldId="388"/>
            <ac:cxnSpMk id="38" creationId="{2E441DA8-8176-5E44-AA69-2F95B1A01C8F}"/>
          </ac:cxnSpMkLst>
        </pc:cxnChg>
        <pc:cxnChg chg="add mod">
          <ac:chgData name="Angela Catalina Llaña Arciniegas" userId="cdc95936-1c96-4cee-91b8-f728ca233306" providerId="ADAL" clId="{00C767C2-729F-A448-BD5D-C8235C71B0C7}" dt="2021-02-09T23:57:28.455" v="112" actId="14100"/>
          <ac:cxnSpMkLst>
            <pc:docMk/>
            <pc:sldMk cId="980405750" sldId="388"/>
            <ac:cxnSpMk id="39" creationId="{7A18ED6A-D39F-E046-BA5A-0F0A3416C763}"/>
          </ac:cxnSpMkLst>
        </pc:cxnChg>
        <pc:cxnChg chg="add mod">
          <ac:chgData name="Angela Catalina Llaña Arciniegas" userId="cdc95936-1c96-4cee-91b8-f728ca233306" providerId="ADAL" clId="{00C767C2-729F-A448-BD5D-C8235C71B0C7}" dt="2021-02-09T23:57:28.455" v="112" actId="14100"/>
          <ac:cxnSpMkLst>
            <pc:docMk/>
            <pc:sldMk cId="980405750" sldId="388"/>
            <ac:cxnSpMk id="64" creationId="{4C03D48A-0696-1F4A-BF66-7A3BAA75D870}"/>
          </ac:cxnSpMkLst>
        </pc:cxnChg>
        <pc:cxnChg chg="mod">
          <ac:chgData name="Angela Catalina Llaña Arciniegas" userId="cdc95936-1c96-4cee-91b8-f728ca233306" providerId="ADAL" clId="{00C767C2-729F-A448-BD5D-C8235C71B0C7}" dt="2021-02-09T23:57:28.455" v="112" actId="14100"/>
          <ac:cxnSpMkLst>
            <pc:docMk/>
            <pc:sldMk cId="980405750" sldId="388"/>
            <ac:cxnSpMk id="76" creationId="{3E6CF1FC-0B4E-4D78-9678-FA2912B52625}"/>
          </ac:cxnSpMkLst>
        </pc:cxnChg>
        <pc:cxnChg chg="mod">
          <ac:chgData name="Angela Catalina Llaña Arciniegas" userId="cdc95936-1c96-4cee-91b8-f728ca233306" providerId="ADAL" clId="{00C767C2-729F-A448-BD5D-C8235C71B0C7}" dt="2021-02-09T23:57:28.455" v="112" actId="14100"/>
          <ac:cxnSpMkLst>
            <pc:docMk/>
            <pc:sldMk cId="980405750" sldId="388"/>
            <ac:cxnSpMk id="77" creationId="{8E861FB6-FA9D-4E8F-8443-34F42B1635DD}"/>
          </ac:cxnSpMkLst>
        </pc:cxnChg>
        <pc:cxnChg chg="mod">
          <ac:chgData name="Angela Catalina Llaña Arciniegas" userId="cdc95936-1c96-4cee-91b8-f728ca233306" providerId="ADAL" clId="{00C767C2-729F-A448-BD5D-C8235C71B0C7}" dt="2021-02-09T23:57:28.455" v="112" actId="14100"/>
          <ac:cxnSpMkLst>
            <pc:docMk/>
            <pc:sldMk cId="980405750" sldId="388"/>
            <ac:cxnSpMk id="78" creationId="{97C199FC-E3CC-40F7-996A-522D7973BCE9}"/>
          </ac:cxnSpMkLst>
        </pc:cxnChg>
        <pc:cxnChg chg="mod">
          <ac:chgData name="Angela Catalina Llaña Arciniegas" userId="cdc95936-1c96-4cee-91b8-f728ca233306" providerId="ADAL" clId="{00C767C2-729F-A448-BD5D-C8235C71B0C7}" dt="2021-02-09T23:57:28.455" v="112" actId="14100"/>
          <ac:cxnSpMkLst>
            <pc:docMk/>
            <pc:sldMk cId="980405750" sldId="388"/>
            <ac:cxnSpMk id="79" creationId="{FC61E6A0-2BAA-429C-9012-E85BF2454F3D}"/>
          </ac:cxnSpMkLst>
        </pc:cxnChg>
        <pc:cxnChg chg="mod">
          <ac:chgData name="Angela Catalina Llaña Arciniegas" userId="cdc95936-1c96-4cee-91b8-f728ca233306" providerId="ADAL" clId="{00C767C2-729F-A448-BD5D-C8235C71B0C7}" dt="2021-02-09T23:57:28.455" v="112" actId="14100"/>
          <ac:cxnSpMkLst>
            <pc:docMk/>
            <pc:sldMk cId="980405750" sldId="388"/>
            <ac:cxnSpMk id="80" creationId="{C7A06B94-7FB7-44E3-BB84-4FC049B05ED4}"/>
          </ac:cxnSpMkLst>
        </pc:cxnChg>
      </pc:sldChg>
      <pc:sldChg chg="delSp modSp add mod">
        <pc:chgData name="Angela Catalina Llaña Arciniegas" userId="cdc95936-1c96-4cee-91b8-f728ca233306" providerId="ADAL" clId="{00C767C2-729F-A448-BD5D-C8235C71B0C7}" dt="2021-02-10T00:02:53.599" v="213" actId="692"/>
        <pc:sldMkLst>
          <pc:docMk/>
          <pc:sldMk cId="2071730087" sldId="394"/>
        </pc:sldMkLst>
        <pc:spChg chg="mod">
          <ac:chgData name="Angela Catalina Llaña Arciniegas" userId="cdc95936-1c96-4cee-91b8-f728ca233306" providerId="ADAL" clId="{00C767C2-729F-A448-BD5D-C8235C71B0C7}" dt="2021-02-09T23:59:37.305" v="183" actId="1076"/>
          <ac:spMkLst>
            <pc:docMk/>
            <pc:sldMk cId="2071730087" sldId="394"/>
            <ac:spMk id="68" creationId="{B0FAADD8-4A98-8244-97BE-9DC09D11F638}"/>
          </ac:spMkLst>
        </pc:spChg>
        <pc:spChg chg="mod">
          <ac:chgData name="Angela Catalina Llaña Arciniegas" userId="cdc95936-1c96-4cee-91b8-f728ca233306" providerId="ADAL" clId="{00C767C2-729F-A448-BD5D-C8235C71B0C7}" dt="2021-02-10T00:01:00.431" v="195" actId="1076"/>
          <ac:spMkLst>
            <pc:docMk/>
            <pc:sldMk cId="2071730087" sldId="394"/>
            <ac:spMk id="69" creationId="{B8AC021D-D053-4BDC-BF60-B92EE8553352}"/>
          </ac:spMkLst>
        </pc:spChg>
        <pc:spChg chg="del mod">
          <ac:chgData name="Angela Catalina Llaña Arciniegas" userId="cdc95936-1c96-4cee-91b8-f728ca233306" providerId="ADAL" clId="{00C767C2-729F-A448-BD5D-C8235C71B0C7}" dt="2021-02-10T00:01:38.988" v="201" actId="478"/>
          <ac:spMkLst>
            <pc:docMk/>
            <pc:sldMk cId="2071730087" sldId="394"/>
            <ac:spMk id="72" creationId="{8C64F117-9EDC-4F83-838D-304EB15C3936}"/>
          </ac:spMkLst>
        </pc:spChg>
        <pc:spChg chg="del mod">
          <ac:chgData name="Angela Catalina Llaña Arciniegas" userId="cdc95936-1c96-4cee-91b8-f728ca233306" providerId="ADAL" clId="{00C767C2-729F-A448-BD5D-C8235C71B0C7}" dt="2021-02-10T00:01:34.897" v="200" actId="478"/>
          <ac:spMkLst>
            <pc:docMk/>
            <pc:sldMk cId="2071730087" sldId="394"/>
            <ac:spMk id="73" creationId="{67FE4248-7D0D-41C7-BE67-0D2433A5C0D6}"/>
          </ac:spMkLst>
        </pc:spChg>
        <pc:spChg chg="del">
          <ac:chgData name="Angela Catalina Llaña Arciniegas" userId="cdc95936-1c96-4cee-91b8-f728ca233306" providerId="ADAL" clId="{00C767C2-729F-A448-BD5D-C8235C71B0C7}" dt="2021-02-10T00:01:32.362" v="199" actId="478"/>
          <ac:spMkLst>
            <pc:docMk/>
            <pc:sldMk cId="2071730087" sldId="394"/>
            <ac:spMk id="74" creationId="{1875BD4B-D28C-4466-A63D-96E5355CCEA3}"/>
          </ac:spMkLst>
        </pc:spChg>
        <pc:spChg chg="mod">
          <ac:chgData name="Angela Catalina Llaña Arciniegas" userId="cdc95936-1c96-4cee-91b8-f728ca233306" providerId="ADAL" clId="{00C767C2-729F-A448-BD5D-C8235C71B0C7}" dt="2021-02-09T23:59:14.455" v="180" actId="20577"/>
          <ac:spMkLst>
            <pc:docMk/>
            <pc:sldMk cId="2071730087" sldId="394"/>
            <ac:spMk id="83" creationId="{2A94D32D-E743-D84D-A6CF-3C70E51324A5}"/>
          </ac:spMkLst>
        </pc:spChg>
        <pc:picChg chg="mod">
          <ac:chgData name="Angela Catalina Llaña Arciniegas" userId="cdc95936-1c96-4cee-91b8-f728ca233306" providerId="ADAL" clId="{00C767C2-729F-A448-BD5D-C8235C71B0C7}" dt="2021-02-10T00:00:54.978" v="193" actId="1076"/>
          <ac:picMkLst>
            <pc:docMk/>
            <pc:sldMk cId="2071730087" sldId="394"/>
            <ac:picMk id="65" creationId="{40B56307-A1AB-4348-8186-59BB668566BD}"/>
          </ac:picMkLst>
        </pc:picChg>
        <pc:cxnChg chg="mod">
          <ac:chgData name="Angela Catalina Llaña Arciniegas" userId="cdc95936-1c96-4cee-91b8-f728ca233306" providerId="ADAL" clId="{00C767C2-729F-A448-BD5D-C8235C71B0C7}" dt="2021-02-10T00:02:53.599" v="213" actId="692"/>
          <ac:cxnSpMkLst>
            <pc:docMk/>
            <pc:sldMk cId="2071730087" sldId="394"/>
            <ac:cxnSpMk id="15" creationId="{00000000-0000-0000-0000-000000000000}"/>
          </ac:cxnSpMkLst>
        </pc:cxnChg>
        <pc:cxnChg chg="mod">
          <ac:chgData name="Angela Catalina Llaña Arciniegas" userId="cdc95936-1c96-4cee-91b8-f728ca233306" providerId="ADAL" clId="{00C767C2-729F-A448-BD5D-C8235C71B0C7}" dt="2021-02-10T00:02:36.307" v="207" actId="692"/>
          <ac:cxnSpMkLst>
            <pc:docMk/>
            <pc:sldMk cId="2071730087" sldId="394"/>
            <ac:cxnSpMk id="16" creationId="{00000000-0000-0000-0000-000000000000}"/>
          </ac:cxnSpMkLst>
        </pc:cxnChg>
        <pc:cxnChg chg="mod">
          <ac:chgData name="Angela Catalina Llaña Arciniegas" userId="cdc95936-1c96-4cee-91b8-f728ca233306" providerId="ADAL" clId="{00C767C2-729F-A448-BD5D-C8235C71B0C7}" dt="2021-02-10T00:01:32.362" v="199" actId="478"/>
          <ac:cxnSpMkLst>
            <pc:docMk/>
            <pc:sldMk cId="2071730087" sldId="394"/>
            <ac:cxnSpMk id="37" creationId="{1CB09770-7B36-A64A-BC90-42753CAA8DAB}"/>
          </ac:cxnSpMkLst>
        </pc:cxnChg>
        <pc:cxnChg chg="del mod">
          <ac:chgData name="Angela Catalina Llaña Arciniegas" userId="cdc95936-1c96-4cee-91b8-f728ca233306" providerId="ADAL" clId="{00C767C2-729F-A448-BD5D-C8235C71B0C7}" dt="2021-02-09T23:59:41.445" v="185" actId="478"/>
          <ac:cxnSpMkLst>
            <pc:docMk/>
            <pc:sldMk cId="2071730087" sldId="394"/>
            <ac:cxnSpMk id="38" creationId="{2E441DA8-8176-5E44-AA69-2F95B1A01C8F}"/>
          </ac:cxnSpMkLst>
        </pc:cxnChg>
        <pc:cxnChg chg="mod">
          <ac:chgData name="Angela Catalina Llaña Arciniegas" userId="cdc95936-1c96-4cee-91b8-f728ca233306" providerId="ADAL" clId="{00C767C2-729F-A448-BD5D-C8235C71B0C7}" dt="2021-02-09T23:59:28.754" v="181" actId="14100"/>
          <ac:cxnSpMkLst>
            <pc:docMk/>
            <pc:sldMk cId="2071730087" sldId="394"/>
            <ac:cxnSpMk id="64" creationId="{4C03D48A-0696-1F4A-BF66-7A3BAA75D870}"/>
          </ac:cxnSpMkLst>
        </pc:cxnChg>
        <pc:cxnChg chg="del">
          <ac:chgData name="Angela Catalina Llaña Arciniegas" userId="cdc95936-1c96-4cee-91b8-f728ca233306" providerId="ADAL" clId="{00C767C2-729F-A448-BD5D-C8235C71B0C7}" dt="2021-02-09T23:59:39.462" v="184" actId="478"/>
          <ac:cxnSpMkLst>
            <pc:docMk/>
            <pc:sldMk cId="2071730087" sldId="394"/>
            <ac:cxnSpMk id="76" creationId="{3E6CF1FC-0B4E-4D78-9678-FA2912B52625}"/>
          </ac:cxnSpMkLst>
        </pc:cxnChg>
        <pc:cxnChg chg="del">
          <ac:chgData name="Angela Catalina Llaña Arciniegas" userId="cdc95936-1c96-4cee-91b8-f728ca233306" providerId="ADAL" clId="{00C767C2-729F-A448-BD5D-C8235C71B0C7}" dt="2021-02-10T00:00:34.397" v="186" actId="478"/>
          <ac:cxnSpMkLst>
            <pc:docMk/>
            <pc:sldMk cId="2071730087" sldId="394"/>
            <ac:cxnSpMk id="77" creationId="{8E861FB6-FA9D-4E8F-8443-34F42B1635DD}"/>
          </ac:cxnSpMkLst>
        </pc:cxnChg>
        <pc:cxnChg chg="del">
          <ac:chgData name="Angela Catalina Llaña Arciniegas" userId="cdc95936-1c96-4cee-91b8-f728ca233306" providerId="ADAL" clId="{00C767C2-729F-A448-BD5D-C8235C71B0C7}" dt="2021-02-10T00:00:35.876" v="187" actId="478"/>
          <ac:cxnSpMkLst>
            <pc:docMk/>
            <pc:sldMk cId="2071730087" sldId="394"/>
            <ac:cxnSpMk id="78" creationId="{97C199FC-E3CC-40F7-996A-522D7973BCE9}"/>
          </ac:cxnSpMkLst>
        </pc:cxnChg>
        <pc:cxnChg chg="mod">
          <ac:chgData name="Angela Catalina Llaña Arciniegas" userId="cdc95936-1c96-4cee-91b8-f728ca233306" providerId="ADAL" clId="{00C767C2-729F-A448-BD5D-C8235C71B0C7}" dt="2021-02-10T00:00:51.018" v="191" actId="14100"/>
          <ac:cxnSpMkLst>
            <pc:docMk/>
            <pc:sldMk cId="2071730087" sldId="394"/>
            <ac:cxnSpMk id="79" creationId="{FC61E6A0-2BAA-429C-9012-E85BF2454F3D}"/>
          </ac:cxnSpMkLst>
        </pc:cxnChg>
        <pc:cxnChg chg="del">
          <ac:chgData name="Angela Catalina Llaña Arciniegas" userId="cdc95936-1c96-4cee-91b8-f728ca233306" providerId="ADAL" clId="{00C767C2-729F-A448-BD5D-C8235C71B0C7}" dt="2021-02-10T00:01:25.704" v="197" actId="478"/>
          <ac:cxnSpMkLst>
            <pc:docMk/>
            <pc:sldMk cId="2071730087" sldId="394"/>
            <ac:cxnSpMk id="80" creationId="{C7A06B94-7FB7-44E3-BB84-4FC049B05ED4}"/>
          </ac:cxnSpMkLst>
        </pc:cxnChg>
      </pc:sldChg>
    </pc:docChg>
  </pc:docChgLst>
  <pc:docChgLst>
    <pc:chgData name="Oscar Giovanni Fonseca Neira" userId="S::fonseca.oscar@javeriana.edu.co::a4c637aa-9b5b-41a0-a94c-eee62eef30c7" providerId="AD" clId="Web-{DB79F365-56C8-6FB9-9158-DA6E41250DB0}"/>
    <pc:docChg chg="modSld">
      <pc:chgData name="Oscar Giovanni Fonseca Neira" userId="S::fonseca.oscar@javeriana.edu.co::a4c637aa-9b5b-41a0-a94c-eee62eef30c7" providerId="AD" clId="Web-{DB79F365-56C8-6FB9-9158-DA6E41250DB0}" dt="2021-02-10T21:14:58.969" v="3"/>
      <pc:docMkLst>
        <pc:docMk/>
      </pc:docMkLst>
      <pc:sldChg chg="addSp delSp modSp">
        <pc:chgData name="Oscar Giovanni Fonseca Neira" userId="S::fonseca.oscar@javeriana.edu.co::a4c637aa-9b5b-41a0-a94c-eee62eef30c7" providerId="AD" clId="Web-{DB79F365-56C8-6FB9-9158-DA6E41250DB0}" dt="2021-02-10T21:14:58.969" v="3"/>
        <pc:sldMkLst>
          <pc:docMk/>
          <pc:sldMk cId="3688969082" sldId="390"/>
        </pc:sldMkLst>
        <pc:picChg chg="add del mod">
          <ac:chgData name="Oscar Giovanni Fonseca Neira" userId="S::fonseca.oscar@javeriana.edu.co::a4c637aa-9b5b-41a0-a94c-eee62eef30c7" providerId="AD" clId="Web-{DB79F365-56C8-6FB9-9158-DA6E41250DB0}" dt="2021-02-10T21:14:14.155" v="1"/>
          <ac:picMkLst>
            <pc:docMk/>
            <pc:sldMk cId="3688969082" sldId="390"/>
            <ac:picMk id="2" creationId="{D56872CF-BFC8-4C0A-80FB-01D61566AFB7}"/>
          </ac:picMkLst>
        </pc:picChg>
        <pc:picChg chg="add del mod">
          <ac:chgData name="Oscar Giovanni Fonseca Neira" userId="S::fonseca.oscar@javeriana.edu.co::a4c637aa-9b5b-41a0-a94c-eee62eef30c7" providerId="AD" clId="Web-{DB79F365-56C8-6FB9-9158-DA6E41250DB0}" dt="2021-02-10T21:14:58.969" v="3"/>
          <ac:picMkLst>
            <pc:docMk/>
            <pc:sldMk cId="3688969082" sldId="390"/>
            <ac:picMk id="3" creationId="{E2032796-E3A0-449F-B182-6E70DF651252}"/>
          </ac:picMkLst>
        </pc:picChg>
      </pc:sldChg>
    </pc:docChg>
  </pc:docChgLst>
  <pc:docChgLst>
    <pc:chgData name="Angela Catalina Llaña Arciniegas" userId="S::ll.angela@javeriana.edu.co::cdc95936-1c96-4cee-91b8-f728ca233306" providerId="AD" clId="Web-{126FE94A-C864-FA75-D8F5-D9A3108DFA77}"/>
    <pc:docChg chg="modSld">
      <pc:chgData name="Angela Catalina Llaña Arciniegas" userId="S::ll.angela@javeriana.edu.co::cdc95936-1c96-4cee-91b8-f728ca233306" providerId="AD" clId="Web-{126FE94A-C864-FA75-D8F5-D9A3108DFA77}" dt="2021-02-03T21:07:09.296" v="234"/>
      <pc:docMkLst>
        <pc:docMk/>
      </pc:docMkLst>
      <pc:sldChg chg="modSp">
        <pc:chgData name="Angela Catalina Llaña Arciniegas" userId="S::ll.angela@javeriana.edu.co::cdc95936-1c96-4cee-91b8-f728ca233306" providerId="AD" clId="Web-{126FE94A-C864-FA75-D8F5-D9A3108DFA77}" dt="2021-02-03T20:33:37.512" v="7" actId="20577"/>
        <pc:sldMkLst>
          <pc:docMk/>
          <pc:sldMk cId="1986512727" sldId="381"/>
        </pc:sldMkLst>
        <pc:spChg chg="mod">
          <ac:chgData name="Angela Catalina Llaña Arciniegas" userId="S::ll.angela@javeriana.edu.co::cdc95936-1c96-4cee-91b8-f728ca233306" providerId="AD" clId="Web-{126FE94A-C864-FA75-D8F5-D9A3108DFA77}" dt="2021-02-03T20:33:37.512" v="7" actId="20577"/>
          <ac:spMkLst>
            <pc:docMk/>
            <pc:sldMk cId="1986512727" sldId="381"/>
            <ac:spMk id="8" creationId="{00000000-0000-0000-0000-000000000000}"/>
          </ac:spMkLst>
        </pc:spChg>
      </pc:sldChg>
      <pc:sldChg chg="modSp">
        <pc:chgData name="Angela Catalina Llaña Arciniegas" userId="S::ll.angela@javeriana.edu.co::cdc95936-1c96-4cee-91b8-f728ca233306" providerId="AD" clId="Web-{126FE94A-C864-FA75-D8F5-D9A3108DFA77}" dt="2021-02-03T20:48:58.940" v="162" actId="20577"/>
        <pc:sldMkLst>
          <pc:docMk/>
          <pc:sldMk cId="1915256712" sldId="384"/>
        </pc:sldMkLst>
        <pc:spChg chg="mod">
          <ac:chgData name="Angela Catalina Llaña Arciniegas" userId="S::ll.angela@javeriana.edu.co::cdc95936-1c96-4cee-91b8-f728ca233306" providerId="AD" clId="Web-{126FE94A-C864-FA75-D8F5-D9A3108DFA77}" dt="2021-02-03T20:43:20.338" v="49" actId="20577"/>
          <ac:spMkLst>
            <pc:docMk/>
            <pc:sldMk cId="1915256712" sldId="384"/>
            <ac:spMk id="12" creationId="{00000000-0000-0000-0000-000000000000}"/>
          </ac:spMkLst>
        </pc:spChg>
        <pc:spChg chg="mod">
          <ac:chgData name="Angela Catalina Llaña Arciniegas" userId="S::ll.angela@javeriana.edu.co::cdc95936-1c96-4cee-91b8-f728ca233306" providerId="AD" clId="Web-{126FE94A-C864-FA75-D8F5-D9A3108DFA77}" dt="2021-02-03T20:48:58.940" v="162" actId="20577"/>
          <ac:spMkLst>
            <pc:docMk/>
            <pc:sldMk cId="1915256712" sldId="384"/>
            <ac:spMk id="13" creationId="{00000000-0000-0000-0000-000000000000}"/>
          </ac:spMkLst>
        </pc:spChg>
      </pc:sldChg>
      <pc:sldChg chg="addSp delSp modSp">
        <pc:chgData name="Angela Catalina Llaña Arciniegas" userId="S::ll.angela@javeriana.edu.co::cdc95936-1c96-4cee-91b8-f728ca233306" providerId="AD" clId="Web-{126FE94A-C864-FA75-D8F5-D9A3108DFA77}" dt="2021-02-03T21:07:09.296" v="234"/>
        <pc:sldMkLst>
          <pc:docMk/>
          <pc:sldMk cId="3289812981" sldId="385"/>
        </pc:sldMkLst>
        <pc:spChg chg="mod">
          <ac:chgData name="Angela Catalina Llaña Arciniegas" userId="S::ll.angela@javeriana.edu.co::cdc95936-1c96-4cee-91b8-f728ca233306" providerId="AD" clId="Web-{126FE94A-C864-FA75-D8F5-D9A3108DFA77}" dt="2021-02-03T20:56:57.452" v="187" actId="20577"/>
          <ac:spMkLst>
            <pc:docMk/>
            <pc:sldMk cId="3289812981" sldId="385"/>
            <ac:spMk id="28" creationId="{3D31582E-9B9F-4D6C-8E34-8435407DC593}"/>
          </ac:spMkLst>
        </pc:spChg>
        <pc:spChg chg="add mod">
          <ac:chgData name="Angela Catalina Llaña Arciniegas" userId="S::ll.angela@javeriana.edu.co::cdc95936-1c96-4cee-91b8-f728ca233306" providerId="AD" clId="Web-{126FE94A-C864-FA75-D8F5-D9A3108DFA77}" dt="2021-02-03T21:03:08.383" v="217" actId="1076"/>
          <ac:spMkLst>
            <pc:docMk/>
            <pc:sldMk cId="3289812981" sldId="385"/>
            <ac:spMk id="36" creationId="{FB25B349-0F4A-4728-B71C-BD81A240BB68}"/>
          </ac:spMkLst>
        </pc:spChg>
        <pc:spChg chg="add mod">
          <ac:chgData name="Angela Catalina Llaña Arciniegas" userId="S::ll.angela@javeriana.edu.co::cdc95936-1c96-4cee-91b8-f728ca233306" providerId="AD" clId="Web-{126FE94A-C864-FA75-D8F5-D9A3108DFA77}" dt="2021-02-03T21:03:18.399" v="218" actId="1076"/>
          <ac:spMkLst>
            <pc:docMk/>
            <pc:sldMk cId="3289812981" sldId="385"/>
            <ac:spMk id="37" creationId="{07D089F1-ED12-496D-81B6-4B2CB5472AAA}"/>
          </ac:spMkLst>
        </pc:spChg>
        <pc:spChg chg="add mod">
          <ac:chgData name="Angela Catalina Llaña Arciniegas" userId="S::ll.angela@javeriana.edu.co::cdc95936-1c96-4cee-91b8-f728ca233306" providerId="AD" clId="Web-{126FE94A-C864-FA75-D8F5-D9A3108DFA77}" dt="2021-02-03T20:59:41.394" v="197" actId="1076"/>
          <ac:spMkLst>
            <pc:docMk/>
            <pc:sldMk cId="3289812981" sldId="385"/>
            <ac:spMk id="38" creationId="{603F83BE-49C5-4B31-A7D6-9DEB9BB2F991}"/>
          </ac:spMkLst>
        </pc:spChg>
        <pc:spChg chg="add mod">
          <ac:chgData name="Angela Catalina Llaña Arciniegas" userId="S::ll.angela@javeriana.edu.co::cdc95936-1c96-4cee-91b8-f728ca233306" providerId="AD" clId="Web-{126FE94A-C864-FA75-D8F5-D9A3108DFA77}" dt="2021-02-03T21:06:06.091" v="229" actId="20577"/>
          <ac:spMkLst>
            <pc:docMk/>
            <pc:sldMk cId="3289812981" sldId="385"/>
            <ac:spMk id="39" creationId="{DDAAEF8D-8CCA-4215-A2BC-476C78078998}"/>
          </ac:spMkLst>
        </pc:spChg>
        <pc:spChg chg="add mod">
          <ac:chgData name="Angela Catalina Llaña Arciniegas" userId="S::ll.angela@javeriana.edu.co::cdc95936-1c96-4cee-91b8-f728ca233306" providerId="AD" clId="Web-{126FE94A-C864-FA75-D8F5-D9A3108DFA77}" dt="2021-02-03T21:04:09.260" v="221" actId="1076"/>
          <ac:spMkLst>
            <pc:docMk/>
            <pc:sldMk cId="3289812981" sldId="385"/>
            <ac:spMk id="40" creationId="{77570868-0F64-4F46-80B6-3404849732DE}"/>
          </ac:spMkLst>
        </pc:spChg>
        <pc:spChg chg="add mod">
          <ac:chgData name="Angela Catalina Llaña Arciniegas" userId="S::ll.angela@javeriana.edu.co::cdc95936-1c96-4cee-91b8-f728ca233306" providerId="AD" clId="Web-{126FE94A-C864-FA75-D8F5-D9A3108DFA77}" dt="2021-02-03T21:06:50.608" v="232" actId="1076"/>
          <ac:spMkLst>
            <pc:docMk/>
            <pc:sldMk cId="3289812981" sldId="385"/>
            <ac:spMk id="42" creationId="{0A26A873-1ABC-40AD-9811-2B6687FE00F1}"/>
          </ac:spMkLst>
        </pc:spChg>
        <pc:spChg chg="add mod">
          <ac:chgData name="Angela Catalina Llaña Arciniegas" userId="S::ll.angela@javeriana.edu.co::cdc95936-1c96-4cee-91b8-f728ca233306" providerId="AD" clId="Web-{126FE94A-C864-FA75-D8F5-D9A3108DFA77}" dt="2021-02-03T21:07:01.608" v="233" actId="1076"/>
          <ac:spMkLst>
            <pc:docMk/>
            <pc:sldMk cId="3289812981" sldId="385"/>
            <ac:spMk id="43" creationId="{FF2B01B5-90E2-4398-873E-03DADB5DD5A7}"/>
          </ac:spMkLst>
        </pc:spChg>
        <pc:spChg chg="del mod">
          <ac:chgData name="Angela Catalina Llaña Arciniegas" userId="S::ll.angela@javeriana.edu.co::cdc95936-1c96-4cee-91b8-f728ca233306" providerId="AD" clId="Web-{126FE94A-C864-FA75-D8F5-D9A3108DFA77}" dt="2021-02-03T21:07:09.296" v="234"/>
          <ac:spMkLst>
            <pc:docMk/>
            <pc:sldMk cId="3289812981" sldId="385"/>
            <ac:spMk id="114" creationId="{00000000-0000-0000-0000-000000000000}"/>
          </ac:spMkLst>
        </pc:spChg>
        <pc:spChg chg="mod">
          <ac:chgData name="Angela Catalina Llaña Arciniegas" userId="S::ll.angela@javeriana.edu.co::cdc95936-1c96-4cee-91b8-f728ca233306" providerId="AD" clId="Web-{126FE94A-C864-FA75-D8F5-D9A3108DFA77}" dt="2021-02-03T20:53:36.510" v="173" actId="14100"/>
          <ac:spMkLst>
            <pc:docMk/>
            <pc:sldMk cId="3289812981" sldId="385"/>
            <ac:spMk id="117" creationId="{00000000-0000-0000-0000-000000000000}"/>
          </ac:spMkLst>
        </pc:spChg>
        <pc:grpChg chg="add mod">
          <ac:chgData name="Angela Catalina Llaña Arciniegas" userId="S::ll.angela@javeriana.edu.co::cdc95936-1c96-4cee-91b8-f728ca233306" providerId="AD" clId="Web-{126FE94A-C864-FA75-D8F5-D9A3108DFA77}" dt="2021-02-03T20:54:01.557" v="175" actId="1076"/>
          <ac:grpSpMkLst>
            <pc:docMk/>
            <pc:sldMk cId="3289812981" sldId="385"/>
            <ac:grpSpMk id="23" creationId="{A06E80AA-9163-416D-932F-1420C0B04F19}"/>
          </ac:grpSpMkLst>
        </pc:grpChg>
        <pc:grpChg chg="add mod">
          <ac:chgData name="Angela Catalina Llaña Arciniegas" userId="S::ll.angela@javeriana.edu.co::cdc95936-1c96-4cee-91b8-f728ca233306" providerId="AD" clId="Web-{126FE94A-C864-FA75-D8F5-D9A3108DFA77}" dt="2021-02-03T20:56:18.779" v="182" actId="1076"/>
          <ac:grpSpMkLst>
            <pc:docMk/>
            <pc:sldMk cId="3289812981" sldId="385"/>
            <ac:grpSpMk id="26" creationId="{A3E492DE-8AA6-4138-82FA-EAC0DA7C817B}"/>
          </ac:grpSpMkLst>
        </pc:grpChg>
        <pc:grpChg chg="add mod">
          <ac:chgData name="Angela Catalina Llaña Arciniegas" userId="S::ll.angela@javeriana.edu.co::cdc95936-1c96-4cee-91b8-f728ca233306" providerId="AD" clId="Web-{126FE94A-C864-FA75-D8F5-D9A3108DFA77}" dt="2021-02-03T20:57:15.812" v="188" actId="1076"/>
          <ac:grpSpMkLst>
            <pc:docMk/>
            <pc:sldMk cId="3289812981" sldId="385"/>
            <ac:grpSpMk id="29" creationId="{A7ED8A18-A933-448E-8C34-E7F6091FDF54}"/>
          </ac:grpSpMkLst>
        </pc:grpChg>
        <pc:grpChg chg="mod">
          <ac:chgData name="Angela Catalina Llaña Arciniegas" userId="S::ll.angela@javeriana.edu.co::cdc95936-1c96-4cee-91b8-f728ca233306" providerId="AD" clId="Web-{126FE94A-C864-FA75-D8F5-D9A3108DFA77}" dt="2021-02-03T20:58:42.986" v="189" actId="1076"/>
          <ac:grpSpMkLst>
            <pc:docMk/>
            <pc:sldMk cId="3289812981" sldId="385"/>
            <ac:grpSpMk id="112" creationId="{00000000-0000-0000-0000-000000000000}"/>
          </ac:grpSpMkLst>
        </pc:grpChg>
        <pc:picChg chg="mod">
          <ac:chgData name="Angela Catalina Llaña Arciniegas" userId="S::ll.angela@javeriana.edu.co::cdc95936-1c96-4cee-91b8-f728ca233306" providerId="AD" clId="Web-{126FE94A-C864-FA75-D8F5-D9A3108DFA77}" dt="2021-02-03T21:01:10.412" v="212" actId="1076"/>
          <ac:picMkLst>
            <pc:docMk/>
            <pc:sldMk cId="3289812981" sldId="385"/>
            <ac:picMk id="4" creationId="{00000000-0000-0000-0000-000000000000}"/>
          </ac:picMkLst>
        </pc:picChg>
        <pc:cxnChg chg="add">
          <ac:chgData name="Angela Catalina Llaña Arciniegas" userId="S::ll.angela@javeriana.edu.co::cdc95936-1c96-4cee-91b8-f728ca233306" providerId="AD" clId="Web-{126FE94A-C864-FA75-D8F5-D9A3108DFA77}" dt="2021-02-03T20:59:05.612" v="190"/>
          <ac:cxnSpMkLst>
            <pc:docMk/>
            <pc:sldMk cId="3289812981" sldId="385"/>
            <ac:cxnSpMk id="2" creationId="{A37A5F07-D048-483C-A202-9DE63B8FFED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539C-DDF3-AC46-8B9D-2E762AE448C0}" type="datetimeFigureOut">
              <a:rPr lang="es-ES_tradnl" smtClean="0"/>
              <a:t>10/02/2021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C0A5-FBF0-BA4F-A7ED-D301001CE6F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54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gestión </a:t>
            </a:r>
            <a:r>
              <a:rPr lang="es-E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academica</a:t>
            </a:r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administativa</a:t>
            </a:r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logros y actividades a destacar.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197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7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92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64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397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126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10/02/2021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48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10/02/2021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76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10/02/2021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31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10/02/2021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006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10/02/2021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39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10/02/2021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7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80E0-7F35-E648-A499-767250BB567F}" type="datetimeFigureOut">
              <a:rPr lang="es-ES_tradnl" smtClean="0"/>
              <a:t>10/02/2021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56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</a:p>
          <a:p>
            <a:r>
              <a:rPr lang="es-ES_tradnl" sz="3600" b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Búsqueda en Espacio Problema</a:t>
            </a:r>
            <a:br>
              <a:rPr lang="es-ES_tradnl" sz="3600" b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sz="3600" b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Taller 2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723788" y="5639886"/>
            <a:ext cx="845616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Andrea Rueda, PhD</a:t>
            </a:r>
            <a:b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González, PhD</a:t>
            </a:r>
          </a:p>
          <a:p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pic>
        <p:nvPicPr>
          <p:cNvPr id="7" name="Imagen 6" descr="Logo Pontificia Universidad Javeriana">
            <a:extLst>
              <a:ext uri="{FF2B5EF4-FFF2-40B4-BE49-F238E27FC236}">
                <a16:creationId xmlns:a16="http://schemas.microsoft.com/office/drawing/2014/main" id="{6DE0C908-CA7B-EA46-8A47-D73090280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273" y="23139"/>
            <a:ext cx="4473835" cy="18837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1314926" y="170946"/>
            <a:ext cx="3634928" cy="947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sz="1400" b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Oscar Giovanni Fonseca Neira</a:t>
            </a:r>
          </a:p>
          <a:p>
            <a:pPr algn="l"/>
            <a:r>
              <a:rPr lang="es-ES_tradnl" sz="1400" b="1" err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Ivan</a:t>
            </a:r>
            <a:r>
              <a:rPr lang="es-ES_tradnl" sz="1400" b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 Rene </a:t>
            </a:r>
            <a:r>
              <a:rPr lang="es-ES_tradnl" sz="1400" b="1" err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Ramirez</a:t>
            </a:r>
            <a:r>
              <a:rPr lang="es-ES_tradnl" sz="1400" b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 Castro</a:t>
            </a:r>
            <a:endParaRPr lang="es-ES_tradnl" sz="1400" b="1">
              <a:solidFill>
                <a:srgbClr val="C00000"/>
              </a:solidFill>
              <a:latin typeface="Arial"/>
              <a:ea typeface="Arial" charset="0"/>
              <a:cs typeface="Arial" charset="0"/>
            </a:endParaRPr>
          </a:p>
          <a:p>
            <a:pPr algn="l"/>
            <a:r>
              <a:rPr lang="es-ES_tradnl" sz="1400" b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Angela Catalina </a:t>
            </a:r>
            <a:r>
              <a:rPr lang="es-ES_tradnl" sz="1400" b="1" err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Llaña</a:t>
            </a:r>
            <a:r>
              <a:rPr lang="es-ES_tradnl" sz="1400" b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 Arciniegas</a:t>
            </a:r>
            <a:endParaRPr lang="es-ES_tradnl" sz="1400" b="1">
              <a:solidFill>
                <a:srgbClr val="C00000"/>
              </a:solidFill>
              <a:latin typeface="Arial"/>
              <a:ea typeface="Arial" charset="0"/>
              <a:cs typeface="Arial" charset="0"/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158702" y="407820"/>
            <a:ext cx="1156224" cy="4737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Grupo 3</a:t>
            </a:r>
          </a:p>
        </p:txBody>
      </p:sp>
    </p:spTree>
    <p:extLst>
      <p:ext uri="{BB962C8B-B14F-4D97-AF65-F5344CB8AC3E}">
        <p14:creationId xmlns:p14="http://schemas.microsoft.com/office/powerpoint/2010/main" val="73414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pic>
        <p:nvPicPr>
          <p:cNvPr id="73" name="Picture 4" descr="vacuum2-paths">
            <a:extLst>
              <a:ext uri="{FF2B5EF4-FFF2-40B4-BE49-F238E27FC236}">
                <a16:creationId xmlns:a16="http://schemas.microsoft.com/office/drawing/2014/main" id="{512EA748-4842-9845-88CA-A00EA6956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35" y="2200193"/>
            <a:ext cx="7847944" cy="3773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2-2 – Búsqueda en Profundidad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0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  <a:endParaRPr kumimoji="0" lang="es-ES" altLang="es-CO" sz="1200" b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Conector recto de flecha 13"/>
          <p:cNvCxnSpPr>
            <a:cxnSpLocks/>
            <a:endCxn id="58" idx="0"/>
          </p:cNvCxnSpPr>
          <p:nvPr/>
        </p:nvCxnSpPr>
        <p:spPr>
          <a:xfrm>
            <a:off x="3750560" y="4033915"/>
            <a:ext cx="2063088" cy="93410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cxnSpLocks/>
            <a:endCxn id="52" idx="2"/>
          </p:cNvCxnSpPr>
          <p:nvPr/>
        </p:nvCxnSpPr>
        <p:spPr>
          <a:xfrm flipV="1">
            <a:off x="2393671" y="3853625"/>
            <a:ext cx="989110" cy="1865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cxnSpLocks/>
            <a:endCxn id="38" idx="3"/>
          </p:cNvCxnSpPr>
          <p:nvPr/>
        </p:nvCxnSpPr>
        <p:spPr>
          <a:xfrm flipH="1" flipV="1">
            <a:off x="4433083" y="2550804"/>
            <a:ext cx="1010458" cy="8932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2">
            <a:extLst>
              <a:ext uri="{FF2B5EF4-FFF2-40B4-BE49-F238E27FC236}">
                <a16:creationId xmlns:a16="http://schemas.microsoft.com/office/drawing/2014/main" id="{1964873E-CAFD-4E85-927A-26F4B8BEA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54897"/>
              </p:ext>
            </p:extLst>
          </p:nvPr>
        </p:nvGraphicFramePr>
        <p:xfrm>
          <a:off x="9914096" y="1542402"/>
          <a:ext cx="162283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45">
                  <a:extLst>
                    <a:ext uri="{9D8B030D-6E8A-4147-A177-3AD203B41FA5}">
                      <a16:colId xmlns:a16="http://schemas.microsoft.com/office/drawing/2014/main" val="2279816253"/>
                    </a:ext>
                  </a:extLst>
                </a:gridCol>
                <a:gridCol w="540945">
                  <a:extLst>
                    <a:ext uri="{9D8B030D-6E8A-4147-A177-3AD203B41FA5}">
                      <a16:colId xmlns:a16="http://schemas.microsoft.com/office/drawing/2014/main" val="1462126010"/>
                    </a:ext>
                  </a:extLst>
                </a:gridCol>
                <a:gridCol w="540945">
                  <a:extLst>
                    <a:ext uri="{9D8B030D-6E8A-4147-A177-3AD203B41FA5}">
                      <a16:colId xmlns:a16="http://schemas.microsoft.com/office/drawing/2014/main" val="749740733"/>
                    </a:ext>
                  </a:extLst>
                </a:gridCol>
              </a:tblGrid>
              <a:tr h="235403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FFFF00"/>
                          </a:solidFill>
                        </a:rPr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61826"/>
                  </a:ext>
                </a:extLst>
              </a:tr>
              <a:tr h="235403">
                <a:tc>
                  <a:txBody>
                    <a:bodyPr/>
                    <a:lstStyle/>
                    <a:p>
                      <a:r>
                        <a:rPr lang="en-US"/>
                        <a:t>SSL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02122"/>
                  </a:ext>
                </a:extLst>
              </a:tr>
              <a:tr h="235403">
                <a:tc>
                  <a:txBody>
                    <a:bodyPr/>
                    <a:lstStyle/>
                    <a:p>
                      <a:r>
                        <a:rPr lang="en-US"/>
                        <a:t>LSL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LLR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96738"/>
                  </a:ext>
                </a:extLst>
              </a:tr>
            </a:tbl>
          </a:graphicData>
        </a:graphic>
      </p:graphicFrame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0BF30B2-129B-428F-8DFF-7DF720BE15D9}"/>
              </a:ext>
            </a:extLst>
          </p:cNvPr>
          <p:cNvGrpSpPr/>
          <p:nvPr/>
        </p:nvGrpSpPr>
        <p:grpSpPr>
          <a:xfrm>
            <a:off x="9252458" y="2947876"/>
            <a:ext cx="2767151" cy="3235680"/>
            <a:chOff x="8642683" y="2530041"/>
            <a:chExt cx="3289656" cy="4280707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9B25B9A-0AE3-4E42-8555-9DBC6C6FA3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68716" y="4049201"/>
              <a:ext cx="92015" cy="3680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72A90BB-4A90-4309-A55A-D6D07A99BBB4}"/>
                </a:ext>
              </a:extLst>
            </p:cNvPr>
            <p:cNvSpPr/>
            <p:nvPr/>
          </p:nvSpPr>
          <p:spPr>
            <a:xfrm>
              <a:off x="10093615" y="2530041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SSR</a:t>
              </a:r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053D3DF-86F4-45F1-9AD0-1883E0C64A89}"/>
                </a:ext>
              </a:extLst>
            </p:cNvPr>
            <p:cNvSpPr/>
            <p:nvPr/>
          </p:nvSpPr>
          <p:spPr>
            <a:xfrm>
              <a:off x="9248107" y="3427738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SSL</a:t>
              </a:r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7DBE9F6-1926-4246-8146-F8057F51EC7B}"/>
                </a:ext>
              </a:extLst>
            </p:cNvPr>
            <p:cNvSpPr/>
            <p:nvPr/>
          </p:nvSpPr>
          <p:spPr>
            <a:xfrm>
              <a:off x="11012189" y="3427737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SLR</a:t>
              </a:r>
              <a:endParaRPr lang="en-US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23F4184-2E53-473C-ABCA-CCFE35C7BC9F}"/>
                </a:ext>
              </a:extLst>
            </p:cNvPr>
            <p:cNvCxnSpPr/>
            <p:nvPr/>
          </p:nvCxnSpPr>
          <p:spPr>
            <a:xfrm flipV="1">
              <a:off x="9936731" y="2993905"/>
              <a:ext cx="209910" cy="4514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1D97E7F-FFD7-4548-BEAF-410C172E9C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37396" y="3037037"/>
              <a:ext cx="293298" cy="40831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0F300C1-8795-4F77-9F0C-3DC98BAE8FD5}"/>
                </a:ext>
              </a:extLst>
            </p:cNvPr>
            <p:cNvSpPr/>
            <p:nvPr/>
          </p:nvSpPr>
          <p:spPr>
            <a:xfrm>
              <a:off x="9104333" y="4321497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LSL</a:t>
              </a:r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8310557-477E-4C21-B1C9-E00859AFE7A2}"/>
                </a:ext>
              </a:extLst>
            </p:cNvPr>
            <p:cNvSpPr/>
            <p:nvPr/>
          </p:nvSpPr>
          <p:spPr>
            <a:xfrm>
              <a:off x="10911547" y="4434151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SLL</a:t>
              </a:r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9127A0E-6990-4DF0-B80C-C25AA893BA9C}"/>
                </a:ext>
              </a:extLst>
            </p:cNvPr>
            <p:cNvSpPr/>
            <p:nvPr/>
          </p:nvSpPr>
          <p:spPr>
            <a:xfrm>
              <a:off x="10650194" y="5534707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LLL</a:t>
              </a:r>
              <a:endParaRPr lang="en-US"/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725BC61-F963-425F-BC81-EB486EB147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9924" y="5084369"/>
              <a:ext cx="163900" cy="4255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21FAA15-27A2-4655-9E53-D0893CB28F79}"/>
                </a:ext>
              </a:extLst>
            </p:cNvPr>
            <p:cNvSpPr/>
            <p:nvPr/>
          </p:nvSpPr>
          <p:spPr>
            <a:xfrm>
              <a:off x="8874296" y="5242830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LSR</a:t>
              </a:r>
              <a:endParaRPr lang="en-US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EEE012FA-DDE5-44DE-B16E-EE9995460D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6023" y="4009592"/>
              <a:ext cx="94891" cy="3076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CB41F38-FFE3-4217-9BAE-929325390779}"/>
                </a:ext>
              </a:extLst>
            </p:cNvPr>
            <p:cNvSpPr/>
            <p:nvPr/>
          </p:nvSpPr>
          <p:spPr>
            <a:xfrm>
              <a:off x="8642683" y="6235654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LLR</a:t>
              </a:r>
              <a:endParaRPr lang="en-US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7DA43DC-1AC5-44F7-A77E-193AA7B2C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0305" y="4895584"/>
              <a:ext cx="120768" cy="3393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B076E5D-0688-40A5-94DA-1E18F386C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7237" y="5855913"/>
              <a:ext cx="120768" cy="3393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38AD6B49-AF90-4565-866C-40C4D9395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2293" y="5899045"/>
              <a:ext cx="1127183" cy="4399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112">
            <a:extLst>
              <a:ext uri="{FF2B5EF4-FFF2-40B4-BE49-F238E27FC236}">
                <a16:creationId xmlns:a16="http://schemas.microsoft.com/office/drawing/2014/main" id="{628FD3DE-A1F7-7247-8293-2ECE3C5871FC}"/>
              </a:ext>
            </a:extLst>
          </p:cNvPr>
          <p:cNvGrpSpPr>
            <a:grpSpLocks/>
          </p:cNvGrpSpPr>
          <p:nvPr/>
        </p:nvGrpSpPr>
        <p:grpSpPr bwMode="auto">
          <a:xfrm>
            <a:off x="3736123" y="2396707"/>
            <a:ext cx="696960" cy="414764"/>
            <a:chOff x="1584" y="3072"/>
            <a:chExt cx="484" cy="288"/>
          </a:xfrm>
        </p:grpSpPr>
        <p:sp>
          <p:nvSpPr>
            <p:cNvPr id="37" name="Oval 113">
              <a:extLst>
                <a:ext uri="{FF2B5EF4-FFF2-40B4-BE49-F238E27FC236}">
                  <a16:creationId xmlns:a16="http://schemas.microsoft.com/office/drawing/2014/main" id="{BC25E46C-BE8E-B343-B72B-6733A3400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38" name="Text Box 114">
              <a:extLst>
                <a:ext uri="{FF2B5EF4-FFF2-40B4-BE49-F238E27FC236}">
                  <a16:creationId xmlns:a16="http://schemas.microsoft.com/office/drawing/2014/main" id="{432D1D2A-8E2D-024A-BE37-D936AC9EC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S,S,L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39" name="Group 112">
            <a:extLst>
              <a:ext uri="{FF2B5EF4-FFF2-40B4-BE49-F238E27FC236}">
                <a16:creationId xmlns:a16="http://schemas.microsoft.com/office/drawing/2014/main" id="{DD2CD636-2BBD-5F4F-A39A-87D929F9C554}"/>
              </a:ext>
            </a:extLst>
          </p:cNvPr>
          <p:cNvGrpSpPr>
            <a:grpSpLocks/>
          </p:cNvGrpSpPr>
          <p:nvPr/>
        </p:nvGrpSpPr>
        <p:grpSpPr bwMode="auto">
          <a:xfrm>
            <a:off x="5444489" y="2434183"/>
            <a:ext cx="715680" cy="414764"/>
            <a:chOff x="1584" y="3072"/>
            <a:chExt cx="497" cy="288"/>
          </a:xfrm>
        </p:grpSpPr>
        <p:sp>
          <p:nvSpPr>
            <p:cNvPr id="40" name="Oval 113">
              <a:extLst>
                <a:ext uri="{FF2B5EF4-FFF2-40B4-BE49-F238E27FC236}">
                  <a16:creationId xmlns:a16="http://schemas.microsoft.com/office/drawing/2014/main" id="{2512DC0F-4671-EE44-967F-E1902281C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41" name="Text Box 114">
              <a:extLst>
                <a:ext uri="{FF2B5EF4-FFF2-40B4-BE49-F238E27FC236}">
                  <a16:creationId xmlns:a16="http://schemas.microsoft.com/office/drawing/2014/main" id="{C9DD963D-B21A-064A-9A13-84BC5B3AB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08"/>
              <a:ext cx="47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S,S,R</a:t>
              </a:r>
              <a:endParaRPr lang="es-CO" altLang="es-CO" sz="1400">
                <a:solidFill>
                  <a:srgbClr val="FFFF99"/>
                </a:solidFill>
              </a:endParaRPr>
            </a:p>
          </p:txBody>
        </p:sp>
      </p:grpSp>
      <p:grpSp>
        <p:nvGrpSpPr>
          <p:cNvPr id="42" name="Group 112">
            <a:extLst>
              <a:ext uri="{FF2B5EF4-FFF2-40B4-BE49-F238E27FC236}">
                <a16:creationId xmlns:a16="http://schemas.microsoft.com/office/drawing/2014/main" id="{F32FECA5-9CD3-3A46-859D-9DB7141BFE60}"/>
              </a:ext>
            </a:extLst>
          </p:cNvPr>
          <p:cNvGrpSpPr>
            <a:grpSpLocks/>
          </p:cNvGrpSpPr>
          <p:nvPr/>
        </p:nvGrpSpPr>
        <p:grpSpPr bwMode="auto">
          <a:xfrm>
            <a:off x="5820716" y="3695435"/>
            <a:ext cx="694080" cy="414764"/>
            <a:chOff x="1584" y="3072"/>
            <a:chExt cx="482" cy="288"/>
          </a:xfrm>
        </p:grpSpPr>
        <p:sp>
          <p:nvSpPr>
            <p:cNvPr id="43" name="Oval 113">
              <a:extLst>
                <a:ext uri="{FF2B5EF4-FFF2-40B4-BE49-F238E27FC236}">
                  <a16:creationId xmlns:a16="http://schemas.microsoft.com/office/drawing/2014/main" id="{8EE8BF68-DB2B-8E45-A25D-062AF1FE3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44" name="Text Box 114">
              <a:extLst>
                <a:ext uri="{FF2B5EF4-FFF2-40B4-BE49-F238E27FC236}">
                  <a16:creationId xmlns:a16="http://schemas.microsoft.com/office/drawing/2014/main" id="{5B7E1A74-3E3D-6249-BC2D-F1E8F3539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3101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S,L,L</a:t>
              </a:r>
              <a:endParaRPr lang="es-CO" altLang="es-CO" sz="1400">
                <a:solidFill>
                  <a:srgbClr val="FFFF99"/>
                </a:solidFill>
              </a:endParaRPr>
            </a:p>
          </p:txBody>
        </p:sp>
      </p:grpSp>
      <p:grpSp>
        <p:nvGrpSpPr>
          <p:cNvPr id="45" name="Group 112">
            <a:extLst>
              <a:ext uri="{FF2B5EF4-FFF2-40B4-BE49-F238E27FC236}">
                <a16:creationId xmlns:a16="http://schemas.microsoft.com/office/drawing/2014/main" id="{6D726FD5-2B72-F14F-B00E-0EB3E6F8EBC9}"/>
              </a:ext>
            </a:extLst>
          </p:cNvPr>
          <p:cNvGrpSpPr>
            <a:grpSpLocks/>
          </p:cNvGrpSpPr>
          <p:nvPr/>
        </p:nvGrpSpPr>
        <p:grpSpPr bwMode="auto">
          <a:xfrm>
            <a:off x="7484441" y="3695434"/>
            <a:ext cx="691200" cy="414764"/>
            <a:chOff x="1584" y="3072"/>
            <a:chExt cx="480" cy="288"/>
          </a:xfrm>
        </p:grpSpPr>
        <p:sp>
          <p:nvSpPr>
            <p:cNvPr id="46" name="Oval 113">
              <a:extLst>
                <a:ext uri="{FF2B5EF4-FFF2-40B4-BE49-F238E27FC236}">
                  <a16:creationId xmlns:a16="http://schemas.microsoft.com/office/drawing/2014/main" id="{80D54C46-0AA6-B645-86CE-CF4100E1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47" name="Text Box 114">
              <a:extLst>
                <a:ext uri="{FF2B5EF4-FFF2-40B4-BE49-F238E27FC236}">
                  <a16:creationId xmlns:a16="http://schemas.microsoft.com/office/drawing/2014/main" id="{97947F36-785D-8042-B8DA-E92D845C1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15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S,L,R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48" name="Group 112">
            <a:extLst>
              <a:ext uri="{FF2B5EF4-FFF2-40B4-BE49-F238E27FC236}">
                <a16:creationId xmlns:a16="http://schemas.microsoft.com/office/drawing/2014/main" id="{702F333A-5C31-EC4A-8355-1FA242479861}"/>
              </a:ext>
            </a:extLst>
          </p:cNvPr>
          <p:cNvGrpSpPr>
            <a:grpSpLocks/>
          </p:cNvGrpSpPr>
          <p:nvPr/>
        </p:nvGrpSpPr>
        <p:grpSpPr bwMode="auto">
          <a:xfrm>
            <a:off x="3768601" y="4960916"/>
            <a:ext cx="696960" cy="414764"/>
            <a:chOff x="1584" y="3072"/>
            <a:chExt cx="484" cy="288"/>
          </a:xfrm>
        </p:grpSpPr>
        <p:sp>
          <p:nvSpPr>
            <p:cNvPr id="49" name="Oval 113">
              <a:extLst>
                <a:ext uri="{FF2B5EF4-FFF2-40B4-BE49-F238E27FC236}">
                  <a16:creationId xmlns:a16="http://schemas.microsoft.com/office/drawing/2014/main" id="{DF5DA3BA-34CE-C149-8297-341A5F2EE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50" name="Text Box 114">
              <a:extLst>
                <a:ext uri="{FF2B5EF4-FFF2-40B4-BE49-F238E27FC236}">
                  <a16:creationId xmlns:a16="http://schemas.microsoft.com/office/drawing/2014/main" id="{19FC5A18-9C1A-2146-A072-B4B6AAF32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L,L,L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51" name="Group 112">
            <a:extLst>
              <a:ext uri="{FF2B5EF4-FFF2-40B4-BE49-F238E27FC236}">
                <a16:creationId xmlns:a16="http://schemas.microsoft.com/office/drawing/2014/main" id="{A0F7CEE4-93B6-E546-B9CC-3FF11C8F98B5}"/>
              </a:ext>
            </a:extLst>
          </p:cNvPr>
          <p:cNvGrpSpPr>
            <a:grpSpLocks/>
          </p:cNvGrpSpPr>
          <p:nvPr/>
        </p:nvGrpSpPr>
        <p:grpSpPr bwMode="auto">
          <a:xfrm>
            <a:off x="3382781" y="3646243"/>
            <a:ext cx="696960" cy="414764"/>
            <a:chOff x="1584" y="3072"/>
            <a:chExt cx="484" cy="288"/>
          </a:xfrm>
        </p:grpSpPr>
        <p:sp>
          <p:nvSpPr>
            <p:cNvPr id="52" name="Oval 113">
              <a:extLst>
                <a:ext uri="{FF2B5EF4-FFF2-40B4-BE49-F238E27FC236}">
                  <a16:creationId xmlns:a16="http://schemas.microsoft.com/office/drawing/2014/main" id="{2C6F086B-B8B8-E748-83FA-3DE01F55B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53" name="Text Box 114">
              <a:extLst>
                <a:ext uri="{FF2B5EF4-FFF2-40B4-BE49-F238E27FC236}">
                  <a16:creationId xmlns:a16="http://schemas.microsoft.com/office/drawing/2014/main" id="{9A4CDCA4-3364-1042-87A6-AA3B726FD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L,S,R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54" name="Group 112">
            <a:extLst>
              <a:ext uri="{FF2B5EF4-FFF2-40B4-BE49-F238E27FC236}">
                <a16:creationId xmlns:a16="http://schemas.microsoft.com/office/drawing/2014/main" id="{84628691-35C7-474D-A6F5-BBCC3D6491CE}"/>
              </a:ext>
            </a:extLst>
          </p:cNvPr>
          <p:cNvGrpSpPr>
            <a:grpSpLocks/>
          </p:cNvGrpSpPr>
          <p:nvPr/>
        </p:nvGrpSpPr>
        <p:grpSpPr bwMode="auto">
          <a:xfrm>
            <a:off x="1715127" y="3690144"/>
            <a:ext cx="696960" cy="414764"/>
            <a:chOff x="1584" y="3072"/>
            <a:chExt cx="484" cy="288"/>
          </a:xfrm>
        </p:grpSpPr>
        <p:sp>
          <p:nvSpPr>
            <p:cNvPr id="55" name="Oval 113">
              <a:extLst>
                <a:ext uri="{FF2B5EF4-FFF2-40B4-BE49-F238E27FC236}">
                  <a16:creationId xmlns:a16="http://schemas.microsoft.com/office/drawing/2014/main" id="{662FE465-0B26-9549-A7D5-87156A8EC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56" name="Text Box 114">
              <a:extLst>
                <a:ext uri="{FF2B5EF4-FFF2-40B4-BE49-F238E27FC236}">
                  <a16:creationId xmlns:a16="http://schemas.microsoft.com/office/drawing/2014/main" id="{496A518D-8076-744F-9CFA-408CF7F56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L,S,L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57" name="Group 112">
            <a:extLst>
              <a:ext uri="{FF2B5EF4-FFF2-40B4-BE49-F238E27FC236}">
                <a16:creationId xmlns:a16="http://schemas.microsoft.com/office/drawing/2014/main" id="{B5A030EA-66E0-4B41-A253-083FD0EA2286}"/>
              </a:ext>
            </a:extLst>
          </p:cNvPr>
          <p:cNvGrpSpPr>
            <a:grpSpLocks/>
          </p:cNvGrpSpPr>
          <p:nvPr/>
        </p:nvGrpSpPr>
        <p:grpSpPr bwMode="auto">
          <a:xfrm>
            <a:off x="5468048" y="4968019"/>
            <a:ext cx="691200" cy="414764"/>
            <a:chOff x="1584" y="3072"/>
            <a:chExt cx="480" cy="288"/>
          </a:xfrm>
        </p:grpSpPr>
        <p:sp>
          <p:nvSpPr>
            <p:cNvPr id="58" name="Oval 113">
              <a:extLst>
                <a:ext uri="{FF2B5EF4-FFF2-40B4-BE49-F238E27FC236}">
                  <a16:creationId xmlns:a16="http://schemas.microsoft.com/office/drawing/2014/main" id="{AAC0CE20-495E-E141-A040-33199D855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59" name="Text Box 114">
              <a:extLst>
                <a:ext uri="{FF2B5EF4-FFF2-40B4-BE49-F238E27FC236}">
                  <a16:creationId xmlns:a16="http://schemas.microsoft.com/office/drawing/2014/main" id="{2EEA8884-4884-2344-A4EA-BF9591A51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15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L,L,R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cxnSp>
        <p:nvCxnSpPr>
          <p:cNvPr id="119" name="Conector recto de flecha 12">
            <a:extLst>
              <a:ext uri="{FF2B5EF4-FFF2-40B4-BE49-F238E27FC236}">
                <a16:creationId xmlns:a16="http://schemas.microsoft.com/office/drawing/2014/main" id="{570DB6E6-B8F2-4C0D-AD8E-A8CE6397ECB4}"/>
              </a:ext>
            </a:extLst>
          </p:cNvPr>
          <p:cNvCxnSpPr>
            <a:cxnSpLocks/>
          </p:cNvCxnSpPr>
          <p:nvPr/>
        </p:nvCxnSpPr>
        <p:spPr>
          <a:xfrm flipH="1">
            <a:off x="10140409" y="1656591"/>
            <a:ext cx="14288" cy="75917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2">
            <a:extLst>
              <a:ext uri="{FF2B5EF4-FFF2-40B4-BE49-F238E27FC236}">
                <a16:creationId xmlns:a16="http://schemas.microsoft.com/office/drawing/2014/main" id="{71AA49CD-4818-4E5E-890A-DFB76F969E4A}"/>
              </a:ext>
            </a:extLst>
          </p:cNvPr>
          <p:cNvCxnSpPr>
            <a:cxnSpLocks/>
          </p:cNvCxnSpPr>
          <p:nvPr/>
        </p:nvCxnSpPr>
        <p:spPr>
          <a:xfrm flipV="1">
            <a:off x="10269518" y="2444847"/>
            <a:ext cx="965427" cy="2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15">
            <a:extLst>
              <a:ext uri="{FF2B5EF4-FFF2-40B4-BE49-F238E27FC236}">
                <a16:creationId xmlns:a16="http://schemas.microsoft.com/office/drawing/2014/main" id="{4497973E-1394-4D4A-839C-3087022F587D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2098167" y="2817951"/>
            <a:ext cx="1984108" cy="8721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4">
            <a:extLst>
              <a:ext uri="{FF2B5EF4-FFF2-40B4-BE49-F238E27FC236}">
                <a16:creationId xmlns:a16="http://schemas.microsoft.com/office/drawing/2014/main" id="{F02C7E2B-9B14-4B48-81C1-0E83F64DEC3A}"/>
              </a:ext>
            </a:extLst>
          </p:cNvPr>
          <p:cNvSpPr txBox="1"/>
          <p:nvPr/>
        </p:nvSpPr>
        <p:spPr>
          <a:xfrm>
            <a:off x="5669118" y="2162122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1</a:t>
            </a:r>
            <a:endParaRPr lang="en-US" sz="1050" b="1"/>
          </a:p>
        </p:txBody>
      </p:sp>
      <p:sp>
        <p:nvSpPr>
          <p:cNvPr id="69" name="CuadroTexto 5">
            <a:extLst>
              <a:ext uri="{FF2B5EF4-FFF2-40B4-BE49-F238E27FC236}">
                <a16:creationId xmlns:a16="http://schemas.microsoft.com/office/drawing/2014/main" id="{6848B3EA-A95C-F344-9A19-1BA0B15666FA}"/>
              </a:ext>
            </a:extLst>
          </p:cNvPr>
          <p:cNvSpPr txBox="1"/>
          <p:nvPr/>
        </p:nvSpPr>
        <p:spPr>
          <a:xfrm>
            <a:off x="3968657" y="2128246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2</a:t>
            </a:r>
            <a:endParaRPr lang="en-US" sz="1050" b="1"/>
          </a:p>
        </p:txBody>
      </p:sp>
      <p:sp>
        <p:nvSpPr>
          <p:cNvPr id="70" name="CuadroTexto 6">
            <a:extLst>
              <a:ext uri="{FF2B5EF4-FFF2-40B4-BE49-F238E27FC236}">
                <a16:creationId xmlns:a16="http://schemas.microsoft.com/office/drawing/2014/main" id="{B7D0E1FA-3D55-1049-84E5-7F27EE041477}"/>
              </a:ext>
            </a:extLst>
          </p:cNvPr>
          <p:cNvSpPr txBox="1"/>
          <p:nvPr/>
        </p:nvSpPr>
        <p:spPr>
          <a:xfrm>
            <a:off x="1873913" y="3427317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3</a:t>
            </a:r>
            <a:endParaRPr lang="en-US" sz="1050" b="1"/>
          </a:p>
        </p:txBody>
      </p:sp>
      <p:sp>
        <p:nvSpPr>
          <p:cNvPr id="71" name="CuadroTexto 7">
            <a:extLst>
              <a:ext uri="{FF2B5EF4-FFF2-40B4-BE49-F238E27FC236}">
                <a16:creationId xmlns:a16="http://schemas.microsoft.com/office/drawing/2014/main" id="{58D6C959-1849-2645-831C-C0E19BCEC506}"/>
              </a:ext>
            </a:extLst>
          </p:cNvPr>
          <p:cNvSpPr txBox="1"/>
          <p:nvPr/>
        </p:nvSpPr>
        <p:spPr>
          <a:xfrm>
            <a:off x="3611589" y="3367965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4</a:t>
            </a:r>
            <a:endParaRPr lang="en-US" sz="1050" b="1"/>
          </a:p>
        </p:txBody>
      </p:sp>
      <p:sp>
        <p:nvSpPr>
          <p:cNvPr id="72" name="CuadroTexto 8">
            <a:extLst>
              <a:ext uri="{FF2B5EF4-FFF2-40B4-BE49-F238E27FC236}">
                <a16:creationId xmlns:a16="http://schemas.microsoft.com/office/drawing/2014/main" id="{DC756E46-BE3D-2341-A9A2-F1CEB86549EB}"/>
              </a:ext>
            </a:extLst>
          </p:cNvPr>
          <p:cNvSpPr txBox="1"/>
          <p:nvPr/>
        </p:nvSpPr>
        <p:spPr>
          <a:xfrm>
            <a:off x="5839368" y="4701595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5</a:t>
            </a:r>
            <a:endParaRPr lang="en-US" sz="1050" b="1"/>
          </a:p>
        </p:txBody>
      </p:sp>
    </p:spTree>
    <p:extLst>
      <p:ext uri="{BB962C8B-B14F-4D97-AF65-F5344CB8AC3E}">
        <p14:creationId xmlns:p14="http://schemas.microsoft.com/office/powerpoint/2010/main" val="350700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pic>
        <p:nvPicPr>
          <p:cNvPr id="65" name="Picture 4" descr="vacuum2-paths">
            <a:extLst>
              <a:ext uri="{FF2B5EF4-FFF2-40B4-BE49-F238E27FC236}">
                <a16:creationId xmlns:a16="http://schemas.microsoft.com/office/drawing/2014/main" id="{40B56307-A1AB-4348-8186-59BB66856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35" y="2200193"/>
            <a:ext cx="7847944" cy="3773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2-2 – Búsqueda en Amplitud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0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Búsqueda en Amplitud - Recorrido</a:t>
            </a:r>
            <a:endParaRPr lang="es-ES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618F375-E68D-4059-BF49-0B9722DD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78336"/>
              </p:ext>
            </p:extLst>
          </p:nvPr>
        </p:nvGraphicFramePr>
        <p:xfrm>
          <a:off x="9931841" y="1602795"/>
          <a:ext cx="162283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45">
                  <a:extLst>
                    <a:ext uri="{9D8B030D-6E8A-4147-A177-3AD203B41FA5}">
                      <a16:colId xmlns:a16="http://schemas.microsoft.com/office/drawing/2014/main" val="2279816253"/>
                    </a:ext>
                  </a:extLst>
                </a:gridCol>
                <a:gridCol w="540945">
                  <a:extLst>
                    <a:ext uri="{9D8B030D-6E8A-4147-A177-3AD203B41FA5}">
                      <a16:colId xmlns:a16="http://schemas.microsoft.com/office/drawing/2014/main" val="1462126010"/>
                    </a:ext>
                  </a:extLst>
                </a:gridCol>
                <a:gridCol w="540945">
                  <a:extLst>
                    <a:ext uri="{9D8B030D-6E8A-4147-A177-3AD203B41FA5}">
                      <a16:colId xmlns:a16="http://schemas.microsoft.com/office/drawing/2014/main" val="749740733"/>
                    </a:ext>
                  </a:extLst>
                </a:gridCol>
              </a:tblGrid>
              <a:tr h="235403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FFFF00"/>
                          </a:solidFill>
                        </a:rPr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61826"/>
                  </a:ext>
                </a:extLst>
              </a:tr>
              <a:tr h="235403">
                <a:tc>
                  <a:txBody>
                    <a:bodyPr/>
                    <a:lstStyle/>
                    <a:p>
                      <a:r>
                        <a:rPr lang="en-US"/>
                        <a:t>SSL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02122"/>
                  </a:ext>
                </a:extLst>
              </a:tr>
              <a:tr h="235403">
                <a:tc>
                  <a:txBody>
                    <a:bodyPr/>
                    <a:lstStyle/>
                    <a:p>
                      <a:r>
                        <a:rPr lang="en-US"/>
                        <a:t>LSL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LLR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96738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8C263AA-F18A-4E78-BFD0-FCF90BEB0E43}"/>
              </a:ext>
            </a:extLst>
          </p:cNvPr>
          <p:cNvGrpSpPr/>
          <p:nvPr/>
        </p:nvGrpSpPr>
        <p:grpSpPr>
          <a:xfrm>
            <a:off x="8976716" y="3062399"/>
            <a:ext cx="2924315" cy="3633534"/>
            <a:chOff x="8642683" y="2530041"/>
            <a:chExt cx="3289656" cy="428070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27C0B9-BE3A-4936-81DE-1BF124DF1E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68716" y="4049201"/>
              <a:ext cx="92015" cy="3680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B3D740A-C716-4C71-BC26-0F1FDE3B21DD}"/>
                </a:ext>
              </a:extLst>
            </p:cNvPr>
            <p:cNvSpPr/>
            <p:nvPr/>
          </p:nvSpPr>
          <p:spPr>
            <a:xfrm>
              <a:off x="10093615" y="2530041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SSR</a:t>
              </a:r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F99E27E-4848-4749-93F9-A0CAA6AD7652}"/>
                </a:ext>
              </a:extLst>
            </p:cNvPr>
            <p:cNvSpPr/>
            <p:nvPr/>
          </p:nvSpPr>
          <p:spPr>
            <a:xfrm>
              <a:off x="9248107" y="3427738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SSL</a:t>
              </a:r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38A7E1F-7BA9-4AD3-9ABA-C4BF222584D9}"/>
                </a:ext>
              </a:extLst>
            </p:cNvPr>
            <p:cNvSpPr/>
            <p:nvPr/>
          </p:nvSpPr>
          <p:spPr>
            <a:xfrm>
              <a:off x="11012189" y="3427737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SLR</a:t>
              </a:r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D0ED1CD-CBF7-4DD4-8658-0492DCBAE00E}"/>
                </a:ext>
              </a:extLst>
            </p:cNvPr>
            <p:cNvCxnSpPr/>
            <p:nvPr/>
          </p:nvCxnSpPr>
          <p:spPr>
            <a:xfrm flipV="1">
              <a:off x="9936731" y="2993905"/>
              <a:ext cx="209910" cy="4514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E3B4078-CB5F-4002-8243-AB1F3E37A6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37396" y="3037037"/>
              <a:ext cx="293298" cy="40831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3CA22FE-D4D1-4CC4-B8E7-0DBC22F8805B}"/>
                </a:ext>
              </a:extLst>
            </p:cNvPr>
            <p:cNvSpPr/>
            <p:nvPr/>
          </p:nvSpPr>
          <p:spPr>
            <a:xfrm>
              <a:off x="9104333" y="4321497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LSL</a:t>
              </a:r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69BE864-14AE-4BFC-8C6C-244B6766C965}"/>
                </a:ext>
              </a:extLst>
            </p:cNvPr>
            <p:cNvSpPr/>
            <p:nvPr/>
          </p:nvSpPr>
          <p:spPr>
            <a:xfrm>
              <a:off x="10911547" y="4434151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SLL</a:t>
              </a:r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803C512-F044-4BF2-8A4D-7A2417408F7F}"/>
                </a:ext>
              </a:extLst>
            </p:cNvPr>
            <p:cNvSpPr/>
            <p:nvPr/>
          </p:nvSpPr>
          <p:spPr>
            <a:xfrm>
              <a:off x="10650194" y="5534707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LLL</a:t>
              </a:r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003DF25-FA68-4C82-A964-8F6A12C96A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9924" y="5084369"/>
              <a:ext cx="163900" cy="4255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3373B9-A9C8-48EA-BEA7-E081398F1E0C}"/>
                </a:ext>
              </a:extLst>
            </p:cNvPr>
            <p:cNvSpPr/>
            <p:nvPr/>
          </p:nvSpPr>
          <p:spPr>
            <a:xfrm>
              <a:off x="8874296" y="5242830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LSR</a:t>
              </a:r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6FFE2AD-F723-48A9-87C3-4FBECCA8AD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6023" y="4009592"/>
              <a:ext cx="94891" cy="3076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6DC7B1B-7CDB-4910-83E7-94926E406676}"/>
                </a:ext>
              </a:extLst>
            </p:cNvPr>
            <p:cNvSpPr/>
            <p:nvPr/>
          </p:nvSpPr>
          <p:spPr>
            <a:xfrm>
              <a:off x="8642683" y="6235654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LLR</a:t>
              </a:r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794BA8-D62D-44CD-A8AE-48536A882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0305" y="4895584"/>
              <a:ext cx="120768" cy="3393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543389D-A795-4715-A34A-3CBA28423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7237" y="5855913"/>
              <a:ext cx="120768" cy="3393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E6C5E38-EDC5-4CF7-8F3A-AE89CAFF9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2293" y="5899045"/>
              <a:ext cx="1127183" cy="4399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onector recto de flecha 13">
            <a:extLst>
              <a:ext uri="{FF2B5EF4-FFF2-40B4-BE49-F238E27FC236}">
                <a16:creationId xmlns:a16="http://schemas.microsoft.com/office/drawing/2014/main" id="{1CB09770-7B36-A64A-BC90-42753CAA8DAB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764937" y="4062669"/>
            <a:ext cx="136523" cy="89097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14">
            <a:extLst>
              <a:ext uri="{FF2B5EF4-FFF2-40B4-BE49-F238E27FC236}">
                <a16:creationId xmlns:a16="http://schemas.microsoft.com/office/drawing/2014/main" id="{2E441DA8-8176-5E44-AA69-2F95B1A01C8F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4509336" y="3141060"/>
            <a:ext cx="3027489" cy="82397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15">
            <a:extLst>
              <a:ext uri="{FF2B5EF4-FFF2-40B4-BE49-F238E27FC236}">
                <a16:creationId xmlns:a16="http://schemas.microsoft.com/office/drawing/2014/main" id="{7A18ED6A-D39F-E046-BA5A-0F0A3416C763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4433083" y="2550804"/>
            <a:ext cx="1010458" cy="8932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112">
            <a:extLst>
              <a:ext uri="{FF2B5EF4-FFF2-40B4-BE49-F238E27FC236}">
                <a16:creationId xmlns:a16="http://schemas.microsoft.com/office/drawing/2014/main" id="{91B5C0D4-580D-764A-A715-2ADF6F3D46D8}"/>
              </a:ext>
            </a:extLst>
          </p:cNvPr>
          <p:cNvGrpSpPr>
            <a:grpSpLocks/>
          </p:cNvGrpSpPr>
          <p:nvPr/>
        </p:nvGrpSpPr>
        <p:grpSpPr bwMode="auto">
          <a:xfrm>
            <a:off x="3736123" y="2396707"/>
            <a:ext cx="696960" cy="414764"/>
            <a:chOff x="1584" y="3072"/>
            <a:chExt cx="484" cy="288"/>
          </a:xfrm>
        </p:grpSpPr>
        <p:sp>
          <p:nvSpPr>
            <p:cNvPr id="41" name="Oval 113">
              <a:extLst>
                <a:ext uri="{FF2B5EF4-FFF2-40B4-BE49-F238E27FC236}">
                  <a16:creationId xmlns:a16="http://schemas.microsoft.com/office/drawing/2014/main" id="{2591E8CA-BD41-1E44-B7B8-156CF31FA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42" name="Text Box 114">
              <a:extLst>
                <a:ext uri="{FF2B5EF4-FFF2-40B4-BE49-F238E27FC236}">
                  <a16:creationId xmlns:a16="http://schemas.microsoft.com/office/drawing/2014/main" id="{0A74540B-12BC-8345-BE50-B7F3E616C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S,S,L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43" name="Group 112">
            <a:extLst>
              <a:ext uri="{FF2B5EF4-FFF2-40B4-BE49-F238E27FC236}">
                <a16:creationId xmlns:a16="http://schemas.microsoft.com/office/drawing/2014/main" id="{6FB73602-BC15-9947-8415-48DD9E3B91BA}"/>
              </a:ext>
            </a:extLst>
          </p:cNvPr>
          <p:cNvGrpSpPr>
            <a:grpSpLocks/>
          </p:cNvGrpSpPr>
          <p:nvPr/>
        </p:nvGrpSpPr>
        <p:grpSpPr bwMode="auto">
          <a:xfrm>
            <a:off x="5444489" y="2434183"/>
            <a:ext cx="715680" cy="414764"/>
            <a:chOff x="1584" y="3072"/>
            <a:chExt cx="497" cy="288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683222CF-DAB7-A944-BF0A-20F452A0D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45" name="Text Box 114">
              <a:extLst>
                <a:ext uri="{FF2B5EF4-FFF2-40B4-BE49-F238E27FC236}">
                  <a16:creationId xmlns:a16="http://schemas.microsoft.com/office/drawing/2014/main" id="{87E5EE09-48CC-3240-876F-37CE608B3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08"/>
              <a:ext cx="47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S,S,R</a:t>
              </a:r>
              <a:endParaRPr lang="es-CO" altLang="es-CO" sz="1400">
                <a:solidFill>
                  <a:srgbClr val="FFFF99"/>
                </a:solidFill>
              </a:endParaRPr>
            </a:p>
          </p:txBody>
        </p:sp>
      </p:grpSp>
      <p:grpSp>
        <p:nvGrpSpPr>
          <p:cNvPr id="46" name="Group 112">
            <a:extLst>
              <a:ext uri="{FF2B5EF4-FFF2-40B4-BE49-F238E27FC236}">
                <a16:creationId xmlns:a16="http://schemas.microsoft.com/office/drawing/2014/main" id="{1E750E04-3606-B149-9DCE-A9C4098765BB}"/>
              </a:ext>
            </a:extLst>
          </p:cNvPr>
          <p:cNvGrpSpPr>
            <a:grpSpLocks/>
          </p:cNvGrpSpPr>
          <p:nvPr/>
        </p:nvGrpSpPr>
        <p:grpSpPr bwMode="auto">
          <a:xfrm>
            <a:off x="5820716" y="3695435"/>
            <a:ext cx="694080" cy="414764"/>
            <a:chOff x="1584" y="3072"/>
            <a:chExt cx="482" cy="288"/>
          </a:xfrm>
        </p:grpSpPr>
        <p:sp>
          <p:nvSpPr>
            <p:cNvPr id="47" name="Oval 113">
              <a:extLst>
                <a:ext uri="{FF2B5EF4-FFF2-40B4-BE49-F238E27FC236}">
                  <a16:creationId xmlns:a16="http://schemas.microsoft.com/office/drawing/2014/main" id="{3E88745E-16E1-DA4D-889F-451549B65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48" name="Text Box 114">
              <a:extLst>
                <a:ext uri="{FF2B5EF4-FFF2-40B4-BE49-F238E27FC236}">
                  <a16:creationId xmlns:a16="http://schemas.microsoft.com/office/drawing/2014/main" id="{CED1F720-C2C9-BD44-8E6B-FC0058055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3101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S,L,L</a:t>
              </a:r>
              <a:endParaRPr lang="es-CO" altLang="es-CO" sz="1400">
                <a:solidFill>
                  <a:srgbClr val="FFFF99"/>
                </a:solidFill>
              </a:endParaRPr>
            </a:p>
          </p:txBody>
        </p:sp>
      </p:grpSp>
      <p:grpSp>
        <p:nvGrpSpPr>
          <p:cNvPr id="49" name="Group 112">
            <a:extLst>
              <a:ext uri="{FF2B5EF4-FFF2-40B4-BE49-F238E27FC236}">
                <a16:creationId xmlns:a16="http://schemas.microsoft.com/office/drawing/2014/main" id="{7D8E6063-59B5-0048-ADAA-CEF5668FD0BB}"/>
              </a:ext>
            </a:extLst>
          </p:cNvPr>
          <p:cNvGrpSpPr>
            <a:grpSpLocks/>
          </p:cNvGrpSpPr>
          <p:nvPr/>
        </p:nvGrpSpPr>
        <p:grpSpPr bwMode="auto">
          <a:xfrm>
            <a:off x="7484441" y="3695434"/>
            <a:ext cx="691200" cy="414764"/>
            <a:chOff x="1584" y="3072"/>
            <a:chExt cx="480" cy="288"/>
          </a:xfrm>
        </p:grpSpPr>
        <p:sp>
          <p:nvSpPr>
            <p:cNvPr id="50" name="Oval 113">
              <a:extLst>
                <a:ext uri="{FF2B5EF4-FFF2-40B4-BE49-F238E27FC236}">
                  <a16:creationId xmlns:a16="http://schemas.microsoft.com/office/drawing/2014/main" id="{7E488700-58E4-AB4B-A739-D7187CD3C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51" name="Text Box 114">
              <a:extLst>
                <a:ext uri="{FF2B5EF4-FFF2-40B4-BE49-F238E27FC236}">
                  <a16:creationId xmlns:a16="http://schemas.microsoft.com/office/drawing/2014/main" id="{6225410E-83FA-6049-8D80-9C40BFF4D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15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S,L,R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52" name="Group 112">
            <a:extLst>
              <a:ext uri="{FF2B5EF4-FFF2-40B4-BE49-F238E27FC236}">
                <a16:creationId xmlns:a16="http://schemas.microsoft.com/office/drawing/2014/main" id="{C70BDF0B-E164-CC47-9836-6CFE4D614766}"/>
              </a:ext>
            </a:extLst>
          </p:cNvPr>
          <p:cNvGrpSpPr>
            <a:grpSpLocks/>
          </p:cNvGrpSpPr>
          <p:nvPr/>
        </p:nvGrpSpPr>
        <p:grpSpPr bwMode="auto">
          <a:xfrm>
            <a:off x="3768601" y="4960916"/>
            <a:ext cx="696960" cy="414764"/>
            <a:chOff x="1584" y="3072"/>
            <a:chExt cx="484" cy="288"/>
          </a:xfrm>
        </p:grpSpPr>
        <p:sp>
          <p:nvSpPr>
            <p:cNvPr id="53" name="Oval 113">
              <a:extLst>
                <a:ext uri="{FF2B5EF4-FFF2-40B4-BE49-F238E27FC236}">
                  <a16:creationId xmlns:a16="http://schemas.microsoft.com/office/drawing/2014/main" id="{1BE07CE6-4182-A64B-94F2-BF2699FF0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54" name="Text Box 114">
              <a:extLst>
                <a:ext uri="{FF2B5EF4-FFF2-40B4-BE49-F238E27FC236}">
                  <a16:creationId xmlns:a16="http://schemas.microsoft.com/office/drawing/2014/main" id="{1A50C3C7-994B-3E40-9E60-A00D45099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L,L,L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55" name="Group 112">
            <a:extLst>
              <a:ext uri="{FF2B5EF4-FFF2-40B4-BE49-F238E27FC236}">
                <a16:creationId xmlns:a16="http://schemas.microsoft.com/office/drawing/2014/main" id="{3E0A83E1-27C5-B54F-AE7D-82BE1EFAECA5}"/>
              </a:ext>
            </a:extLst>
          </p:cNvPr>
          <p:cNvGrpSpPr>
            <a:grpSpLocks/>
          </p:cNvGrpSpPr>
          <p:nvPr/>
        </p:nvGrpSpPr>
        <p:grpSpPr bwMode="auto">
          <a:xfrm>
            <a:off x="3382781" y="3646243"/>
            <a:ext cx="696960" cy="414764"/>
            <a:chOff x="1584" y="3072"/>
            <a:chExt cx="484" cy="288"/>
          </a:xfrm>
        </p:grpSpPr>
        <p:sp>
          <p:nvSpPr>
            <p:cNvPr id="56" name="Oval 113">
              <a:extLst>
                <a:ext uri="{FF2B5EF4-FFF2-40B4-BE49-F238E27FC236}">
                  <a16:creationId xmlns:a16="http://schemas.microsoft.com/office/drawing/2014/main" id="{4544C391-496B-7548-93E9-FA4AE4801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57" name="Text Box 114">
              <a:extLst>
                <a:ext uri="{FF2B5EF4-FFF2-40B4-BE49-F238E27FC236}">
                  <a16:creationId xmlns:a16="http://schemas.microsoft.com/office/drawing/2014/main" id="{6A57B819-8C10-4F45-A94E-65A263B4E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L,S,R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58" name="Group 112">
            <a:extLst>
              <a:ext uri="{FF2B5EF4-FFF2-40B4-BE49-F238E27FC236}">
                <a16:creationId xmlns:a16="http://schemas.microsoft.com/office/drawing/2014/main" id="{C3DEB727-4B89-3949-945D-AE43938B21B5}"/>
              </a:ext>
            </a:extLst>
          </p:cNvPr>
          <p:cNvGrpSpPr>
            <a:grpSpLocks/>
          </p:cNvGrpSpPr>
          <p:nvPr/>
        </p:nvGrpSpPr>
        <p:grpSpPr bwMode="auto">
          <a:xfrm>
            <a:off x="1715127" y="3690144"/>
            <a:ext cx="696960" cy="414764"/>
            <a:chOff x="1584" y="3072"/>
            <a:chExt cx="484" cy="288"/>
          </a:xfrm>
        </p:grpSpPr>
        <p:sp>
          <p:nvSpPr>
            <p:cNvPr id="59" name="Oval 113">
              <a:extLst>
                <a:ext uri="{FF2B5EF4-FFF2-40B4-BE49-F238E27FC236}">
                  <a16:creationId xmlns:a16="http://schemas.microsoft.com/office/drawing/2014/main" id="{1A7C50FC-3D3C-7540-80BB-9E908A12E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60" name="Text Box 114">
              <a:extLst>
                <a:ext uri="{FF2B5EF4-FFF2-40B4-BE49-F238E27FC236}">
                  <a16:creationId xmlns:a16="http://schemas.microsoft.com/office/drawing/2014/main" id="{E09DA781-8841-834C-A638-990F0B351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L,S,L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61" name="Group 112">
            <a:extLst>
              <a:ext uri="{FF2B5EF4-FFF2-40B4-BE49-F238E27FC236}">
                <a16:creationId xmlns:a16="http://schemas.microsoft.com/office/drawing/2014/main" id="{7E0C3650-6A51-5B4C-BAC0-DA66E8DDAF06}"/>
              </a:ext>
            </a:extLst>
          </p:cNvPr>
          <p:cNvGrpSpPr>
            <a:grpSpLocks/>
          </p:cNvGrpSpPr>
          <p:nvPr/>
        </p:nvGrpSpPr>
        <p:grpSpPr bwMode="auto">
          <a:xfrm>
            <a:off x="5468048" y="4968019"/>
            <a:ext cx="691200" cy="414764"/>
            <a:chOff x="1584" y="3072"/>
            <a:chExt cx="480" cy="288"/>
          </a:xfrm>
        </p:grpSpPr>
        <p:sp>
          <p:nvSpPr>
            <p:cNvPr id="62" name="Oval 113">
              <a:extLst>
                <a:ext uri="{FF2B5EF4-FFF2-40B4-BE49-F238E27FC236}">
                  <a16:creationId xmlns:a16="http://schemas.microsoft.com/office/drawing/2014/main" id="{C8B9EB6E-D024-F04B-AA4B-EAD71CCB2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63" name="Text Box 114">
              <a:extLst>
                <a:ext uri="{FF2B5EF4-FFF2-40B4-BE49-F238E27FC236}">
                  <a16:creationId xmlns:a16="http://schemas.microsoft.com/office/drawing/2014/main" id="{93943687-0DCB-964E-8BD6-1E53024D8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15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L,L,R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cxnSp>
        <p:nvCxnSpPr>
          <p:cNvPr id="64" name="Conector recto de flecha 15">
            <a:extLst>
              <a:ext uri="{FF2B5EF4-FFF2-40B4-BE49-F238E27FC236}">
                <a16:creationId xmlns:a16="http://schemas.microsoft.com/office/drawing/2014/main" id="{4C03D48A-0696-1F4A-BF66-7A3BAA75D870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4092713" y="2838827"/>
            <a:ext cx="3715234" cy="84087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4">
            <a:extLst>
              <a:ext uri="{FF2B5EF4-FFF2-40B4-BE49-F238E27FC236}">
                <a16:creationId xmlns:a16="http://schemas.microsoft.com/office/drawing/2014/main" id="{5D05E4F8-51AC-1F48-850A-B924215BAC0C}"/>
              </a:ext>
            </a:extLst>
          </p:cNvPr>
          <p:cNvSpPr txBox="1"/>
          <p:nvPr/>
        </p:nvSpPr>
        <p:spPr>
          <a:xfrm>
            <a:off x="5652184" y="2122560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1</a:t>
            </a:r>
            <a:endParaRPr lang="en-US" sz="1050" b="1"/>
          </a:p>
        </p:txBody>
      </p:sp>
      <p:sp>
        <p:nvSpPr>
          <p:cNvPr id="67" name="CuadroTexto 5">
            <a:extLst>
              <a:ext uri="{FF2B5EF4-FFF2-40B4-BE49-F238E27FC236}">
                <a16:creationId xmlns:a16="http://schemas.microsoft.com/office/drawing/2014/main" id="{3F66EC17-DA02-CF4C-80C0-F42DA057C301}"/>
              </a:ext>
            </a:extLst>
          </p:cNvPr>
          <p:cNvSpPr txBox="1"/>
          <p:nvPr/>
        </p:nvSpPr>
        <p:spPr>
          <a:xfrm>
            <a:off x="3960915" y="2075924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2</a:t>
            </a:r>
            <a:endParaRPr lang="en-US" sz="1050" b="1"/>
          </a:p>
        </p:txBody>
      </p:sp>
      <p:sp>
        <p:nvSpPr>
          <p:cNvPr id="68" name="CuadroTexto 6">
            <a:extLst>
              <a:ext uri="{FF2B5EF4-FFF2-40B4-BE49-F238E27FC236}">
                <a16:creationId xmlns:a16="http://schemas.microsoft.com/office/drawing/2014/main" id="{B0FAADD8-4A98-8244-97BE-9DC09D11F638}"/>
              </a:ext>
            </a:extLst>
          </p:cNvPr>
          <p:cNvSpPr txBox="1"/>
          <p:nvPr/>
        </p:nvSpPr>
        <p:spPr>
          <a:xfrm>
            <a:off x="7713691" y="3393525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3</a:t>
            </a:r>
            <a:endParaRPr lang="en-US" sz="1050" b="1"/>
          </a:p>
        </p:txBody>
      </p:sp>
      <p:sp>
        <p:nvSpPr>
          <p:cNvPr id="69" name="CuadroTexto 7">
            <a:extLst>
              <a:ext uri="{FF2B5EF4-FFF2-40B4-BE49-F238E27FC236}">
                <a16:creationId xmlns:a16="http://schemas.microsoft.com/office/drawing/2014/main" id="{B8AC021D-D053-4BDC-BF60-B92EE8553352}"/>
              </a:ext>
            </a:extLst>
          </p:cNvPr>
          <p:cNvSpPr txBox="1"/>
          <p:nvPr/>
        </p:nvSpPr>
        <p:spPr>
          <a:xfrm>
            <a:off x="1953097" y="3436679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4</a:t>
            </a:r>
            <a:endParaRPr lang="en-US" sz="1050" b="1"/>
          </a:p>
        </p:txBody>
      </p:sp>
      <p:sp>
        <p:nvSpPr>
          <p:cNvPr id="70" name="CuadroTexto 8">
            <a:extLst>
              <a:ext uri="{FF2B5EF4-FFF2-40B4-BE49-F238E27FC236}">
                <a16:creationId xmlns:a16="http://schemas.microsoft.com/office/drawing/2014/main" id="{0A2347C8-3E92-4206-8BCA-7BE19E81FD9A}"/>
              </a:ext>
            </a:extLst>
          </p:cNvPr>
          <p:cNvSpPr txBox="1"/>
          <p:nvPr/>
        </p:nvSpPr>
        <p:spPr>
          <a:xfrm>
            <a:off x="6044933" y="3432642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5</a:t>
            </a:r>
            <a:endParaRPr lang="en-US" sz="1050" b="1"/>
          </a:p>
        </p:txBody>
      </p:sp>
      <p:sp>
        <p:nvSpPr>
          <p:cNvPr id="72" name="CuadroTexto 9">
            <a:extLst>
              <a:ext uri="{FF2B5EF4-FFF2-40B4-BE49-F238E27FC236}">
                <a16:creationId xmlns:a16="http://schemas.microsoft.com/office/drawing/2014/main" id="{8C64F117-9EDC-4F83-838D-304EB15C3936}"/>
              </a:ext>
            </a:extLst>
          </p:cNvPr>
          <p:cNvSpPr txBox="1"/>
          <p:nvPr/>
        </p:nvSpPr>
        <p:spPr>
          <a:xfrm>
            <a:off x="3612796" y="3324218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6</a:t>
            </a:r>
            <a:endParaRPr lang="en-US" sz="1050" b="1"/>
          </a:p>
        </p:txBody>
      </p:sp>
      <p:sp>
        <p:nvSpPr>
          <p:cNvPr id="73" name="CuadroTexto 10">
            <a:extLst>
              <a:ext uri="{FF2B5EF4-FFF2-40B4-BE49-F238E27FC236}">
                <a16:creationId xmlns:a16="http://schemas.microsoft.com/office/drawing/2014/main" id="{67FE4248-7D0D-41C7-BE67-0D2433A5C0D6}"/>
              </a:ext>
            </a:extLst>
          </p:cNvPr>
          <p:cNvSpPr txBox="1"/>
          <p:nvPr/>
        </p:nvSpPr>
        <p:spPr>
          <a:xfrm>
            <a:off x="3999015" y="4699086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7</a:t>
            </a:r>
            <a:endParaRPr lang="en-US" sz="1050" b="1"/>
          </a:p>
        </p:txBody>
      </p:sp>
      <p:sp>
        <p:nvSpPr>
          <p:cNvPr id="74" name="CuadroTexto 11">
            <a:extLst>
              <a:ext uri="{FF2B5EF4-FFF2-40B4-BE49-F238E27FC236}">
                <a16:creationId xmlns:a16="http://schemas.microsoft.com/office/drawing/2014/main" id="{1875BD4B-D28C-4466-A63D-96E5355CCEA3}"/>
              </a:ext>
            </a:extLst>
          </p:cNvPr>
          <p:cNvSpPr txBox="1"/>
          <p:nvPr/>
        </p:nvSpPr>
        <p:spPr>
          <a:xfrm>
            <a:off x="5710905" y="4706529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8</a:t>
            </a:r>
            <a:endParaRPr lang="en-US" sz="1050" b="1"/>
          </a:p>
        </p:txBody>
      </p:sp>
      <p:cxnSp>
        <p:nvCxnSpPr>
          <p:cNvPr id="76" name="Conector recto de flecha 14">
            <a:extLst>
              <a:ext uri="{FF2B5EF4-FFF2-40B4-BE49-F238E27FC236}">
                <a16:creationId xmlns:a16="http://schemas.microsoft.com/office/drawing/2014/main" id="{3E6CF1FC-0B4E-4D78-9678-FA2912B52625}"/>
              </a:ext>
            </a:extLst>
          </p:cNvPr>
          <p:cNvCxnSpPr>
            <a:cxnSpLocks/>
          </p:cNvCxnSpPr>
          <p:nvPr/>
        </p:nvCxnSpPr>
        <p:spPr>
          <a:xfrm flipH="1">
            <a:off x="2250909" y="3163648"/>
            <a:ext cx="2284988" cy="58539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14">
            <a:extLst>
              <a:ext uri="{FF2B5EF4-FFF2-40B4-BE49-F238E27FC236}">
                <a16:creationId xmlns:a16="http://schemas.microsoft.com/office/drawing/2014/main" id="{8E861FB6-FA9D-4E8F-8443-34F42B1635DD}"/>
              </a:ext>
            </a:extLst>
          </p:cNvPr>
          <p:cNvCxnSpPr>
            <a:cxnSpLocks/>
          </p:cNvCxnSpPr>
          <p:nvPr/>
        </p:nvCxnSpPr>
        <p:spPr>
          <a:xfrm flipV="1">
            <a:off x="2393670" y="3350417"/>
            <a:ext cx="2239940" cy="52185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14">
            <a:extLst>
              <a:ext uri="{FF2B5EF4-FFF2-40B4-BE49-F238E27FC236}">
                <a16:creationId xmlns:a16="http://schemas.microsoft.com/office/drawing/2014/main" id="{97C199FC-E3CC-40F7-996A-522D7973BCE9}"/>
              </a:ext>
            </a:extLst>
          </p:cNvPr>
          <p:cNvCxnSpPr>
            <a:cxnSpLocks/>
          </p:cNvCxnSpPr>
          <p:nvPr/>
        </p:nvCxnSpPr>
        <p:spPr>
          <a:xfrm>
            <a:off x="4579027" y="3340313"/>
            <a:ext cx="1391676" cy="49893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14">
            <a:extLst>
              <a:ext uri="{FF2B5EF4-FFF2-40B4-BE49-F238E27FC236}">
                <a16:creationId xmlns:a16="http://schemas.microsoft.com/office/drawing/2014/main" id="{FC61E6A0-2BAA-429C-9012-E85BF2454F3D}"/>
              </a:ext>
            </a:extLst>
          </p:cNvPr>
          <p:cNvCxnSpPr>
            <a:cxnSpLocks/>
          </p:cNvCxnSpPr>
          <p:nvPr/>
        </p:nvCxnSpPr>
        <p:spPr>
          <a:xfrm flipH="1" flipV="1">
            <a:off x="4058516" y="3868002"/>
            <a:ext cx="1800097" cy="47405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14">
            <a:extLst>
              <a:ext uri="{FF2B5EF4-FFF2-40B4-BE49-F238E27FC236}">
                <a16:creationId xmlns:a16="http://schemas.microsoft.com/office/drawing/2014/main" id="{C7A06B94-7FB7-44E3-BB84-4FC049B05ED4}"/>
              </a:ext>
            </a:extLst>
          </p:cNvPr>
          <p:cNvCxnSpPr>
            <a:cxnSpLocks/>
          </p:cNvCxnSpPr>
          <p:nvPr/>
        </p:nvCxnSpPr>
        <p:spPr>
          <a:xfrm flipV="1">
            <a:off x="4426196" y="5147586"/>
            <a:ext cx="1033421" cy="2771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10121671" y="1761122"/>
            <a:ext cx="15779" cy="83060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10181107" y="2497786"/>
            <a:ext cx="1111562" cy="445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5">
            <a:extLst>
              <a:ext uri="{FF2B5EF4-FFF2-40B4-BE49-F238E27FC236}">
                <a16:creationId xmlns:a16="http://schemas.microsoft.com/office/drawing/2014/main" id="{2A94D32D-E743-D84D-A6CF-3C70E51324A5}"/>
              </a:ext>
            </a:extLst>
          </p:cNvPr>
          <p:cNvSpPr txBox="1"/>
          <p:nvPr/>
        </p:nvSpPr>
        <p:spPr>
          <a:xfrm>
            <a:off x="4294966" y="6018625"/>
            <a:ext cx="1382482" cy="253916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Procedimiento</a:t>
            </a:r>
            <a:endParaRPr lang="en-US" sz="1050" b="1"/>
          </a:p>
        </p:txBody>
      </p:sp>
    </p:spTree>
    <p:extLst>
      <p:ext uri="{BB962C8B-B14F-4D97-AF65-F5344CB8AC3E}">
        <p14:creationId xmlns:p14="http://schemas.microsoft.com/office/powerpoint/2010/main" val="98040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pic>
        <p:nvPicPr>
          <p:cNvPr id="65" name="Picture 4" descr="vacuum2-paths">
            <a:extLst>
              <a:ext uri="{FF2B5EF4-FFF2-40B4-BE49-F238E27FC236}">
                <a16:creationId xmlns:a16="http://schemas.microsoft.com/office/drawing/2014/main" id="{40B56307-A1AB-4348-8186-59BB66856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35" y="2200193"/>
            <a:ext cx="7847944" cy="3773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2-2 – Búsqueda en Amplitud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0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Búsqueda en Amplitud - Camino</a:t>
            </a:r>
            <a:endParaRPr kumimoji="0" lang="es-ES" altLang="es-CO" sz="1200" b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618F375-E68D-4059-BF49-0B9722DD2255}"/>
              </a:ext>
            </a:extLst>
          </p:cNvPr>
          <p:cNvGraphicFramePr>
            <a:graphicFrameLocks noGrp="1"/>
          </p:cNvGraphicFramePr>
          <p:nvPr/>
        </p:nvGraphicFramePr>
        <p:xfrm>
          <a:off x="9931841" y="1602795"/>
          <a:ext cx="162283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45">
                  <a:extLst>
                    <a:ext uri="{9D8B030D-6E8A-4147-A177-3AD203B41FA5}">
                      <a16:colId xmlns:a16="http://schemas.microsoft.com/office/drawing/2014/main" val="2279816253"/>
                    </a:ext>
                  </a:extLst>
                </a:gridCol>
                <a:gridCol w="540945">
                  <a:extLst>
                    <a:ext uri="{9D8B030D-6E8A-4147-A177-3AD203B41FA5}">
                      <a16:colId xmlns:a16="http://schemas.microsoft.com/office/drawing/2014/main" val="1462126010"/>
                    </a:ext>
                  </a:extLst>
                </a:gridCol>
                <a:gridCol w="540945">
                  <a:extLst>
                    <a:ext uri="{9D8B030D-6E8A-4147-A177-3AD203B41FA5}">
                      <a16:colId xmlns:a16="http://schemas.microsoft.com/office/drawing/2014/main" val="749740733"/>
                    </a:ext>
                  </a:extLst>
                </a:gridCol>
              </a:tblGrid>
              <a:tr h="235403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FFFF00"/>
                          </a:solidFill>
                        </a:rPr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61826"/>
                  </a:ext>
                </a:extLst>
              </a:tr>
              <a:tr h="235403">
                <a:tc>
                  <a:txBody>
                    <a:bodyPr/>
                    <a:lstStyle/>
                    <a:p>
                      <a:r>
                        <a:rPr lang="en-US"/>
                        <a:t>SSL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02122"/>
                  </a:ext>
                </a:extLst>
              </a:tr>
              <a:tr h="235403">
                <a:tc>
                  <a:txBody>
                    <a:bodyPr/>
                    <a:lstStyle/>
                    <a:p>
                      <a:r>
                        <a:rPr lang="en-US"/>
                        <a:t>LSL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LLR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96738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8C263AA-F18A-4E78-BFD0-FCF90BEB0E43}"/>
              </a:ext>
            </a:extLst>
          </p:cNvPr>
          <p:cNvGrpSpPr/>
          <p:nvPr/>
        </p:nvGrpSpPr>
        <p:grpSpPr>
          <a:xfrm>
            <a:off x="8976716" y="3062399"/>
            <a:ext cx="2924315" cy="3633534"/>
            <a:chOff x="8642683" y="2530041"/>
            <a:chExt cx="3289656" cy="428070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27C0B9-BE3A-4936-81DE-1BF124DF1E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68716" y="4049201"/>
              <a:ext cx="92015" cy="3680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B3D740A-C716-4C71-BC26-0F1FDE3B21DD}"/>
                </a:ext>
              </a:extLst>
            </p:cNvPr>
            <p:cNvSpPr/>
            <p:nvPr/>
          </p:nvSpPr>
          <p:spPr>
            <a:xfrm>
              <a:off x="10093615" y="2530041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SSR</a:t>
              </a:r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F99E27E-4848-4749-93F9-A0CAA6AD7652}"/>
                </a:ext>
              </a:extLst>
            </p:cNvPr>
            <p:cNvSpPr/>
            <p:nvPr/>
          </p:nvSpPr>
          <p:spPr>
            <a:xfrm>
              <a:off x="9248107" y="3427738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SSL</a:t>
              </a:r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38A7E1F-7BA9-4AD3-9ABA-C4BF222584D9}"/>
                </a:ext>
              </a:extLst>
            </p:cNvPr>
            <p:cNvSpPr/>
            <p:nvPr/>
          </p:nvSpPr>
          <p:spPr>
            <a:xfrm>
              <a:off x="11012189" y="3427737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SLR</a:t>
              </a:r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D0ED1CD-CBF7-4DD4-8658-0492DCBAE00E}"/>
                </a:ext>
              </a:extLst>
            </p:cNvPr>
            <p:cNvCxnSpPr/>
            <p:nvPr/>
          </p:nvCxnSpPr>
          <p:spPr>
            <a:xfrm flipV="1">
              <a:off x="9936731" y="2993905"/>
              <a:ext cx="209910" cy="4514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E3B4078-CB5F-4002-8243-AB1F3E37A6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37396" y="3037037"/>
              <a:ext cx="293298" cy="40831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3CA22FE-D4D1-4CC4-B8E7-0DBC22F8805B}"/>
                </a:ext>
              </a:extLst>
            </p:cNvPr>
            <p:cNvSpPr/>
            <p:nvPr/>
          </p:nvSpPr>
          <p:spPr>
            <a:xfrm>
              <a:off x="9104333" y="4321497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LSL</a:t>
              </a:r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69BE864-14AE-4BFC-8C6C-244B6766C965}"/>
                </a:ext>
              </a:extLst>
            </p:cNvPr>
            <p:cNvSpPr/>
            <p:nvPr/>
          </p:nvSpPr>
          <p:spPr>
            <a:xfrm>
              <a:off x="10911547" y="4434151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SLL</a:t>
              </a:r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803C512-F044-4BF2-8A4D-7A2417408F7F}"/>
                </a:ext>
              </a:extLst>
            </p:cNvPr>
            <p:cNvSpPr/>
            <p:nvPr/>
          </p:nvSpPr>
          <p:spPr>
            <a:xfrm>
              <a:off x="10650194" y="5534707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LLL</a:t>
              </a:r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003DF25-FA68-4C82-A964-8F6A12C96A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9924" y="5084369"/>
              <a:ext cx="163900" cy="4255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3373B9-A9C8-48EA-BEA7-E081398F1E0C}"/>
                </a:ext>
              </a:extLst>
            </p:cNvPr>
            <p:cNvSpPr/>
            <p:nvPr/>
          </p:nvSpPr>
          <p:spPr>
            <a:xfrm>
              <a:off x="8874296" y="5242830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LSR</a:t>
              </a:r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6FFE2AD-F723-48A9-87C3-4FBECCA8AD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6023" y="4009592"/>
              <a:ext cx="94891" cy="3076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6DC7B1B-7CDB-4910-83E7-94926E406676}"/>
                </a:ext>
              </a:extLst>
            </p:cNvPr>
            <p:cNvSpPr/>
            <p:nvPr/>
          </p:nvSpPr>
          <p:spPr>
            <a:xfrm>
              <a:off x="8642683" y="6235654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LLR</a:t>
              </a:r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794BA8-D62D-44CD-A8AE-48536A882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0305" y="4895584"/>
              <a:ext cx="120768" cy="3393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543389D-A795-4715-A34A-3CBA28423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7237" y="5855913"/>
              <a:ext cx="120768" cy="3393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E6C5E38-EDC5-4CF7-8F3A-AE89CAFF9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2293" y="5899045"/>
              <a:ext cx="1127183" cy="4399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onector recto de flecha 13">
            <a:extLst>
              <a:ext uri="{FF2B5EF4-FFF2-40B4-BE49-F238E27FC236}">
                <a16:creationId xmlns:a16="http://schemas.microsoft.com/office/drawing/2014/main" id="{1CB09770-7B36-A64A-BC90-42753CAA8DAB}"/>
              </a:ext>
            </a:extLst>
          </p:cNvPr>
          <p:cNvCxnSpPr>
            <a:cxnSpLocks/>
          </p:cNvCxnSpPr>
          <p:nvPr/>
        </p:nvCxnSpPr>
        <p:spPr>
          <a:xfrm>
            <a:off x="3764937" y="4062669"/>
            <a:ext cx="2059034" cy="90547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15">
            <a:extLst>
              <a:ext uri="{FF2B5EF4-FFF2-40B4-BE49-F238E27FC236}">
                <a16:creationId xmlns:a16="http://schemas.microsoft.com/office/drawing/2014/main" id="{7A18ED6A-D39F-E046-BA5A-0F0A3416C763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4433083" y="2550804"/>
            <a:ext cx="1010458" cy="8932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112">
            <a:extLst>
              <a:ext uri="{FF2B5EF4-FFF2-40B4-BE49-F238E27FC236}">
                <a16:creationId xmlns:a16="http://schemas.microsoft.com/office/drawing/2014/main" id="{91B5C0D4-580D-764A-A715-2ADF6F3D46D8}"/>
              </a:ext>
            </a:extLst>
          </p:cNvPr>
          <p:cNvGrpSpPr>
            <a:grpSpLocks/>
          </p:cNvGrpSpPr>
          <p:nvPr/>
        </p:nvGrpSpPr>
        <p:grpSpPr bwMode="auto">
          <a:xfrm>
            <a:off x="3736123" y="2396707"/>
            <a:ext cx="696960" cy="414764"/>
            <a:chOff x="1584" y="3072"/>
            <a:chExt cx="484" cy="288"/>
          </a:xfrm>
        </p:grpSpPr>
        <p:sp>
          <p:nvSpPr>
            <p:cNvPr id="41" name="Oval 113">
              <a:extLst>
                <a:ext uri="{FF2B5EF4-FFF2-40B4-BE49-F238E27FC236}">
                  <a16:creationId xmlns:a16="http://schemas.microsoft.com/office/drawing/2014/main" id="{2591E8CA-BD41-1E44-B7B8-156CF31FA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42" name="Text Box 114">
              <a:extLst>
                <a:ext uri="{FF2B5EF4-FFF2-40B4-BE49-F238E27FC236}">
                  <a16:creationId xmlns:a16="http://schemas.microsoft.com/office/drawing/2014/main" id="{0A74540B-12BC-8345-BE50-B7F3E616C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S,S,L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43" name="Group 112">
            <a:extLst>
              <a:ext uri="{FF2B5EF4-FFF2-40B4-BE49-F238E27FC236}">
                <a16:creationId xmlns:a16="http://schemas.microsoft.com/office/drawing/2014/main" id="{6FB73602-BC15-9947-8415-48DD9E3B91BA}"/>
              </a:ext>
            </a:extLst>
          </p:cNvPr>
          <p:cNvGrpSpPr>
            <a:grpSpLocks/>
          </p:cNvGrpSpPr>
          <p:nvPr/>
        </p:nvGrpSpPr>
        <p:grpSpPr bwMode="auto">
          <a:xfrm>
            <a:off x="5444489" y="2434183"/>
            <a:ext cx="715680" cy="414764"/>
            <a:chOff x="1584" y="3072"/>
            <a:chExt cx="497" cy="288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683222CF-DAB7-A944-BF0A-20F452A0D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45" name="Text Box 114">
              <a:extLst>
                <a:ext uri="{FF2B5EF4-FFF2-40B4-BE49-F238E27FC236}">
                  <a16:creationId xmlns:a16="http://schemas.microsoft.com/office/drawing/2014/main" id="{87E5EE09-48CC-3240-876F-37CE608B3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08"/>
              <a:ext cx="47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S,S,R</a:t>
              </a:r>
              <a:endParaRPr lang="es-CO" altLang="es-CO" sz="1400">
                <a:solidFill>
                  <a:srgbClr val="FFFF99"/>
                </a:solidFill>
              </a:endParaRPr>
            </a:p>
          </p:txBody>
        </p:sp>
      </p:grpSp>
      <p:grpSp>
        <p:nvGrpSpPr>
          <p:cNvPr id="46" name="Group 112">
            <a:extLst>
              <a:ext uri="{FF2B5EF4-FFF2-40B4-BE49-F238E27FC236}">
                <a16:creationId xmlns:a16="http://schemas.microsoft.com/office/drawing/2014/main" id="{1E750E04-3606-B149-9DCE-A9C4098765BB}"/>
              </a:ext>
            </a:extLst>
          </p:cNvPr>
          <p:cNvGrpSpPr>
            <a:grpSpLocks/>
          </p:cNvGrpSpPr>
          <p:nvPr/>
        </p:nvGrpSpPr>
        <p:grpSpPr bwMode="auto">
          <a:xfrm>
            <a:off x="5820716" y="3695435"/>
            <a:ext cx="694080" cy="414764"/>
            <a:chOff x="1584" y="3072"/>
            <a:chExt cx="482" cy="288"/>
          </a:xfrm>
        </p:grpSpPr>
        <p:sp>
          <p:nvSpPr>
            <p:cNvPr id="47" name="Oval 113">
              <a:extLst>
                <a:ext uri="{FF2B5EF4-FFF2-40B4-BE49-F238E27FC236}">
                  <a16:creationId xmlns:a16="http://schemas.microsoft.com/office/drawing/2014/main" id="{3E88745E-16E1-DA4D-889F-451549B65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48" name="Text Box 114">
              <a:extLst>
                <a:ext uri="{FF2B5EF4-FFF2-40B4-BE49-F238E27FC236}">
                  <a16:creationId xmlns:a16="http://schemas.microsoft.com/office/drawing/2014/main" id="{CED1F720-C2C9-BD44-8E6B-FC0058055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3101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S,L,L</a:t>
              </a:r>
              <a:endParaRPr lang="es-CO" altLang="es-CO" sz="1400">
                <a:solidFill>
                  <a:srgbClr val="FFFF99"/>
                </a:solidFill>
              </a:endParaRPr>
            </a:p>
          </p:txBody>
        </p:sp>
      </p:grpSp>
      <p:grpSp>
        <p:nvGrpSpPr>
          <p:cNvPr id="49" name="Group 112">
            <a:extLst>
              <a:ext uri="{FF2B5EF4-FFF2-40B4-BE49-F238E27FC236}">
                <a16:creationId xmlns:a16="http://schemas.microsoft.com/office/drawing/2014/main" id="{7D8E6063-59B5-0048-ADAA-CEF5668FD0BB}"/>
              </a:ext>
            </a:extLst>
          </p:cNvPr>
          <p:cNvGrpSpPr>
            <a:grpSpLocks/>
          </p:cNvGrpSpPr>
          <p:nvPr/>
        </p:nvGrpSpPr>
        <p:grpSpPr bwMode="auto">
          <a:xfrm>
            <a:off x="7484441" y="3695434"/>
            <a:ext cx="691200" cy="414764"/>
            <a:chOff x="1584" y="3072"/>
            <a:chExt cx="480" cy="288"/>
          </a:xfrm>
        </p:grpSpPr>
        <p:sp>
          <p:nvSpPr>
            <p:cNvPr id="50" name="Oval 113">
              <a:extLst>
                <a:ext uri="{FF2B5EF4-FFF2-40B4-BE49-F238E27FC236}">
                  <a16:creationId xmlns:a16="http://schemas.microsoft.com/office/drawing/2014/main" id="{7E488700-58E4-AB4B-A739-D7187CD3C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51" name="Text Box 114">
              <a:extLst>
                <a:ext uri="{FF2B5EF4-FFF2-40B4-BE49-F238E27FC236}">
                  <a16:creationId xmlns:a16="http://schemas.microsoft.com/office/drawing/2014/main" id="{6225410E-83FA-6049-8D80-9C40BFF4D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15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S,L,R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52" name="Group 112">
            <a:extLst>
              <a:ext uri="{FF2B5EF4-FFF2-40B4-BE49-F238E27FC236}">
                <a16:creationId xmlns:a16="http://schemas.microsoft.com/office/drawing/2014/main" id="{C70BDF0B-E164-CC47-9836-6CFE4D614766}"/>
              </a:ext>
            </a:extLst>
          </p:cNvPr>
          <p:cNvGrpSpPr>
            <a:grpSpLocks/>
          </p:cNvGrpSpPr>
          <p:nvPr/>
        </p:nvGrpSpPr>
        <p:grpSpPr bwMode="auto">
          <a:xfrm>
            <a:off x="3768601" y="4960916"/>
            <a:ext cx="696960" cy="414764"/>
            <a:chOff x="1584" y="3072"/>
            <a:chExt cx="484" cy="288"/>
          </a:xfrm>
        </p:grpSpPr>
        <p:sp>
          <p:nvSpPr>
            <p:cNvPr id="53" name="Oval 113">
              <a:extLst>
                <a:ext uri="{FF2B5EF4-FFF2-40B4-BE49-F238E27FC236}">
                  <a16:creationId xmlns:a16="http://schemas.microsoft.com/office/drawing/2014/main" id="{1BE07CE6-4182-A64B-94F2-BF2699FF0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54" name="Text Box 114">
              <a:extLst>
                <a:ext uri="{FF2B5EF4-FFF2-40B4-BE49-F238E27FC236}">
                  <a16:creationId xmlns:a16="http://schemas.microsoft.com/office/drawing/2014/main" id="{1A50C3C7-994B-3E40-9E60-A00D45099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L,L,L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55" name="Group 112">
            <a:extLst>
              <a:ext uri="{FF2B5EF4-FFF2-40B4-BE49-F238E27FC236}">
                <a16:creationId xmlns:a16="http://schemas.microsoft.com/office/drawing/2014/main" id="{3E0A83E1-27C5-B54F-AE7D-82BE1EFAECA5}"/>
              </a:ext>
            </a:extLst>
          </p:cNvPr>
          <p:cNvGrpSpPr>
            <a:grpSpLocks/>
          </p:cNvGrpSpPr>
          <p:nvPr/>
        </p:nvGrpSpPr>
        <p:grpSpPr bwMode="auto">
          <a:xfrm>
            <a:off x="3382781" y="3646243"/>
            <a:ext cx="696960" cy="414764"/>
            <a:chOff x="1584" y="3072"/>
            <a:chExt cx="484" cy="288"/>
          </a:xfrm>
        </p:grpSpPr>
        <p:sp>
          <p:nvSpPr>
            <p:cNvPr id="56" name="Oval 113">
              <a:extLst>
                <a:ext uri="{FF2B5EF4-FFF2-40B4-BE49-F238E27FC236}">
                  <a16:creationId xmlns:a16="http://schemas.microsoft.com/office/drawing/2014/main" id="{4544C391-496B-7548-93E9-FA4AE4801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57" name="Text Box 114">
              <a:extLst>
                <a:ext uri="{FF2B5EF4-FFF2-40B4-BE49-F238E27FC236}">
                  <a16:creationId xmlns:a16="http://schemas.microsoft.com/office/drawing/2014/main" id="{6A57B819-8C10-4F45-A94E-65A263B4E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L,S,R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58" name="Group 112">
            <a:extLst>
              <a:ext uri="{FF2B5EF4-FFF2-40B4-BE49-F238E27FC236}">
                <a16:creationId xmlns:a16="http://schemas.microsoft.com/office/drawing/2014/main" id="{C3DEB727-4B89-3949-945D-AE43938B21B5}"/>
              </a:ext>
            </a:extLst>
          </p:cNvPr>
          <p:cNvGrpSpPr>
            <a:grpSpLocks/>
          </p:cNvGrpSpPr>
          <p:nvPr/>
        </p:nvGrpSpPr>
        <p:grpSpPr bwMode="auto">
          <a:xfrm>
            <a:off x="1715127" y="3690144"/>
            <a:ext cx="696960" cy="414764"/>
            <a:chOff x="1584" y="3072"/>
            <a:chExt cx="484" cy="288"/>
          </a:xfrm>
        </p:grpSpPr>
        <p:sp>
          <p:nvSpPr>
            <p:cNvPr id="59" name="Oval 113">
              <a:extLst>
                <a:ext uri="{FF2B5EF4-FFF2-40B4-BE49-F238E27FC236}">
                  <a16:creationId xmlns:a16="http://schemas.microsoft.com/office/drawing/2014/main" id="{1A7C50FC-3D3C-7540-80BB-9E908A12E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60" name="Text Box 114">
              <a:extLst>
                <a:ext uri="{FF2B5EF4-FFF2-40B4-BE49-F238E27FC236}">
                  <a16:creationId xmlns:a16="http://schemas.microsoft.com/office/drawing/2014/main" id="{E09DA781-8841-834C-A638-990F0B351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L,S,L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61" name="Group 112">
            <a:extLst>
              <a:ext uri="{FF2B5EF4-FFF2-40B4-BE49-F238E27FC236}">
                <a16:creationId xmlns:a16="http://schemas.microsoft.com/office/drawing/2014/main" id="{7E0C3650-6A51-5B4C-BAC0-DA66E8DDAF06}"/>
              </a:ext>
            </a:extLst>
          </p:cNvPr>
          <p:cNvGrpSpPr>
            <a:grpSpLocks/>
          </p:cNvGrpSpPr>
          <p:nvPr/>
        </p:nvGrpSpPr>
        <p:grpSpPr bwMode="auto">
          <a:xfrm>
            <a:off x="5468048" y="4968019"/>
            <a:ext cx="691200" cy="414764"/>
            <a:chOff x="1584" y="3072"/>
            <a:chExt cx="480" cy="288"/>
          </a:xfrm>
        </p:grpSpPr>
        <p:sp>
          <p:nvSpPr>
            <p:cNvPr id="62" name="Oval 113">
              <a:extLst>
                <a:ext uri="{FF2B5EF4-FFF2-40B4-BE49-F238E27FC236}">
                  <a16:creationId xmlns:a16="http://schemas.microsoft.com/office/drawing/2014/main" id="{C8B9EB6E-D024-F04B-AA4B-EAD71CCB2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63" name="Text Box 114">
              <a:extLst>
                <a:ext uri="{FF2B5EF4-FFF2-40B4-BE49-F238E27FC236}">
                  <a16:creationId xmlns:a16="http://schemas.microsoft.com/office/drawing/2014/main" id="{93943687-0DCB-964E-8BD6-1E53024D8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15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L,L,R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cxnSp>
        <p:nvCxnSpPr>
          <p:cNvPr id="64" name="Conector recto de flecha 15">
            <a:extLst>
              <a:ext uri="{FF2B5EF4-FFF2-40B4-BE49-F238E27FC236}">
                <a16:creationId xmlns:a16="http://schemas.microsoft.com/office/drawing/2014/main" id="{4C03D48A-0696-1F4A-BF66-7A3BAA75D870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2098167" y="2838827"/>
            <a:ext cx="1994546" cy="85131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4">
            <a:extLst>
              <a:ext uri="{FF2B5EF4-FFF2-40B4-BE49-F238E27FC236}">
                <a16:creationId xmlns:a16="http://schemas.microsoft.com/office/drawing/2014/main" id="{5D05E4F8-51AC-1F48-850A-B924215BAC0C}"/>
              </a:ext>
            </a:extLst>
          </p:cNvPr>
          <p:cNvSpPr txBox="1"/>
          <p:nvPr/>
        </p:nvSpPr>
        <p:spPr>
          <a:xfrm>
            <a:off x="5652184" y="2122560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1</a:t>
            </a:r>
            <a:endParaRPr lang="en-US" sz="1050" b="1"/>
          </a:p>
        </p:txBody>
      </p:sp>
      <p:sp>
        <p:nvSpPr>
          <p:cNvPr id="67" name="CuadroTexto 5">
            <a:extLst>
              <a:ext uri="{FF2B5EF4-FFF2-40B4-BE49-F238E27FC236}">
                <a16:creationId xmlns:a16="http://schemas.microsoft.com/office/drawing/2014/main" id="{3F66EC17-DA02-CF4C-80C0-F42DA057C301}"/>
              </a:ext>
            </a:extLst>
          </p:cNvPr>
          <p:cNvSpPr txBox="1"/>
          <p:nvPr/>
        </p:nvSpPr>
        <p:spPr>
          <a:xfrm>
            <a:off x="3960915" y="2075924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2</a:t>
            </a:r>
            <a:endParaRPr lang="en-US" sz="1050" b="1"/>
          </a:p>
        </p:txBody>
      </p:sp>
      <p:sp>
        <p:nvSpPr>
          <p:cNvPr id="68" name="CuadroTexto 6">
            <a:extLst>
              <a:ext uri="{FF2B5EF4-FFF2-40B4-BE49-F238E27FC236}">
                <a16:creationId xmlns:a16="http://schemas.microsoft.com/office/drawing/2014/main" id="{B0FAADD8-4A98-8244-97BE-9DC09D11F638}"/>
              </a:ext>
            </a:extLst>
          </p:cNvPr>
          <p:cNvSpPr txBox="1"/>
          <p:nvPr/>
        </p:nvSpPr>
        <p:spPr>
          <a:xfrm>
            <a:off x="1915371" y="3383929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3</a:t>
            </a:r>
            <a:endParaRPr lang="en-US" sz="1050" b="1"/>
          </a:p>
        </p:txBody>
      </p:sp>
      <p:sp>
        <p:nvSpPr>
          <p:cNvPr id="69" name="CuadroTexto 7">
            <a:extLst>
              <a:ext uri="{FF2B5EF4-FFF2-40B4-BE49-F238E27FC236}">
                <a16:creationId xmlns:a16="http://schemas.microsoft.com/office/drawing/2014/main" id="{B8AC021D-D053-4BDC-BF60-B92EE8553352}"/>
              </a:ext>
            </a:extLst>
          </p:cNvPr>
          <p:cNvSpPr txBox="1"/>
          <p:nvPr/>
        </p:nvSpPr>
        <p:spPr>
          <a:xfrm>
            <a:off x="3651871" y="3337476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4</a:t>
            </a:r>
            <a:endParaRPr lang="en-US" sz="1050" b="1"/>
          </a:p>
        </p:txBody>
      </p:sp>
      <p:sp>
        <p:nvSpPr>
          <p:cNvPr id="70" name="CuadroTexto 8">
            <a:extLst>
              <a:ext uri="{FF2B5EF4-FFF2-40B4-BE49-F238E27FC236}">
                <a16:creationId xmlns:a16="http://schemas.microsoft.com/office/drawing/2014/main" id="{0A2347C8-3E92-4206-8BCA-7BE19E81FD9A}"/>
              </a:ext>
            </a:extLst>
          </p:cNvPr>
          <p:cNvSpPr txBox="1"/>
          <p:nvPr/>
        </p:nvSpPr>
        <p:spPr>
          <a:xfrm>
            <a:off x="5710905" y="4706122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5</a:t>
            </a:r>
            <a:endParaRPr lang="en-US" sz="1050" b="1"/>
          </a:p>
        </p:txBody>
      </p:sp>
      <p:cxnSp>
        <p:nvCxnSpPr>
          <p:cNvPr id="79" name="Conector recto de flecha 14">
            <a:extLst>
              <a:ext uri="{FF2B5EF4-FFF2-40B4-BE49-F238E27FC236}">
                <a16:creationId xmlns:a16="http://schemas.microsoft.com/office/drawing/2014/main" id="{FC61E6A0-2BAA-429C-9012-E85BF2454F3D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2401313" y="3853625"/>
            <a:ext cx="981468" cy="4328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10121671" y="1761122"/>
            <a:ext cx="15779" cy="83060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10181107" y="2497786"/>
            <a:ext cx="1111562" cy="445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5">
            <a:extLst>
              <a:ext uri="{FF2B5EF4-FFF2-40B4-BE49-F238E27FC236}">
                <a16:creationId xmlns:a16="http://schemas.microsoft.com/office/drawing/2014/main" id="{2A94D32D-E743-D84D-A6CF-3C70E51324A5}"/>
              </a:ext>
            </a:extLst>
          </p:cNvPr>
          <p:cNvSpPr txBox="1"/>
          <p:nvPr/>
        </p:nvSpPr>
        <p:spPr>
          <a:xfrm>
            <a:off x="4294966" y="6018625"/>
            <a:ext cx="1382482" cy="253916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Camino</a:t>
            </a:r>
            <a:endParaRPr lang="en-US" sz="1050" b="1"/>
          </a:p>
        </p:txBody>
      </p:sp>
    </p:spTree>
    <p:extLst>
      <p:ext uri="{BB962C8B-B14F-4D97-AF65-F5344CB8AC3E}">
        <p14:creationId xmlns:p14="http://schemas.microsoft.com/office/powerpoint/2010/main" val="207173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2-3 – Búsqueda Informada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>
                <a:solidFill>
                  <a:srgbClr val="C00000"/>
                </a:solidFill>
              </a:rPr>
              <a:t>A partir del análisis y modelo desarrollado en el taller 2-1, problema del robot aspiradora, diseñe una función heurística y realice la simulación de cómo se desarrollaría la búsqueda </a:t>
            </a:r>
            <a:r>
              <a:rPr kumimoji="0" lang="es-ES" altLang="es-CO" sz="2000" b="0" err="1">
                <a:solidFill>
                  <a:srgbClr val="C00000"/>
                </a:solidFill>
              </a:rPr>
              <a:t>Best</a:t>
            </a:r>
            <a:r>
              <a:rPr kumimoji="0" lang="es-ES" altLang="es-CO" sz="2000" b="0">
                <a:solidFill>
                  <a:srgbClr val="C00000"/>
                </a:solidFill>
              </a:rPr>
              <a:t> </a:t>
            </a:r>
            <a:r>
              <a:rPr kumimoji="0" lang="es-ES" altLang="es-CO" sz="2000" b="0" err="1">
                <a:solidFill>
                  <a:srgbClr val="C00000"/>
                </a:solidFill>
              </a:rPr>
              <a:t>First</a:t>
            </a:r>
            <a:r>
              <a:rPr kumimoji="0" lang="es-ES" altLang="es-CO" sz="2000" b="0">
                <a:solidFill>
                  <a:srgbClr val="C00000"/>
                </a:solidFill>
              </a:rPr>
              <a:t> usando esta heurística.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9" name="Picture 4" descr="vacuum2-pat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00" y="3101144"/>
            <a:ext cx="5705280" cy="27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471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2-3 – Búsqueda Informada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Función Heurística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err="1">
                <a:solidFill>
                  <a:srgbClr val="C00000"/>
                </a:solidFill>
              </a:rPr>
              <a:t>Xxxxxx</a:t>
            </a:r>
            <a:endParaRPr kumimoji="0" lang="es-ES" altLang="es-CO" sz="2000" b="0">
              <a:solidFill>
                <a:srgbClr val="C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9" name="Picture 4" descr="vacuum2-pat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00" y="3101144"/>
            <a:ext cx="5705280" cy="27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396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2-3 – Búsqueda Informada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0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  <a:endParaRPr kumimoji="0" lang="es-ES" altLang="es-CO" sz="1200" b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29098" y="2154440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1</a:t>
            </a:r>
            <a:endParaRPr lang="en-US" sz="1050" b="1"/>
          </a:p>
        </p:txBody>
      </p:sp>
      <p:sp>
        <p:nvSpPr>
          <p:cNvPr id="6" name="CuadroTexto 5"/>
          <p:cNvSpPr txBox="1"/>
          <p:nvPr/>
        </p:nvSpPr>
        <p:spPr>
          <a:xfrm>
            <a:off x="429098" y="2609689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2</a:t>
            </a:r>
            <a:endParaRPr lang="en-US" sz="1050" b="1"/>
          </a:p>
        </p:txBody>
      </p:sp>
      <p:sp>
        <p:nvSpPr>
          <p:cNvPr id="7" name="CuadroTexto 6"/>
          <p:cNvSpPr txBox="1"/>
          <p:nvPr/>
        </p:nvSpPr>
        <p:spPr>
          <a:xfrm>
            <a:off x="429098" y="3064938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3</a:t>
            </a:r>
            <a:endParaRPr lang="en-US" sz="1050" b="1"/>
          </a:p>
        </p:txBody>
      </p:sp>
      <p:sp>
        <p:nvSpPr>
          <p:cNvPr id="8" name="CuadroTexto 7"/>
          <p:cNvSpPr txBox="1"/>
          <p:nvPr/>
        </p:nvSpPr>
        <p:spPr>
          <a:xfrm>
            <a:off x="429098" y="3520187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4</a:t>
            </a:r>
            <a:endParaRPr lang="en-US" sz="1050" b="1"/>
          </a:p>
        </p:txBody>
      </p:sp>
      <p:sp>
        <p:nvSpPr>
          <p:cNvPr id="9" name="CuadroTexto 8"/>
          <p:cNvSpPr txBox="1"/>
          <p:nvPr/>
        </p:nvSpPr>
        <p:spPr>
          <a:xfrm>
            <a:off x="429098" y="3975436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5</a:t>
            </a:r>
            <a:endParaRPr lang="en-US" sz="1050" b="1"/>
          </a:p>
        </p:txBody>
      </p:sp>
      <p:sp>
        <p:nvSpPr>
          <p:cNvPr id="10" name="CuadroTexto 9"/>
          <p:cNvSpPr txBox="1"/>
          <p:nvPr/>
        </p:nvSpPr>
        <p:spPr>
          <a:xfrm>
            <a:off x="429098" y="4430685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6</a:t>
            </a:r>
            <a:endParaRPr lang="en-US" sz="1050" b="1"/>
          </a:p>
        </p:txBody>
      </p:sp>
      <p:sp>
        <p:nvSpPr>
          <p:cNvPr id="11" name="CuadroTexto 10"/>
          <p:cNvSpPr txBox="1"/>
          <p:nvPr/>
        </p:nvSpPr>
        <p:spPr>
          <a:xfrm>
            <a:off x="429098" y="4886977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7</a:t>
            </a:r>
            <a:endParaRPr lang="en-US" sz="1050" b="1"/>
          </a:p>
        </p:txBody>
      </p:sp>
      <p:sp>
        <p:nvSpPr>
          <p:cNvPr id="12" name="CuadroTexto 11"/>
          <p:cNvSpPr txBox="1"/>
          <p:nvPr/>
        </p:nvSpPr>
        <p:spPr>
          <a:xfrm>
            <a:off x="429098" y="5343269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8</a:t>
            </a:r>
            <a:endParaRPr lang="en-US" sz="1050" b="1"/>
          </a:p>
        </p:txBody>
      </p:sp>
      <p:sp>
        <p:nvSpPr>
          <p:cNvPr id="13" name="CuadroTexto 12"/>
          <p:cNvSpPr txBox="1"/>
          <p:nvPr/>
        </p:nvSpPr>
        <p:spPr>
          <a:xfrm>
            <a:off x="11712211" y="2148899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1712211" y="2604148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21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1712211" y="3059397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1712211" y="3514646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35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1712211" y="3969895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23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1712211" y="4425144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6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1712211" y="4881436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33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1712211" y="5337728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542164" y="6134793"/>
            <a:ext cx="203426" cy="4652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1057914" y="6134793"/>
            <a:ext cx="203426" cy="4652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1600778" y="6134793"/>
            <a:ext cx="203426" cy="4652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2193861" y="6134793"/>
            <a:ext cx="203426" cy="4652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96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2-1 - Espacio Problema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>
                <a:solidFill>
                  <a:srgbClr val="C00000"/>
                </a:solidFill>
              </a:rPr>
              <a:t>Hay un robot aspiradora que debe limpiar un apartamento que tiene dos habitaciones conectadas entre sí. Inicialmente, las dos habitaciones se encuentran sucias y el robot está localizado en la habitación de la derecha. Cuál es la secuencia de acciones requerida para que el apartamento quede limpio y el robot quede en su lugar de origen?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9" name="Picture 4" descr="vacuum2-pat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00" y="3424994"/>
            <a:ext cx="5705280" cy="27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16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Espacio Problema - Taller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Comprender elementos representativos del problema </a:t>
            </a:r>
            <a:r>
              <a:rPr kumimoji="0" lang="es-ES" altLang="es-CO" sz="2000" b="0">
                <a:solidFill>
                  <a:srgbClr val="C00000"/>
                </a:solidFill>
              </a:rPr>
              <a:t>→</a:t>
            </a: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 Variables significativas y sus posibles valores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Identificar componentes del estado </a:t>
            </a:r>
            <a:r>
              <a:rPr kumimoji="0" lang="es-ES" altLang="es-CO" sz="2000" b="0">
                <a:solidFill>
                  <a:srgbClr val="C00000"/>
                </a:solidFill>
              </a:rPr>
              <a:t>→</a:t>
            </a: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 Representarlo mediante una “TUPLA”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Identificar el estado inicial y final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38662" y="2568275"/>
            <a:ext cx="7809120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>
                <a:latin typeface="Arial"/>
                <a:cs typeface="Arial"/>
              </a:rPr>
              <a:t>Hi 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 Estado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habitación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izquierda</a:t>
            </a:r>
            <a:r>
              <a:rPr lang="en-GB" altLang="es-CO" sz="2500">
                <a:latin typeface="Arial"/>
                <a:cs typeface="Arial"/>
              </a:rPr>
              <a:t> 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 L-S</a:t>
            </a:r>
            <a:endParaRPr lang="en-GB" altLang="es-CO" sz="2500">
              <a:latin typeface="Arial"/>
              <a:cs typeface="Arial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4"/>
              </a:buBlip>
            </a:pPr>
            <a:endParaRPr lang="en-GB" altLang="es-CO" sz="2900">
              <a:latin typeface="Arial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38662" y="3121293"/>
            <a:ext cx="7809120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 err="1">
                <a:latin typeface="Arial"/>
                <a:cs typeface="Arial"/>
              </a:rPr>
              <a:t>Hd</a:t>
            </a:r>
            <a:r>
              <a:rPr lang="en-GB" altLang="es-CO" sz="2500">
                <a:latin typeface="Arial"/>
                <a:cs typeface="Arial"/>
              </a:rPr>
              <a:t> 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 Estado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habitación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sz="2500" err="1">
                <a:latin typeface="Arial"/>
                <a:cs typeface="Arial"/>
              </a:rPr>
              <a:t>derecha</a:t>
            </a:r>
            <a:r>
              <a:rPr lang="en-GB" altLang="es-CO" sz="2500">
                <a:latin typeface="Arial"/>
                <a:cs typeface="Arial"/>
              </a:rPr>
              <a:t> 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 L-S</a:t>
            </a:r>
            <a:endParaRPr lang="en-GB" altLang="es-CO" sz="2500">
              <a:latin typeface="Arial"/>
              <a:cs typeface="Arial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38662" y="5162011"/>
            <a:ext cx="7809120" cy="139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>
                <a:solidFill>
                  <a:srgbClr val="006600"/>
                </a:solidFill>
                <a:latin typeface="Arial"/>
                <a:cs typeface="Arial"/>
              </a:rPr>
              <a:t>Estado</a:t>
            </a:r>
            <a:r>
              <a:rPr lang="en-GB" altLang="es-CO" sz="2500">
                <a:latin typeface="Arial"/>
                <a:cs typeface="Arial"/>
              </a:rPr>
              <a:t> 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 (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Hi,Hd,Rp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)</a:t>
            </a:r>
            <a:endParaRPr lang="en-US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5"/>
              </a:buBlip>
            </a:pPr>
            <a:r>
              <a:rPr lang="en-GB" altLang="es-CO" err="1">
                <a:latin typeface="Arial"/>
                <a:cs typeface="Arial"/>
              </a:rPr>
              <a:t>Inicial</a:t>
            </a:r>
            <a:r>
              <a:rPr lang="en-GB" altLang="es-CO">
                <a:latin typeface="Arial"/>
                <a:cs typeface="Arial"/>
              </a:rPr>
              <a:t> 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 (S,S,R)</a:t>
            </a:r>
            <a:endParaRPr lang="en-GB" altLang="es-CO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5"/>
              </a:buBlip>
            </a:pPr>
            <a:r>
              <a:rPr lang="en-GB" altLang="es-CO">
                <a:latin typeface="Arial"/>
                <a:cs typeface="Arial"/>
                <a:sym typeface="Symbol" pitchFamily="18" charset="2"/>
              </a:rPr>
              <a:t>Final  (L,L,R)</a:t>
            </a:r>
            <a:endParaRPr lang="en-GB" altLang="es-CO">
              <a:latin typeface="Arial"/>
              <a:cs typeface="Arial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4"/>
              </a:buBlip>
            </a:pPr>
            <a:endParaRPr lang="en-GB" altLang="es-CO" sz="2900">
              <a:latin typeface="Arial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38662" y="3617517"/>
            <a:ext cx="7809120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>
                <a:latin typeface="Arial"/>
                <a:cs typeface="Arial"/>
              </a:rPr>
              <a:t>Rp 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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Posición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del robot  L-R</a:t>
            </a:r>
            <a:endParaRPr lang="en-GB" altLang="es-CO" sz="2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51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Espacio Problema - Taller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87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Identificar acciones </a:t>
            </a:r>
            <a:r>
              <a:rPr kumimoji="0" lang="es-ES" altLang="es-CO" sz="2000" b="0">
                <a:solidFill>
                  <a:srgbClr val="C00000"/>
                </a:solidFill>
              </a:rPr>
              <a:t>→</a:t>
            </a: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 Operadores que cambian el estado del mundo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38662" y="2453758"/>
            <a:ext cx="7809120" cy="2037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>
                <a:solidFill>
                  <a:srgbClr val="006600"/>
                </a:solidFill>
                <a:latin typeface="Arial"/>
                <a:cs typeface="Arial"/>
              </a:rPr>
              <a:t>Acciones 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</a:t>
            </a:r>
            <a:endParaRPr lang="en-US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>
                <a:latin typeface="Arial"/>
                <a:cs typeface="Arial"/>
              </a:rPr>
              <a:t>Mi 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Moverse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a Izquierda</a:t>
            </a:r>
            <a:endParaRPr lang="en-GB" altLang="es-CO">
              <a:latin typeface="Arial" charset="0"/>
              <a:sym typeface="Symbol" pitchFamily="18" charset="2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>
                <a:latin typeface="Arial"/>
                <a:cs typeface="Arial"/>
              </a:rPr>
              <a:t>Md 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Moverse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a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Derecha</a:t>
            </a:r>
            <a:endParaRPr lang="en-GB" altLang="es-CO" err="1">
              <a:latin typeface="Arial" charset="0"/>
              <a:sym typeface="Symbol" pitchFamily="18" charset="2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>
                <a:latin typeface="Arial"/>
                <a:cs typeface="Arial"/>
                <a:sym typeface="Symbol" pitchFamily="18" charset="2"/>
              </a:rPr>
              <a:t>Li</a:t>
            </a:r>
            <a:r>
              <a:rPr lang="en-GB" altLang="es-CO">
                <a:latin typeface="Arial"/>
                <a:cs typeface="Arial"/>
              </a:rPr>
              <a:t> 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Limpiar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 a Izquierda</a:t>
            </a:r>
            <a:endParaRPr lang="en-GB" altLang="es-CO" err="1">
              <a:latin typeface="Arial" charset="0"/>
              <a:sym typeface="Symbol" pitchFamily="18" charset="2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Font typeface="Arial"/>
              <a:buBlip>
                <a:blip r:embed="rId4"/>
              </a:buBlip>
            </a:pPr>
            <a:r>
              <a:rPr lang="en-GB" altLang="es-CO">
                <a:latin typeface="Arial"/>
                <a:cs typeface="Arial"/>
              </a:rPr>
              <a:t>Ld </a:t>
            </a:r>
            <a:r>
              <a:rPr lang="en-GB">
                <a:latin typeface="Arial"/>
                <a:cs typeface="Arial"/>
              </a:rPr>
              <a:t>  </a:t>
            </a:r>
            <a:r>
              <a:rPr lang="en-GB" altLang="es-CO">
                <a:latin typeface="Arial"/>
                <a:cs typeface="Arial"/>
              </a:rPr>
              <a:t>  Limpiar a </a:t>
            </a:r>
            <a:r>
              <a:rPr lang="en-GB" altLang="es-CO" err="1">
                <a:latin typeface="Arial"/>
                <a:cs typeface="Arial"/>
              </a:rPr>
              <a:t>Derecha</a:t>
            </a:r>
            <a:endParaRPr lang="en-GB" altLang="es-CO" err="1">
              <a:latin typeface="Arial" charset="0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5"/>
              </a:buBlip>
            </a:pPr>
            <a:endParaRPr lang="en-GB" altLang="es-CO">
              <a:latin typeface="Arial" charset="0"/>
              <a:cs typeface="Arial" charset="0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5"/>
              </a:buBlip>
            </a:pPr>
            <a:endParaRPr lang="en-GB" altLang="es-CO" sz="29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4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Espacio Problema - Taller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5"/>
            <a:ext cx="10544300" cy="91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Caracterizar los operadores </a:t>
            </a:r>
            <a:r>
              <a:rPr lang="en-GB" altLang="es-CO" sz="2000">
                <a:latin typeface="Arial" charset="0"/>
                <a:sym typeface="Symbol" pitchFamily="18" charset="2"/>
              </a:rPr>
              <a:t></a:t>
            </a: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 Definir reglas para precondiciones y operativas</a:t>
            </a:r>
          </a:p>
        </p:txBody>
      </p:sp>
      <p:sp>
        <p:nvSpPr>
          <p:cNvPr id="9" name="Rectangle 120"/>
          <p:cNvSpPr>
            <a:spLocks noChangeArrowheads="1"/>
          </p:cNvSpPr>
          <p:nvPr/>
        </p:nvSpPr>
        <p:spPr bwMode="auto">
          <a:xfrm>
            <a:off x="1627797" y="2382406"/>
            <a:ext cx="7809120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>
                <a:solidFill>
                  <a:srgbClr val="006600"/>
                </a:solidFill>
                <a:latin typeface="Arial"/>
                <a:cs typeface="Arial"/>
              </a:rPr>
              <a:t>Mi </a:t>
            </a:r>
            <a:r>
              <a:rPr lang="es-ES" altLang="es-CO" sz="280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    (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Hi,Hd,Rp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)  (Hi’,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’,Rp’)</a:t>
            </a:r>
            <a:endParaRPr lang="en-US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endParaRPr lang="en-GB" altLang="es-CO">
              <a:latin typeface="Arial" charset="0"/>
              <a:sym typeface="Symbol" pitchFamily="18" charset="2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5"/>
              </a:buBlip>
            </a:pPr>
            <a:endParaRPr lang="en-GB" altLang="es-CO" sz="2900">
              <a:latin typeface="Arial" charset="0"/>
            </a:endParaRPr>
          </a:p>
        </p:txBody>
      </p:sp>
      <p:sp>
        <p:nvSpPr>
          <p:cNvPr id="10" name="Rectangle 122"/>
          <p:cNvSpPr>
            <a:spLocks noChangeArrowheads="1"/>
          </p:cNvSpPr>
          <p:nvPr/>
        </p:nvSpPr>
        <p:spPr bwMode="auto">
          <a:xfrm>
            <a:off x="1627796" y="2804795"/>
            <a:ext cx="7672320" cy="127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>
                <a:latin typeface="Arial"/>
                <a:cs typeface="Arial"/>
              </a:rPr>
              <a:t>Mi </a:t>
            </a:r>
            <a:r>
              <a:rPr lang="es-ES" altLang="es-CO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 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Moverse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a la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izquierda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,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si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no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está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en la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habitacion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izquierda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.</a:t>
            </a:r>
            <a:endParaRPr lang="en-GB" altLang="es-CO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err="1">
                <a:latin typeface="Arial"/>
                <a:cs typeface="Arial"/>
              </a:rPr>
              <a:t>Precondición</a:t>
            </a:r>
            <a:r>
              <a:rPr lang="en-GB" altLang="es-CO">
                <a:latin typeface="Arial"/>
                <a:cs typeface="Arial"/>
              </a:rPr>
              <a:t>  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 Rp ≠ L</a:t>
            </a:r>
            <a:endParaRPr lang="en-GB" altLang="es-CO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err="1">
                <a:latin typeface="Arial"/>
                <a:cs typeface="Arial"/>
              </a:rPr>
              <a:t>Consecuencia</a:t>
            </a:r>
            <a:r>
              <a:rPr lang="en-GB" altLang="es-CO">
                <a:latin typeface="Arial"/>
                <a:cs typeface="Arial"/>
              </a:rPr>
              <a:t> 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 Rp' = L</a:t>
            </a:r>
            <a:endParaRPr lang="en-GB" altLang="es-CO">
              <a:latin typeface="Arial"/>
              <a:cs typeface="Arial"/>
            </a:endParaRPr>
          </a:p>
        </p:txBody>
      </p:sp>
      <p:sp>
        <p:nvSpPr>
          <p:cNvPr id="12" name="Rectangle 120"/>
          <p:cNvSpPr>
            <a:spLocks noChangeArrowheads="1"/>
          </p:cNvSpPr>
          <p:nvPr/>
        </p:nvSpPr>
        <p:spPr bwMode="auto">
          <a:xfrm>
            <a:off x="1626371" y="4372152"/>
            <a:ext cx="7809120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>
                <a:solidFill>
                  <a:srgbClr val="006600"/>
                </a:solidFill>
                <a:latin typeface="Arial"/>
                <a:cs typeface="Arial"/>
              </a:rPr>
              <a:t>Md </a:t>
            </a:r>
            <a:r>
              <a:rPr lang="es-ES" altLang="es-CO" sz="280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    (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Hi,Hd,Rp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)  (Hi’,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’,Rp’)</a:t>
            </a:r>
            <a:endParaRPr lang="en-US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endParaRPr lang="en-GB" altLang="es-CO">
              <a:latin typeface="Arial" charset="0"/>
              <a:sym typeface="Symbol" pitchFamily="18" charset="2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5"/>
              </a:buBlip>
            </a:pPr>
            <a:endParaRPr lang="en-GB" altLang="es-CO" sz="2900">
              <a:latin typeface="Arial" charset="0"/>
            </a:endParaRPr>
          </a:p>
        </p:txBody>
      </p:sp>
      <p:sp>
        <p:nvSpPr>
          <p:cNvPr id="13" name="Rectangle 122"/>
          <p:cNvSpPr>
            <a:spLocks noChangeArrowheads="1"/>
          </p:cNvSpPr>
          <p:nvPr/>
        </p:nvSpPr>
        <p:spPr bwMode="auto">
          <a:xfrm>
            <a:off x="1626370" y="4925170"/>
            <a:ext cx="7672320" cy="127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>
                <a:latin typeface="Arial"/>
                <a:cs typeface="Arial"/>
              </a:rPr>
              <a:t>Md </a:t>
            </a:r>
            <a:r>
              <a:rPr lang="es-ES" altLang="es-CO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 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Moverse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a la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derecha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,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si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no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está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en la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habitación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de la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derecha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. </a:t>
            </a:r>
            <a:endParaRPr lang="en-GB" altLang="es-CO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err="1">
                <a:latin typeface="Arial"/>
                <a:cs typeface="Arial"/>
              </a:rPr>
              <a:t>Precondición</a:t>
            </a:r>
            <a:r>
              <a:rPr lang="en-GB" altLang="es-CO">
                <a:latin typeface="Arial"/>
                <a:cs typeface="Arial"/>
              </a:rPr>
              <a:t>  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 Rp </a:t>
            </a:r>
            <a:r>
              <a:rPr lang="en-GB">
                <a:latin typeface="Arial"/>
                <a:cs typeface="Times New Roman"/>
                <a:sym typeface="Symbol" pitchFamily="18" charset="2"/>
              </a:rPr>
              <a:t>≠ R</a:t>
            </a:r>
            <a:endParaRPr lang="en-GB" altLang="es-CO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err="1">
                <a:latin typeface="Arial"/>
                <a:cs typeface="Arial"/>
              </a:rPr>
              <a:t>Consecuencia</a:t>
            </a:r>
            <a:r>
              <a:rPr lang="en-GB" altLang="es-CO">
                <a:latin typeface="Arial"/>
                <a:cs typeface="Arial"/>
              </a:rPr>
              <a:t> 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 Hi'=Hi 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'=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  Rp'=R</a:t>
            </a:r>
            <a:endParaRPr lang="en-GB" altLang="es-CO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525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Espacio Problema - Taller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5"/>
            <a:ext cx="10544300" cy="91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Caracterizar los operadores </a:t>
            </a:r>
            <a:r>
              <a:rPr lang="en-GB" altLang="es-CO" sz="2000">
                <a:latin typeface="Arial" charset="0"/>
                <a:sym typeface="Symbol" pitchFamily="18" charset="2"/>
              </a:rPr>
              <a:t></a:t>
            </a: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 Definir reglas para precondiciones y operativas</a:t>
            </a:r>
          </a:p>
        </p:txBody>
      </p:sp>
      <p:sp>
        <p:nvSpPr>
          <p:cNvPr id="9" name="Rectangle 120"/>
          <p:cNvSpPr>
            <a:spLocks noChangeArrowheads="1"/>
          </p:cNvSpPr>
          <p:nvPr/>
        </p:nvSpPr>
        <p:spPr bwMode="auto">
          <a:xfrm>
            <a:off x="1627797" y="2361530"/>
            <a:ext cx="9239174" cy="55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 err="1">
                <a:solidFill>
                  <a:srgbClr val="006600"/>
                </a:solidFill>
                <a:latin typeface="Arial"/>
                <a:cs typeface="Arial"/>
              </a:rPr>
              <a:t>Limpiar</a:t>
            </a:r>
            <a:r>
              <a:rPr lang="en-GB" altLang="es-CO" sz="250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lang="en-GB" altLang="es-CO" sz="2500" err="1">
                <a:solidFill>
                  <a:srgbClr val="006600"/>
                </a:solidFill>
                <a:latin typeface="Arial"/>
                <a:cs typeface="Arial"/>
              </a:rPr>
              <a:t>habitación</a:t>
            </a:r>
            <a:r>
              <a:rPr lang="en-GB" altLang="es-CO" sz="250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lang="en-GB" altLang="es-CO" sz="2500" err="1">
                <a:solidFill>
                  <a:srgbClr val="006600"/>
                </a:solidFill>
                <a:latin typeface="Arial"/>
                <a:cs typeface="Arial"/>
              </a:rPr>
              <a:t>izquierda</a:t>
            </a:r>
            <a:r>
              <a:rPr lang="en-GB" altLang="es-CO" sz="2500">
                <a:solidFill>
                  <a:srgbClr val="006600"/>
                </a:solidFill>
                <a:latin typeface="Arial"/>
                <a:cs typeface="Arial"/>
              </a:rPr>
              <a:t> </a:t>
            </a:r>
            <a:r>
              <a:rPr lang="es-ES" altLang="es-CO" sz="280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  (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Hi,Hd,Rp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)  (Hi’,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’,Rp’)</a:t>
            </a:r>
            <a:endParaRPr lang="en-US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endParaRPr lang="en-GB" altLang="es-CO">
              <a:latin typeface="Arial" charset="0"/>
              <a:sym typeface="Symbol" pitchFamily="18" charset="2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5"/>
              </a:buBlip>
            </a:pPr>
            <a:endParaRPr lang="en-GB" altLang="es-CO" sz="2900">
              <a:latin typeface="Arial" charset="0"/>
            </a:endParaRPr>
          </a:p>
        </p:txBody>
      </p:sp>
      <p:sp>
        <p:nvSpPr>
          <p:cNvPr id="10" name="Rectangle 122"/>
          <p:cNvSpPr>
            <a:spLocks noChangeArrowheads="1"/>
          </p:cNvSpPr>
          <p:nvPr/>
        </p:nvSpPr>
        <p:spPr bwMode="auto">
          <a:xfrm>
            <a:off x="1627796" y="2935424"/>
            <a:ext cx="8580456" cy="127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>
                <a:latin typeface="Arial"/>
                <a:cs typeface="Arial"/>
              </a:rPr>
              <a:t>Li </a:t>
            </a:r>
            <a:r>
              <a:rPr lang="es-ES" altLang="es-CO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Limpiar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 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habitación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izquierda</a:t>
            </a:r>
            <a:endParaRPr lang="en-GB" altLang="es-CO" err="1">
              <a:latin typeface="Arial" charset="0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err="1">
                <a:latin typeface="Arial"/>
                <a:cs typeface="Arial"/>
              </a:rPr>
              <a:t>Precondición</a:t>
            </a:r>
            <a:r>
              <a:rPr lang="en-GB" altLang="es-CO">
                <a:latin typeface="Arial"/>
                <a:cs typeface="Arial"/>
              </a:rPr>
              <a:t>  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 Hi=S Rp=L</a:t>
            </a:r>
            <a:endParaRPr lang="en-GB" altLang="es-CO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Font typeface="Arial"/>
              <a:buBlip>
                <a:blip r:embed="rId4"/>
              </a:buBlip>
            </a:pPr>
            <a:r>
              <a:rPr lang="en-GB" altLang="es-CO" err="1">
                <a:latin typeface="Arial"/>
                <a:cs typeface="Arial"/>
              </a:rPr>
              <a:t>Consecuencia</a:t>
            </a:r>
            <a:r>
              <a:rPr lang="en-GB" altLang="es-CO">
                <a:latin typeface="Arial"/>
                <a:cs typeface="Arial"/>
              </a:rPr>
              <a:t> 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 </a:t>
            </a:r>
            <a:r>
              <a:rPr lang="en-GB">
                <a:latin typeface="Arial"/>
                <a:cs typeface="Arial"/>
                <a:sym typeface="Symbol" pitchFamily="18" charset="2"/>
              </a:rPr>
              <a:t>Hi’=L</a:t>
            </a:r>
            <a:endParaRPr lang="en-GB">
              <a:latin typeface="Arial"/>
              <a:cs typeface="Arial"/>
            </a:endParaRPr>
          </a:p>
        </p:txBody>
      </p:sp>
      <p:sp>
        <p:nvSpPr>
          <p:cNvPr id="12" name="Rectangle 120"/>
          <p:cNvSpPr>
            <a:spLocks noChangeArrowheads="1"/>
          </p:cNvSpPr>
          <p:nvPr/>
        </p:nvSpPr>
        <p:spPr bwMode="auto">
          <a:xfrm>
            <a:off x="1626371" y="4372152"/>
            <a:ext cx="10199502" cy="41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Font typeface="Arial"/>
              <a:buBlip>
                <a:blip r:embed="rId3"/>
              </a:buBlip>
            </a:pPr>
            <a:r>
              <a:rPr lang="en-GB" sz="2500" err="1">
                <a:solidFill>
                  <a:srgbClr val="006600"/>
                </a:solidFill>
                <a:latin typeface="Arial"/>
                <a:cs typeface="Arial"/>
              </a:rPr>
              <a:t>Limpiar</a:t>
            </a:r>
            <a:r>
              <a:rPr lang="en-GB" sz="2500">
                <a:solidFill>
                  <a:srgbClr val="006600"/>
                </a:solidFill>
                <a:latin typeface="Arial"/>
                <a:cs typeface="Arial"/>
              </a:rPr>
              <a:t> </a:t>
            </a:r>
            <a:r>
              <a:rPr lang="en-GB" sz="2500" err="1">
                <a:solidFill>
                  <a:srgbClr val="006600"/>
                </a:solidFill>
                <a:latin typeface="Arial"/>
                <a:cs typeface="Arial"/>
              </a:rPr>
              <a:t>habitación</a:t>
            </a:r>
            <a:r>
              <a:rPr lang="en-GB" sz="2500">
                <a:solidFill>
                  <a:srgbClr val="006600"/>
                </a:solidFill>
                <a:latin typeface="Arial"/>
                <a:cs typeface="Arial"/>
              </a:rPr>
              <a:t> </a:t>
            </a:r>
            <a:r>
              <a:rPr lang="en-GB" sz="2500" err="1">
                <a:solidFill>
                  <a:srgbClr val="006600"/>
                </a:solidFill>
                <a:latin typeface="Arial"/>
                <a:cs typeface="Arial"/>
              </a:rPr>
              <a:t>derecha</a:t>
            </a:r>
            <a:r>
              <a:rPr lang="en-GB" altLang="es-CO" sz="2500">
                <a:solidFill>
                  <a:srgbClr val="006600"/>
                </a:solidFill>
                <a:latin typeface="Arial"/>
                <a:cs typeface="Arial"/>
              </a:rPr>
              <a:t> </a:t>
            </a:r>
            <a:r>
              <a:rPr lang="es-ES" altLang="es-CO" sz="280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   </a:t>
            </a:r>
            <a:r>
              <a:rPr lang="en-GB" sz="2500">
                <a:latin typeface="Arial"/>
                <a:cs typeface="Arial"/>
                <a:sym typeface="Symbol" pitchFamily="18" charset="2"/>
              </a:rPr>
              <a:t>(</a:t>
            </a:r>
            <a:r>
              <a:rPr lang="en-GB" sz="2500" err="1">
                <a:latin typeface="Arial"/>
                <a:cs typeface="Arial"/>
                <a:sym typeface="Symbol" pitchFamily="18" charset="2"/>
              </a:rPr>
              <a:t>Hi,Hd,Rp</a:t>
            </a:r>
            <a:r>
              <a:rPr lang="en-GB" sz="2500">
                <a:latin typeface="Arial"/>
                <a:cs typeface="Arial"/>
                <a:sym typeface="Symbol" pitchFamily="18" charset="2"/>
              </a:rPr>
              <a:t>)  (Hi’,</a:t>
            </a:r>
            <a:r>
              <a:rPr lang="en-GB" sz="2500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sz="2500">
                <a:latin typeface="Arial"/>
                <a:cs typeface="Arial"/>
                <a:sym typeface="Symbol" pitchFamily="18" charset="2"/>
              </a:rPr>
              <a:t>’,Rp’)</a:t>
            </a:r>
            <a:endParaRPr lang="en-US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endParaRPr lang="en-GB" altLang="es-CO">
              <a:latin typeface="Arial" charset="0"/>
              <a:sym typeface="Symbol" pitchFamily="18" charset="2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5"/>
              </a:buBlip>
            </a:pPr>
            <a:endParaRPr lang="en-GB" altLang="es-CO" sz="2900">
              <a:latin typeface="Arial" charset="0"/>
            </a:endParaRPr>
          </a:p>
        </p:txBody>
      </p:sp>
      <p:sp>
        <p:nvSpPr>
          <p:cNvPr id="13" name="Rectangle 122"/>
          <p:cNvSpPr>
            <a:spLocks noChangeArrowheads="1"/>
          </p:cNvSpPr>
          <p:nvPr/>
        </p:nvSpPr>
        <p:spPr bwMode="auto">
          <a:xfrm>
            <a:off x="1626370" y="4925170"/>
            <a:ext cx="7672320" cy="127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Font typeface="Arial"/>
              <a:buBlip>
                <a:blip r:embed="rId4"/>
              </a:buBlip>
            </a:pPr>
            <a:r>
              <a:rPr lang="en-GB">
                <a:latin typeface="Arial"/>
                <a:cs typeface="Arial"/>
              </a:rPr>
              <a:t>Ld </a:t>
            </a:r>
            <a:r>
              <a:rPr lang="es-ES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>
                <a:latin typeface="Arial"/>
                <a:cs typeface="Arial"/>
                <a:sym typeface="Symbol" pitchFamily="18" charset="2"/>
              </a:rPr>
              <a:t> </a:t>
            </a:r>
            <a:r>
              <a:rPr lang="en-GB" err="1">
                <a:latin typeface="Arial"/>
                <a:cs typeface="Arial"/>
                <a:sym typeface="Symbol" pitchFamily="18" charset="2"/>
              </a:rPr>
              <a:t>Limpiar</a:t>
            </a:r>
            <a:r>
              <a:rPr lang="en-GB">
                <a:latin typeface="Arial"/>
                <a:cs typeface="Arial"/>
                <a:sym typeface="Symbol" pitchFamily="18" charset="2"/>
              </a:rPr>
              <a:t> </a:t>
            </a:r>
            <a:r>
              <a:rPr lang="en-GB" err="1">
                <a:latin typeface="Arial"/>
                <a:cs typeface="Arial"/>
                <a:sym typeface="Symbol" pitchFamily="18" charset="2"/>
              </a:rPr>
              <a:t>habitación</a:t>
            </a:r>
            <a:r>
              <a:rPr lang="en-GB">
                <a:latin typeface="Arial"/>
                <a:cs typeface="Arial"/>
                <a:sym typeface="Symbol" pitchFamily="18" charset="2"/>
              </a:rPr>
              <a:t> </a:t>
            </a:r>
            <a:r>
              <a:rPr lang="en-GB" err="1">
                <a:latin typeface="Arial"/>
                <a:cs typeface="Arial"/>
                <a:sym typeface="Symbol" pitchFamily="18" charset="2"/>
              </a:rPr>
              <a:t>derecha</a:t>
            </a:r>
            <a:endParaRPr lang="en-GB" altLang="es-CO" err="1">
              <a:latin typeface="Arial" charset="0"/>
              <a:cs typeface="Arial" charset="0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err="1">
                <a:latin typeface="Arial"/>
                <a:cs typeface="Arial"/>
              </a:rPr>
              <a:t>Precondición</a:t>
            </a:r>
            <a:r>
              <a:rPr lang="en-GB" altLang="es-CO">
                <a:latin typeface="Arial"/>
                <a:cs typeface="Arial"/>
              </a:rPr>
              <a:t>  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 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=S Rp=R</a:t>
            </a:r>
            <a:endParaRPr lang="en-GB" altLang="es-CO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Font typeface="Arial"/>
              <a:buBlip>
                <a:blip r:embed="rId4"/>
              </a:buBlip>
            </a:pPr>
            <a:r>
              <a:rPr lang="en-GB" altLang="es-CO" err="1">
                <a:latin typeface="Arial"/>
                <a:cs typeface="Arial"/>
              </a:rPr>
              <a:t>Consecuencia</a:t>
            </a:r>
            <a:r>
              <a:rPr lang="en-GB" altLang="es-CO">
                <a:latin typeface="Arial"/>
                <a:cs typeface="Arial"/>
              </a:rPr>
              <a:t> 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 </a:t>
            </a:r>
            <a:r>
              <a:rPr lang="en-GB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>
                <a:latin typeface="Arial"/>
                <a:cs typeface="Arial"/>
                <a:sym typeface="Symbol" pitchFamily="18" charset="2"/>
              </a:rPr>
              <a:t>’=L</a:t>
            </a:r>
            <a:endParaRPr lang="en-GB" altLang="es-CO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947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0"/>
            <a:ext cx="12201128" cy="6863135"/>
          </a:xfrm>
        </p:spPr>
      </p:pic>
      <p:pic>
        <p:nvPicPr>
          <p:cNvPr id="118" name="Picture 4" descr="vacuum2-pat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109" y="2518907"/>
            <a:ext cx="7847944" cy="3773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Espacio Problema - Taller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5"/>
            <a:ext cx="105443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Mostrar el espacio de búsqueda </a:t>
            </a:r>
            <a:r>
              <a:rPr lang="en-GB" altLang="es-CO" sz="2000">
                <a:latin typeface="Arial" charset="0"/>
                <a:sym typeface="Symbol" pitchFamily="18" charset="2"/>
              </a:rPr>
              <a:t></a:t>
            </a: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 Desarrollar el grafo</a:t>
            </a:r>
          </a:p>
        </p:txBody>
      </p:sp>
      <p:sp>
        <p:nvSpPr>
          <p:cNvPr id="113" name="Line 115"/>
          <p:cNvSpPr>
            <a:spLocks noChangeShapeType="1"/>
          </p:cNvSpPr>
          <p:nvPr/>
        </p:nvSpPr>
        <p:spPr bwMode="auto">
          <a:xfrm>
            <a:off x="5059837" y="3202008"/>
            <a:ext cx="992687" cy="1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 sz="2000"/>
          </a:p>
        </p:txBody>
      </p:sp>
      <p:grpSp>
        <p:nvGrpSpPr>
          <p:cNvPr id="112" name="Group 112"/>
          <p:cNvGrpSpPr>
            <a:grpSpLocks/>
          </p:cNvGrpSpPr>
          <p:nvPr/>
        </p:nvGrpSpPr>
        <p:grpSpPr bwMode="auto">
          <a:xfrm>
            <a:off x="4368638" y="2982005"/>
            <a:ext cx="696960" cy="414764"/>
            <a:chOff x="1584" y="3072"/>
            <a:chExt cx="484" cy="288"/>
          </a:xfrm>
        </p:grpSpPr>
        <p:sp>
          <p:nvSpPr>
            <p:cNvPr id="116" name="Oval 113"/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117" name="Text Box 114"/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S,S,L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119" name="Group 112"/>
          <p:cNvGrpSpPr>
            <a:grpSpLocks/>
          </p:cNvGrpSpPr>
          <p:nvPr/>
        </p:nvGrpSpPr>
        <p:grpSpPr bwMode="auto">
          <a:xfrm>
            <a:off x="6077004" y="3019481"/>
            <a:ext cx="715680" cy="414764"/>
            <a:chOff x="1584" y="3072"/>
            <a:chExt cx="497" cy="288"/>
          </a:xfrm>
        </p:grpSpPr>
        <p:sp>
          <p:nvSpPr>
            <p:cNvPr id="120" name="Oval 113"/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121" name="Text Box 114"/>
            <p:cNvSpPr txBox="1">
              <a:spLocks noChangeArrowheads="1"/>
            </p:cNvSpPr>
            <p:nvPr/>
          </p:nvSpPr>
          <p:spPr bwMode="auto">
            <a:xfrm>
              <a:off x="1610" y="3108"/>
              <a:ext cx="47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S,S,R</a:t>
              </a:r>
              <a:endParaRPr lang="es-CO" altLang="es-CO" sz="1400">
                <a:solidFill>
                  <a:srgbClr val="FFFF99"/>
                </a:solidFill>
              </a:endParaRPr>
            </a:p>
          </p:txBody>
        </p:sp>
      </p:grpSp>
      <p:grpSp>
        <p:nvGrpSpPr>
          <p:cNvPr id="14" name="Group 112">
            <a:extLst>
              <a:ext uri="{FF2B5EF4-FFF2-40B4-BE49-F238E27FC236}">
                <a16:creationId xmlns:a16="http://schemas.microsoft.com/office/drawing/2014/main" id="{70A509FC-7E25-478F-8FE1-897177B37722}"/>
              </a:ext>
            </a:extLst>
          </p:cNvPr>
          <p:cNvGrpSpPr>
            <a:grpSpLocks/>
          </p:cNvGrpSpPr>
          <p:nvPr/>
        </p:nvGrpSpPr>
        <p:grpSpPr bwMode="auto">
          <a:xfrm>
            <a:off x="6453231" y="4280733"/>
            <a:ext cx="694080" cy="414764"/>
            <a:chOff x="1584" y="3072"/>
            <a:chExt cx="482" cy="288"/>
          </a:xfrm>
        </p:grpSpPr>
        <p:sp>
          <p:nvSpPr>
            <p:cNvPr id="15" name="Oval 113">
              <a:extLst>
                <a:ext uri="{FF2B5EF4-FFF2-40B4-BE49-F238E27FC236}">
                  <a16:creationId xmlns:a16="http://schemas.microsoft.com/office/drawing/2014/main" id="{FCEB6D1E-8063-4F16-A064-C13F021FF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16" name="Text Box 114">
              <a:extLst>
                <a:ext uri="{FF2B5EF4-FFF2-40B4-BE49-F238E27FC236}">
                  <a16:creationId xmlns:a16="http://schemas.microsoft.com/office/drawing/2014/main" id="{05A8A24B-38E7-4E36-A854-B3E78B891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3101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S,L,L</a:t>
              </a:r>
              <a:endParaRPr lang="es-CO" altLang="es-CO" sz="1400">
                <a:solidFill>
                  <a:srgbClr val="FFFF99"/>
                </a:solidFill>
              </a:endParaRPr>
            </a:p>
          </p:txBody>
        </p:sp>
      </p:grpSp>
      <p:grpSp>
        <p:nvGrpSpPr>
          <p:cNvPr id="17" name="Group 112">
            <a:extLst>
              <a:ext uri="{FF2B5EF4-FFF2-40B4-BE49-F238E27FC236}">
                <a16:creationId xmlns:a16="http://schemas.microsoft.com/office/drawing/2014/main" id="{89424093-26ED-41C0-8BBE-D32038CA1E27}"/>
              </a:ext>
            </a:extLst>
          </p:cNvPr>
          <p:cNvGrpSpPr>
            <a:grpSpLocks/>
          </p:cNvGrpSpPr>
          <p:nvPr/>
        </p:nvGrpSpPr>
        <p:grpSpPr bwMode="auto">
          <a:xfrm>
            <a:off x="8116956" y="4280732"/>
            <a:ext cx="691200" cy="414764"/>
            <a:chOff x="1584" y="3072"/>
            <a:chExt cx="480" cy="288"/>
          </a:xfrm>
        </p:grpSpPr>
        <p:sp>
          <p:nvSpPr>
            <p:cNvPr id="18" name="Oval 113">
              <a:extLst>
                <a:ext uri="{FF2B5EF4-FFF2-40B4-BE49-F238E27FC236}">
                  <a16:creationId xmlns:a16="http://schemas.microsoft.com/office/drawing/2014/main" id="{E7A62F56-3588-4BA7-9EE6-D02E2AF52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19" name="Text Box 114">
              <a:extLst>
                <a:ext uri="{FF2B5EF4-FFF2-40B4-BE49-F238E27FC236}">
                  <a16:creationId xmlns:a16="http://schemas.microsoft.com/office/drawing/2014/main" id="{E9307032-C414-4A50-B28B-C1F669295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15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S,L,R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23" name="Group 112">
            <a:extLst>
              <a:ext uri="{FF2B5EF4-FFF2-40B4-BE49-F238E27FC236}">
                <a16:creationId xmlns:a16="http://schemas.microsoft.com/office/drawing/2014/main" id="{A06E80AA-9163-416D-932F-1420C0B04F19}"/>
              </a:ext>
            </a:extLst>
          </p:cNvPr>
          <p:cNvGrpSpPr>
            <a:grpSpLocks/>
          </p:cNvGrpSpPr>
          <p:nvPr/>
        </p:nvGrpSpPr>
        <p:grpSpPr bwMode="auto">
          <a:xfrm>
            <a:off x="4401116" y="5546214"/>
            <a:ext cx="696960" cy="414764"/>
            <a:chOff x="1584" y="3072"/>
            <a:chExt cx="484" cy="288"/>
          </a:xfrm>
        </p:grpSpPr>
        <p:sp>
          <p:nvSpPr>
            <p:cNvPr id="24" name="Oval 113">
              <a:extLst>
                <a:ext uri="{FF2B5EF4-FFF2-40B4-BE49-F238E27FC236}">
                  <a16:creationId xmlns:a16="http://schemas.microsoft.com/office/drawing/2014/main" id="{82A1338E-0BFD-4D71-B6F2-9C7B7205E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25" name="Text Box 114">
              <a:extLst>
                <a:ext uri="{FF2B5EF4-FFF2-40B4-BE49-F238E27FC236}">
                  <a16:creationId xmlns:a16="http://schemas.microsoft.com/office/drawing/2014/main" id="{C70A3829-34B1-46BD-9D95-9DCB8D63E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L,L,L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26" name="Group 112">
            <a:extLst>
              <a:ext uri="{FF2B5EF4-FFF2-40B4-BE49-F238E27FC236}">
                <a16:creationId xmlns:a16="http://schemas.microsoft.com/office/drawing/2014/main" id="{A3E492DE-8AA6-4138-82FA-EAC0DA7C817B}"/>
              </a:ext>
            </a:extLst>
          </p:cNvPr>
          <p:cNvGrpSpPr>
            <a:grpSpLocks/>
          </p:cNvGrpSpPr>
          <p:nvPr/>
        </p:nvGrpSpPr>
        <p:grpSpPr bwMode="auto">
          <a:xfrm>
            <a:off x="4015296" y="4231541"/>
            <a:ext cx="696960" cy="414764"/>
            <a:chOff x="1584" y="3072"/>
            <a:chExt cx="484" cy="288"/>
          </a:xfrm>
        </p:grpSpPr>
        <p:sp>
          <p:nvSpPr>
            <p:cNvPr id="27" name="Oval 113">
              <a:extLst>
                <a:ext uri="{FF2B5EF4-FFF2-40B4-BE49-F238E27FC236}">
                  <a16:creationId xmlns:a16="http://schemas.microsoft.com/office/drawing/2014/main" id="{977A24FF-7D60-444E-8868-CD44F2990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28" name="Text Box 114">
              <a:extLst>
                <a:ext uri="{FF2B5EF4-FFF2-40B4-BE49-F238E27FC236}">
                  <a16:creationId xmlns:a16="http://schemas.microsoft.com/office/drawing/2014/main" id="{3D31582E-9B9F-4D6C-8E34-8435407DC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L,S,R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29" name="Group 112">
            <a:extLst>
              <a:ext uri="{FF2B5EF4-FFF2-40B4-BE49-F238E27FC236}">
                <a16:creationId xmlns:a16="http://schemas.microsoft.com/office/drawing/2014/main" id="{A7ED8A18-A933-448E-8C34-E7F6091FDF54}"/>
              </a:ext>
            </a:extLst>
          </p:cNvPr>
          <p:cNvGrpSpPr>
            <a:grpSpLocks/>
          </p:cNvGrpSpPr>
          <p:nvPr/>
        </p:nvGrpSpPr>
        <p:grpSpPr bwMode="auto">
          <a:xfrm>
            <a:off x="2347642" y="4275442"/>
            <a:ext cx="696960" cy="414764"/>
            <a:chOff x="1584" y="3072"/>
            <a:chExt cx="484" cy="288"/>
          </a:xfrm>
        </p:grpSpPr>
        <p:sp>
          <p:nvSpPr>
            <p:cNvPr id="30" name="Oval 113">
              <a:extLst>
                <a:ext uri="{FF2B5EF4-FFF2-40B4-BE49-F238E27FC236}">
                  <a16:creationId xmlns:a16="http://schemas.microsoft.com/office/drawing/2014/main" id="{C9BB5280-32AC-4637-8AF2-45A47CC40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32" name="Text Box 114">
              <a:extLst>
                <a:ext uri="{FF2B5EF4-FFF2-40B4-BE49-F238E27FC236}">
                  <a16:creationId xmlns:a16="http://schemas.microsoft.com/office/drawing/2014/main" id="{A3326BD4-9977-4B9B-9012-E43EF58E4D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L,S,L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33" name="Group 112">
            <a:extLst>
              <a:ext uri="{FF2B5EF4-FFF2-40B4-BE49-F238E27FC236}">
                <a16:creationId xmlns:a16="http://schemas.microsoft.com/office/drawing/2014/main" id="{C716A131-5C1E-48F5-A1DB-6154EDB8C01C}"/>
              </a:ext>
            </a:extLst>
          </p:cNvPr>
          <p:cNvGrpSpPr>
            <a:grpSpLocks/>
          </p:cNvGrpSpPr>
          <p:nvPr/>
        </p:nvGrpSpPr>
        <p:grpSpPr bwMode="auto">
          <a:xfrm>
            <a:off x="6100563" y="5553317"/>
            <a:ext cx="691200" cy="414764"/>
            <a:chOff x="1584" y="3072"/>
            <a:chExt cx="480" cy="288"/>
          </a:xfrm>
        </p:grpSpPr>
        <p:sp>
          <p:nvSpPr>
            <p:cNvPr id="34" name="Oval 113">
              <a:extLst>
                <a:ext uri="{FF2B5EF4-FFF2-40B4-BE49-F238E27FC236}">
                  <a16:creationId xmlns:a16="http://schemas.microsoft.com/office/drawing/2014/main" id="{11D14FA3-8620-4C75-A35E-74FA95AC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35" name="Text Box 114">
              <a:extLst>
                <a:ext uri="{FF2B5EF4-FFF2-40B4-BE49-F238E27FC236}">
                  <a16:creationId xmlns:a16="http://schemas.microsoft.com/office/drawing/2014/main" id="{DE2D2D93-EA5E-4E91-9E53-348FF1F82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15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L,L,R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sp>
        <p:nvSpPr>
          <p:cNvPr id="36" name="Text Box 116">
            <a:extLst>
              <a:ext uri="{FF2B5EF4-FFF2-40B4-BE49-F238E27FC236}">
                <a16:creationId xmlns:a16="http://schemas.microsoft.com/office/drawing/2014/main" id="{FB25B349-0F4A-4728-B71C-BD81A240B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534" y="4096740"/>
            <a:ext cx="598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1800" b="1">
                <a:solidFill>
                  <a:srgbClr val="C00000"/>
                </a:solidFill>
                <a:latin typeface="Times New Roman"/>
                <a:cs typeface="Times New Roman"/>
              </a:rPr>
              <a:t>Md</a:t>
            </a:r>
            <a:endParaRPr lang="es-CO" altLang="es-CO" sz="1800" b="1">
              <a:solidFill>
                <a:srgbClr val="C00000"/>
              </a:solidFill>
              <a:cs typeface="Times New Roman"/>
            </a:endParaRPr>
          </a:p>
        </p:txBody>
      </p:sp>
      <p:sp>
        <p:nvSpPr>
          <p:cNvPr id="37" name="Text Box 116">
            <a:extLst>
              <a:ext uri="{FF2B5EF4-FFF2-40B4-BE49-F238E27FC236}">
                <a16:creationId xmlns:a16="http://schemas.microsoft.com/office/drawing/2014/main" id="{07D089F1-ED12-496D-81B6-4B2CB5472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879" y="4059265"/>
            <a:ext cx="5232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1800" b="1">
                <a:solidFill>
                  <a:srgbClr val="C00000"/>
                </a:solidFill>
                <a:latin typeface="Times New Roman"/>
                <a:cs typeface="Times New Roman"/>
              </a:rPr>
              <a:t>Mi</a:t>
            </a:r>
            <a:endParaRPr lang="es-CO" altLang="es-CO" sz="1800" b="1">
              <a:solidFill>
                <a:srgbClr val="C00000"/>
              </a:solidFill>
              <a:cs typeface="Times New Roman"/>
            </a:endParaRPr>
          </a:p>
        </p:txBody>
      </p:sp>
      <p:sp>
        <p:nvSpPr>
          <p:cNvPr id="38" name="Text Box 116">
            <a:extLst>
              <a:ext uri="{FF2B5EF4-FFF2-40B4-BE49-F238E27FC236}">
                <a16:creationId xmlns:a16="http://schemas.microsoft.com/office/drawing/2014/main" id="{603F83BE-49C5-4B31-A7D6-9DEB9BB2F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744" y="3255329"/>
            <a:ext cx="5232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1800" b="1">
                <a:solidFill>
                  <a:srgbClr val="C00000"/>
                </a:solidFill>
                <a:cs typeface="Times New Roman"/>
              </a:rPr>
              <a:t>Ll</a:t>
            </a:r>
          </a:p>
        </p:txBody>
      </p:sp>
      <p:sp>
        <p:nvSpPr>
          <p:cNvPr id="39" name="Text Box 116">
            <a:extLst>
              <a:ext uri="{FF2B5EF4-FFF2-40B4-BE49-F238E27FC236}">
                <a16:creationId xmlns:a16="http://schemas.microsoft.com/office/drawing/2014/main" id="{DDAAEF8D-8CCA-4215-A2BC-476C78078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696" y="3262109"/>
            <a:ext cx="5232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1800" b="1" err="1">
                <a:solidFill>
                  <a:srgbClr val="C00000"/>
                </a:solidFill>
                <a:latin typeface="Times New Roman"/>
                <a:cs typeface="Times New Roman"/>
              </a:rPr>
              <a:t>Ld</a:t>
            </a:r>
            <a:endParaRPr lang="es-CO" altLang="es-CO" sz="1800" b="1" err="1">
              <a:solidFill>
                <a:srgbClr val="C00000"/>
              </a:solidFill>
              <a:cs typeface="Times New Roman"/>
            </a:endParaRPr>
          </a:p>
        </p:txBody>
      </p:sp>
      <p:sp>
        <p:nvSpPr>
          <p:cNvPr id="40" name="Text Box 116">
            <a:extLst>
              <a:ext uri="{FF2B5EF4-FFF2-40B4-BE49-F238E27FC236}">
                <a16:creationId xmlns:a16="http://schemas.microsoft.com/office/drawing/2014/main" id="{77570868-0F64-4F46-80B6-340484973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192" y="4433662"/>
            <a:ext cx="5232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1800" b="1" err="1">
                <a:solidFill>
                  <a:srgbClr val="C00000"/>
                </a:solidFill>
                <a:latin typeface="Times New Roman"/>
                <a:cs typeface="Times New Roman"/>
              </a:rPr>
              <a:t>Ld</a:t>
            </a:r>
            <a:endParaRPr lang="es-CO" altLang="es-CO" sz="1800" b="1" err="1">
              <a:solidFill>
                <a:srgbClr val="C00000"/>
              </a:solidFill>
              <a:cs typeface="Times New Roman"/>
            </a:endParaRPr>
          </a:p>
        </p:txBody>
      </p:sp>
      <p:sp>
        <p:nvSpPr>
          <p:cNvPr id="41" name="Text Box 116">
            <a:extLst>
              <a:ext uri="{FF2B5EF4-FFF2-40B4-BE49-F238E27FC236}">
                <a16:creationId xmlns:a16="http://schemas.microsoft.com/office/drawing/2014/main" id="{969E426F-38E5-4D3E-8E01-27AF973E0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077" y="4433662"/>
            <a:ext cx="5232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1800" b="1">
                <a:solidFill>
                  <a:srgbClr val="C00000"/>
                </a:solidFill>
                <a:cs typeface="Times New Roman"/>
              </a:rPr>
              <a:t>Ll</a:t>
            </a:r>
          </a:p>
        </p:txBody>
      </p:sp>
      <p:sp>
        <p:nvSpPr>
          <p:cNvPr id="43" name="Text Box 116">
            <a:extLst>
              <a:ext uri="{FF2B5EF4-FFF2-40B4-BE49-F238E27FC236}">
                <a16:creationId xmlns:a16="http://schemas.microsoft.com/office/drawing/2014/main" id="{FF2B01B5-90E2-4398-873E-03DADB5DD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743" y="2418378"/>
            <a:ext cx="5232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1800" b="1">
                <a:solidFill>
                  <a:srgbClr val="C00000"/>
                </a:solidFill>
                <a:latin typeface="Times New Roman"/>
                <a:cs typeface="Times New Roman"/>
              </a:rPr>
              <a:t>Ld</a:t>
            </a:r>
            <a:endParaRPr lang="es-CO" altLang="es-CO" sz="1800" b="1">
              <a:solidFill>
                <a:srgbClr val="C00000"/>
              </a:solidFill>
              <a:cs typeface="Times New Roman"/>
            </a:endParaRPr>
          </a:p>
        </p:txBody>
      </p:sp>
      <p:sp>
        <p:nvSpPr>
          <p:cNvPr id="42" name="Line 115">
            <a:extLst>
              <a:ext uri="{FF2B5EF4-FFF2-40B4-BE49-F238E27FC236}">
                <a16:creationId xmlns:a16="http://schemas.microsoft.com/office/drawing/2014/main" id="{644C2912-C2EA-5C43-B089-F039E754CB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56947" y="3414816"/>
            <a:ext cx="2049549" cy="88186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 sz="2000"/>
          </a:p>
        </p:txBody>
      </p:sp>
      <p:sp>
        <p:nvSpPr>
          <p:cNvPr id="44" name="Line 115">
            <a:extLst>
              <a:ext uri="{FF2B5EF4-FFF2-40B4-BE49-F238E27FC236}">
                <a16:creationId xmlns:a16="http://schemas.microsoft.com/office/drawing/2014/main" id="{0E29C892-46C6-DD4B-AE2A-A520B33696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8842" y="4466072"/>
            <a:ext cx="95970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 sz="2000"/>
          </a:p>
        </p:txBody>
      </p:sp>
      <p:sp>
        <p:nvSpPr>
          <p:cNvPr id="45" name="Line 115">
            <a:extLst>
              <a:ext uri="{FF2B5EF4-FFF2-40B4-BE49-F238E27FC236}">
                <a16:creationId xmlns:a16="http://schemas.microsoft.com/office/drawing/2014/main" id="{05516E57-9B4E-9E44-B0AD-72A8E4662E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27930" y="3439200"/>
            <a:ext cx="2049549" cy="83624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 sz="2000"/>
          </a:p>
        </p:txBody>
      </p:sp>
      <p:sp>
        <p:nvSpPr>
          <p:cNvPr id="46" name="Line 115">
            <a:extLst>
              <a:ext uri="{FF2B5EF4-FFF2-40B4-BE49-F238E27FC236}">
                <a16:creationId xmlns:a16="http://schemas.microsoft.com/office/drawing/2014/main" id="{1684624F-5D80-964B-BD55-788EC7922E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22852" y="4583633"/>
            <a:ext cx="1813098" cy="96258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 sz="2000"/>
          </a:p>
        </p:txBody>
      </p:sp>
      <p:sp>
        <p:nvSpPr>
          <p:cNvPr id="47" name="Line 115">
            <a:extLst>
              <a:ext uri="{FF2B5EF4-FFF2-40B4-BE49-F238E27FC236}">
                <a16:creationId xmlns:a16="http://schemas.microsoft.com/office/drawing/2014/main" id="{C81ADA6D-7B76-A74E-8AA3-0340E1D08A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6496" y="4690204"/>
            <a:ext cx="2023647" cy="848946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 sz="2000"/>
          </a:p>
        </p:txBody>
      </p:sp>
      <p:sp>
        <p:nvSpPr>
          <p:cNvPr id="48" name="Line 115">
            <a:extLst>
              <a:ext uri="{FF2B5EF4-FFF2-40B4-BE49-F238E27FC236}">
                <a16:creationId xmlns:a16="http://schemas.microsoft.com/office/drawing/2014/main" id="{A83DD27B-4A69-524B-924C-6E0AA4555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6519" y="4475652"/>
            <a:ext cx="1013222" cy="791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 sz="2000"/>
          </a:p>
        </p:txBody>
      </p:sp>
      <p:sp>
        <p:nvSpPr>
          <p:cNvPr id="49" name="Line 115">
            <a:extLst>
              <a:ext uri="{FF2B5EF4-FFF2-40B4-BE49-F238E27FC236}">
                <a16:creationId xmlns:a16="http://schemas.microsoft.com/office/drawing/2014/main" id="{91BCD73A-9C4B-324B-99E0-AB813B2EB6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92316" y="5741816"/>
            <a:ext cx="1022128" cy="29817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 sz="2000"/>
          </a:p>
        </p:txBody>
      </p:sp>
    </p:spTree>
    <p:extLst>
      <p:ext uri="{BB962C8B-B14F-4D97-AF65-F5344CB8AC3E}">
        <p14:creationId xmlns:p14="http://schemas.microsoft.com/office/powerpoint/2010/main" val="328981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Espacio Problema - Taller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5"/>
            <a:ext cx="10544300" cy="542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Analizar el espacio de estados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Es finito o infinito?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Cuántos estados hay?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Están conectados todos los estados?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38662" y="3018223"/>
            <a:ext cx="10017802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>
                <a:latin typeface="Arial"/>
                <a:cs typeface="Arial"/>
              </a:rPr>
              <a:t>Si </a:t>
            </a:r>
            <a:r>
              <a:rPr lang="es-ES" altLang="es-CO" sz="280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hay un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cantidad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exacta de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estados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definidos</a:t>
            </a:r>
            <a:endParaRPr lang="en-GB" altLang="es-CO" sz="2500" err="1">
              <a:latin typeface="Arial"/>
              <a:cs typeface="Arial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38662" y="4150052"/>
            <a:ext cx="10633665" cy="45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>
                <a:latin typeface="Arial"/>
                <a:cs typeface="Arial"/>
              </a:rPr>
              <a:t>8 </a:t>
            </a:r>
            <a:r>
              <a:rPr lang="es-ES" altLang="es-CO" sz="280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Hi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tiene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2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alternativas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,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tiene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 2 y Rp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tiene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2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alternativas</a:t>
            </a:r>
            <a:endParaRPr lang="en-GB" altLang="es-CO" sz="2900" err="1">
              <a:latin typeface="Arial"/>
              <a:cs typeface="Arial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38662" y="5241680"/>
            <a:ext cx="10017802" cy="76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>
                <a:latin typeface="Arial"/>
                <a:cs typeface="Arial"/>
              </a:rPr>
              <a:t>No </a:t>
            </a:r>
            <a:r>
              <a:rPr lang="es-ES" altLang="es-CO" sz="280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no hay una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operación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que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cambie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el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estado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de una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habitación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limpia</a:t>
            </a:r>
            <a:endParaRPr lang="en-GB" altLang="es-CO" sz="2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6443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2-2 – Búsqueda a Ciegas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>
                <a:solidFill>
                  <a:srgbClr val="C00000"/>
                </a:solidFill>
              </a:rPr>
              <a:t>A partir del análisis y modelo desarrollado en el taller 2-1, problema del robot aspiradora, realice la simulación de cómo se desarrollarían la búsqueda en profundidad y en amplitud.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9" name="Picture 4" descr="vacuum2-pat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00" y="3101144"/>
            <a:ext cx="5705280" cy="27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C1C773E-75E9-4034-A3FA-E068526E8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8869"/>
              </p:ext>
            </p:extLst>
          </p:nvPr>
        </p:nvGraphicFramePr>
        <p:xfrm>
          <a:off x="510691" y="3449975"/>
          <a:ext cx="162283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45">
                  <a:extLst>
                    <a:ext uri="{9D8B030D-6E8A-4147-A177-3AD203B41FA5}">
                      <a16:colId xmlns:a16="http://schemas.microsoft.com/office/drawing/2014/main" val="2279816253"/>
                    </a:ext>
                  </a:extLst>
                </a:gridCol>
                <a:gridCol w="540945">
                  <a:extLst>
                    <a:ext uri="{9D8B030D-6E8A-4147-A177-3AD203B41FA5}">
                      <a16:colId xmlns:a16="http://schemas.microsoft.com/office/drawing/2014/main" val="1462126010"/>
                    </a:ext>
                  </a:extLst>
                </a:gridCol>
                <a:gridCol w="540945">
                  <a:extLst>
                    <a:ext uri="{9D8B030D-6E8A-4147-A177-3AD203B41FA5}">
                      <a16:colId xmlns:a16="http://schemas.microsoft.com/office/drawing/2014/main" val="749740733"/>
                    </a:ext>
                  </a:extLst>
                </a:gridCol>
              </a:tblGrid>
              <a:tr h="235403">
                <a:tc>
                  <a:txBody>
                    <a:bodyPr/>
                    <a:lstStyle/>
                    <a:p>
                      <a:r>
                        <a:rPr lang="en-US"/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61826"/>
                  </a:ext>
                </a:extLst>
              </a:tr>
              <a:tr h="235403">
                <a:tc>
                  <a:txBody>
                    <a:bodyPr/>
                    <a:lstStyle/>
                    <a:p>
                      <a:r>
                        <a:rPr lang="en-US"/>
                        <a:t>SSL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02122"/>
                  </a:ext>
                </a:extLst>
              </a:tr>
              <a:tr h="235403">
                <a:tc>
                  <a:txBody>
                    <a:bodyPr/>
                    <a:lstStyle/>
                    <a:p>
                      <a:r>
                        <a:rPr lang="en-US"/>
                        <a:t>LSL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LLR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96738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59B2C138-7948-42F2-BC85-2D178D114283}"/>
              </a:ext>
            </a:extLst>
          </p:cNvPr>
          <p:cNvSpPr/>
          <p:nvPr/>
        </p:nvSpPr>
        <p:spPr>
          <a:xfrm>
            <a:off x="10093615" y="2530041"/>
            <a:ext cx="920150" cy="575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SSR</a:t>
            </a: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07FA14-9572-44FA-B96E-40B65AEDB573}"/>
              </a:ext>
            </a:extLst>
          </p:cNvPr>
          <p:cNvSpPr/>
          <p:nvPr/>
        </p:nvSpPr>
        <p:spPr>
          <a:xfrm>
            <a:off x="9248107" y="3427738"/>
            <a:ext cx="920150" cy="575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SSL</a:t>
            </a: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05BC71-E3E9-439C-AD5D-F14F9889D2E0}"/>
              </a:ext>
            </a:extLst>
          </p:cNvPr>
          <p:cNvSpPr/>
          <p:nvPr/>
        </p:nvSpPr>
        <p:spPr>
          <a:xfrm>
            <a:off x="11012189" y="3427737"/>
            <a:ext cx="920150" cy="575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SLR</a:t>
            </a:r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A37E4E-6636-4043-B9CF-FC18D4D67DBD}"/>
              </a:ext>
            </a:extLst>
          </p:cNvPr>
          <p:cNvCxnSpPr/>
          <p:nvPr/>
        </p:nvCxnSpPr>
        <p:spPr>
          <a:xfrm flipV="1">
            <a:off x="9936731" y="2993905"/>
            <a:ext cx="209910" cy="4514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EC98F8-6E13-4B95-AD0C-2A566763A50C}"/>
              </a:ext>
            </a:extLst>
          </p:cNvPr>
          <p:cNvCxnSpPr>
            <a:cxnSpLocks/>
          </p:cNvCxnSpPr>
          <p:nvPr/>
        </p:nvCxnSpPr>
        <p:spPr>
          <a:xfrm flipH="1" flipV="1">
            <a:off x="10937396" y="3037037"/>
            <a:ext cx="293298" cy="408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2B10F92-980A-4A8F-93B7-BB7700F4A579}"/>
              </a:ext>
            </a:extLst>
          </p:cNvPr>
          <p:cNvSpPr/>
          <p:nvPr/>
        </p:nvSpPr>
        <p:spPr>
          <a:xfrm>
            <a:off x="9104333" y="4321497"/>
            <a:ext cx="920150" cy="575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LSL</a:t>
            </a: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98AD1E-B873-431F-916C-B15195455B59}"/>
              </a:ext>
            </a:extLst>
          </p:cNvPr>
          <p:cNvSpPr/>
          <p:nvPr/>
        </p:nvSpPr>
        <p:spPr>
          <a:xfrm>
            <a:off x="10911547" y="4434151"/>
            <a:ext cx="920150" cy="575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SLL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1F7479-8FEC-4240-B902-7A299FF49489}"/>
              </a:ext>
            </a:extLst>
          </p:cNvPr>
          <p:cNvCxnSpPr>
            <a:cxnSpLocks/>
          </p:cNvCxnSpPr>
          <p:nvPr/>
        </p:nvCxnSpPr>
        <p:spPr>
          <a:xfrm flipH="1">
            <a:off x="11368716" y="4049201"/>
            <a:ext cx="92015" cy="3680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345713C-9BDF-474C-ACE1-A5211F576F62}"/>
              </a:ext>
            </a:extLst>
          </p:cNvPr>
          <p:cNvSpPr/>
          <p:nvPr/>
        </p:nvSpPr>
        <p:spPr>
          <a:xfrm>
            <a:off x="10650194" y="5534707"/>
            <a:ext cx="920150" cy="575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LLL</a:t>
            </a:r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2D703B-21DE-4A1F-A646-14D5955135EA}"/>
              </a:ext>
            </a:extLst>
          </p:cNvPr>
          <p:cNvCxnSpPr>
            <a:cxnSpLocks/>
          </p:cNvCxnSpPr>
          <p:nvPr/>
        </p:nvCxnSpPr>
        <p:spPr>
          <a:xfrm flipH="1">
            <a:off x="11109924" y="5084369"/>
            <a:ext cx="163900" cy="4255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4C405F6-971F-4EC1-877A-FE9CC9F2CBC1}"/>
              </a:ext>
            </a:extLst>
          </p:cNvPr>
          <p:cNvSpPr/>
          <p:nvPr/>
        </p:nvSpPr>
        <p:spPr>
          <a:xfrm>
            <a:off x="8874296" y="5242830"/>
            <a:ext cx="920150" cy="575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LSR</a:t>
            </a: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3B3209-F663-4431-AFB3-D6343540183E}"/>
              </a:ext>
            </a:extLst>
          </p:cNvPr>
          <p:cNvCxnSpPr>
            <a:cxnSpLocks/>
          </p:cNvCxnSpPr>
          <p:nvPr/>
        </p:nvCxnSpPr>
        <p:spPr>
          <a:xfrm flipV="1">
            <a:off x="9576023" y="4009592"/>
            <a:ext cx="94891" cy="3076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855E461-7867-4FBB-9AF7-79A2F82FF1BC}"/>
              </a:ext>
            </a:extLst>
          </p:cNvPr>
          <p:cNvSpPr/>
          <p:nvPr/>
        </p:nvSpPr>
        <p:spPr>
          <a:xfrm>
            <a:off x="8788820" y="6110394"/>
            <a:ext cx="920150" cy="575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LLR</a:t>
            </a:r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3EF55E-71AB-4A14-B6D3-638B02F29F0A}"/>
              </a:ext>
            </a:extLst>
          </p:cNvPr>
          <p:cNvCxnSpPr>
            <a:cxnSpLocks/>
          </p:cNvCxnSpPr>
          <p:nvPr/>
        </p:nvCxnSpPr>
        <p:spPr>
          <a:xfrm flipH="1">
            <a:off x="9270305" y="4895584"/>
            <a:ext cx="120768" cy="339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35F80E-1DA7-481F-A871-D70109D36097}"/>
              </a:ext>
            </a:extLst>
          </p:cNvPr>
          <p:cNvCxnSpPr>
            <a:cxnSpLocks/>
          </p:cNvCxnSpPr>
          <p:nvPr/>
        </p:nvCxnSpPr>
        <p:spPr>
          <a:xfrm flipH="1">
            <a:off x="9197237" y="5855913"/>
            <a:ext cx="120768" cy="339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64AABC-1665-43D7-9881-EDDBE2453E0D}"/>
              </a:ext>
            </a:extLst>
          </p:cNvPr>
          <p:cNvCxnSpPr>
            <a:cxnSpLocks/>
          </p:cNvCxnSpPr>
          <p:nvPr/>
        </p:nvCxnSpPr>
        <p:spPr>
          <a:xfrm flipH="1">
            <a:off x="9542293" y="5899045"/>
            <a:ext cx="1127183" cy="4399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874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wilperiodista86@gmail.com</dc:creator>
  <cp:revision>1</cp:revision>
  <dcterms:created xsi:type="dcterms:W3CDTF">2017-03-01T15:55:36Z</dcterms:created>
  <dcterms:modified xsi:type="dcterms:W3CDTF">2021-02-10T21:14:59Z</dcterms:modified>
</cp:coreProperties>
</file>