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80" r:id="rId3"/>
    <p:sldId id="381" r:id="rId4"/>
    <p:sldId id="382" r:id="rId5"/>
    <p:sldId id="384" r:id="rId6"/>
    <p:sldId id="393" r:id="rId7"/>
    <p:sldId id="385" r:id="rId8"/>
    <p:sldId id="383" r:id="rId9"/>
    <p:sldId id="386" r:id="rId10"/>
    <p:sldId id="387" r:id="rId11"/>
    <p:sldId id="388" r:id="rId12"/>
    <p:sldId id="394" r:id="rId13"/>
    <p:sldId id="395" r:id="rId14"/>
    <p:sldId id="400" r:id="rId15"/>
    <p:sldId id="392" r:id="rId16"/>
    <p:sldId id="397" r:id="rId17"/>
    <p:sldId id="398" r:id="rId18"/>
    <p:sldId id="399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796AD-9E54-0E41-BF9F-0D90C953183B}" v="231" dt="2021-02-16T22:35:21.640"/>
    <p1510:client id="{0F0AD88B-9CF2-6B16-43FE-62259A680541}" v="807" dt="2021-02-16T22:49:55.419"/>
    <p1510:client id="{FBB78327-DEE4-621F-8796-A6120675F80C}" v="464" dt="2021-02-16T21:59:33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Catalina Llaña Arciniegas" userId="cdc95936-1c96-4cee-91b8-f728ca233306" providerId="ADAL" clId="{099796AD-9E54-0E41-BF9F-0D90C953183B}"/>
    <pc:docChg chg="undo custSel modSld">
      <pc:chgData name="Angela Catalina Llaña Arciniegas" userId="cdc95936-1c96-4cee-91b8-f728ca233306" providerId="ADAL" clId="{099796AD-9E54-0E41-BF9F-0D90C953183B}" dt="2021-02-16T22:35:21.640" v="230" actId="478"/>
      <pc:docMkLst>
        <pc:docMk/>
      </pc:docMkLst>
      <pc:sldChg chg="addSp delSp modSp mod">
        <pc:chgData name="Angela Catalina Llaña Arciniegas" userId="cdc95936-1c96-4cee-91b8-f728ca233306" providerId="ADAL" clId="{099796AD-9E54-0E41-BF9F-0D90C953183B}" dt="2021-02-16T22:35:21.640" v="230" actId="478"/>
        <pc:sldMkLst>
          <pc:docMk/>
          <pc:sldMk cId="4185346727" sldId="398"/>
        </pc:sldMkLst>
        <pc:spChg chg="mod">
          <ac:chgData name="Angela Catalina Llaña Arciniegas" userId="cdc95936-1c96-4cee-91b8-f728ca233306" providerId="ADAL" clId="{099796AD-9E54-0E41-BF9F-0D90C953183B}" dt="2021-02-16T22:32:10.375" v="166" actId="1076"/>
          <ac:spMkLst>
            <pc:docMk/>
            <pc:sldMk cId="4185346727" sldId="398"/>
            <ac:spMk id="5" creationId="{00000000-0000-0000-0000-000000000000}"/>
          </ac:spMkLst>
        </pc:spChg>
        <pc:spChg chg="mod">
          <ac:chgData name="Angela Catalina Llaña Arciniegas" userId="cdc95936-1c96-4cee-91b8-f728ca233306" providerId="ADAL" clId="{099796AD-9E54-0E41-BF9F-0D90C953183B}" dt="2021-02-16T22:33:07.306" v="188" actId="1036"/>
          <ac:spMkLst>
            <pc:docMk/>
            <pc:sldMk cId="4185346727" sldId="398"/>
            <ac:spMk id="6" creationId="{00000000-0000-0000-0000-000000000000}"/>
          </ac:spMkLst>
        </pc:spChg>
        <pc:spChg chg="mod">
          <ac:chgData name="Angela Catalina Llaña Arciniegas" userId="cdc95936-1c96-4cee-91b8-f728ca233306" providerId="ADAL" clId="{099796AD-9E54-0E41-BF9F-0D90C953183B}" dt="2021-02-16T22:33:14.424" v="190" actId="166"/>
          <ac:spMkLst>
            <pc:docMk/>
            <pc:sldMk cId="4185346727" sldId="398"/>
            <ac:spMk id="7" creationId="{00000000-0000-0000-0000-000000000000}"/>
          </ac:spMkLst>
        </pc:spChg>
        <pc:spChg chg="mod">
          <ac:chgData name="Angela Catalina Llaña Arciniegas" userId="cdc95936-1c96-4cee-91b8-f728ca233306" providerId="ADAL" clId="{099796AD-9E54-0E41-BF9F-0D90C953183B}" dt="2021-02-16T22:33:21.042" v="192" actId="166"/>
          <ac:spMkLst>
            <pc:docMk/>
            <pc:sldMk cId="4185346727" sldId="398"/>
            <ac:spMk id="8" creationId="{00000000-0000-0000-0000-000000000000}"/>
          </ac:spMkLst>
        </pc:spChg>
        <pc:spChg chg="mod">
          <ac:chgData name="Angela Catalina Llaña Arciniegas" userId="cdc95936-1c96-4cee-91b8-f728ca233306" providerId="ADAL" clId="{099796AD-9E54-0E41-BF9F-0D90C953183B}" dt="2021-02-16T22:33:35.850" v="228" actId="1037"/>
          <ac:spMkLst>
            <pc:docMk/>
            <pc:sldMk cId="4185346727" sldId="398"/>
            <ac:spMk id="9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5:21.640" v="230" actId="478"/>
          <ac:spMkLst>
            <pc:docMk/>
            <pc:sldMk cId="4185346727" sldId="398"/>
            <ac:spMk id="10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5:21.640" v="230" actId="478"/>
          <ac:spMkLst>
            <pc:docMk/>
            <pc:sldMk cId="4185346727" sldId="398"/>
            <ac:spMk id="11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5:21.640" v="230" actId="478"/>
          <ac:spMkLst>
            <pc:docMk/>
            <pc:sldMk cId="4185346727" sldId="398"/>
            <ac:spMk id="12" creationId="{00000000-0000-0000-0000-000000000000}"/>
          </ac:spMkLst>
        </pc:spChg>
        <pc:spChg chg="mod">
          <ac:chgData name="Angela Catalina Llaña Arciniegas" userId="cdc95936-1c96-4cee-91b8-f728ca233306" providerId="ADAL" clId="{099796AD-9E54-0E41-BF9F-0D90C953183B}" dt="2021-02-16T22:11:10.177" v="141" actId="1076"/>
          <ac:spMkLst>
            <pc:docMk/>
            <pc:sldMk cId="4185346727" sldId="398"/>
            <ac:spMk id="13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3:45.376" v="229" actId="478"/>
          <ac:spMkLst>
            <pc:docMk/>
            <pc:sldMk cId="4185346727" sldId="398"/>
            <ac:spMk id="14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3:45.376" v="229" actId="478"/>
          <ac:spMkLst>
            <pc:docMk/>
            <pc:sldMk cId="4185346727" sldId="398"/>
            <ac:spMk id="15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3:45.376" v="229" actId="478"/>
          <ac:spMkLst>
            <pc:docMk/>
            <pc:sldMk cId="4185346727" sldId="398"/>
            <ac:spMk id="16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3:45.376" v="229" actId="478"/>
          <ac:spMkLst>
            <pc:docMk/>
            <pc:sldMk cId="4185346727" sldId="398"/>
            <ac:spMk id="17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3:45.376" v="229" actId="478"/>
          <ac:spMkLst>
            <pc:docMk/>
            <pc:sldMk cId="4185346727" sldId="398"/>
            <ac:spMk id="18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3:45.376" v="229" actId="478"/>
          <ac:spMkLst>
            <pc:docMk/>
            <pc:sldMk cId="4185346727" sldId="398"/>
            <ac:spMk id="19" creationId="{00000000-0000-0000-0000-000000000000}"/>
          </ac:spMkLst>
        </pc:spChg>
        <pc:spChg chg="del">
          <ac:chgData name="Angela Catalina Llaña Arciniegas" userId="cdc95936-1c96-4cee-91b8-f728ca233306" providerId="ADAL" clId="{099796AD-9E54-0E41-BF9F-0D90C953183B}" dt="2021-02-16T22:33:45.376" v="229" actId="478"/>
          <ac:spMkLst>
            <pc:docMk/>
            <pc:sldMk cId="4185346727" sldId="398"/>
            <ac:spMk id="20" creationId="{00000000-0000-0000-0000-000000000000}"/>
          </ac:spMkLst>
        </pc:spChg>
        <pc:spChg chg="mod">
          <ac:chgData name="Angela Catalina Llaña Arciniegas" userId="cdc95936-1c96-4cee-91b8-f728ca233306" providerId="ADAL" clId="{099796AD-9E54-0E41-BF9F-0D90C953183B}" dt="2021-02-16T21:46:10.942" v="7" actId="1076"/>
          <ac:spMkLst>
            <pc:docMk/>
            <pc:sldMk cId="4185346727" sldId="398"/>
            <ac:spMk id="27" creationId="{223AA313-1F66-6E4B-B35C-8EEE527B4E60}"/>
          </ac:spMkLst>
        </pc:spChg>
        <pc:spChg chg="mod">
          <ac:chgData name="Angela Catalina Llaña Arciniegas" userId="cdc95936-1c96-4cee-91b8-f728ca233306" providerId="ADAL" clId="{099796AD-9E54-0E41-BF9F-0D90C953183B}" dt="2021-02-16T21:55:43.996" v="98" actId="20577"/>
          <ac:spMkLst>
            <pc:docMk/>
            <pc:sldMk cId="4185346727" sldId="398"/>
            <ac:spMk id="28" creationId="{6FA6F3BA-D6FD-7544-904A-A763408D4D3C}"/>
          </ac:spMkLst>
        </pc:spChg>
        <pc:spChg chg="mod">
          <ac:chgData name="Angela Catalina Llaña Arciniegas" userId="cdc95936-1c96-4cee-91b8-f728ca233306" providerId="ADAL" clId="{099796AD-9E54-0E41-BF9F-0D90C953183B}" dt="2021-02-16T21:58:06.221" v="99" actId="1076"/>
          <ac:spMkLst>
            <pc:docMk/>
            <pc:sldMk cId="4185346727" sldId="398"/>
            <ac:spMk id="30" creationId="{E0059AF0-4037-6E41-A768-517B80E4A7BB}"/>
          </ac:spMkLst>
        </pc:spChg>
        <pc:spChg chg="mod">
          <ac:chgData name="Angela Catalina Llaña Arciniegas" userId="cdc95936-1c96-4cee-91b8-f728ca233306" providerId="ADAL" clId="{099796AD-9E54-0E41-BF9F-0D90C953183B}" dt="2021-02-16T21:58:06.221" v="99" actId="1076"/>
          <ac:spMkLst>
            <pc:docMk/>
            <pc:sldMk cId="4185346727" sldId="398"/>
            <ac:spMk id="32" creationId="{DD1EE21E-4765-504E-A0DD-AFB63B5C11C2}"/>
          </ac:spMkLst>
        </pc:spChg>
        <pc:spChg chg="mod">
          <ac:chgData name="Angela Catalina Llaña Arciniegas" userId="cdc95936-1c96-4cee-91b8-f728ca233306" providerId="ADAL" clId="{099796AD-9E54-0E41-BF9F-0D90C953183B}" dt="2021-02-16T21:46:32.655" v="11" actId="1076"/>
          <ac:spMkLst>
            <pc:docMk/>
            <pc:sldMk cId="4185346727" sldId="398"/>
            <ac:spMk id="34" creationId="{8B7FD3EF-A71C-1C46-B1F7-1BD04DC719F2}"/>
          </ac:spMkLst>
        </pc:spChg>
        <pc:spChg chg="mod">
          <ac:chgData name="Angela Catalina Llaña Arciniegas" userId="cdc95936-1c96-4cee-91b8-f728ca233306" providerId="ADAL" clId="{099796AD-9E54-0E41-BF9F-0D90C953183B}" dt="2021-02-16T21:54:52.096" v="66" actId="20577"/>
          <ac:spMkLst>
            <pc:docMk/>
            <pc:sldMk cId="4185346727" sldId="398"/>
            <ac:spMk id="35" creationId="{43EA7F4D-F7B7-E647-BCD2-4A36466B28E1}"/>
          </ac:spMkLst>
        </pc:spChg>
        <pc:spChg chg="mod">
          <ac:chgData name="Angela Catalina Llaña Arciniegas" userId="cdc95936-1c96-4cee-91b8-f728ca233306" providerId="ADAL" clId="{099796AD-9E54-0E41-BF9F-0D90C953183B}" dt="2021-02-16T21:46:59.122" v="14" actId="1076"/>
          <ac:spMkLst>
            <pc:docMk/>
            <pc:sldMk cId="4185346727" sldId="398"/>
            <ac:spMk id="37" creationId="{7FB32CA6-7A91-6E49-9879-D12B4CC42993}"/>
          </ac:spMkLst>
        </pc:spChg>
        <pc:spChg chg="mod">
          <ac:chgData name="Angela Catalina Llaña Arciniegas" userId="cdc95936-1c96-4cee-91b8-f728ca233306" providerId="ADAL" clId="{099796AD-9E54-0E41-BF9F-0D90C953183B}" dt="2021-02-16T21:46:59.122" v="14" actId="1076"/>
          <ac:spMkLst>
            <pc:docMk/>
            <pc:sldMk cId="4185346727" sldId="398"/>
            <ac:spMk id="38" creationId="{F088FE8D-0042-6142-9AA7-56DD01464E8A}"/>
          </ac:spMkLst>
        </pc:spChg>
        <pc:spChg chg="mod">
          <ac:chgData name="Angela Catalina Llaña Arciniegas" userId="cdc95936-1c96-4cee-91b8-f728ca233306" providerId="ADAL" clId="{099796AD-9E54-0E41-BF9F-0D90C953183B}" dt="2021-02-16T21:47:12.234" v="17" actId="1076"/>
          <ac:spMkLst>
            <pc:docMk/>
            <pc:sldMk cId="4185346727" sldId="398"/>
            <ac:spMk id="40" creationId="{1A2770FD-7299-5F41-86EA-F6065E254699}"/>
          </ac:spMkLst>
        </pc:spChg>
        <pc:spChg chg="mod">
          <ac:chgData name="Angela Catalina Llaña Arciniegas" userId="cdc95936-1c96-4cee-91b8-f728ca233306" providerId="ADAL" clId="{099796AD-9E54-0E41-BF9F-0D90C953183B}" dt="2021-02-16T21:47:12.234" v="17" actId="1076"/>
          <ac:spMkLst>
            <pc:docMk/>
            <pc:sldMk cId="4185346727" sldId="398"/>
            <ac:spMk id="41" creationId="{E4419CD9-D1D9-F542-8663-493044B72E55}"/>
          </ac:spMkLst>
        </pc:spChg>
        <pc:spChg chg="mod">
          <ac:chgData name="Angela Catalina Llaña Arciniegas" userId="cdc95936-1c96-4cee-91b8-f728ca233306" providerId="ADAL" clId="{099796AD-9E54-0E41-BF9F-0D90C953183B}" dt="2021-02-16T21:47:17.959" v="19" actId="1076"/>
          <ac:spMkLst>
            <pc:docMk/>
            <pc:sldMk cId="4185346727" sldId="398"/>
            <ac:spMk id="43" creationId="{54DEDAEA-ADEF-5E4D-A761-6AA245B67D65}"/>
          </ac:spMkLst>
        </pc:spChg>
        <pc:spChg chg="mod">
          <ac:chgData name="Angela Catalina Llaña Arciniegas" userId="cdc95936-1c96-4cee-91b8-f728ca233306" providerId="ADAL" clId="{099796AD-9E54-0E41-BF9F-0D90C953183B}" dt="2021-02-16T21:54:53.763" v="75" actId="20577"/>
          <ac:spMkLst>
            <pc:docMk/>
            <pc:sldMk cId="4185346727" sldId="398"/>
            <ac:spMk id="44" creationId="{E7243F86-EC57-B54B-9497-F1611829ADDE}"/>
          </ac:spMkLst>
        </pc:spChg>
        <pc:spChg chg="mod">
          <ac:chgData name="Angela Catalina Llaña Arciniegas" userId="cdc95936-1c96-4cee-91b8-f728ca233306" providerId="ADAL" clId="{099796AD-9E54-0E41-BF9F-0D90C953183B}" dt="2021-02-16T21:47:15.103" v="18" actId="1076"/>
          <ac:spMkLst>
            <pc:docMk/>
            <pc:sldMk cId="4185346727" sldId="398"/>
            <ac:spMk id="46" creationId="{9BC2417A-7265-5B4F-B40F-96C365999E20}"/>
          </ac:spMkLst>
        </pc:spChg>
        <pc:spChg chg="mod">
          <ac:chgData name="Angela Catalina Llaña Arciniegas" userId="cdc95936-1c96-4cee-91b8-f728ca233306" providerId="ADAL" clId="{099796AD-9E54-0E41-BF9F-0D90C953183B}" dt="2021-02-16T21:55:25.840" v="81" actId="20577"/>
          <ac:spMkLst>
            <pc:docMk/>
            <pc:sldMk cId="4185346727" sldId="398"/>
            <ac:spMk id="47" creationId="{0D38447E-1A03-4246-ADE8-1DB3E8945162}"/>
          </ac:spMkLst>
        </pc:spChg>
        <pc:spChg chg="mod">
          <ac:chgData name="Angela Catalina Llaña Arciniegas" userId="cdc95936-1c96-4cee-91b8-f728ca233306" providerId="ADAL" clId="{099796AD-9E54-0E41-BF9F-0D90C953183B}" dt="2021-02-16T21:47:02.473" v="15" actId="1076"/>
          <ac:spMkLst>
            <pc:docMk/>
            <pc:sldMk cId="4185346727" sldId="398"/>
            <ac:spMk id="49" creationId="{65AC833A-6FFE-5649-A1ED-B5BAB323318D}"/>
          </ac:spMkLst>
        </pc:spChg>
        <pc:spChg chg="mod">
          <ac:chgData name="Angela Catalina Llaña Arciniegas" userId="cdc95936-1c96-4cee-91b8-f728ca233306" providerId="ADAL" clId="{099796AD-9E54-0E41-BF9F-0D90C953183B}" dt="2021-02-16T21:47:02.473" v="15" actId="1076"/>
          <ac:spMkLst>
            <pc:docMk/>
            <pc:sldMk cId="4185346727" sldId="398"/>
            <ac:spMk id="50" creationId="{61F88600-40B2-8C4A-8780-A31BDF7CB241}"/>
          </ac:spMkLst>
        </pc:spChg>
        <pc:spChg chg="add mod">
          <ac:chgData name="Angela Catalina Llaña Arciniegas" userId="cdc95936-1c96-4cee-91b8-f728ca233306" providerId="ADAL" clId="{099796AD-9E54-0E41-BF9F-0D90C953183B}" dt="2021-02-16T22:13:11.024" v="144" actId="1076"/>
          <ac:spMkLst>
            <pc:docMk/>
            <pc:sldMk cId="4185346727" sldId="398"/>
            <ac:spMk id="77" creationId="{72427D9F-6549-F944-A3EF-33B63AC2547C}"/>
          </ac:spMkLst>
        </pc:spChg>
        <pc:spChg chg="add mod">
          <ac:chgData name="Angela Catalina Llaña Arciniegas" userId="cdc95936-1c96-4cee-91b8-f728ca233306" providerId="ADAL" clId="{099796AD-9E54-0E41-BF9F-0D90C953183B}" dt="2021-02-16T22:13:58.078" v="146" actId="1076"/>
          <ac:spMkLst>
            <pc:docMk/>
            <pc:sldMk cId="4185346727" sldId="398"/>
            <ac:spMk id="78" creationId="{0038CDA4-87EC-3A4F-9096-B2DCC0CA7D3D}"/>
          </ac:spMkLst>
        </pc:spChg>
        <pc:spChg chg="add mod">
          <ac:chgData name="Angela Catalina Llaña Arciniegas" userId="cdc95936-1c96-4cee-91b8-f728ca233306" providerId="ADAL" clId="{099796AD-9E54-0E41-BF9F-0D90C953183B}" dt="2021-02-16T22:14:16.105" v="148" actId="1076"/>
          <ac:spMkLst>
            <pc:docMk/>
            <pc:sldMk cId="4185346727" sldId="398"/>
            <ac:spMk id="79" creationId="{37136065-EB0A-8246-B664-6D399EF2A548}"/>
          </ac:spMkLst>
        </pc:spChg>
        <pc:spChg chg="add mod">
          <ac:chgData name="Angela Catalina Llaña Arciniegas" userId="cdc95936-1c96-4cee-91b8-f728ca233306" providerId="ADAL" clId="{099796AD-9E54-0E41-BF9F-0D90C953183B}" dt="2021-02-16T22:15:36.313" v="155" actId="1076"/>
          <ac:spMkLst>
            <pc:docMk/>
            <pc:sldMk cId="4185346727" sldId="398"/>
            <ac:spMk id="80" creationId="{88F58C02-6AE5-1F45-82E7-4412A3DAEB3D}"/>
          </ac:spMkLst>
        </pc:spChg>
        <pc:spChg chg="add mod">
          <ac:chgData name="Angela Catalina Llaña Arciniegas" userId="cdc95936-1c96-4cee-91b8-f728ca233306" providerId="ADAL" clId="{099796AD-9E54-0E41-BF9F-0D90C953183B}" dt="2021-02-16T22:15:48.971" v="157" actId="1076"/>
          <ac:spMkLst>
            <pc:docMk/>
            <pc:sldMk cId="4185346727" sldId="398"/>
            <ac:spMk id="81" creationId="{1E715FD8-D172-644F-A7C6-29F0C505B7D5}"/>
          </ac:spMkLst>
        </pc:spChg>
        <pc:spChg chg="add mod">
          <ac:chgData name="Angela Catalina Llaña Arciniegas" userId="cdc95936-1c96-4cee-91b8-f728ca233306" providerId="ADAL" clId="{099796AD-9E54-0E41-BF9F-0D90C953183B}" dt="2021-02-16T22:18:12.628" v="159" actId="1076"/>
          <ac:spMkLst>
            <pc:docMk/>
            <pc:sldMk cId="4185346727" sldId="398"/>
            <ac:spMk id="82" creationId="{03911B02-0821-2747-9CEF-B4D2B3BD3C30}"/>
          </ac:spMkLst>
        </pc:spChg>
        <pc:spChg chg="add mod">
          <ac:chgData name="Angela Catalina Llaña Arciniegas" userId="cdc95936-1c96-4cee-91b8-f728ca233306" providerId="ADAL" clId="{099796AD-9E54-0E41-BF9F-0D90C953183B}" dt="2021-02-16T22:18:22.263" v="161" actId="1076"/>
          <ac:spMkLst>
            <pc:docMk/>
            <pc:sldMk cId="4185346727" sldId="398"/>
            <ac:spMk id="83" creationId="{343D9AC2-D24B-DB42-8DC5-803DE1ED673F}"/>
          </ac:spMkLst>
        </pc:spChg>
        <pc:grpChg chg="add mod">
          <ac:chgData name="Angela Catalina Llaña Arciniegas" userId="cdc95936-1c96-4cee-91b8-f728ca233306" providerId="ADAL" clId="{099796AD-9E54-0E41-BF9F-0D90C953183B}" dt="2021-02-16T21:46:10.942" v="7" actId="1076"/>
          <ac:grpSpMkLst>
            <pc:docMk/>
            <pc:sldMk cId="4185346727" sldId="398"/>
            <ac:grpSpMk id="26" creationId="{043EA345-E215-D548-847D-A40D25575F52}"/>
          </ac:grpSpMkLst>
        </pc:grpChg>
        <pc:grpChg chg="add mod">
          <ac:chgData name="Angela Catalina Llaña Arciniegas" userId="cdc95936-1c96-4cee-91b8-f728ca233306" providerId="ADAL" clId="{099796AD-9E54-0E41-BF9F-0D90C953183B}" dt="2021-02-16T21:58:06.221" v="99" actId="1076"/>
          <ac:grpSpMkLst>
            <pc:docMk/>
            <pc:sldMk cId="4185346727" sldId="398"/>
            <ac:grpSpMk id="29" creationId="{5ADB5CDA-E246-C946-87F4-6B1D27DB1732}"/>
          </ac:grpSpMkLst>
        </pc:grpChg>
        <pc:grpChg chg="add mod">
          <ac:chgData name="Angela Catalina Llaña Arciniegas" userId="cdc95936-1c96-4cee-91b8-f728ca233306" providerId="ADAL" clId="{099796AD-9E54-0E41-BF9F-0D90C953183B}" dt="2021-02-16T21:46:32.655" v="11" actId="1076"/>
          <ac:grpSpMkLst>
            <pc:docMk/>
            <pc:sldMk cId="4185346727" sldId="398"/>
            <ac:grpSpMk id="33" creationId="{E24DEDC5-49AA-C148-8CD9-B218312C4F85}"/>
          </ac:grpSpMkLst>
        </pc:grpChg>
        <pc:grpChg chg="add mod">
          <ac:chgData name="Angela Catalina Llaña Arciniegas" userId="cdc95936-1c96-4cee-91b8-f728ca233306" providerId="ADAL" clId="{099796AD-9E54-0E41-BF9F-0D90C953183B}" dt="2021-02-16T21:46:59.122" v="14" actId="1076"/>
          <ac:grpSpMkLst>
            <pc:docMk/>
            <pc:sldMk cId="4185346727" sldId="398"/>
            <ac:grpSpMk id="36" creationId="{F97D7C59-A4E8-DB47-B903-3B60D70EBF1A}"/>
          </ac:grpSpMkLst>
        </pc:grpChg>
        <pc:grpChg chg="add mod">
          <ac:chgData name="Angela Catalina Llaña Arciniegas" userId="cdc95936-1c96-4cee-91b8-f728ca233306" providerId="ADAL" clId="{099796AD-9E54-0E41-BF9F-0D90C953183B}" dt="2021-02-16T21:47:12.234" v="17" actId="1076"/>
          <ac:grpSpMkLst>
            <pc:docMk/>
            <pc:sldMk cId="4185346727" sldId="398"/>
            <ac:grpSpMk id="39" creationId="{0E4E57DC-77BB-BF40-922D-6434F38BE76F}"/>
          </ac:grpSpMkLst>
        </pc:grpChg>
        <pc:grpChg chg="add mod">
          <ac:chgData name="Angela Catalina Llaña Arciniegas" userId="cdc95936-1c96-4cee-91b8-f728ca233306" providerId="ADAL" clId="{099796AD-9E54-0E41-BF9F-0D90C953183B}" dt="2021-02-16T21:47:17.959" v="19" actId="1076"/>
          <ac:grpSpMkLst>
            <pc:docMk/>
            <pc:sldMk cId="4185346727" sldId="398"/>
            <ac:grpSpMk id="42" creationId="{7CB1ED2D-E497-164B-9D0B-793B02EF4D93}"/>
          </ac:grpSpMkLst>
        </pc:grpChg>
        <pc:grpChg chg="add mod">
          <ac:chgData name="Angela Catalina Llaña Arciniegas" userId="cdc95936-1c96-4cee-91b8-f728ca233306" providerId="ADAL" clId="{099796AD-9E54-0E41-BF9F-0D90C953183B}" dt="2021-02-16T21:47:15.103" v="18" actId="1076"/>
          <ac:grpSpMkLst>
            <pc:docMk/>
            <pc:sldMk cId="4185346727" sldId="398"/>
            <ac:grpSpMk id="45" creationId="{91C62264-97C0-D94E-A2E2-48F5C61D8922}"/>
          </ac:grpSpMkLst>
        </pc:grpChg>
        <pc:grpChg chg="add mod">
          <ac:chgData name="Angela Catalina Llaña Arciniegas" userId="cdc95936-1c96-4cee-91b8-f728ca233306" providerId="ADAL" clId="{099796AD-9E54-0E41-BF9F-0D90C953183B}" dt="2021-02-16T21:47:02.473" v="15" actId="1076"/>
          <ac:grpSpMkLst>
            <pc:docMk/>
            <pc:sldMk cId="4185346727" sldId="398"/>
            <ac:grpSpMk id="48" creationId="{26779A59-D3E6-3E4E-A495-2971DFF7A53E}"/>
          </ac:grpSpMkLst>
        </pc:grpChg>
        <pc:picChg chg="mod">
          <ac:chgData name="Angela Catalina Llaña Arciniegas" userId="cdc95936-1c96-4cee-91b8-f728ca233306" providerId="ADAL" clId="{099796AD-9E54-0E41-BF9F-0D90C953183B}" dt="2021-02-16T21:46:17.363" v="8" actId="1076"/>
          <ac:picMkLst>
            <pc:docMk/>
            <pc:sldMk cId="4185346727" sldId="398"/>
            <ac:picMk id="4" creationId="{00000000-0000-0000-0000-000000000000}"/>
          </ac:picMkLst>
        </pc:picChg>
        <pc:picChg chg="mod">
          <ac:chgData name="Angela Catalina Llaña Arciniegas" userId="cdc95936-1c96-4cee-91b8-f728ca233306" providerId="ADAL" clId="{099796AD-9E54-0E41-BF9F-0D90C953183B}" dt="2021-02-16T22:10:55.529" v="138" actId="171"/>
          <ac:picMkLst>
            <pc:docMk/>
            <pc:sldMk cId="4185346727" sldId="398"/>
            <ac:picMk id="25" creationId="{00000000-0000-0000-0000-000000000000}"/>
          </ac:picMkLst>
        </pc:picChg>
        <pc:cxnChg chg="del">
          <ac:chgData name="Angela Catalina Llaña Arciniegas" userId="cdc95936-1c96-4cee-91b8-f728ca233306" providerId="ADAL" clId="{099796AD-9E54-0E41-BF9F-0D90C953183B}" dt="2021-02-16T22:35:21.640" v="230" actId="478"/>
          <ac:cxnSpMkLst>
            <pc:docMk/>
            <pc:sldMk cId="4185346727" sldId="398"/>
            <ac:cxnSpMk id="21" creationId="{00000000-0000-0000-0000-000000000000}"/>
          </ac:cxnSpMkLst>
        </pc:cxnChg>
        <pc:cxnChg chg="del">
          <ac:chgData name="Angela Catalina Llaña Arciniegas" userId="cdc95936-1c96-4cee-91b8-f728ca233306" providerId="ADAL" clId="{099796AD-9E54-0E41-BF9F-0D90C953183B}" dt="2021-02-16T22:35:21.640" v="230" actId="478"/>
          <ac:cxnSpMkLst>
            <pc:docMk/>
            <pc:sldMk cId="4185346727" sldId="398"/>
            <ac:cxnSpMk id="22" creationId="{00000000-0000-0000-0000-000000000000}"/>
          </ac:cxnSpMkLst>
        </pc:cxnChg>
        <pc:cxnChg chg="del">
          <ac:chgData name="Angela Catalina Llaña Arciniegas" userId="cdc95936-1c96-4cee-91b8-f728ca233306" providerId="ADAL" clId="{099796AD-9E54-0E41-BF9F-0D90C953183B}" dt="2021-02-16T22:35:21.640" v="230" actId="478"/>
          <ac:cxnSpMkLst>
            <pc:docMk/>
            <pc:sldMk cId="4185346727" sldId="398"/>
            <ac:cxnSpMk id="23" creationId="{00000000-0000-0000-0000-000000000000}"/>
          </ac:cxnSpMkLst>
        </pc:cxnChg>
        <pc:cxnChg chg="del">
          <ac:chgData name="Angela Catalina Llaña Arciniegas" userId="cdc95936-1c96-4cee-91b8-f728ca233306" providerId="ADAL" clId="{099796AD-9E54-0E41-BF9F-0D90C953183B}" dt="2021-02-16T22:35:21.640" v="230" actId="478"/>
          <ac:cxnSpMkLst>
            <pc:docMk/>
            <pc:sldMk cId="4185346727" sldId="398"/>
            <ac:cxnSpMk id="24" creationId="{00000000-0000-0000-0000-000000000000}"/>
          </ac:cxnSpMkLst>
        </pc:cxnChg>
        <pc:cxnChg chg="add mod">
          <ac:chgData name="Angela Catalina Llaña Arciniegas" userId="cdc95936-1c96-4cee-91b8-f728ca233306" providerId="ADAL" clId="{099796AD-9E54-0E41-BF9F-0D90C953183B}" dt="2021-02-16T22:02:17.595" v="106" actId="14100"/>
          <ac:cxnSpMkLst>
            <pc:docMk/>
            <pc:sldMk cId="4185346727" sldId="398"/>
            <ac:cxnSpMk id="51" creationId="{3709D43C-DF19-4541-A4CF-47201E14614E}"/>
          </ac:cxnSpMkLst>
        </pc:cxnChg>
        <pc:cxnChg chg="add mod">
          <ac:chgData name="Angela Catalina Llaña Arciniegas" userId="cdc95936-1c96-4cee-91b8-f728ca233306" providerId="ADAL" clId="{099796AD-9E54-0E41-BF9F-0D90C953183B}" dt="2021-02-16T22:04:31.625" v="109" actId="14100"/>
          <ac:cxnSpMkLst>
            <pc:docMk/>
            <pc:sldMk cId="4185346727" sldId="398"/>
            <ac:cxnSpMk id="55" creationId="{2EFD110D-CE54-4F4C-A9B9-249AF4284372}"/>
          </ac:cxnSpMkLst>
        </pc:cxnChg>
        <pc:cxnChg chg="add mod">
          <ac:chgData name="Angela Catalina Llaña Arciniegas" userId="cdc95936-1c96-4cee-91b8-f728ca233306" providerId="ADAL" clId="{099796AD-9E54-0E41-BF9F-0D90C953183B}" dt="2021-02-16T22:04:43.331" v="112" actId="14100"/>
          <ac:cxnSpMkLst>
            <pc:docMk/>
            <pc:sldMk cId="4185346727" sldId="398"/>
            <ac:cxnSpMk id="58" creationId="{CE9DC102-07E8-114F-A3ED-CF6A19DD144C}"/>
          </ac:cxnSpMkLst>
        </pc:cxnChg>
        <pc:cxnChg chg="add mod">
          <ac:chgData name="Angela Catalina Llaña Arciniegas" userId="cdc95936-1c96-4cee-91b8-f728ca233306" providerId="ADAL" clId="{099796AD-9E54-0E41-BF9F-0D90C953183B}" dt="2021-02-16T22:05:41.162" v="116" actId="14100"/>
          <ac:cxnSpMkLst>
            <pc:docMk/>
            <pc:sldMk cId="4185346727" sldId="398"/>
            <ac:cxnSpMk id="61" creationId="{88EB4C83-9F22-7A4D-ABE7-37EEC93DF438}"/>
          </ac:cxnSpMkLst>
        </pc:cxnChg>
        <pc:cxnChg chg="add mod">
          <ac:chgData name="Angela Catalina Llaña Arciniegas" userId="cdc95936-1c96-4cee-91b8-f728ca233306" providerId="ADAL" clId="{099796AD-9E54-0E41-BF9F-0D90C953183B}" dt="2021-02-16T22:05:52.858" v="119" actId="14100"/>
          <ac:cxnSpMkLst>
            <pc:docMk/>
            <pc:sldMk cId="4185346727" sldId="398"/>
            <ac:cxnSpMk id="65" creationId="{B0DFF905-4245-E145-990D-0E6226A0757A}"/>
          </ac:cxnSpMkLst>
        </pc:cxnChg>
        <pc:cxnChg chg="add mod">
          <ac:chgData name="Angela Catalina Llaña Arciniegas" userId="cdc95936-1c96-4cee-91b8-f728ca233306" providerId="ADAL" clId="{099796AD-9E54-0E41-BF9F-0D90C953183B}" dt="2021-02-16T22:06:07.631" v="122" actId="14100"/>
          <ac:cxnSpMkLst>
            <pc:docMk/>
            <pc:sldMk cId="4185346727" sldId="398"/>
            <ac:cxnSpMk id="68" creationId="{823371FC-E3C3-A54E-9C4B-1793E66978C8}"/>
          </ac:cxnSpMkLst>
        </pc:cxnChg>
        <pc:cxnChg chg="add mod">
          <ac:chgData name="Angela Catalina Llaña Arciniegas" userId="cdc95936-1c96-4cee-91b8-f728ca233306" providerId="ADAL" clId="{099796AD-9E54-0E41-BF9F-0D90C953183B}" dt="2021-02-16T22:06:27.531" v="125" actId="14100"/>
          <ac:cxnSpMkLst>
            <pc:docMk/>
            <pc:sldMk cId="4185346727" sldId="398"/>
            <ac:cxnSpMk id="71" creationId="{F2504C0B-D316-C243-83D9-DB490679B3D4}"/>
          </ac:cxnSpMkLst>
        </pc:cxnChg>
        <pc:cxnChg chg="add mod">
          <ac:chgData name="Angela Catalina Llaña Arciniegas" userId="cdc95936-1c96-4cee-91b8-f728ca233306" providerId="ADAL" clId="{099796AD-9E54-0E41-BF9F-0D90C953183B}" dt="2021-02-16T22:06:37.083" v="128" actId="14100"/>
          <ac:cxnSpMkLst>
            <pc:docMk/>
            <pc:sldMk cId="4185346727" sldId="398"/>
            <ac:cxnSpMk id="74" creationId="{462792F4-8859-724F-A1C9-F0F15330BBE3}"/>
          </ac:cxnSpMkLst>
        </pc:cxnChg>
      </pc:sldChg>
    </pc:docChg>
  </pc:docChgLst>
  <pc:docChgLst>
    <pc:chgData name="Oscar Giovanni Fonseca Neira" userId="S::fonseca.oscar@javeriana.edu.co::a4c637aa-9b5b-41a0-a94c-eee62eef30c7" providerId="AD" clId="Web-{FBB78327-DEE4-621F-8796-A6120675F80C}"/>
    <pc:docChg chg="modSld">
      <pc:chgData name="Oscar Giovanni Fonseca Neira" userId="S::fonseca.oscar@javeriana.edu.co::a4c637aa-9b5b-41a0-a94c-eee62eef30c7" providerId="AD" clId="Web-{FBB78327-DEE4-621F-8796-A6120675F80C}" dt="2021-02-16T21:59:33.889" v="362" actId="14100"/>
      <pc:docMkLst>
        <pc:docMk/>
      </pc:docMkLst>
      <pc:sldChg chg="modSp">
        <pc:chgData name="Oscar Giovanni Fonseca Neira" userId="S::fonseca.oscar@javeriana.edu.co::a4c637aa-9b5b-41a0-a94c-eee62eef30c7" providerId="AD" clId="Web-{FBB78327-DEE4-621F-8796-A6120675F80C}" dt="2021-02-16T21:38:15.730" v="3" actId="14100"/>
        <pc:sldMkLst>
          <pc:docMk/>
          <pc:sldMk cId="3507007214" sldId="387"/>
        </pc:sldMkLst>
        <pc:picChg chg="mod">
          <ac:chgData name="Oscar Giovanni Fonseca Neira" userId="S::fonseca.oscar@javeriana.edu.co::a4c637aa-9b5b-41a0-a94c-eee62eef30c7" providerId="AD" clId="Web-{FBB78327-DEE4-621F-8796-A6120675F80C}" dt="2021-02-16T21:38:15.730" v="3" actId="14100"/>
          <ac:picMkLst>
            <pc:docMk/>
            <pc:sldMk cId="3507007214" sldId="387"/>
            <ac:picMk id="4" creationId="{00000000-0000-0000-0000-000000000000}"/>
          </ac:picMkLst>
        </pc:picChg>
      </pc:sldChg>
      <pc:sldChg chg="modSp">
        <pc:chgData name="Oscar Giovanni Fonseca Neira" userId="S::fonseca.oscar@javeriana.edu.co::a4c637aa-9b5b-41a0-a94c-eee62eef30c7" providerId="AD" clId="Web-{FBB78327-DEE4-621F-8796-A6120675F80C}" dt="2021-02-16T21:38:00.214" v="1" actId="1076"/>
        <pc:sldMkLst>
          <pc:docMk/>
          <pc:sldMk cId="2071730087" sldId="394"/>
        </pc:sldMkLst>
        <pc:picChg chg="mod">
          <ac:chgData name="Oscar Giovanni Fonseca Neira" userId="S::fonseca.oscar@javeriana.edu.co::a4c637aa-9b5b-41a0-a94c-eee62eef30c7" providerId="AD" clId="Web-{FBB78327-DEE4-621F-8796-A6120675F80C}" dt="2021-02-16T21:38:00.214" v="1" actId="1076"/>
          <ac:picMkLst>
            <pc:docMk/>
            <pc:sldMk cId="2071730087" sldId="394"/>
            <ac:picMk id="65" creationId="{40B56307-A1AB-4348-8186-59BB668566BD}"/>
          </ac:picMkLst>
        </pc:picChg>
      </pc:sldChg>
      <pc:sldChg chg="addSp delSp modSp">
        <pc:chgData name="Oscar Giovanni Fonseca Neira" userId="S::fonseca.oscar@javeriana.edu.co::a4c637aa-9b5b-41a0-a94c-eee62eef30c7" providerId="AD" clId="Web-{FBB78327-DEE4-621F-8796-A6120675F80C}" dt="2021-02-16T21:59:33.889" v="362" actId="14100"/>
        <pc:sldMkLst>
          <pc:docMk/>
          <pc:sldMk cId="903101754" sldId="397"/>
        </pc:sldMkLst>
        <pc:spChg chg="mod ord">
          <ac:chgData name="Oscar Giovanni Fonseca Neira" userId="S::fonseca.oscar@javeriana.edu.co::a4c637aa-9b5b-41a0-a94c-eee62eef30c7" providerId="AD" clId="Web-{FBB78327-DEE4-621F-8796-A6120675F80C}" dt="2021-02-16T21:59:29.373" v="353" actId="1076"/>
          <ac:spMkLst>
            <pc:docMk/>
            <pc:sldMk cId="903101754" sldId="397"/>
            <ac:spMk id="5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389" v="354" actId="1076"/>
          <ac:spMkLst>
            <pc:docMk/>
            <pc:sldMk cId="903101754" sldId="397"/>
            <ac:spMk id="6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405" v="355" actId="1076"/>
          <ac:spMkLst>
            <pc:docMk/>
            <pc:sldMk cId="903101754" sldId="397"/>
            <ac:spMk id="7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420" v="356" actId="1076"/>
          <ac:spMkLst>
            <pc:docMk/>
            <pc:sldMk cId="903101754" sldId="397"/>
            <ac:spMk id="8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420" v="357" actId="1076"/>
          <ac:spMkLst>
            <pc:docMk/>
            <pc:sldMk cId="903101754" sldId="397"/>
            <ac:spMk id="9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FBB78327-DEE4-621F-8796-A6120675F80C}" dt="2021-02-16T21:59:09.576" v="284"/>
          <ac:spMkLst>
            <pc:docMk/>
            <pc:sldMk cId="903101754" sldId="397"/>
            <ac:spMk id="10" creationId="{00000000-0000-0000-0000-000000000000}"/>
          </ac:spMkLst>
        </pc:spChg>
        <pc:spChg chg="del mod">
          <ac:chgData name="Oscar Giovanni Fonseca Neira" userId="S::fonseca.oscar@javeriana.edu.co::a4c637aa-9b5b-41a0-a94c-eee62eef30c7" providerId="AD" clId="Web-{FBB78327-DEE4-621F-8796-A6120675F80C}" dt="2021-02-16T21:59:08.310" v="283"/>
          <ac:spMkLst>
            <pc:docMk/>
            <pc:sldMk cId="903101754" sldId="397"/>
            <ac:spMk id="11" creationId="{00000000-0000-0000-0000-000000000000}"/>
          </ac:spMkLst>
        </pc:spChg>
        <pc:spChg chg="del">
          <ac:chgData name="Oscar Giovanni Fonseca Neira" userId="S::fonseca.oscar@javeriana.edu.co::a4c637aa-9b5b-41a0-a94c-eee62eef30c7" providerId="AD" clId="Web-{FBB78327-DEE4-621F-8796-A6120675F80C}" dt="2021-02-16T21:59:05.545" v="281"/>
          <ac:spMkLst>
            <pc:docMk/>
            <pc:sldMk cId="903101754" sldId="397"/>
            <ac:spMk id="12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280" v="345" actId="1076"/>
          <ac:spMkLst>
            <pc:docMk/>
            <pc:sldMk cId="903101754" sldId="397"/>
            <ac:spMk id="13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280" v="346" actId="1076"/>
          <ac:spMkLst>
            <pc:docMk/>
            <pc:sldMk cId="903101754" sldId="397"/>
            <ac:spMk id="14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295" v="347" actId="1076"/>
          <ac:spMkLst>
            <pc:docMk/>
            <pc:sldMk cId="903101754" sldId="397"/>
            <ac:spMk id="15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311" v="348" actId="1076"/>
          <ac:spMkLst>
            <pc:docMk/>
            <pc:sldMk cId="903101754" sldId="397"/>
            <ac:spMk id="16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326" v="349" actId="1076"/>
          <ac:spMkLst>
            <pc:docMk/>
            <pc:sldMk cId="903101754" sldId="397"/>
            <ac:spMk id="17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342" v="350" actId="1076"/>
          <ac:spMkLst>
            <pc:docMk/>
            <pc:sldMk cId="903101754" sldId="397"/>
            <ac:spMk id="18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358" v="352" actId="1076"/>
          <ac:spMkLst>
            <pc:docMk/>
            <pc:sldMk cId="903101754" sldId="397"/>
            <ac:spMk id="19" creationId="{00000000-0000-0000-0000-000000000000}"/>
          </ac:spMkLst>
        </pc:spChg>
        <pc:spChg chg="mod ord">
          <ac:chgData name="Oscar Giovanni Fonseca Neira" userId="S::fonseca.oscar@javeriana.edu.co::a4c637aa-9b5b-41a0-a94c-eee62eef30c7" providerId="AD" clId="Web-{FBB78327-DEE4-621F-8796-A6120675F80C}" dt="2021-02-16T21:59:29.358" v="351" actId="1076"/>
          <ac:spMkLst>
            <pc:docMk/>
            <pc:sldMk cId="903101754" sldId="397"/>
            <ac:spMk id="20" creationId="{00000000-0000-0000-0000-000000000000}"/>
          </ac:spMkLst>
        </pc:spChg>
        <pc:spChg chg="add del">
          <ac:chgData name="Oscar Giovanni Fonseca Neira" userId="S::fonseca.oscar@javeriana.edu.co::a4c637aa-9b5b-41a0-a94c-eee62eef30c7" providerId="AD" clId="Web-{FBB78327-DEE4-621F-8796-A6120675F80C}" dt="2021-02-16T21:38:43.856" v="33"/>
          <ac:spMkLst>
            <pc:docMk/>
            <pc:sldMk cId="903101754" sldId="397"/>
            <ac:spMk id="67" creationId="{93628182-9CD3-4390-9364-FB40CB6258A7}"/>
          </ac:spMkLst>
        </pc:spChg>
        <pc:spChg chg="add del">
          <ac:chgData name="Oscar Giovanni Fonseca Neira" userId="S::fonseca.oscar@javeriana.edu.co::a4c637aa-9b5b-41a0-a94c-eee62eef30c7" providerId="AD" clId="Web-{FBB78327-DEE4-621F-8796-A6120675F80C}" dt="2021-02-16T21:38:43.856" v="32"/>
          <ac:spMkLst>
            <pc:docMk/>
            <pc:sldMk cId="903101754" sldId="397"/>
            <ac:spMk id="69" creationId="{A8A39AD3-12F6-4988-9AD6-F1D74496E5A9}"/>
          </ac:spMkLst>
        </pc:spChg>
        <pc:spChg chg="add del">
          <ac:chgData name="Oscar Giovanni Fonseca Neira" userId="S::fonseca.oscar@javeriana.edu.co::a4c637aa-9b5b-41a0-a94c-eee62eef30c7" providerId="AD" clId="Web-{FBB78327-DEE4-621F-8796-A6120675F80C}" dt="2021-02-16T21:38:43.856" v="31"/>
          <ac:spMkLst>
            <pc:docMk/>
            <pc:sldMk cId="903101754" sldId="397"/>
            <ac:spMk id="71" creationId="{6CA335F8-60DF-4712-88D6-C913CC458E6D}"/>
          </ac:spMkLst>
        </pc:spChg>
        <pc:spChg chg="add del">
          <ac:chgData name="Oscar Giovanni Fonseca Neira" userId="S::fonseca.oscar@javeriana.edu.co::a4c637aa-9b5b-41a0-a94c-eee62eef30c7" providerId="AD" clId="Web-{FBB78327-DEE4-621F-8796-A6120675F80C}" dt="2021-02-16T21:38:43.856" v="30"/>
          <ac:spMkLst>
            <pc:docMk/>
            <pc:sldMk cId="903101754" sldId="397"/>
            <ac:spMk id="73" creationId="{F05404E4-B2C4-48F4-AFE6-B68F80ACCB3B}"/>
          </ac:spMkLst>
        </pc:spChg>
        <pc:spChg chg="add del">
          <ac:chgData name="Oscar Giovanni Fonseca Neira" userId="S::fonseca.oscar@javeriana.edu.co::a4c637aa-9b5b-41a0-a94c-eee62eef30c7" providerId="AD" clId="Web-{FBB78327-DEE4-621F-8796-A6120675F80C}" dt="2021-02-16T21:38:43.856" v="29"/>
          <ac:spMkLst>
            <pc:docMk/>
            <pc:sldMk cId="903101754" sldId="397"/>
            <ac:spMk id="75" creationId="{A41F7237-8EEF-49F5-92A1-A7C8C57BC47A}"/>
          </ac:spMkLst>
        </pc:spChg>
        <pc:spChg chg="add del">
          <ac:chgData name="Oscar Giovanni Fonseca Neira" userId="S::fonseca.oscar@javeriana.edu.co::a4c637aa-9b5b-41a0-a94c-eee62eef30c7" providerId="AD" clId="Web-{FBB78327-DEE4-621F-8796-A6120675F80C}" dt="2021-02-16T21:39:01.575" v="49"/>
          <ac:spMkLst>
            <pc:docMk/>
            <pc:sldMk cId="903101754" sldId="397"/>
            <ac:spMk id="77" creationId="{0290CB22-1C30-4E58-AA19-B03D11ACB46E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39:49.655" v="69" actId="20577"/>
          <ac:spMkLst>
            <pc:docMk/>
            <pc:sldMk cId="903101754" sldId="397"/>
            <ac:spMk id="82" creationId="{BEB9A1D7-CCBE-4F91-BD9C-96514EF6D34C}"/>
          </ac:spMkLst>
        </pc:spChg>
        <pc:spChg chg="add del">
          <ac:chgData name="Oscar Giovanni Fonseca Neira" userId="S::fonseca.oscar@javeriana.edu.co::a4c637aa-9b5b-41a0-a94c-eee62eef30c7" providerId="AD" clId="Web-{FBB78327-DEE4-621F-8796-A6120675F80C}" dt="2021-02-16T21:39:58.780" v="71"/>
          <ac:spMkLst>
            <pc:docMk/>
            <pc:sldMk cId="903101754" sldId="397"/>
            <ac:spMk id="83" creationId="{B273E918-75B0-4114-AFAE-FCABCF255195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2:24.737" v="109" actId="20577"/>
          <ac:spMkLst>
            <pc:docMk/>
            <pc:sldMk cId="903101754" sldId="397"/>
            <ac:spMk id="88" creationId="{B24D169C-DDB7-4E80-AD1E-F4142FD72A42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2:10.221" v="107" actId="20577"/>
          <ac:spMkLst>
            <pc:docMk/>
            <pc:sldMk cId="903101754" sldId="397"/>
            <ac:spMk id="91" creationId="{A0688939-92AB-48C6-AA87-24B8E469B7D9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1:48.892" v="103" actId="20577"/>
          <ac:spMkLst>
            <pc:docMk/>
            <pc:sldMk cId="903101754" sldId="397"/>
            <ac:spMk id="94" creationId="{09FE67CC-CCE7-42AC-B487-403EFD5B72AC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1:35.423" v="100" actId="1076"/>
          <ac:spMkLst>
            <pc:docMk/>
            <pc:sldMk cId="903101754" sldId="397"/>
            <ac:spMk id="97" creationId="{20A2B821-2D24-451A-B45C-A08D5D1341CA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0:57.938" v="94" actId="20577"/>
          <ac:spMkLst>
            <pc:docMk/>
            <pc:sldMk cId="903101754" sldId="397"/>
            <ac:spMk id="100" creationId="{0CC89E0B-E59C-44A3-A007-FE955CF80C07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0:42" v="92" actId="20577"/>
          <ac:spMkLst>
            <pc:docMk/>
            <pc:sldMk cId="903101754" sldId="397"/>
            <ac:spMk id="103" creationId="{F52D5377-EAA5-43B4-8600-E460B9A8B9F6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0:18.327" v="83" actId="20577"/>
          <ac:spMkLst>
            <pc:docMk/>
            <pc:sldMk cId="903101754" sldId="397"/>
            <ac:spMk id="106" creationId="{5D14EE94-3408-44E2-A0D6-9BEC58380419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51:45.455" v="191"/>
          <ac:spMkLst>
            <pc:docMk/>
            <pc:sldMk cId="903101754" sldId="397"/>
            <ac:spMk id="107" creationId="{20018EE5-48F7-4885-8A35-12CFE04D8387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51:44.174" v="190"/>
          <ac:spMkLst>
            <pc:docMk/>
            <pc:sldMk cId="903101754" sldId="397"/>
            <ac:spMk id="108" creationId="{9FCB5CD2-69AD-4E76-B5F1-3C59B06B648E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51:17.970" v="183"/>
          <ac:spMkLst>
            <pc:docMk/>
            <pc:sldMk cId="903101754" sldId="397"/>
            <ac:spMk id="109" creationId="{6B29329C-3D03-4181-9CBF-2F09D5B5E3A4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51:16.345" v="182"/>
          <ac:spMkLst>
            <pc:docMk/>
            <pc:sldMk cId="903101754" sldId="397"/>
            <ac:spMk id="110" creationId="{1A6F30C4-62D2-432B-A67D-2691D8D86C04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50:40.141" v="170"/>
          <ac:spMkLst>
            <pc:docMk/>
            <pc:sldMk cId="903101754" sldId="397"/>
            <ac:spMk id="111" creationId="{1541ACAE-53EA-47B1-867A-42D7DC70201C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50:38.094" v="169"/>
          <ac:spMkLst>
            <pc:docMk/>
            <pc:sldMk cId="903101754" sldId="397"/>
            <ac:spMk id="112" creationId="{CAE04324-A4F7-4E71-9C40-AC3E79D5CEF5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49:54.421" v="155"/>
          <ac:spMkLst>
            <pc:docMk/>
            <pc:sldMk cId="903101754" sldId="397"/>
            <ac:spMk id="113" creationId="{E01EC83A-30B5-44E8-BC10-8960DC834A91}"/>
          </ac:spMkLst>
        </pc:spChg>
        <pc:spChg chg="add del mod">
          <ac:chgData name="Oscar Giovanni Fonseca Neira" userId="S::fonseca.oscar@javeriana.edu.co::a4c637aa-9b5b-41a0-a94c-eee62eef30c7" providerId="AD" clId="Web-{FBB78327-DEE4-621F-8796-A6120675F80C}" dt="2021-02-16T21:49:55.749" v="156"/>
          <ac:spMkLst>
            <pc:docMk/>
            <pc:sldMk cId="903101754" sldId="397"/>
            <ac:spMk id="114" creationId="{8F1517F8-F891-48C5-A508-DEA464B1CDDF}"/>
          </ac:spMkLst>
        </pc:spChg>
        <pc:spChg chg="mod">
          <ac:chgData name="Oscar Giovanni Fonseca Neira" userId="S::fonseca.oscar@javeriana.edu.co::a4c637aa-9b5b-41a0-a94c-eee62eef30c7" providerId="AD" clId="Web-{FBB78327-DEE4-621F-8796-A6120675F80C}" dt="2021-02-16T21:43:58.239" v="111" actId="1076"/>
          <ac:spMkLst>
            <pc:docMk/>
            <pc:sldMk cId="903101754" sldId="397"/>
            <ac:spMk id="118" creationId="{00000000-0000-0000-0000-000000000000}"/>
          </ac:spMkLst>
        </pc:spChg>
        <pc:grpChg chg="add del">
          <ac:chgData name="Oscar Giovanni Fonseca Neira" userId="S::fonseca.oscar@javeriana.edu.co::a4c637aa-9b5b-41a0-a94c-eee62eef30c7" providerId="AD" clId="Web-{FBB78327-DEE4-621F-8796-A6120675F80C}" dt="2021-02-16T21:38:43.856" v="42"/>
          <ac:grpSpMkLst>
            <pc:docMk/>
            <pc:sldMk cId="903101754" sldId="397"/>
            <ac:grpSpMk id="33" creationId="{8689CBB4-D0A8-4AE1-8459-E8A207B84F1E}"/>
          </ac:grpSpMkLst>
        </pc:grpChg>
        <pc:grpChg chg="add del">
          <ac:chgData name="Oscar Giovanni Fonseca Neira" userId="S::fonseca.oscar@javeriana.edu.co::a4c637aa-9b5b-41a0-a94c-eee62eef30c7" providerId="AD" clId="Web-{FBB78327-DEE4-621F-8796-A6120675F80C}" dt="2021-02-16T21:38:43.856" v="41"/>
          <ac:grpSpMkLst>
            <pc:docMk/>
            <pc:sldMk cId="903101754" sldId="397"/>
            <ac:grpSpMk id="37" creationId="{40978032-B8BA-4E0E-9D16-ECD2419C2952}"/>
          </ac:grpSpMkLst>
        </pc:grpChg>
        <pc:grpChg chg="add del">
          <ac:chgData name="Oscar Giovanni Fonseca Neira" userId="S::fonseca.oscar@javeriana.edu.co::a4c637aa-9b5b-41a0-a94c-eee62eef30c7" providerId="AD" clId="Web-{FBB78327-DEE4-621F-8796-A6120675F80C}" dt="2021-02-16T21:38:43.856" v="40"/>
          <ac:grpSpMkLst>
            <pc:docMk/>
            <pc:sldMk cId="903101754" sldId="397"/>
            <ac:grpSpMk id="41" creationId="{24EAE23E-62C2-404F-87E0-B1B560051E22}"/>
          </ac:grpSpMkLst>
        </pc:grpChg>
        <pc:grpChg chg="add del">
          <ac:chgData name="Oscar Giovanni Fonseca Neira" userId="S::fonseca.oscar@javeriana.edu.co::a4c637aa-9b5b-41a0-a94c-eee62eef30c7" providerId="AD" clId="Web-{FBB78327-DEE4-621F-8796-A6120675F80C}" dt="2021-02-16T21:38:43.856" v="39"/>
          <ac:grpSpMkLst>
            <pc:docMk/>
            <pc:sldMk cId="903101754" sldId="397"/>
            <ac:grpSpMk id="45" creationId="{7F10D37F-2040-4A13-8D67-4E68160122D7}"/>
          </ac:grpSpMkLst>
        </pc:grpChg>
        <pc:grpChg chg="add del">
          <ac:chgData name="Oscar Giovanni Fonseca Neira" userId="S::fonseca.oscar@javeriana.edu.co::a4c637aa-9b5b-41a0-a94c-eee62eef30c7" providerId="AD" clId="Web-{FBB78327-DEE4-621F-8796-A6120675F80C}" dt="2021-02-16T21:38:43.856" v="38"/>
          <ac:grpSpMkLst>
            <pc:docMk/>
            <pc:sldMk cId="903101754" sldId="397"/>
            <ac:grpSpMk id="49" creationId="{28B4DCBE-10B4-40F3-B6E7-0AB2B7D5CFFA}"/>
          </ac:grpSpMkLst>
        </pc:grpChg>
        <pc:grpChg chg="add del">
          <ac:chgData name="Oscar Giovanni Fonseca Neira" userId="S::fonseca.oscar@javeriana.edu.co::a4c637aa-9b5b-41a0-a94c-eee62eef30c7" providerId="AD" clId="Web-{FBB78327-DEE4-621F-8796-A6120675F80C}" dt="2021-02-16T21:38:43.856" v="37"/>
          <ac:grpSpMkLst>
            <pc:docMk/>
            <pc:sldMk cId="903101754" sldId="397"/>
            <ac:grpSpMk id="53" creationId="{EE3FF439-EE34-4F54-8735-7344A9F049BA}"/>
          </ac:grpSpMkLst>
        </pc:grpChg>
        <pc:grpChg chg="add del">
          <ac:chgData name="Oscar Giovanni Fonseca Neira" userId="S::fonseca.oscar@javeriana.edu.co::a4c637aa-9b5b-41a0-a94c-eee62eef30c7" providerId="AD" clId="Web-{FBB78327-DEE4-621F-8796-A6120675F80C}" dt="2021-02-16T21:38:43.856" v="36"/>
          <ac:grpSpMkLst>
            <pc:docMk/>
            <pc:sldMk cId="903101754" sldId="397"/>
            <ac:grpSpMk id="57" creationId="{EFCC31CD-1FEF-479E-B990-0376B9C41D50}"/>
          </ac:grpSpMkLst>
        </pc:grpChg>
        <pc:grpChg chg="add del">
          <ac:chgData name="Oscar Giovanni Fonseca Neira" userId="S::fonseca.oscar@javeriana.edu.co::a4c637aa-9b5b-41a0-a94c-eee62eef30c7" providerId="AD" clId="Web-{FBB78327-DEE4-621F-8796-A6120675F80C}" dt="2021-02-16T21:38:43.856" v="35"/>
          <ac:grpSpMkLst>
            <pc:docMk/>
            <pc:sldMk cId="903101754" sldId="397"/>
            <ac:grpSpMk id="61" creationId="{B8C114C8-906B-4827-8710-3BE5E3CAFBD6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139" v="337" actId="1076"/>
          <ac:grpSpMkLst>
            <pc:docMk/>
            <pc:sldMk cId="903101754" sldId="397"/>
            <ac:grpSpMk id="79" creationId="{E55C3E18-053B-486A-92ED-607828F4F011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155" v="338" actId="1076"/>
          <ac:grpSpMkLst>
            <pc:docMk/>
            <pc:sldMk cId="903101754" sldId="397"/>
            <ac:grpSpMk id="86" creationId="{C8433CDD-D595-4948-B578-3F5E56B27FEC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170" v="339" actId="1076"/>
          <ac:grpSpMkLst>
            <pc:docMk/>
            <pc:sldMk cId="903101754" sldId="397"/>
            <ac:grpSpMk id="89" creationId="{2E7E1B39-C013-4B7B-ABCB-0004890F927B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186" v="340" actId="1076"/>
          <ac:grpSpMkLst>
            <pc:docMk/>
            <pc:sldMk cId="903101754" sldId="397"/>
            <ac:grpSpMk id="92" creationId="{8FCAC49A-EC69-4CF5-9892-AFFCD27A4F51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201" v="341" actId="1076"/>
          <ac:grpSpMkLst>
            <pc:docMk/>
            <pc:sldMk cId="903101754" sldId="397"/>
            <ac:grpSpMk id="95" creationId="{071B7692-909B-4B40-960E-A4E0960AB581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217" v="342" actId="1076"/>
          <ac:grpSpMkLst>
            <pc:docMk/>
            <pc:sldMk cId="903101754" sldId="397"/>
            <ac:grpSpMk id="98" creationId="{2783BDF1-8165-4BD4-B165-A13BB027392E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248" v="343" actId="1076"/>
          <ac:grpSpMkLst>
            <pc:docMk/>
            <pc:sldMk cId="903101754" sldId="397"/>
            <ac:grpSpMk id="101" creationId="{752A63FA-5290-40AE-B131-47E8F3E071D9}"/>
          </ac:grpSpMkLst>
        </pc:grpChg>
        <pc:grpChg chg="add mod">
          <ac:chgData name="Oscar Giovanni Fonseca Neira" userId="S::fonseca.oscar@javeriana.edu.co::a4c637aa-9b5b-41a0-a94c-eee62eef30c7" providerId="AD" clId="Web-{FBB78327-DEE4-621F-8796-A6120675F80C}" dt="2021-02-16T21:59:29.264" v="344" actId="1076"/>
          <ac:grpSpMkLst>
            <pc:docMk/>
            <pc:sldMk cId="903101754" sldId="397"/>
            <ac:grpSpMk id="104" creationId="{8B78F8F9-08CF-4379-9ACC-BBD0E62B38CA}"/>
          </ac:grpSpMkLst>
        </pc:grpChg>
        <pc:picChg chg="add del">
          <ac:chgData name="Oscar Giovanni Fonseca Neira" userId="S::fonseca.oscar@javeriana.edu.co::a4c637aa-9b5b-41a0-a94c-eee62eef30c7" providerId="AD" clId="Web-{FBB78327-DEE4-621F-8796-A6120675F80C}" dt="2021-02-16T21:38:43.856" v="46"/>
          <ac:picMkLst>
            <pc:docMk/>
            <pc:sldMk cId="903101754" sldId="397"/>
            <ac:picMk id="2" creationId="{A8CA6F0D-AF79-4F6A-97DC-5B770E621679}"/>
          </ac:picMkLst>
        </pc:picChg>
        <pc:picChg chg="mod">
          <ac:chgData name="Oscar Giovanni Fonseca Neira" userId="S::fonseca.oscar@javeriana.edu.co::a4c637aa-9b5b-41a0-a94c-eee62eef30c7" providerId="AD" clId="Web-{FBB78327-DEE4-621F-8796-A6120675F80C}" dt="2021-02-16T21:59:33.889" v="362" actId="14100"/>
          <ac:picMkLst>
            <pc:docMk/>
            <pc:sldMk cId="903101754" sldId="397"/>
            <ac:picMk id="4" creationId="{00000000-0000-0000-0000-000000000000}"/>
          </ac:picMkLst>
        </pc:picChg>
        <pc:picChg chg="add del mod">
          <ac:chgData name="Oscar Giovanni Fonseca Neira" userId="S::fonseca.oscar@javeriana.edu.co::a4c637aa-9b5b-41a0-a94c-eee62eef30c7" providerId="AD" clId="Web-{FBB78327-DEE4-621F-8796-A6120675F80C}" dt="2021-02-16T21:59:29.123" v="336" actId="1076"/>
          <ac:picMkLst>
            <pc:docMk/>
            <pc:sldMk cId="903101754" sldId="397"/>
            <ac:picMk id="25" creationId="{00000000-0000-0000-0000-000000000000}"/>
          </ac:picMkLst>
        </pc:picChg>
        <pc:cxnChg chg="add del">
          <ac:chgData name="Oscar Giovanni Fonseca Neira" userId="S::fonseca.oscar@javeriana.edu.co::a4c637aa-9b5b-41a0-a94c-eee62eef30c7" providerId="AD" clId="Web-{FBB78327-DEE4-621F-8796-A6120675F80C}" dt="2021-02-16T21:38:43.856" v="45"/>
          <ac:cxnSpMkLst>
            <pc:docMk/>
            <pc:sldMk cId="903101754" sldId="397"/>
            <ac:cxnSpMk id="3" creationId="{CCCD1F10-2153-484E-800C-80BB28CF7034}"/>
          </ac:cxnSpMkLst>
        </pc:cxnChg>
        <pc:cxnChg chg="del">
          <ac:chgData name="Oscar Giovanni Fonseca Neira" userId="S::fonseca.oscar@javeriana.edu.co::a4c637aa-9b5b-41a0-a94c-eee62eef30c7" providerId="AD" clId="Web-{FBB78327-DEE4-621F-8796-A6120675F80C}" dt="2021-02-16T21:59:04.529" v="280"/>
          <ac:cxnSpMkLst>
            <pc:docMk/>
            <pc:sldMk cId="903101754" sldId="397"/>
            <ac:cxnSpMk id="21" creationId="{00000000-0000-0000-0000-000000000000}"/>
          </ac:cxnSpMkLst>
        </pc:cxnChg>
        <pc:cxnChg chg="del">
          <ac:chgData name="Oscar Giovanni Fonseca Neira" userId="S::fonseca.oscar@javeriana.edu.co::a4c637aa-9b5b-41a0-a94c-eee62eef30c7" providerId="AD" clId="Web-{FBB78327-DEE4-621F-8796-A6120675F80C}" dt="2021-02-16T21:59:03.841" v="279"/>
          <ac:cxnSpMkLst>
            <pc:docMk/>
            <pc:sldMk cId="903101754" sldId="397"/>
            <ac:cxnSpMk id="22" creationId="{00000000-0000-0000-0000-000000000000}"/>
          </ac:cxnSpMkLst>
        </pc:cxnChg>
        <pc:cxnChg chg="del">
          <ac:chgData name="Oscar Giovanni Fonseca Neira" userId="S::fonseca.oscar@javeriana.edu.co::a4c637aa-9b5b-41a0-a94c-eee62eef30c7" providerId="AD" clId="Web-{FBB78327-DEE4-621F-8796-A6120675F80C}" dt="2021-02-16T21:59:03.326" v="278"/>
          <ac:cxnSpMkLst>
            <pc:docMk/>
            <pc:sldMk cId="903101754" sldId="397"/>
            <ac:cxnSpMk id="23" creationId="{00000000-0000-0000-0000-000000000000}"/>
          </ac:cxnSpMkLst>
        </pc:cxnChg>
        <pc:cxnChg chg="del mod ord">
          <ac:chgData name="Oscar Giovanni Fonseca Neira" userId="S::fonseca.oscar@javeriana.edu.co::a4c637aa-9b5b-41a0-a94c-eee62eef30c7" providerId="AD" clId="Web-{FBB78327-DEE4-621F-8796-A6120675F80C}" dt="2021-02-16T21:57:53.324" v="256"/>
          <ac:cxnSpMkLst>
            <pc:docMk/>
            <pc:sldMk cId="903101754" sldId="397"/>
            <ac:cxnSpMk id="24" creationId="{00000000-0000-0000-0000-000000000000}"/>
          </ac:cxnSpMkLst>
        </pc:cxnChg>
        <pc:cxnChg chg="add del">
          <ac:chgData name="Oscar Giovanni Fonseca Neira" userId="S::fonseca.oscar@javeriana.edu.co::a4c637aa-9b5b-41a0-a94c-eee62eef30c7" providerId="AD" clId="Web-{FBB78327-DEE4-621F-8796-A6120675F80C}" dt="2021-02-16T21:38:43.856" v="44"/>
          <ac:cxnSpMkLst>
            <pc:docMk/>
            <pc:sldMk cId="903101754" sldId="397"/>
            <ac:cxnSpMk id="27" creationId="{92199390-7173-420C-A7C8-0F0AD38E1E9F}"/>
          </ac:cxnSpMkLst>
        </pc:cxnChg>
        <pc:cxnChg chg="add del">
          <ac:chgData name="Oscar Giovanni Fonseca Neira" userId="S::fonseca.oscar@javeriana.edu.co::a4c637aa-9b5b-41a0-a94c-eee62eef30c7" providerId="AD" clId="Web-{FBB78327-DEE4-621F-8796-A6120675F80C}" dt="2021-02-16T21:38:43.856" v="43"/>
          <ac:cxnSpMkLst>
            <pc:docMk/>
            <pc:sldMk cId="903101754" sldId="397"/>
            <ac:cxnSpMk id="29" creationId="{A8503508-4AE7-4BC5-8D6F-27B550D2E128}"/>
          </ac:cxnSpMkLst>
        </pc:cxnChg>
        <pc:cxnChg chg="add del">
          <ac:chgData name="Oscar Giovanni Fonseca Neira" userId="S::fonseca.oscar@javeriana.edu.co::a4c637aa-9b5b-41a0-a94c-eee62eef30c7" providerId="AD" clId="Web-{FBB78327-DEE4-621F-8796-A6120675F80C}" dt="2021-02-16T21:38:43.856" v="34"/>
          <ac:cxnSpMkLst>
            <pc:docMk/>
            <pc:sldMk cId="903101754" sldId="397"/>
            <ac:cxnSpMk id="65" creationId="{FF50634C-A854-488C-91D7-DEDAD5B8A91C}"/>
          </ac:cxnSpMkLst>
        </pc:cxnChg>
        <pc:cxnChg chg="add mod">
          <ac:chgData name="Oscar Giovanni Fonseca Neira" userId="S::fonseca.oscar@javeriana.edu.co::a4c637aa-9b5b-41a0-a94c-eee62eef30c7" providerId="AD" clId="Web-{FBB78327-DEE4-621F-8796-A6120675F80C}" dt="2021-02-16T21:59:29.436" v="358" actId="1076"/>
          <ac:cxnSpMkLst>
            <pc:docMk/>
            <pc:sldMk cId="903101754" sldId="397"/>
            <ac:cxnSpMk id="85" creationId="{7654A463-4899-426A-920B-9267E7C829FD}"/>
          </ac:cxnSpMkLst>
        </pc:cxnChg>
        <pc:cxnChg chg="add mod">
          <ac:chgData name="Oscar Giovanni Fonseca Neira" userId="S::fonseca.oscar@javeriana.edu.co::a4c637aa-9b5b-41a0-a94c-eee62eef30c7" providerId="AD" clId="Web-{FBB78327-DEE4-621F-8796-A6120675F80C}" dt="2021-02-16T21:59:29.451" v="359" actId="1076"/>
          <ac:cxnSpMkLst>
            <pc:docMk/>
            <pc:sldMk cId="903101754" sldId="397"/>
            <ac:cxnSpMk id="117" creationId="{DA948157-D8B4-447E-84D4-1EB70C368069}"/>
          </ac:cxnSpMkLst>
        </pc:cxnChg>
        <pc:cxnChg chg="add mod">
          <ac:chgData name="Oscar Giovanni Fonseca Neira" userId="S::fonseca.oscar@javeriana.edu.co::a4c637aa-9b5b-41a0-a94c-eee62eef30c7" providerId="AD" clId="Web-{FBB78327-DEE4-621F-8796-A6120675F80C}" dt="2021-02-16T21:59:29.467" v="360" actId="1076"/>
          <ac:cxnSpMkLst>
            <pc:docMk/>
            <pc:sldMk cId="903101754" sldId="397"/>
            <ac:cxnSpMk id="119" creationId="{407AB9AA-DFC8-47F2-89FA-974D6351E822}"/>
          </ac:cxnSpMkLst>
        </pc:cxnChg>
        <pc:cxnChg chg="add mod">
          <ac:chgData name="Oscar Giovanni Fonseca Neira" userId="S::fonseca.oscar@javeriana.edu.co::a4c637aa-9b5b-41a0-a94c-eee62eef30c7" providerId="AD" clId="Web-{FBB78327-DEE4-621F-8796-A6120675F80C}" dt="2021-02-16T21:59:29.467" v="361" actId="1076"/>
          <ac:cxnSpMkLst>
            <pc:docMk/>
            <pc:sldMk cId="903101754" sldId="397"/>
            <ac:cxnSpMk id="120" creationId="{B9D811AF-F5B7-4D69-B251-FBF53EBF91A5}"/>
          </ac:cxnSpMkLst>
        </pc:cxnChg>
        <pc:cxnChg chg="add del mod">
          <ac:chgData name="Oscar Giovanni Fonseca Neira" userId="S::fonseca.oscar@javeriana.edu.co::a4c637aa-9b5b-41a0-a94c-eee62eef30c7" providerId="AD" clId="Web-{FBB78327-DEE4-621F-8796-A6120675F80C}" dt="2021-02-16T21:59:02.263" v="277"/>
          <ac:cxnSpMkLst>
            <pc:docMk/>
            <pc:sldMk cId="903101754" sldId="397"/>
            <ac:cxnSpMk id="121" creationId="{2706BDD6-75A6-4796-BBEC-95AD39921491}"/>
          </ac:cxnSpMkLst>
        </pc:cxnChg>
      </pc:sldChg>
    </pc:docChg>
  </pc:docChgLst>
  <pc:docChgLst>
    <pc:chgData name="Ivan Rene Ramirez Castro" userId="S::ivan_ramirez@javeriana.edu.co::94edf796-c7e6-4335-b841-ff315b4fe805" providerId="AD" clId="Web-{0F0AD88B-9CF2-6B16-43FE-62259A680541}"/>
    <pc:docChg chg="modSld">
      <pc:chgData name="Ivan Rene Ramirez Castro" userId="S::ivan_ramirez@javeriana.edu.co::94edf796-c7e6-4335-b841-ff315b4fe805" providerId="AD" clId="Web-{0F0AD88B-9CF2-6B16-43FE-62259A680541}" dt="2021-02-16T22:49:55.419" v="514" actId="1076"/>
      <pc:docMkLst>
        <pc:docMk/>
      </pc:docMkLst>
      <pc:sldChg chg="modSp">
        <pc:chgData name="Ivan Rene Ramirez Castro" userId="S::ivan_ramirez@javeriana.edu.co::94edf796-c7e6-4335-b841-ff315b4fe805" providerId="AD" clId="Web-{0F0AD88B-9CF2-6B16-43FE-62259A680541}" dt="2021-02-16T21:48:32.654" v="18" actId="1076"/>
        <pc:sldMkLst>
          <pc:docMk/>
          <pc:sldMk cId="4185346727" sldId="398"/>
        </pc:sldMkLst>
        <pc:grpChg chg="mod">
          <ac:chgData name="Ivan Rene Ramirez Castro" userId="S::ivan_ramirez@javeriana.edu.co::94edf796-c7e6-4335-b841-ff315b4fe805" providerId="AD" clId="Web-{0F0AD88B-9CF2-6B16-43FE-62259A680541}" dt="2021-02-16T21:48:32.654" v="18" actId="1076"/>
          <ac:grpSpMkLst>
            <pc:docMk/>
            <pc:sldMk cId="4185346727" sldId="398"/>
            <ac:grpSpMk id="26" creationId="{043EA345-E215-D548-847D-A40D25575F52}"/>
          </ac:grpSpMkLst>
        </pc:grpChg>
      </pc:sldChg>
      <pc:sldChg chg="addSp delSp modSp">
        <pc:chgData name="Ivan Rene Ramirez Castro" userId="S::ivan_ramirez@javeriana.edu.co::94edf796-c7e6-4335-b841-ff315b4fe805" providerId="AD" clId="Web-{0F0AD88B-9CF2-6B16-43FE-62259A680541}" dt="2021-02-16T22:49:55.419" v="514" actId="1076"/>
        <pc:sldMkLst>
          <pc:docMk/>
          <pc:sldMk cId="3588994762" sldId="399"/>
        </pc:sldMkLst>
        <pc:spChg chg="mod">
          <ac:chgData name="Ivan Rene Ramirez Castro" userId="S::ivan_ramirez@javeriana.edu.co::94edf796-c7e6-4335-b841-ff315b4fe805" providerId="AD" clId="Web-{0F0AD88B-9CF2-6B16-43FE-62259A680541}" dt="2021-02-16T22:30:39.270" v="398" actId="1076"/>
          <ac:spMkLst>
            <pc:docMk/>
            <pc:sldMk cId="3588994762" sldId="399"/>
            <ac:spMk id="5" creationId="{00000000-0000-0000-0000-000000000000}"/>
          </ac:spMkLst>
        </pc:spChg>
        <pc:spChg chg="mod">
          <ac:chgData name="Ivan Rene Ramirez Castro" userId="S::ivan_ramirez@javeriana.edu.co::94edf796-c7e6-4335-b841-ff315b4fe805" providerId="AD" clId="Web-{0F0AD88B-9CF2-6B16-43FE-62259A680541}" dt="2021-02-16T22:30:39.286" v="399" actId="1076"/>
          <ac:spMkLst>
            <pc:docMk/>
            <pc:sldMk cId="3588994762" sldId="399"/>
            <ac:spMk id="6" creationId="{00000000-0000-0000-0000-000000000000}"/>
          </ac:spMkLst>
        </pc:spChg>
        <pc:spChg chg="mod">
          <ac:chgData name="Ivan Rene Ramirez Castro" userId="S::ivan_ramirez@javeriana.edu.co::94edf796-c7e6-4335-b841-ff315b4fe805" providerId="AD" clId="Web-{0F0AD88B-9CF2-6B16-43FE-62259A680541}" dt="2021-02-16T22:30:39.301" v="400" actId="1076"/>
          <ac:spMkLst>
            <pc:docMk/>
            <pc:sldMk cId="3588994762" sldId="399"/>
            <ac:spMk id="7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1:45:39.432" v="12"/>
          <ac:spMkLst>
            <pc:docMk/>
            <pc:sldMk cId="3588994762" sldId="399"/>
            <ac:spMk id="8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1:45:41.979" v="13"/>
          <ac:spMkLst>
            <pc:docMk/>
            <pc:sldMk cId="3588994762" sldId="399"/>
            <ac:spMk id="9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1:45:43.573" v="14"/>
          <ac:spMkLst>
            <pc:docMk/>
            <pc:sldMk cId="3588994762" sldId="399"/>
            <ac:spMk id="10" creationId="{00000000-0000-0000-0000-000000000000}"/>
          </ac:spMkLst>
        </pc:spChg>
        <pc:spChg chg="add del mod">
          <ac:chgData name="Ivan Rene Ramirez Castro" userId="S::ivan_ramirez@javeriana.edu.co::94edf796-c7e6-4335-b841-ff315b4fe805" providerId="AD" clId="Web-{0F0AD88B-9CF2-6B16-43FE-62259A680541}" dt="2021-02-16T22:06:11.067" v="255"/>
          <ac:spMkLst>
            <pc:docMk/>
            <pc:sldMk cId="3588994762" sldId="399"/>
            <ac:spMk id="11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1:45:47.088" v="15"/>
          <ac:spMkLst>
            <pc:docMk/>
            <pc:sldMk cId="3588994762" sldId="399"/>
            <ac:spMk id="12" creationId="{00000000-0000-0000-0000-000000000000}"/>
          </ac:spMkLst>
        </pc:spChg>
        <pc:spChg chg="del mod ord">
          <ac:chgData name="Ivan Rene Ramirez Castro" userId="S::ivan_ramirez@javeriana.edu.co::94edf796-c7e6-4335-b841-ff315b4fe805" providerId="AD" clId="Web-{0F0AD88B-9CF2-6B16-43FE-62259A680541}" dt="2021-02-16T22:15:15.813" v="309"/>
          <ac:spMkLst>
            <pc:docMk/>
            <pc:sldMk cId="3588994762" sldId="399"/>
            <ac:spMk id="13" creationId="{00000000-0000-0000-0000-000000000000}"/>
          </ac:spMkLst>
        </pc:spChg>
        <pc:spChg chg="del mod">
          <ac:chgData name="Ivan Rene Ramirez Castro" userId="S::ivan_ramirez@javeriana.edu.co::94edf796-c7e6-4335-b841-ff315b4fe805" providerId="AD" clId="Web-{0F0AD88B-9CF2-6B16-43FE-62259A680541}" dt="2021-02-16T22:06:44.615" v="265"/>
          <ac:spMkLst>
            <pc:docMk/>
            <pc:sldMk cId="3588994762" sldId="399"/>
            <ac:spMk id="14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2:06:04.176" v="253"/>
          <ac:spMkLst>
            <pc:docMk/>
            <pc:sldMk cId="3588994762" sldId="399"/>
            <ac:spMk id="15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2:06:01.536" v="252"/>
          <ac:spMkLst>
            <pc:docMk/>
            <pc:sldMk cId="3588994762" sldId="399"/>
            <ac:spMk id="16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2:06:01.520" v="251"/>
          <ac:spMkLst>
            <pc:docMk/>
            <pc:sldMk cId="3588994762" sldId="399"/>
            <ac:spMk id="17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2:06:01.520" v="250"/>
          <ac:spMkLst>
            <pc:docMk/>
            <pc:sldMk cId="3588994762" sldId="399"/>
            <ac:spMk id="18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2:06:01.520" v="249"/>
          <ac:spMkLst>
            <pc:docMk/>
            <pc:sldMk cId="3588994762" sldId="399"/>
            <ac:spMk id="19" creationId="{00000000-0000-0000-0000-000000000000}"/>
          </ac:spMkLst>
        </pc:spChg>
        <pc:spChg chg="del">
          <ac:chgData name="Ivan Rene Ramirez Castro" userId="S::ivan_ramirez@javeriana.edu.co::94edf796-c7e6-4335-b841-ff315b4fe805" providerId="AD" clId="Web-{0F0AD88B-9CF2-6B16-43FE-62259A680541}" dt="2021-02-16T22:06:01.520" v="248"/>
          <ac:spMkLst>
            <pc:docMk/>
            <pc:sldMk cId="3588994762" sldId="399"/>
            <ac:spMk id="20" creationId="{00000000-0000-0000-0000-000000000000}"/>
          </ac:spMkLst>
        </pc:spChg>
        <pc:spChg chg="add del mod">
          <ac:chgData name="Ivan Rene Ramirez Castro" userId="S::ivan_ramirez@javeriana.edu.co::94edf796-c7e6-4335-b841-ff315b4fe805" providerId="AD" clId="Web-{0F0AD88B-9CF2-6B16-43FE-62259A680541}" dt="2021-02-16T21:45:35.447" v="11"/>
          <ac:spMkLst>
            <pc:docMk/>
            <pc:sldMk cId="3588994762" sldId="399"/>
            <ac:spMk id="28" creationId="{1CF168E0-0EAE-4F5D-A2E4-6E49A11923AF}"/>
          </ac:spMkLst>
        </pc:spChg>
        <pc:spChg chg="mod">
          <ac:chgData name="Ivan Rene Ramirez Castro" userId="S::ivan_ramirez@javeriana.edu.co::94edf796-c7e6-4335-b841-ff315b4fe805" providerId="AD" clId="Web-{0F0AD88B-9CF2-6B16-43FE-62259A680541}" dt="2021-02-16T22:16:57.393" v="317" actId="1076"/>
          <ac:spMkLst>
            <pc:docMk/>
            <pc:sldMk cId="3588994762" sldId="399"/>
            <ac:spMk id="63" creationId="{7BF1D746-DEF5-4083-86CF-744B980AFDB1}"/>
          </ac:spMkLst>
        </pc:spChg>
        <pc:spChg chg="mod">
          <ac:chgData name="Ivan Rene Ramirez Castro" userId="S::ivan_ramirez@javeriana.edu.co::94edf796-c7e6-4335-b841-ff315b4fe805" providerId="AD" clId="Web-{0F0AD88B-9CF2-6B16-43FE-62259A680541}" dt="2021-02-16T21:52:53.003" v="99" actId="20577"/>
          <ac:spMkLst>
            <pc:docMk/>
            <pc:sldMk cId="3588994762" sldId="399"/>
            <ac:spMk id="75" creationId="{2BCBACB0-A682-4909-9CB6-B9F29A44D072}"/>
          </ac:spMkLst>
        </pc:spChg>
        <pc:spChg chg="mod">
          <ac:chgData name="Ivan Rene Ramirez Castro" userId="S::ivan_ramirez@javeriana.edu.co::94edf796-c7e6-4335-b841-ff315b4fe805" providerId="AD" clId="Web-{0F0AD88B-9CF2-6B16-43FE-62259A680541}" dt="2021-02-16T21:53:33.536" v="136" actId="20577"/>
          <ac:spMkLst>
            <pc:docMk/>
            <pc:sldMk cId="3588994762" sldId="399"/>
            <ac:spMk id="79" creationId="{468598A2-CFE4-41D3-84DA-A5433B5DA542}"/>
          </ac:spMkLst>
        </pc:spChg>
        <pc:spChg chg="mod">
          <ac:chgData name="Ivan Rene Ramirez Castro" userId="S::ivan_ramirez@javeriana.edu.co::94edf796-c7e6-4335-b841-ff315b4fe805" providerId="AD" clId="Web-{0F0AD88B-9CF2-6B16-43FE-62259A680541}" dt="2021-02-16T21:53:36.864" v="137" actId="20577"/>
          <ac:spMkLst>
            <pc:docMk/>
            <pc:sldMk cId="3588994762" sldId="399"/>
            <ac:spMk id="91" creationId="{99FCD629-C5A5-4CA8-AF49-44022C1B3DB8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36:31.027" v="467" actId="20577"/>
          <ac:spMkLst>
            <pc:docMk/>
            <pc:sldMk cId="3588994762" sldId="399"/>
            <ac:spMk id="158" creationId="{F327A29D-CA50-4582-B5DF-2389C25B46B8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0:29.616" v="328" actId="1076"/>
          <ac:spMkLst>
            <pc:docMk/>
            <pc:sldMk cId="3588994762" sldId="399"/>
            <ac:spMk id="159" creationId="{E0DBD16A-CE0D-4156-9CCA-DD70B6D76FD7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0:12.616" v="326" actId="1076"/>
          <ac:spMkLst>
            <pc:docMk/>
            <pc:sldMk cId="3588994762" sldId="399"/>
            <ac:spMk id="160" creationId="{BC412219-8B75-44B1-8D71-B35B04FE703A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1:05.195" v="337" actId="20577"/>
          <ac:spMkLst>
            <pc:docMk/>
            <pc:sldMk cId="3588994762" sldId="399"/>
            <ac:spMk id="161" creationId="{27183CAB-7CBC-4D76-8DB1-97529E30EDFE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0:56.789" v="335" actId="1076"/>
          <ac:spMkLst>
            <pc:docMk/>
            <pc:sldMk cId="3588994762" sldId="399"/>
            <ac:spMk id="162" creationId="{1996554E-A341-4B89-A92F-E06654AA3BF9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3:14.432" v="347" actId="1076"/>
          <ac:spMkLst>
            <pc:docMk/>
            <pc:sldMk cId="3588994762" sldId="399"/>
            <ac:spMk id="163" creationId="{70F5802C-10DC-48AA-9D48-94BC6CF5122A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2:56.151" v="344" actId="20577"/>
          <ac:spMkLst>
            <pc:docMk/>
            <pc:sldMk cId="3588994762" sldId="399"/>
            <ac:spMk id="164" creationId="{3B19FDF2-B5E8-4B6B-90A3-FA9D42028158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0:38.617" v="331" actId="1076"/>
          <ac:spMkLst>
            <pc:docMk/>
            <pc:sldMk cId="3588994762" sldId="399"/>
            <ac:spMk id="165" creationId="{DCC34E36-7D6B-4548-A610-BFBD228F17A6}"/>
          </ac:spMkLst>
        </pc:spChg>
        <pc:spChg chg="add del mod">
          <ac:chgData name="Ivan Rene Ramirez Castro" userId="S::ivan_ramirez@javeriana.edu.co::94edf796-c7e6-4335-b841-ff315b4fe805" providerId="AD" clId="Web-{0F0AD88B-9CF2-6B16-43FE-62259A680541}" dt="2021-02-16T22:20:41.929" v="332"/>
          <ac:spMkLst>
            <pc:docMk/>
            <pc:sldMk cId="3588994762" sldId="399"/>
            <ac:spMk id="166" creationId="{D79917BD-0CA2-4D39-B3C1-748D132D0685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0:49.554" v="334" actId="20577"/>
          <ac:spMkLst>
            <pc:docMk/>
            <pc:sldMk cId="3588994762" sldId="399"/>
            <ac:spMk id="167" creationId="{1FD2D2CC-5558-4FAD-BB75-F889D567A86C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19:44.866" v="319" actId="1076"/>
          <ac:spMkLst>
            <pc:docMk/>
            <pc:sldMk cId="3588994762" sldId="399"/>
            <ac:spMk id="168" creationId="{2D6719AE-34B0-4763-BB17-A26117C55B01}"/>
          </ac:spMkLst>
        </pc:spChg>
        <pc:spChg chg="add del mod">
          <ac:chgData name="Ivan Rene Ramirez Castro" userId="S::ivan_ramirez@javeriana.edu.co::94edf796-c7e6-4335-b841-ff315b4fe805" providerId="AD" clId="Web-{0F0AD88B-9CF2-6B16-43FE-62259A680541}" dt="2021-02-16T22:20:31.445" v="329"/>
          <ac:spMkLst>
            <pc:docMk/>
            <pc:sldMk cId="3588994762" sldId="399"/>
            <ac:spMk id="169" creationId="{8D27F71D-078E-4818-BFB3-7D022691E696}"/>
          </ac:spMkLst>
        </pc:spChg>
        <pc:spChg chg="add del mod">
          <ac:chgData name="Ivan Rene Ramirez Castro" userId="S::ivan_ramirez@javeriana.edu.co::94edf796-c7e6-4335-b841-ff315b4fe805" providerId="AD" clId="Web-{0F0AD88B-9CF2-6B16-43FE-62259A680541}" dt="2021-02-16T22:20:33.788" v="330"/>
          <ac:spMkLst>
            <pc:docMk/>
            <pc:sldMk cId="3588994762" sldId="399"/>
            <ac:spMk id="170" creationId="{0A6F0211-B13E-4278-8EEA-003A8E7CB3A4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0:06.444" v="324" actId="20577"/>
          <ac:spMkLst>
            <pc:docMk/>
            <pc:sldMk cId="3588994762" sldId="399"/>
            <ac:spMk id="171" creationId="{69B875BF-5C6B-429E-9D38-A859D19E9D01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3:07.885" v="346" actId="1076"/>
          <ac:spMkLst>
            <pc:docMk/>
            <pc:sldMk cId="3588994762" sldId="399"/>
            <ac:spMk id="172" creationId="{D1EF4A95-C6C4-4A77-B118-A5CAB538E05C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3:19.386" v="349" actId="1076"/>
          <ac:spMkLst>
            <pc:docMk/>
            <pc:sldMk cId="3588994762" sldId="399"/>
            <ac:spMk id="173" creationId="{9253D801-749C-4414-A37C-A34D20F3134A}"/>
          </ac:spMkLst>
        </pc:spChg>
        <pc:spChg chg="add del mod">
          <ac:chgData name="Ivan Rene Ramirez Castro" userId="S::ivan_ramirez@javeriana.edu.co::94edf796-c7e6-4335-b841-ff315b4fe805" providerId="AD" clId="Web-{0F0AD88B-9CF2-6B16-43FE-62259A680541}" dt="2021-02-16T22:23:48.996" v="357"/>
          <ac:spMkLst>
            <pc:docMk/>
            <pc:sldMk cId="3588994762" sldId="399"/>
            <ac:spMk id="174" creationId="{D766071E-F799-400C-AE36-ABEFC58D244D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3:47.058" v="356" actId="1076"/>
          <ac:spMkLst>
            <pc:docMk/>
            <pc:sldMk cId="3588994762" sldId="399"/>
            <ac:spMk id="175" creationId="{1C82674F-B918-4FE2-8DCC-B20B3299FBD1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8:55.096" v="390" actId="1076"/>
          <ac:spMkLst>
            <pc:docMk/>
            <pc:sldMk cId="3588994762" sldId="399"/>
            <ac:spMk id="176" creationId="{FE0E7E47-163E-481B-93A8-AD388C393C7C}"/>
          </ac:spMkLst>
        </pc:spChg>
        <pc:spChg chg="add del">
          <ac:chgData name="Ivan Rene Ramirez Castro" userId="S::ivan_ramirez@javeriana.edu.co::94edf796-c7e6-4335-b841-ff315b4fe805" providerId="AD" clId="Web-{0F0AD88B-9CF2-6B16-43FE-62259A680541}" dt="2021-02-16T22:23:54.277" v="359"/>
          <ac:spMkLst>
            <pc:docMk/>
            <pc:sldMk cId="3588994762" sldId="399"/>
            <ac:spMk id="177" creationId="{1BB585C8-215A-4E0A-BDB1-61BB4461E0A7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4:07.621" v="363" actId="1076"/>
          <ac:spMkLst>
            <pc:docMk/>
            <pc:sldMk cId="3588994762" sldId="399"/>
            <ac:spMk id="178" creationId="{A48A5DDA-CD91-4691-8E08-7E5DA338ED79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4:01.012" v="362" actId="1076"/>
          <ac:spMkLst>
            <pc:docMk/>
            <pc:sldMk cId="3588994762" sldId="399"/>
            <ac:spMk id="179" creationId="{7C03B0E9-6C8E-4F68-B737-0C33FB326AF4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9:30.816" v="397" actId="1076"/>
          <ac:spMkLst>
            <pc:docMk/>
            <pc:sldMk cId="3588994762" sldId="399"/>
            <ac:spMk id="180" creationId="{C1BCAC98-9ECF-4726-90F9-65E141771389}"/>
          </ac:spMkLst>
        </pc:spChg>
        <pc:spChg chg="add del">
          <ac:chgData name="Ivan Rene Ramirez Castro" userId="S::ivan_ramirez@javeriana.edu.co::94edf796-c7e6-4335-b841-ff315b4fe805" providerId="AD" clId="Web-{0F0AD88B-9CF2-6B16-43FE-62259A680541}" dt="2021-02-16T22:24:23.043" v="367"/>
          <ac:spMkLst>
            <pc:docMk/>
            <pc:sldMk cId="3588994762" sldId="399"/>
            <ac:spMk id="181" creationId="{B48E7C45-7DDD-4F88-847E-75F9311B8366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24:41.794" v="370" actId="1076"/>
          <ac:spMkLst>
            <pc:docMk/>
            <pc:sldMk cId="3588994762" sldId="399"/>
            <ac:spMk id="182" creationId="{C2A9AF7A-C226-4E45-B822-76437EEC955A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31:40.006" v="422" actId="20577"/>
          <ac:spMkLst>
            <pc:docMk/>
            <pc:sldMk cId="3588994762" sldId="399"/>
            <ac:spMk id="183" creationId="{08061B4B-5564-4E57-AE2B-52023D09735A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31:58.303" v="428" actId="20577"/>
          <ac:spMkLst>
            <pc:docMk/>
            <pc:sldMk cId="3588994762" sldId="399"/>
            <ac:spMk id="184" creationId="{8BD22091-6253-4559-88D6-7736D130D206}"/>
          </ac:spMkLst>
        </pc:spChg>
        <pc:spChg chg="add mod">
          <ac:chgData name="Ivan Rene Ramirez Castro" userId="S::ivan_ramirez@javeriana.edu.co::94edf796-c7e6-4335-b841-ff315b4fe805" providerId="AD" clId="Web-{0F0AD88B-9CF2-6B16-43FE-62259A680541}" dt="2021-02-16T22:49:55.419" v="514" actId="1076"/>
          <ac:spMkLst>
            <pc:docMk/>
            <pc:sldMk cId="3588994762" sldId="399"/>
            <ac:spMk id="185" creationId="{E2FA9241-A956-4759-9DEE-15AF323FE054}"/>
          </ac:spMkLst>
        </pc:spChg>
        <pc:grpChg chg="add del">
          <ac:chgData name="Ivan Rene Ramirez Castro" userId="S::ivan_ramirez@javeriana.edu.co::94edf796-c7e6-4335-b841-ff315b4fe805" providerId="AD" clId="Web-{0F0AD88B-9CF2-6B16-43FE-62259A680541}" dt="2021-02-16T21:50:01.484" v="35"/>
          <ac:grpSpMkLst>
            <pc:docMk/>
            <pc:sldMk cId="3588994762" sldId="399"/>
            <ac:grpSpMk id="3" creationId="{B10F7BC4-6DDA-485B-8AAE-AA0D3FB89DB4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0:01.484" v="34"/>
          <ac:grpSpMkLst>
            <pc:docMk/>
            <pc:sldMk cId="3588994762" sldId="399"/>
            <ac:grpSpMk id="27" creationId="{AC174719-1066-41E3-A057-1FFB6B491442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0:01.484" v="33"/>
          <ac:grpSpMkLst>
            <pc:docMk/>
            <pc:sldMk cId="3588994762" sldId="399"/>
            <ac:grpSpMk id="36" creationId="{5DB29CA7-C892-439B-B37F-55B8B4E2AA9E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0:01.484" v="32"/>
          <ac:grpSpMkLst>
            <pc:docMk/>
            <pc:sldMk cId="3588994762" sldId="399"/>
            <ac:grpSpMk id="40" creationId="{D892149F-07D4-4D26-8DAA-94028240DBE8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0:01.484" v="31"/>
          <ac:grpSpMkLst>
            <pc:docMk/>
            <pc:sldMk cId="3588994762" sldId="399"/>
            <ac:grpSpMk id="44" creationId="{DB70D3C0-BC2B-46B8-AE82-470BFC7E6A30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0:01.484" v="30"/>
          <ac:grpSpMkLst>
            <pc:docMk/>
            <pc:sldMk cId="3588994762" sldId="399"/>
            <ac:grpSpMk id="48" creationId="{14AC22EB-C45F-4A94-9151-D12EC7DA3A85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0:01.484" v="29"/>
          <ac:grpSpMkLst>
            <pc:docMk/>
            <pc:sldMk cId="3588994762" sldId="399"/>
            <ac:grpSpMk id="52" creationId="{40C88833-6B3E-4521-AC82-FC294F6BD62E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0:01.484" v="28"/>
          <ac:grpSpMkLst>
            <pc:docMk/>
            <pc:sldMk cId="3588994762" sldId="399"/>
            <ac:grpSpMk id="56" creationId="{E14C02F5-1981-44DC-BA78-818DC4E0B5B3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799" v="79" actId="1076"/>
          <ac:grpSpMkLst>
            <pc:docMk/>
            <pc:sldMk cId="3588994762" sldId="399"/>
            <ac:grpSpMk id="60" creationId="{F38A48FD-DF0D-43BF-9D0B-F46E544B0185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815" v="80" actId="1076"/>
          <ac:grpSpMkLst>
            <pc:docMk/>
            <pc:sldMk cId="3588994762" sldId="399"/>
            <ac:grpSpMk id="64" creationId="{AA27EB35-30EB-429E-A624-ABF20EEEF771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831" v="81" actId="1076"/>
          <ac:grpSpMkLst>
            <pc:docMk/>
            <pc:sldMk cId="3588994762" sldId="399"/>
            <ac:grpSpMk id="68" creationId="{F3A21244-7B7B-4255-8773-C71C8F7B7F68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846" v="82" actId="1076"/>
          <ac:grpSpMkLst>
            <pc:docMk/>
            <pc:sldMk cId="3588994762" sldId="399"/>
            <ac:grpSpMk id="72" creationId="{7D3D2CCC-8C5C-4891-9810-7986A7F39E61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862" v="83" actId="1076"/>
          <ac:grpSpMkLst>
            <pc:docMk/>
            <pc:sldMk cId="3588994762" sldId="399"/>
            <ac:grpSpMk id="76" creationId="{F53D40E2-D138-4580-8D1D-E1D4DACBEA2E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877" v="84" actId="1076"/>
          <ac:grpSpMkLst>
            <pc:docMk/>
            <pc:sldMk cId="3588994762" sldId="399"/>
            <ac:grpSpMk id="80" creationId="{B001C2B2-C39A-483E-9CE6-43972BC21E22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909" v="85" actId="1076"/>
          <ac:grpSpMkLst>
            <pc:docMk/>
            <pc:sldMk cId="3588994762" sldId="399"/>
            <ac:grpSpMk id="84" creationId="{16CE18C9-7719-48CC-AA76-8202BE69F8C5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1:52:02.924" v="86" actId="1076"/>
          <ac:grpSpMkLst>
            <pc:docMk/>
            <pc:sldMk cId="3588994762" sldId="399"/>
            <ac:grpSpMk id="88" creationId="{0EC716AA-DF00-48B1-915F-2F7C3C0A4FF9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26.877" v="62"/>
          <ac:grpSpMkLst>
            <pc:docMk/>
            <pc:sldMk cId="3588994762" sldId="399"/>
            <ac:grpSpMk id="92" creationId="{BC187294-F507-4D6C-984B-E591AA1257A9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35.049" v="69"/>
          <ac:grpSpMkLst>
            <pc:docMk/>
            <pc:sldMk cId="3588994762" sldId="399"/>
            <ac:grpSpMk id="96" creationId="{30731C14-9EE4-4115-AD0D-FD956F7AC535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49.471" v="78"/>
          <ac:grpSpMkLst>
            <pc:docMk/>
            <pc:sldMk cId="3588994762" sldId="399"/>
            <ac:grpSpMk id="100" creationId="{68797BD8-EACB-48C6-A505-BBE02769517F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49.471" v="77"/>
          <ac:grpSpMkLst>
            <pc:docMk/>
            <pc:sldMk cId="3588994762" sldId="399"/>
            <ac:grpSpMk id="104" creationId="{DF326420-A2CA-42CF-9E09-534BBE10D137}"/>
          </ac:grpSpMkLst>
        </pc:grpChg>
        <pc:grpChg chg="add del mod">
          <ac:chgData name="Ivan Rene Ramirez Castro" userId="S::ivan_ramirez@javeriana.edu.co::94edf796-c7e6-4335-b841-ff315b4fe805" providerId="AD" clId="Web-{0F0AD88B-9CF2-6B16-43FE-62259A680541}" dt="2021-02-16T21:51:49.471" v="76"/>
          <ac:grpSpMkLst>
            <pc:docMk/>
            <pc:sldMk cId="3588994762" sldId="399"/>
            <ac:grpSpMk id="108" creationId="{617A3059-81D9-43F1-B22E-0AD9EF4D6130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49.471" v="75"/>
          <ac:grpSpMkLst>
            <pc:docMk/>
            <pc:sldMk cId="3588994762" sldId="399"/>
            <ac:grpSpMk id="112" creationId="{5074619E-9CFD-4B1D-973B-3B5BF0C23B80}"/>
          </ac:grpSpMkLst>
        </pc:grpChg>
        <pc:grpChg chg="add del mod">
          <ac:chgData name="Ivan Rene Ramirez Castro" userId="S::ivan_ramirez@javeriana.edu.co::94edf796-c7e6-4335-b841-ff315b4fe805" providerId="AD" clId="Web-{0F0AD88B-9CF2-6B16-43FE-62259A680541}" dt="2021-02-16T21:51:49.471" v="74"/>
          <ac:grpSpMkLst>
            <pc:docMk/>
            <pc:sldMk cId="3588994762" sldId="399"/>
            <ac:grpSpMk id="116" creationId="{1140E8AF-5CEF-4718-A146-E0126D9B4112}"/>
          </ac:grpSpMkLst>
        </pc:grpChg>
        <pc:grpChg chg="add del mod">
          <ac:chgData name="Ivan Rene Ramirez Castro" userId="S::ivan_ramirez@javeriana.edu.co::94edf796-c7e6-4335-b841-ff315b4fe805" providerId="AD" clId="Web-{0F0AD88B-9CF2-6B16-43FE-62259A680541}" dt="2021-02-16T21:51:49.471" v="73"/>
          <ac:grpSpMkLst>
            <pc:docMk/>
            <pc:sldMk cId="3588994762" sldId="399"/>
            <ac:grpSpMk id="124" creationId="{8C293DA1-5EF8-44D1-8835-F5C64AF8E969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05.970" v="60"/>
          <ac:grpSpMkLst>
            <pc:docMk/>
            <pc:sldMk cId="3588994762" sldId="399"/>
            <ac:grpSpMk id="128" creationId="{3CE8F439-0644-4D08-A0DA-9560E8C26581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26.877" v="61"/>
          <ac:grpSpMkLst>
            <pc:docMk/>
            <pc:sldMk cId="3588994762" sldId="399"/>
            <ac:grpSpMk id="132" creationId="{44F165C8-F903-49A5-BDB6-5DFA54FC06E5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35.049" v="68"/>
          <ac:grpSpMkLst>
            <pc:docMk/>
            <pc:sldMk cId="3588994762" sldId="399"/>
            <ac:grpSpMk id="136" creationId="{C8A52D31-E5BA-4EA1-8C33-5B7671F5DC75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35.049" v="67"/>
          <ac:grpSpMkLst>
            <pc:docMk/>
            <pc:sldMk cId="3588994762" sldId="399"/>
            <ac:grpSpMk id="140" creationId="{B9808D4A-92FC-4F76-9E08-1AF239B6D69F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35.049" v="66"/>
          <ac:grpSpMkLst>
            <pc:docMk/>
            <pc:sldMk cId="3588994762" sldId="399"/>
            <ac:grpSpMk id="144" creationId="{23AAE897-72DC-43DC-A252-9EC374F1CAD2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35.049" v="65"/>
          <ac:grpSpMkLst>
            <pc:docMk/>
            <pc:sldMk cId="3588994762" sldId="399"/>
            <ac:grpSpMk id="148" creationId="{4B50ED53-4B21-4259-8360-B1F668AD0342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35.049" v="64"/>
          <ac:grpSpMkLst>
            <pc:docMk/>
            <pc:sldMk cId="3588994762" sldId="399"/>
            <ac:grpSpMk id="152" creationId="{0A980D38-9BD4-4BA4-8291-6C021A0BEED2}"/>
          </ac:grpSpMkLst>
        </pc:grpChg>
        <pc:grpChg chg="add del">
          <ac:chgData name="Ivan Rene Ramirez Castro" userId="S::ivan_ramirez@javeriana.edu.co::94edf796-c7e6-4335-b841-ff315b4fe805" providerId="AD" clId="Web-{0F0AD88B-9CF2-6B16-43FE-62259A680541}" dt="2021-02-16T21:51:35.033" v="63"/>
          <ac:grpSpMkLst>
            <pc:docMk/>
            <pc:sldMk cId="3588994762" sldId="399"/>
            <ac:grpSpMk id="156" creationId="{84587E42-382F-4AFE-9230-1CB72B7AE3CE}"/>
          </ac:grpSpMkLst>
        </pc:grpChg>
        <pc:grpChg chg="add mod">
          <ac:chgData name="Ivan Rene Ramirez Castro" userId="S::ivan_ramirez@javeriana.edu.co::94edf796-c7e6-4335-b841-ff315b4fe805" providerId="AD" clId="Web-{0F0AD88B-9CF2-6B16-43FE-62259A680541}" dt="2021-02-16T22:12:52.982" v="299" actId="1076"/>
          <ac:grpSpMkLst>
            <pc:docMk/>
            <pc:sldMk cId="3588994762" sldId="399"/>
            <ac:grpSpMk id="157" creationId="{DEF4FD50-8AB9-4B40-9BB4-5B0BD1C5BB6B}"/>
          </ac:grpSpMkLst>
        </pc:grpChg>
        <pc:picChg chg="add del">
          <ac:chgData name="Ivan Rene Ramirez Castro" userId="S::ivan_ramirez@javeriana.edu.co::94edf796-c7e6-4335-b841-ff315b4fe805" providerId="AD" clId="Web-{0F0AD88B-9CF2-6B16-43FE-62259A680541}" dt="2021-02-16T21:36:15.529" v="1"/>
          <ac:picMkLst>
            <pc:docMk/>
            <pc:sldMk cId="3588994762" sldId="399"/>
            <ac:picMk id="2" creationId="{F5C477E8-8FCC-4400-BF6A-61D04BBAAA33}"/>
          </ac:picMkLst>
        </pc:picChg>
        <pc:picChg chg="mod">
          <ac:chgData name="Ivan Rene Ramirez Castro" userId="S::ivan_ramirez@javeriana.edu.co::94edf796-c7e6-4335-b841-ff315b4fe805" providerId="AD" clId="Web-{0F0AD88B-9CF2-6B16-43FE-62259A680541}" dt="2021-02-16T22:22:21.509" v="339" actId="1076"/>
          <ac:picMkLst>
            <pc:docMk/>
            <pc:sldMk cId="3588994762" sldId="399"/>
            <ac:picMk id="4" creationId="{00000000-0000-0000-0000-000000000000}"/>
          </ac:picMkLst>
        </pc:picChg>
        <pc:picChg chg="mod">
          <ac:chgData name="Ivan Rene Ramirez Castro" userId="S::ivan_ramirez@javeriana.edu.co::94edf796-c7e6-4335-b841-ff315b4fe805" providerId="AD" clId="Web-{0F0AD88B-9CF2-6B16-43FE-62259A680541}" dt="2021-02-16T22:04:56.409" v="243" actId="1076"/>
          <ac:picMkLst>
            <pc:docMk/>
            <pc:sldMk cId="3588994762" sldId="399"/>
            <ac:picMk id="25" creationId="{00000000-0000-0000-0000-000000000000}"/>
          </ac:picMkLst>
        </pc:picChg>
        <pc:cxnChg chg="mod ord">
          <ac:chgData name="Ivan Rene Ramirez Castro" userId="S::ivan_ramirez@javeriana.edu.co::94edf796-c7e6-4335-b841-ff315b4fe805" providerId="AD" clId="Web-{0F0AD88B-9CF2-6B16-43FE-62259A680541}" dt="2021-02-16T22:29:26.034" v="396" actId="14100"/>
          <ac:cxnSpMkLst>
            <pc:docMk/>
            <pc:sldMk cId="3588994762" sldId="399"/>
            <ac:cxnSpMk id="21" creationId="{00000000-0000-0000-0000-000000000000}"/>
          </ac:cxnSpMkLst>
        </pc:cxnChg>
        <pc:cxnChg chg="mod ord">
          <ac:chgData name="Ivan Rene Ramirez Castro" userId="S::ivan_ramirez@javeriana.edu.co::94edf796-c7e6-4335-b841-ff315b4fe805" providerId="AD" clId="Web-{0F0AD88B-9CF2-6B16-43FE-62259A680541}" dt="2021-02-16T22:29:13.721" v="394" actId="14100"/>
          <ac:cxnSpMkLst>
            <pc:docMk/>
            <pc:sldMk cId="3588994762" sldId="399"/>
            <ac:cxnSpMk id="22" creationId="{00000000-0000-0000-0000-000000000000}"/>
          </ac:cxnSpMkLst>
        </pc:cxnChg>
        <pc:cxnChg chg="mod ord">
          <ac:chgData name="Ivan Rene Ramirez Castro" userId="S::ivan_ramirez@javeriana.edu.co::94edf796-c7e6-4335-b841-ff315b4fe805" providerId="AD" clId="Web-{0F0AD88B-9CF2-6B16-43FE-62259A680541}" dt="2021-02-16T22:28:33.017" v="385" actId="14100"/>
          <ac:cxnSpMkLst>
            <pc:docMk/>
            <pc:sldMk cId="3588994762" sldId="399"/>
            <ac:cxnSpMk id="23" creationId="{00000000-0000-0000-0000-000000000000}"/>
          </ac:cxnSpMkLst>
        </pc:cxnChg>
        <pc:cxnChg chg="mod ord">
          <ac:chgData name="Ivan Rene Ramirez Castro" userId="S::ivan_ramirez@javeriana.edu.co::94edf796-c7e6-4335-b841-ff315b4fe805" providerId="AD" clId="Web-{0F0AD88B-9CF2-6B16-43FE-62259A680541}" dt="2021-02-16T22:28:46.736" v="389" actId="14100"/>
          <ac:cxnSpMkLst>
            <pc:docMk/>
            <pc:sldMk cId="3588994762" sldId="399"/>
            <ac:cxnSpMk id="2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97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16/02/2021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Búsqueda en Espacio Problema</a:t>
            </a:r>
            <a:b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2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6DE0C908-CA7B-EA46-8A47-D73090280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Oscar Giovanni Fonseca Neira</a:t>
            </a:r>
          </a:p>
          <a:p>
            <a:pPr algn="l"/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Ivan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Rene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Ramirez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Castro</a:t>
            </a:r>
            <a:endParaRPr lang="es-ES_tradnl" sz="1400" b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Angela Catalina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Llaña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Arciniegas</a:t>
            </a:r>
            <a:endParaRPr lang="es-ES_tradnl" sz="1400" b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7341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690" cy="6863135"/>
          </a:xfrm>
        </p:spPr>
      </p:pic>
      <p:pic>
        <p:nvPicPr>
          <p:cNvPr id="73" name="Picture 4" descr="vacuum2-paths">
            <a:extLst>
              <a:ext uri="{FF2B5EF4-FFF2-40B4-BE49-F238E27FC236}">
                <a16:creationId xmlns:a16="http://schemas.microsoft.com/office/drawing/2014/main" id="{512EA748-4842-9845-88CA-A00EA695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Profundidad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ector recto de flecha 13"/>
          <p:cNvCxnSpPr>
            <a:cxnSpLocks/>
            <a:endCxn id="58" idx="0"/>
          </p:cNvCxnSpPr>
          <p:nvPr/>
        </p:nvCxnSpPr>
        <p:spPr>
          <a:xfrm>
            <a:off x="3750560" y="4033915"/>
            <a:ext cx="2063088" cy="93410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  <a:endCxn id="52" idx="2"/>
          </p:cNvCxnSpPr>
          <p:nvPr/>
        </p:nvCxnSpPr>
        <p:spPr>
          <a:xfrm flipV="1">
            <a:off x="2393671" y="3853625"/>
            <a:ext cx="989110" cy="1865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endCxn id="38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1964873E-CAFD-4E85-927A-26F4B8BEA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54897"/>
              </p:ext>
            </p:extLst>
          </p:nvPr>
        </p:nvGraphicFramePr>
        <p:xfrm>
          <a:off x="9914096" y="1542402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BF30B2-129B-428F-8DFF-7DF720BE15D9}"/>
              </a:ext>
            </a:extLst>
          </p:cNvPr>
          <p:cNvGrpSpPr/>
          <p:nvPr/>
        </p:nvGrpSpPr>
        <p:grpSpPr>
          <a:xfrm>
            <a:off x="9252458" y="2947876"/>
            <a:ext cx="2767151" cy="3235680"/>
            <a:chOff x="8642683" y="2530041"/>
            <a:chExt cx="3289656" cy="428070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B25B9A-0AE3-4E42-8555-9DBC6C6FA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72A90BB-4A90-4309-A55A-D6D07A99BBB4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053D3DF-86F4-45F1-9AD0-1883E0C64A89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DBE9F6-1926-4246-8146-F8057F51EC7B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23F4184-2E53-473C-ABCA-CCFE35C7BC9F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1D97E7F-FFD7-4548-BEAF-410C172E9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0F300C1-8795-4F77-9F0C-3DC98BAE8FD5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8310557-477E-4C21-B1C9-E00859AFE7A2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127A0E-6990-4DF0-B80C-C25AA893BA9C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25BC61-F963-425F-BC81-EB486EB14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1FAA15-27A2-4655-9E53-D0893CB28F79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EE012FA-DDE5-44DE-B16E-EE9995460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CB41F38-FFE3-4217-9BAE-929325390779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7DA43DC-1AC5-44F7-A77E-193AA7B2C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B076E5D-0688-40A5-94DA-1E18F386C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AD6B49-AF90-4565-866C-40C4D9395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12">
            <a:extLst>
              <a:ext uri="{FF2B5EF4-FFF2-40B4-BE49-F238E27FC236}">
                <a16:creationId xmlns:a16="http://schemas.microsoft.com/office/drawing/2014/main" id="{628FD3DE-A1F7-7247-8293-2ECE3C5871FC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37" name="Oval 113">
              <a:extLst>
                <a:ext uri="{FF2B5EF4-FFF2-40B4-BE49-F238E27FC236}">
                  <a16:creationId xmlns:a16="http://schemas.microsoft.com/office/drawing/2014/main" id="{BC25E46C-BE8E-B343-B72B-6733A3400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8" name="Text Box 114">
              <a:extLst>
                <a:ext uri="{FF2B5EF4-FFF2-40B4-BE49-F238E27FC236}">
                  <a16:creationId xmlns:a16="http://schemas.microsoft.com/office/drawing/2014/main" id="{432D1D2A-8E2D-024A-BE37-D936AC9EC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9" name="Group 112">
            <a:extLst>
              <a:ext uri="{FF2B5EF4-FFF2-40B4-BE49-F238E27FC236}">
                <a16:creationId xmlns:a16="http://schemas.microsoft.com/office/drawing/2014/main" id="{DD2CD636-2BBD-5F4F-A39A-87D929F9C554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0" name="Oval 113">
              <a:extLst>
                <a:ext uri="{FF2B5EF4-FFF2-40B4-BE49-F238E27FC236}">
                  <a16:creationId xmlns:a16="http://schemas.microsoft.com/office/drawing/2014/main" id="{2512DC0F-4671-EE44-967F-E1902281C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1" name="Text Box 114">
              <a:extLst>
                <a:ext uri="{FF2B5EF4-FFF2-40B4-BE49-F238E27FC236}">
                  <a16:creationId xmlns:a16="http://schemas.microsoft.com/office/drawing/2014/main" id="{C9DD963D-B21A-064A-9A13-84BC5B3AB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2" name="Group 112">
            <a:extLst>
              <a:ext uri="{FF2B5EF4-FFF2-40B4-BE49-F238E27FC236}">
                <a16:creationId xmlns:a16="http://schemas.microsoft.com/office/drawing/2014/main" id="{F32FECA5-9CD3-3A46-859D-9DB7141BFE60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3" name="Oval 113">
              <a:extLst>
                <a:ext uri="{FF2B5EF4-FFF2-40B4-BE49-F238E27FC236}">
                  <a16:creationId xmlns:a16="http://schemas.microsoft.com/office/drawing/2014/main" id="{8EE8BF68-DB2B-8E45-A25D-062AF1FE3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4" name="Text Box 114">
              <a:extLst>
                <a:ext uri="{FF2B5EF4-FFF2-40B4-BE49-F238E27FC236}">
                  <a16:creationId xmlns:a16="http://schemas.microsoft.com/office/drawing/2014/main" id="{5B7E1A74-3E3D-6249-BC2D-F1E8F3539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5" name="Group 112">
            <a:extLst>
              <a:ext uri="{FF2B5EF4-FFF2-40B4-BE49-F238E27FC236}">
                <a16:creationId xmlns:a16="http://schemas.microsoft.com/office/drawing/2014/main" id="{6D726FD5-2B72-F14F-B00E-0EB3E6F8EBC9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46" name="Oval 113">
              <a:extLst>
                <a:ext uri="{FF2B5EF4-FFF2-40B4-BE49-F238E27FC236}">
                  <a16:creationId xmlns:a16="http://schemas.microsoft.com/office/drawing/2014/main" id="{80D54C46-0AA6-B645-86CE-CF4100E1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7" name="Text Box 114">
              <a:extLst>
                <a:ext uri="{FF2B5EF4-FFF2-40B4-BE49-F238E27FC236}">
                  <a16:creationId xmlns:a16="http://schemas.microsoft.com/office/drawing/2014/main" id="{97947F36-785D-8042-B8DA-E92D845C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8" name="Group 112">
            <a:extLst>
              <a:ext uri="{FF2B5EF4-FFF2-40B4-BE49-F238E27FC236}">
                <a16:creationId xmlns:a16="http://schemas.microsoft.com/office/drawing/2014/main" id="{702F333A-5C31-EC4A-8355-1FA242479861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49" name="Oval 113">
              <a:extLst>
                <a:ext uri="{FF2B5EF4-FFF2-40B4-BE49-F238E27FC236}">
                  <a16:creationId xmlns:a16="http://schemas.microsoft.com/office/drawing/2014/main" id="{DF5DA3BA-34CE-C149-8297-341A5F2E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0" name="Text Box 114">
              <a:extLst>
                <a:ext uri="{FF2B5EF4-FFF2-40B4-BE49-F238E27FC236}">
                  <a16:creationId xmlns:a16="http://schemas.microsoft.com/office/drawing/2014/main" id="{19FC5A18-9C1A-2146-A072-B4B6AAF32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1" name="Group 112">
            <a:extLst>
              <a:ext uri="{FF2B5EF4-FFF2-40B4-BE49-F238E27FC236}">
                <a16:creationId xmlns:a16="http://schemas.microsoft.com/office/drawing/2014/main" id="{A0F7CEE4-93B6-E546-B9CC-3FF11C8F98B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2" name="Oval 113">
              <a:extLst>
                <a:ext uri="{FF2B5EF4-FFF2-40B4-BE49-F238E27FC236}">
                  <a16:creationId xmlns:a16="http://schemas.microsoft.com/office/drawing/2014/main" id="{2C6F086B-B8B8-E748-83FA-3DE01F55B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3" name="Text Box 114">
              <a:extLst>
                <a:ext uri="{FF2B5EF4-FFF2-40B4-BE49-F238E27FC236}">
                  <a16:creationId xmlns:a16="http://schemas.microsoft.com/office/drawing/2014/main" id="{9A4CDCA4-3364-1042-87A6-AA3B726F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4" name="Group 112">
            <a:extLst>
              <a:ext uri="{FF2B5EF4-FFF2-40B4-BE49-F238E27FC236}">
                <a16:creationId xmlns:a16="http://schemas.microsoft.com/office/drawing/2014/main" id="{84628691-35C7-474D-A6F5-BBCC3D6491CE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5" name="Oval 113">
              <a:extLst>
                <a:ext uri="{FF2B5EF4-FFF2-40B4-BE49-F238E27FC236}">
                  <a16:creationId xmlns:a16="http://schemas.microsoft.com/office/drawing/2014/main" id="{662FE465-0B26-9549-A7D5-87156A8EC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6" name="Text Box 114">
              <a:extLst>
                <a:ext uri="{FF2B5EF4-FFF2-40B4-BE49-F238E27FC236}">
                  <a16:creationId xmlns:a16="http://schemas.microsoft.com/office/drawing/2014/main" id="{496A518D-8076-744F-9CFA-408CF7F56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7" name="Group 112">
            <a:extLst>
              <a:ext uri="{FF2B5EF4-FFF2-40B4-BE49-F238E27FC236}">
                <a16:creationId xmlns:a16="http://schemas.microsoft.com/office/drawing/2014/main" id="{B5A030EA-66E0-4B41-A253-083FD0EA228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58" name="Oval 113">
              <a:extLst>
                <a:ext uri="{FF2B5EF4-FFF2-40B4-BE49-F238E27FC236}">
                  <a16:creationId xmlns:a16="http://schemas.microsoft.com/office/drawing/2014/main" id="{AAC0CE20-495E-E141-A040-33199D855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9" name="Text Box 114">
              <a:extLst>
                <a:ext uri="{FF2B5EF4-FFF2-40B4-BE49-F238E27FC236}">
                  <a16:creationId xmlns:a16="http://schemas.microsoft.com/office/drawing/2014/main" id="{2EEA8884-4884-2344-A4EA-BF9591A51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119" name="Conector recto de flecha 12">
            <a:extLst>
              <a:ext uri="{FF2B5EF4-FFF2-40B4-BE49-F238E27FC236}">
                <a16:creationId xmlns:a16="http://schemas.microsoft.com/office/drawing/2014/main" id="{570DB6E6-B8F2-4C0D-AD8E-A8CE6397ECB4}"/>
              </a:ext>
            </a:extLst>
          </p:cNvPr>
          <p:cNvCxnSpPr>
            <a:cxnSpLocks/>
          </p:cNvCxnSpPr>
          <p:nvPr/>
        </p:nvCxnSpPr>
        <p:spPr>
          <a:xfrm flipH="1">
            <a:off x="10140409" y="1656591"/>
            <a:ext cx="14288" cy="7591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2">
            <a:extLst>
              <a:ext uri="{FF2B5EF4-FFF2-40B4-BE49-F238E27FC236}">
                <a16:creationId xmlns:a16="http://schemas.microsoft.com/office/drawing/2014/main" id="{71AA49CD-4818-4E5E-890A-DFB76F969E4A}"/>
              </a:ext>
            </a:extLst>
          </p:cNvPr>
          <p:cNvCxnSpPr>
            <a:cxnSpLocks/>
          </p:cNvCxnSpPr>
          <p:nvPr/>
        </p:nvCxnSpPr>
        <p:spPr>
          <a:xfrm flipV="1">
            <a:off x="10269518" y="2444847"/>
            <a:ext cx="965427" cy="2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497973E-1394-4D4A-839C-3087022F587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098167" y="2817951"/>
            <a:ext cx="1984108" cy="8721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4">
            <a:extLst>
              <a:ext uri="{FF2B5EF4-FFF2-40B4-BE49-F238E27FC236}">
                <a16:creationId xmlns:a16="http://schemas.microsoft.com/office/drawing/2014/main" id="{F02C7E2B-9B14-4B48-81C1-0E83F64DEC3A}"/>
              </a:ext>
            </a:extLst>
          </p:cNvPr>
          <p:cNvSpPr txBox="1"/>
          <p:nvPr/>
        </p:nvSpPr>
        <p:spPr>
          <a:xfrm>
            <a:off x="5669118" y="216212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9" name="CuadroTexto 5">
            <a:extLst>
              <a:ext uri="{FF2B5EF4-FFF2-40B4-BE49-F238E27FC236}">
                <a16:creationId xmlns:a16="http://schemas.microsoft.com/office/drawing/2014/main" id="{6848B3EA-A95C-F344-9A19-1BA0B15666FA}"/>
              </a:ext>
            </a:extLst>
          </p:cNvPr>
          <p:cNvSpPr txBox="1"/>
          <p:nvPr/>
        </p:nvSpPr>
        <p:spPr>
          <a:xfrm>
            <a:off x="3968657" y="212824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0" name="CuadroTexto 6">
            <a:extLst>
              <a:ext uri="{FF2B5EF4-FFF2-40B4-BE49-F238E27FC236}">
                <a16:creationId xmlns:a16="http://schemas.microsoft.com/office/drawing/2014/main" id="{B7D0E1FA-3D55-1049-84E5-7F27EE041477}"/>
              </a:ext>
            </a:extLst>
          </p:cNvPr>
          <p:cNvSpPr txBox="1"/>
          <p:nvPr/>
        </p:nvSpPr>
        <p:spPr>
          <a:xfrm>
            <a:off x="1873913" y="342731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71" name="CuadroTexto 7">
            <a:extLst>
              <a:ext uri="{FF2B5EF4-FFF2-40B4-BE49-F238E27FC236}">
                <a16:creationId xmlns:a16="http://schemas.microsoft.com/office/drawing/2014/main" id="{58D6C959-1849-2645-831C-C0E19BCEC506}"/>
              </a:ext>
            </a:extLst>
          </p:cNvPr>
          <p:cNvSpPr txBox="1"/>
          <p:nvPr/>
        </p:nvSpPr>
        <p:spPr>
          <a:xfrm>
            <a:off x="3611589" y="336796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2" name="CuadroTexto 8">
            <a:extLst>
              <a:ext uri="{FF2B5EF4-FFF2-40B4-BE49-F238E27FC236}">
                <a16:creationId xmlns:a16="http://schemas.microsoft.com/office/drawing/2014/main" id="{DC756E46-BE3D-2341-A9A2-F1CEB86549EB}"/>
              </a:ext>
            </a:extLst>
          </p:cNvPr>
          <p:cNvSpPr txBox="1"/>
          <p:nvPr/>
        </p:nvSpPr>
        <p:spPr>
          <a:xfrm>
            <a:off x="5839368" y="470159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35070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65" name="Picture 4" descr="vacuum2-paths">
            <a:extLst>
              <a:ext uri="{FF2B5EF4-FFF2-40B4-BE49-F238E27FC236}">
                <a16:creationId xmlns:a16="http://schemas.microsoft.com/office/drawing/2014/main" id="{40B56307-A1AB-4348-8186-59BB668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Amplitud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Búsqueda en Amplitud - Recorrido</a:t>
            </a:r>
            <a:endParaRPr lang="es-ES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18F375-E68D-4059-BF49-0B9722D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78336"/>
              </p:ext>
            </p:extLst>
          </p:nvPr>
        </p:nvGraphicFramePr>
        <p:xfrm>
          <a:off x="9931841" y="160279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8C263AA-F18A-4E78-BFD0-FCF90BEB0E43}"/>
              </a:ext>
            </a:extLst>
          </p:cNvPr>
          <p:cNvGrpSpPr/>
          <p:nvPr/>
        </p:nvGrpSpPr>
        <p:grpSpPr>
          <a:xfrm>
            <a:off x="8976716" y="3062399"/>
            <a:ext cx="2924315" cy="3633534"/>
            <a:chOff x="8642683" y="2530041"/>
            <a:chExt cx="3289656" cy="42807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27C0B9-BE3A-4936-81DE-1BF124DF1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D740A-C716-4C71-BC26-0F1FDE3B21DD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99E27E-4848-4749-93F9-A0CAA6AD7652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8A7E1F-7BA9-4AD3-9ABA-C4BF222584D9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0ED1CD-CBF7-4DD4-8658-0492DCBAE00E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3B4078-CB5F-4002-8243-AB1F3E37A6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CA22FE-D4D1-4CC4-B8E7-0DBC22F8805B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9BE864-14AE-4BFC-8C6C-244B6766C965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03C512-F044-4BF2-8A4D-7A2417408F7F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03DF25-FA68-4C82-A964-8F6A12C96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3373B9-A9C8-48EA-BEA7-E081398F1E0C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FFE2AD-F723-48A9-87C3-4FBECCA8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DC7B1B-7CDB-4910-83E7-94926E406676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794BA8-D62D-44CD-A8AE-48536A882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43389D-A795-4715-A34A-3CBA28423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6C5E38-EDC5-4CF7-8F3A-AE89CAF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cto de flecha 13">
            <a:extLst>
              <a:ext uri="{FF2B5EF4-FFF2-40B4-BE49-F238E27FC236}">
                <a16:creationId xmlns:a16="http://schemas.microsoft.com/office/drawing/2014/main" id="{1CB09770-7B36-A64A-BC90-42753CAA8DA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64937" y="4062669"/>
            <a:ext cx="136523" cy="89097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4">
            <a:extLst>
              <a:ext uri="{FF2B5EF4-FFF2-40B4-BE49-F238E27FC236}">
                <a16:creationId xmlns:a16="http://schemas.microsoft.com/office/drawing/2014/main" id="{2E441DA8-8176-5E44-AA69-2F95B1A01C8F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4509336" y="3141060"/>
            <a:ext cx="3027489" cy="82397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5">
            <a:extLst>
              <a:ext uri="{FF2B5EF4-FFF2-40B4-BE49-F238E27FC236}">
                <a16:creationId xmlns:a16="http://schemas.microsoft.com/office/drawing/2014/main" id="{7A18ED6A-D39F-E046-BA5A-0F0A3416C763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2">
            <a:extLst>
              <a:ext uri="{FF2B5EF4-FFF2-40B4-BE49-F238E27FC236}">
                <a16:creationId xmlns:a16="http://schemas.microsoft.com/office/drawing/2014/main" id="{91B5C0D4-580D-764A-A715-2ADF6F3D46D8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41" name="Oval 113">
              <a:extLst>
                <a:ext uri="{FF2B5EF4-FFF2-40B4-BE49-F238E27FC236}">
                  <a16:creationId xmlns:a16="http://schemas.microsoft.com/office/drawing/2014/main" id="{2591E8CA-BD41-1E44-B7B8-156CF31F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2" name="Text Box 114">
              <a:extLst>
                <a:ext uri="{FF2B5EF4-FFF2-40B4-BE49-F238E27FC236}">
                  <a16:creationId xmlns:a16="http://schemas.microsoft.com/office/drawing/2014/main" id="{0A74540B-12BC-8345-BE50-B7F3E616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3" name="Group 112">
            <a:extLst>
              <a:ext uri="{FF2B5EF4-FFF2-40B4-BE49-F238E27FC236}">
                <a16:creationId xmlns:a16="http://schemas.microsoft.com/office/drawing/2014/main" id="{6FB73602-BC15-9947-8415-48DD9E3B91BA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683222CF-DAB7-A944-BF0A-20F452A0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5" name="Text Box 114">
              <a:extLst>
                <a:ext uri="{FF2B5EF4-FFF2-40B4-BE49-F238E27FC236}">
                  <a16:creationId xmlns:a16="http://schemas.microsoft.com/office/drawing/2014/main" id="{87E5EE09-48CC-3240-876F-37CE608B3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6" name="Group 112">
            <a:extLst>
              <a:ext uri="{FF2B5EF4-FFF2-40B4-BE49-F238E27FC236}">
                <a16:creationId xmlns:a16="http://schemas.microsoft.com/office/drawing/2014/main" id="{1E750E04-3606-B149-9DCE-A9C4098765BB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7" name="Oval 113">
              <a:extLst>
                <a:ext uri="{FF2B5EF4-FFF2-40B4-BE49-F238E27FC236}">
                  <a16:creationId xmlns:a16="http://schemas.microsoft.com/office/drawing/2014/main" id="{3E88745E-16E1-DA4D-889F-451549B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8" name="Text Box 114">
              <a:extLst>
                <a:ext uri="{FF2B5EF4-FFF2-40B4-BE49-F238E27FC236}">
                  <a16:creationId xmlns:a16="http://schemas.microsoft.com/office/drawing/2014/main" id="{CED1F720-C2C9-BD44-8E6B-FC00580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9" name="Group 112">
            <a:extLst>
              <a:ext uri="{FF2B5EF4-FFF2-40B4-BE49-F238E27FC236}">
                <a16:creationId xmlns:a16="http://schemas.microsoft.com/office/drawing/2014/main" id="{7D8E6063-59B5-0048-ADAA-CEF5668FD0BB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50" name="Oval 113">
              <a:extLst>
                <a:ext uri="{FF2B5EF4-FFF2-40B4-BE49-F238E27FC236}">
                  <a16:creationId xmlns:a16="http://schemas.microsoft.com/office/drawing/2014/main" id="{7E488700-58E4-AB4B-A739-D7187CD3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1" name="Text Box 114">
              <a:extLst>
                <a:ext uri="{FF2B5EF4-FFF2-40B4-BE49-F238E27FC236}">
                  <a16:creationId xmlns:a16="http://schemas.microsoft.com/office/drawing/2014/main" id="{6225410E-83FA-6049-8D80-9C40BFF4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2" name="Group 112">
            <a:extLst>
              <a:ext uri="{FF2B5EF4-FFF2-40B4-BE49-F238E27FC236}">
                <a16:creationId xmlns:a16="http://schemas.microsoft.com/office/drawing/2014/main" id="{C70BDF0B-E164-CC47-9836-6CFE4D614766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53" name="Oval 113">
              <a:extLst>
                <a:ext uri="{FF2B5EF4-FFF2-40B4-BE49-F238E27FC236}">
                  <a16:creationId xmlns:a16="http://schemas.microsoft.com/office/drawing/2014/main" id="{1BE07CE6-4182-A64B-94F2-BF2699F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4" name="Text Box 114">
              <a:extLst>
                <a:ext uri="{FF2B5EF4-FFF2-40B4-BE49-F238E27FC236}">
                  <a16:creationId xmlns:a16="http://schemas.microsoft.com/office/drawing/2014/main" id="{1A50C3C7-994B-3E40-9E60-A00D45099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id="{3E0A83E1-27C5-B54F-AE7D-82BE1EFAECA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6" name="Oval 113">
              <a:extLst>
                <a:ext uri="{FF2B5EF4-FFF2-40B4-BE49-F238E27FC236}">
                  <a16:creationId xmlns:a16="http://schemas.microsoft.com/office/drawing/2014/main" id="{4544C391-496B-7548-93E9-FA4AE480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7" name="Text Box 114">
              <a:extLst>
                <a:ext uri="{FF2B5EF4-FFF2-40B4-BE49-F238E27FC236}">
                  <a16:creationId xmlns:a16="http://schemas.microsoft.com/office/drawing/2014/main" id="{6A57B819-8C10-4F45-A94E-65A263B4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8" name="Group 112">
            <a:extLst>
              <a:ext uri="{FF2B5EF4-FFF2-40B4-BE49-F238E27FC236}">
                <a16:creationId xmlns:a16="http://schemas.microsoft.com/office/drawing/2014/main" id="{C3DEB727-4B89-3949-945D-AE43938B21B5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1A7C50FC-3D3C-7540-80BB-9E908A12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0" name="Text Box 114">
              <a:extLst>
                <a:ext uri="{FF2B5EF4-FFF2-40B4-BE49-F238E27FC236}">
                  <a16:creationId xmlns:a16="http://schemas.microsoft.com/office/drawing/2014/main" id="{E09DA781-8841-834C-A638-990F0B35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61" name="Group 112">
            <a:extLst>
              <a:ext uri="{FF2B5EF4-FFF2-40B4-BE49-F238E27FC236}">
                <a16:creationId xmlns:a16="http://schemas.microsoft.com/office/drawing/2014/main" id="{7E0C3650-6A51-5B4C-BAC0-DA66E8DDAF0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62" name="Oval 113">
              <a:extLst>
                <a:ext uri="{FF2B5EF4-FFF2-40B4-BE49-F238E27FC236}">
                  <a16:creationId xmlns:a16="http://schemas.microsoft.com/office/drawing/2014/main" id="{C8B9EB6E-D024-F04B-AA4B-EAD71CCB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3" name="Text Box 114">
              <a:extLst>
                <a:ext uri="{FF2B5EF4-FFF2-40B4-BE49-F238E27FC236}">
                  <a16:creationId xmlns:a16="http://schemas.microsoft.com/office/drawing/2014/main" id="{93943687-0DCB-964E-8BD6-1E53024D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C03D48A-0696-1F4A-BF66-7A3BAA75D87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092713" y="2838827"/>
            <a:ext cx="3715234" cy="8408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4">
            <a:extLst>
              <a:ext uri="{FF2B5EF4-FFF2-40B4-BE49-F238E27FC236}">
                <a16:creationId xmlns:a16="http://schemas.microsoft.com/office/drawing/2014/main" id="{5D05E4F8-51AC-1F48-850A-B924215BAC0C}"/>
              </a:ext>
            </a:extLst>
          </p:cNvPr>
          <p:cNvSpPr txBox="1"/>
          <p:nvPr/>
        </p:nvSpPr>
        <p:spPr>
          <a:xfrm>
            <a:off x="5652184" y="212256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7" name="CuadroTexto 5">
            <a:extLst>
              <a:ext uri="{FF2B5EF4-FFF2-40B4-BE49-F238E27FC236}">
                <a16:creationId xmlns:a16="http://schemas.microsoft.com/office/drawing/2014/main" id="{3F66EC17-DA02-CF4C-80C0-F42DA057C301}"/>
              </a:ext>
            </a:extLst>
          </p:cNvPr>
          <p:cNvSpPr txBox="1"/>
          <p:nvPr/>
        </p:nvSpPr>
        <p:spPr>
          <a:xfrm>
            <a:off x="3960915" y="2075924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B0FAADD8-4A98-8244-97BE-9DC09D11F638}"/>
              </a:ext>
            </a:extLst>
          </p:cNvPr>
          <p:cNvSpPr txBox="1"/>
          <p:nvPr/>
        </p:nvSpPr>
        <p:spPr>
          <a:xfrm>
            <a:off x="7713691" y="339352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69" name="CuadroTexto 7">
            <a:extLst>
              <a:ext uri="{FF2B5EF4-FFF2-40B4-BE49-F238E27FC236}">
                <a16:creationId xmlns:a16="http://schemas.microsoft.com/office/drawing/2014/main" id="{B8AC021D-D053-4BDC-BF60-B92EE8553352}"/>
              </a:ext>
            </a:extLst>
          </p:cNvPr>
          <p:cNvSpPr txBox="1"/>
          <p:nvPr/>
        </p:nvSpPr>
        <p:spPr>
          <a:xfrm>
            <a:off x="1953097" y="343667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0" name="CuadroTexto 8">
            <a:extLst>
              <a:ext uri="{FF2B5EF4-FFF2-40B4-BE49-F238E27FC236}">
                <a16:creationId xmlns:a16="http://schemas.microsoft.com/office/drawing/2014/main" id="{0A2347C8-3E92-4206-8BCA-7BE19E81FD9A}"/>
              </a:ext>
            </a:extLst>
          </p:cNvPr>
          <p:cNvSpPr txBox="1"/>
          <p:nvPr/>
        </p:nvSpPr>
        <p:spPr>
          <a:xfrm>
            <a:off x="6044933" y="343264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sp>
        <p:nvSpPr>
          <p:cNvPr id="72" name="CuadroTexto 9">
            <a:extLst>
              <a:ext uri="{FF2B5EF4-FFF2-40B4-BE49-F238E27FC236}">
                <a16:creationId xmlns:a16="http://schemas.microsoft.com/office/drawing/2014/main" id="{8C64F117-9EDC-4F83-838D-304EB15C3936}"/>
              </a:ext>
            </a:extLst>
          </p:cNvPr>
          <p:cNvSpPr txBox="1"/>
          <p:nvPr/>
        </p:nvSpPr>
        <p:spPr>
          <a:xfrm>
            <a:off x="3612796" y="332421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6</a:t>
            </a:r>
            <a:endParaRPr lang="en-US" sz="1050" b="1"/>
          </a:p>
        </p:txBody>
      </p:sp>
      <p:sp>
        <p:nvSpPr>
          <p:cNvPr id="73" name="CuadroTexto 10">
            <a:extLst>
              <a:ext uri="{FF2B5EF4-FFF2-40B4-BE49-F238E27FC236}">
                <a16:creationId xmlns:a16="http://schemas.microsoft.com/office/drawing/2014/main" id="{67FE4248-7D0D-41C7-BE67-0D2433A5C0D6}"/>
              </a:ext>
            </a:extLst>
          </p:cNvPr>
          <p:cNvSpPr txBox="1"/>
          <p:nvPr/>
        </p:nvSpPr>
        <p:spPr>
          <a:xfrm>
            <a:off x="3999015" y="469908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7</a:t>
            </a:r>
            <a:endParaRPr lang="en-US" sz="1050" b="1"/>
          </a:p>
        </p:txBody>
      </p:sp>
      <p:sp>
        <p:nvSpPr>
          <p:cNvPr id="74" name="CuadroTexto 11">
            <a:extLst>
              <a:ext uri="{FF2B5EF4-FFF2-40B4-BE49-F238E27FC236}">
                <a16:creationId xmlns:a16="http://schemas.microsoft.com/office/drawing/2014/main" id="{1875BD4B-D28C-4466-A63D-96E5355CCEA3}"/>
              </a:ext>
            </a:extLst>
          </p:cNvPr>
          <p:cNvSpPr txBox="1"/>
          <p:nvPr/>
        </p:nvSpPr>
        <p:spPr>
          <a:xfrm>
            <a:off x="5710905" y="470652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8</a:t>
            </a:r>
            <a:endParaRPr lang="en-US" sz="1050" b="1"/>
          </a:p>
        </p:txBody>
      </p:sp>
      <p:cxnSp>
        <p:nvCxnSpPr>
          <p:cNvPr id="76" name="Conector recto de flecha 14">
            <a:extLst>
              <a:ext uri="{FF2B5EF4-FFF2-40B4-BE49-F238E27FC236}">
                <a16:creationId xmlns:a16="http://schemas.microsoft.com/office/drawing/2014/main" id="{3E6CF1FC-0B4E-4D78-9678-FA2912B52625}"/>
              </a:ext>
            </a:extLst>
          </p:cNvPr>
          <p:cNvCxnSpPr>
            <a:cxnSpLocks/>
          </p:cNvCxnSpPr>
          <p:nvPr/>
        </p:nvCxnSpPr>
        <p:spPr>
          <a:xfrm flipH="1">
            <a:off x="2250909" y="3163648"/>
            <a:ext cx="2284988" cy="5853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14">
            <a:extLst>
              <a:ext uri="{FF2B5EF4-FFF2-40B4-BE49-F238E27FC236}">
                <a16:creationId xmlns:a16="http://schemas.microsoft.com/office/drawing/2014/main" id="{8E861FB6-FA9D-4E8F-8443-34F42B1635DD}"/>
              </a:ext>
            </a:extLst>
          </p:cNvPr>
          <p:cNvCxnSpPr>
            <a:cxnSpLocks/>
          </p:cNvCxnSpPr>
          <p:nvPr/>
        </p:nvCxnSpPr>
        <p:spPr>
          <a:xfrm flipV="1">
            <a:off x="2393670" y="3350417"/>
            <a:ext cx="2239940" cy="52185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14">
            <a:extLst>
              <a:ext uri="{FF2B5EF4-FFF2-40B4-BE49-F238E27FC236}">
                <a16:creationId xmlns:a16="http://schemas.microsoft.com/office/drawing/2014/main" id="{97C199FC-E3CC-40F7-996A-522D7973BCE9}"/>
              </a:ext>
            </a:extLst>
          </p:cNvPr>
          <p:cNvCxnSpPr>
            <a:cxnSpLocks/>
          </p:cNvCxnSpPr>
          <p:nvPr/>
        </p:nvCxnSpPr>
        <p:spPr>
          <a:xfrm>
            <a:off x="4579027" y="3340313"/>
            <a:ext cx="1391676" cy="49893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14">
            <a:extLst>
              <a:ext uri="{FF2B5EF4-FFF2-40B4-BE49-F238E27FC236}">
                <a16:creationId xmlns:a16="http://schemas.microsoft.com/office/drawing/2014/main" id="{FC61E6A0-2BAA-429C-9012-E85BF2454F3D}"/>
              </a:ext>
            </a:extLst>
          </p:cNvPr>
          <p:cNvCxnSpPr>
            <a:cxnSpLocks/>
          </p:cNvCxnSpPr>
          <p:nvPr/>
        </p:nvCxnSpPr>
        <p:spPr>
          <a:xfrm flipH="1" flipV="1">
            <a:off x="4058516" y="3868002"/>
            <a:ext cx="1800097" cy="4740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14">
            <a:extLst>
              <a:ext uri="{FF2B5EF4-FFF2-40B4-BE49-F238E27FC236}">
                <a16:creationId xmlns:a16="http://schemas.microsoft.com/office/drawing/2014/main" id="{C7A06B94-7FB7-44E3-BB84-4FC049B05ED4}"/>
              </a:ext>
            </a:extLst>
          </p:cNvPr>
          <p:cNvCxnSpPr>
            <a:cxnSpLocks/>
          </p:cNvCxnSpPr>
          <p:nvPr/>
        </p:nvCxnSpPr>
        <p:spPr>
          <a:xfrm flipV="1">
            <a:off x="4426196" y="5147586"/>
            <a:ext cx="1033421" cy="277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0121671" y="1761122"/>
            <a:ext cx="15779" cy="8306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81107" y="2497786"/>
            <a:ext cx="1111562" cy="445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5">
            <a:extLst>
              <a:ext uri="{FF2B5EF4-FFF2-40B4-BE49-F238E27FC236}">
                <a16:creationId xmlns:a16="http://schemas.microsoft.com/office/drawing/2014/main" id="{2A94D32D-E743-D84D-A6CF-3C70E51324A5}"/>
              </a:ext>
            </a:extLst>
          </p:cNvPr>
          <p:cNvSpPr txBox="1"/>
          <p:nvPr/>
        </p:nvSpPr>
        <p:spPr>
          <a:xfrm>
            <a:off x="4294966" y="6018625"/>
            <a:ext cx="1382482" cy="25391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Procedimiento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98040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65" name="Picture 4" descr="vacuum2-paths">
            <a:extLst>
              <a:ext uri="{FF2B5EF4-FFF2-40B4-BE49-F238E27FC236}">
                <a16:creationId xmlns:a16="http://schemas.microsoft.com/office/drawing/2014/main" id="{40B56307-A1AB-4348-8186-59BB668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Amplitud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Búsqueda en Amplitud - Camino</a:t>
            </a:r>
            <a:endParaRPr kumimoji="0" lang="es-ES" altLang="es-CO" sz="1200" b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18F375-E68D-4059-BF49-0B9722DD2255}"/>
              </a:ext>
            </a:extLst>
          </p:cNvPr>
          <p:cNvGraphicFramePr>
            <a:graphicFrameLocks noGrp="1"/>
          </p:cNvGraphicFramePr>
          <p:nvPr/>
        </p:nvGraphicFramePr>
        <p:xfrm>
          <a:off x="9931841" y="160279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8C263AA-F18A-4E78-BFD0-FCF90BEB0E43}"/>
              </a:ext>
            </a:extLst>
          </p:cNvPr>
          <p:cNvGrpSpPr/>
          <p:nvPr/>
        </p:nvGrpSpPr>
        <p:grpSpPr>
          <a:xfrm>
            <a:off x="8976716" y="3062399"/>
            <a:ext cx="2924315" cy="3633534"/>
            <a:chOff x="8642683" y="2530041"/>
            <a:chExt cx="3289656" cy="42807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27C0B9-BE3A-4936-81DE-1BF124DF1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D740A-C716-4C71-BC26-0F1FDE3B21DD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99E27E-4848-4749-93F9-A0CAA6AD7652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8A7E1F-7BA9-4AD3-9ABA-C4BF222584D9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0ED1CD-CBF7-4DD4-8658-0492DCBAE00E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3B4078-CB5F-4002-8243-AB1F3E37A6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CA22FE-D4D1-4CC4-B8E7-0DBC22F8805B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9BE864-14AE-4BFC-8C6C-244B6766C965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03C512-F044-4BF2-8A4D-7A2417408F7F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03DF25-FA68-4C82-A964-8F6A12C96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3373B9-A9C8-48EA-BEA7-E081398F1E0C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FFE2AD-F723-48A9-87C3-4FBECCA8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DC7B1B-7CDB-4910-83E7-94926E406676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794BA8-D62D-44CD-A8AE-48536A882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43389D-A795-4715-A34A-3CBA28423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6C5E38-EDC5-4CF7-8F3A-AE89CAF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cto de flecha 13">
            <a:extLst>
              <a:ext uri="{FF2B5EF4-FFF2-40B4-BE49-F238E27FC236}">
                <a16:creationId xmlns:a16="http://schemas.microsoft.com/office/drawing/2014/main" id="{1CB09770-7B36-A64A-BC90-42753CAA8DAB}"/>
              </a:ext>
            </a:extLst>
          </p:cNvPr>
          <p:cNvCxnSpPr>
            <a:cxnSpLocks/>
          </p:cNvCxnSpPr>
          <p:nvPr/>
        </p:nvCxnSpPr>
        <p:spPr>
          <a:xfrm>
            <a:off x="3764937" y="4062669"/>
            <a:ext cx="2059034" cy="9054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5">
            <a:extLst>
              <a:ext uri="{FF2B5EF4-FFF2-40B4-BE49-F238E27FC236}">
                <a16:creationId xmlns:a16="http://schemas.microsoft.com/office/drawing/2014/main" id="{7A18ED6A-D39F-E046-BA5A-0F0A3416C763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2">
            <a:extLst>
              <a:ext uri="{FF2B5EF4-FFF2-40B4-BE49-F238E27FC236}">
                <a16:creationId xmlns:a16="http://schemas.microsoft.com/office/drawing/2014/main" id="{91B5C0D4-580D-764A-A715-2ADF6F3D46D8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41" name="Oval 113">
              <a:extLst>
                <a:ext uri="{FF2B5EF4-FFF2-40B4-BE49-F238E27FC236}">
                  <a16:creationId xmlns:a16="http://schemas.microsoft.com/office/drawing/2014/main" id="{2591E8CA-BD41-1E44-B7B8-156CF31F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2" name="Text Box 114">
              <a:extLst>
                <a:ext uri="{FF2B5EF4-FFF2-40B4-BE49-F238E27FC236}">
                  <a16:creationId xmlns:a16="http://schemas.microsoft.com/office/drawing/2014/main" id="{0A74540B-12BC-8345-BE50-B7F3E616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3" name="Group 112">
            <a:extLst>
              <a:ext uri="{FF2B5EF4-FFF2-40B4-BE49-F238E27FC236}">
                <a16:creationId xmlns:a16="http://schemas.microsoft.com/office/drawing/2014/main" id="{6FB73602-BC15-9947-8415-48DD9E3B91BA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683222CF-DAB7-A944-BF0A-20F452A0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5" name="Text Box 114">
              <a:extLst>
                <a:ext uri="{FF2B5EF4-FFF2-40B4-BE49-F238E27FC236}">
                  <a16:creationId xmlns:a16="http://schemas.microsoft.com/office/drawing/2014/main" id="{87E5EE09-48CC-3240-876F-37CE608B3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6" name="Group 112">
            <a:extLst>
              <a:ext uri="{FF2B5EF4-FFF2-40B4-BE49-F238E27FC236}">
                <a16:creationId xmlns:a16="http://schemas.microsoft.com/office/drawing/2014/main" id="{1E750E04-3606-B149-9DCE-A9C4098765BB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7" name="Oval 113">
              <a:extLst>
                <a:ext uri="{FF2B5EF4-FFF2-40B4-BE49-F238E27FC236}">
                  <a16:creationId xmlns:a16="http://schemas.microsoft.com/office/drawing/2014/main" id="{3E88745E-16E1-DA4D-889F-451549B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8" name="Text Box 114">
              <a:extLst>
                <a:ext uri="{FF2B5EF4-FFF2-40B4-BE49-F238E27FC236}">
                  <a16:creationId xmlns:a16="http://schemas.microsoft.com/office/drawing/2014/main" id="{CED1F720-C2C9-BD44-8E6B-FC00580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9" name="Group 112">
            <a:extLst>
              <a:ext uri="{FF2B5EF4-FFF2-40B4-BE49-F238E27FC236}">
                <a16:creationId xmlns:a16="http://schemas.microsoft.com/office/drawing/2014/main" id="{7D8E6063-59B5-0048-ADAA-CEF5668FD0BB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50" name="Oval 113">
              <a:extLst>
                <a:ext uri="{FF2B5EF4-FFF2-40B4-BE49-F238E27FC236}">
                  <a16:creationId xmlns:a16="http://schemas.microsoft.com/office/drawing/2014/main" id="{7E488700-58E4-AB4B-A739-D7187CD3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1" name="Text Box 114">
              <a:extLst>
                <a:ext uri="{FF2B5EF4-FFF2-40B4-BE49-F238E27FC236}">
                  <a16:creationId xmlns:a16="http://schemas.microsoft.com/office/drawing/2014/main" id="{6225410E-83FA-6049-8D80-9C40BFF4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2" name="Group 112">
            <a:extLst>
              <a:ext uri="{FF2B5EF4-FFF2-40B4-BE49-F238E27FC236}">
                <a16:creationId xmlns:a16="http://schemas.microsoft.com/office/drawing/2014/main" id="{C70BDF0B-E164-CC47-9836-6CFE4D614766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53" name="Oval 113">
              <a:extLst>
                <a:ext uri="{FF2B5EF4-FFF2-40B4-BE49-F238E27FC236}">
                  <a16:creationId xmlns:a16="http://schemas.microsoft.com/office/drawing/2014/main" id="{1BE07CE6-4182-A64B-94F2-BF2699F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4" name="Text Box 114">
              <a:extLst>
                <a:ext uri="{FF2B5EF4-FFF2-40B4-BE49-F238E27FC236}">
                  <a16:creationId xmlns:a16="http://schemas.microsoft.com/office/drawing/2014/main" id="{1A50C3C7-994B-3E40-9E60-A00D45099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id="{3E0A83E1-27C5-B54F-AE7D-82BE1EFAECA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6" name="Oval 113">
              <a:extLst>
                <a:ext uri="{FF2B5EF4-FFF2-40B4-BE49-F238E27FC236}">
                  <a16:creationId xmlns:a16="http://schemas.microsoft.com/office/drawing/2014/main" id="{4544C391-496B-7548-93E9-FA4AE480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7" name="Text Box 114">
              <a:extLst>
                <a:ext uri="{FF2B5EF4-FFF2-40B4-BE49-F238E27FC236}">
                  <a16:creationId xmlns:a16="http://schemas.microsoft.com/office/drawing/2014/main" id="{6A57B819-8C10-4F45-A94E-65A263B4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8" name="Group 112">
            <a:extLst>
              <a:ext uri="{FF2B5EF4-FFF2-40B4-BE49-F238E27FC236}">
                <a16:creationId xmlns:a16="http://schemas.microsoft.com/office/drawing/2014/main" id="{C3DEB727-4B89-3949-945D-AE43938B21B5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1A7C50FC-3D3C-7540-80BB-9E908A12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0" name="Text Box 114">
              <a:extLst>
                <a:ext uri="{FF2B5EF4-FFF2-40B4-BE49-F238E27FC236}">
                  <a16:creationId xmlns:a16="http://schemas.microsoft.com/office/drawing/2014/main" id="{E09DA781-8841-834C-A638-990F0B35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61" name="Group 112">
            <a:extLst>
              <a:ext uri="{FF2B5EF4-FFF2-40B4-BE49-F238E27FC236}">
                <a16:creationId xmlns:a16="http://schemas.microsoft.com/office/drawing/2014/main" id="{7E0C3650-6A51-5B4C-BAC0-DA66E8DDAF0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62" name="Oval 113">
              <a:extLst>
                <a:ext uri="{FF2B5EF4-FFF2-40B4-BE49-F238E27FC236}">
                  <a16:creationId xmlns:a16="http://schemas.microsoft.com/office/drawing/2014/main" id="{C8B9EB6E-D024-F04B-AA4B-EAD71CCB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3" name="Text Box 114">
              <a:extLst>
                <a:ext uri="{FF2B5EF4-FFF2-40B4-BE49-F238E27FC236}">
                  <a16:creationId xmlns:a16="http://schemas.microsoft.com/office/drawing/2014/main" id="{93943687-0DCB-964E-8BD6-1E53024D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C03D48A-0696-1F4A-BF66-7A3BAA75D870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098167" y="2838827"/>
            <a:ext cx="1994546" cy="85131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4">
            <a:extLst>
              <a:ext uri="{FF2B5EF4-FFF2-40B4-BE49-F238E27FC236}">
                <a16:creationId xmlns:a16="http://schemas.microsoft.com/office/drawing/2014/main" id="{5D05E4F8-51AC-1F48-850A-B924215BAC0C}"/>
              </a:ext>
            </a:extLst>
          </p:cNvPr>
          <p:cNvSpPr txBox="1"/>
          <p:nvPr/>
        </p:nvSpPr>
        <p:spPr>
          <a:xfrm>
            <a:off x="5652184" y="212256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7" name="CuadroTexto 5">
            <a:extLst>
              <a:ext uri="{FF2B5EF4-FFF2-40B4-BE49-F238E27FC236}">
                <a16:creationId xmlns:a16="http://schemas.microsoft.com/office/drawing/2014/main" id="{3F66EC17-DA02-CF4C-80C0-F42DA057C301}"/>
              </a:ext>
            </a:extLst>
          </p:cNvPr>
          <p:cNvSpPr txBox="1"/>
          <p:nvPr/>
        </p:nvSpPr>
        <p:spPr>
          <a:xfrm>
            <a:off x="3960915" y="2075924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B0FAADD8-4A98-8244-97BE-9DC09D11F638}"/>
              </a:ext>
            </a:extLst>
          </p:cNvPr>
          <p:cNvSpPr txBox="1"/>
          <p:nvPr/>
        </p:nvSpPr>
        <p:spPr>
          <a:xfrm>
            <a:off x="1915371" y="338392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69" name="CuadroTexto 7">
            <a:extLst>
              <a:ext uri="{FF2B5EF4-FFF2-40B4-BE49-F238E27FC236}">
                <a16:creationId xmlns:a16="http://schemas.microsoft.com/office/drawing/2014/main" id="{B8AC021D-D053-4BDC-BF60-B92EE8553352}"/>
              </a:ext>
            </a:extLst>
          </p:cNvPr>
          <p:cNvSpPr txBox="1"/>
          <p:nvPr/>
        </p:nvSpPr>
        <p:spPr>
          <a:xfrm>
            <a:off x="3651871" y="333747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0" name="CuadroTexto 8">
            <a:extLst>
              <a:ext uri="{FF2B5EF4-FFF2-40B4-BE49-F238E27FC236}">
                <a16:creationId xmlns:a16="http://schemas.microsoft.com/office/drawing/2014/main" id="{0A2347C8-3E92-4206-8BCA-7BE19E81FD9A}"/>
              </a:ext>
            </a:extLst>
          </p:cNvPr>
          <p:cNvSpPr txBox="1"/>
          <p:nvPr/>
        </p:nvSpPr>
        <p:spPr>
          <a:xfrm>
            <a:off x="5710905" y="470612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cxnSp>
        <p:nvCxnSpPr>
          <p:cNvPr id="79" name="Conector recto de flecha 14">
            <a:extLst>
              <a:ext uri="{FF2B5EF4-FFF2-40B4-BE49-F238E27FC236}">
                <a16:creationId xmlns:a16="http://schemas.microsoft.com/office/drawing/2014/main" id="{FC61E6A0-2BAA-429C-9012-E85BF2454F3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401313" y="3853625"/>
            <a:ext cx="981468" cy="43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0121671" y="1761122"/>
            <a:ext cx="15779" cy="8306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81107" y="2497786"/>
            <a:ext cx="1111562" cy="445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5">
            <a:extLst>
              <a:ext uri="{FF2B5EF4-FFF2-40B4-BE49-F238E27FC236}">
                <a16:creationId xmlns:a16="http://schemas.microsoft.com/office/drawing/2014/main" id="{2A94D32D-E743-D84D-A6CF-3C70E51324A5}"/>
              </a:ext>
            </a:extLst>
          </p:cNvPr>
          <p:cNvSpPr txBox="1"/>
          <p:nvPr/>
        </p:nvSpPr>
        <p:spPr>
          <a:xfrm>
            <a:off x="4294966" y="6018625"/>
            <a:ext cx="1382482" cy="25391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Camino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20717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A partir del análisis y modelo desarrollado en el taller 2-1, problema del robot aspiradora: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1- diseñe una función heurística y realice la simulación de cómo se desarrollaría la búsqueda </a:t>
            </a:r>
            <a:r>
              <a:rPr kumimoji="0" lang="es-ES" altLang="es-CO" sz="2000" b="0" err="1">
                <a:solidFill>
                  <a:srgbClr val="C00000"/>
                </a:solidFill>
              </a:rPr>
              <a:t>Best</a:t>
            </a:r>
            <a:r>
              <a:rPr kumimoji="0" lang="es-ES" altLang="es-CO" sz="2000" b="0">
                <a:solidFill>
                  <a:srgbClr val="C00000"/>
                </a:solidFill>
              </a:rPr>
              <a:t> </a:t>
            </a:r>
            <a:r>
              <a:rPr kumimoji="0" lang="es-ES" altLang="es-CO" sz="2000" b="0" err="1">
                <a:solidFill>
                  <a:srgbClr val="C00000"/>
                </a:solidFill>
              </a:rPr>
              <a:t>First</a:t>
            </a:r>
            <a:r>
              <a:rPr kumimoji="0" lang="es-ES" altLang="es-CO" sz="2000" b="0">
                <a:solidFill>
                  <a:srgbClr val="C00000"/>
                </a:solidFill>
              </a:rPr>
              <a:t> usando esta heurística.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2- diseñe una función de costo y realice la simulación de cómo se desarrollaría la búsqueda </a:t>
            </a:r>
            <a:r>
              <a:rPr kumimoji="0" lang="es-ES" altLang="es-CO" sz="2000" b="0" u="sng">
                <a:solidFill>
                  <a:srgbClr val="C00000"/>
                </a:solidFill>
              </a:rPr>
              <a:t>Costo Uniforme</a:t>
            </a:r>
            <a:r>
              <a:rPr kumimoji="0" lang="es-ES" altLang="es-CO" sz="2000" b="0">
                <a:solidFill>
                  <a:srgbClr val="C00000"/>
                </a:solidFill>
              </a:rPr>
              <a:t> usando esta heurística.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3- utilizando las funciones anteriores, realice la simulación de cómo se desarrollaría la búsqueda </a:t>
            </a:r>
            <a:r>
              <a:rPr kumimoji="0" lang="es-ES" altLang="es-CO" sz="2000" b="0" u="sng">
                <a:solidFill>
                  <a:srgbClr val="C00000"/>
                </a:solidFill>
              </a:rPr>
              <a:t>A*</a:t>
            </a:r>
            <a:r>
              <a:rPr kumimoji="0" lang="es-ES" altLang="es-CO" sz="2000" b="0">
                <a:solidFill>
                  <a:srgbClr val="C00000"/>
                </a:solidFill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5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Función Heurística</a:t>
            </a:r>
          </a:p>
          <a:p>
            <a:pPr marL="0" indent="0">
              <a:spcBef>
                <a:spcPct val="20000"/>
              </a:spcBef>
            </a:pP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Distancia de </a:t>
            </a:r>
            <a:r>
              <a:rPr lang="es-ES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Hamming</a:t>
            </a:r>
          </a:p>
          <a:p>
            <a:pPr marL="0" indent="0">
              <a:spcBef>
                <a:spcPct val="20000"/>
              </a:spcBef>
            </a:pPr>
            <a:r>
              <a:rPr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Hin-&gt; Estado de la habitación izquierda en el estado n</a:t>
            </a:r>
            <a:endParaRPr lang="es-ES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-&gt; Estado de la habitación derecha en el estado n</a:t>
            </a:r>
            <a:endParaRPr lang="es-ES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Estos estados se representan en número binarios, donde 0 es limpio y 1 es sucio</a:t>
            </a:r>
          </a:p>
          <a:p>
            <a:pPr marL="0" indent="0">
              <a:spcBef>
                <a:spcPct val="20000"/>
              </a:spcBef>
            </a:pPr>
            <a:endParaRPr lang="es-ES" sz="2000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-&gt; Posición del robot en el estado n</a:t>
            </a:r>
            <a:endParaRPr lang="es-E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Estos estados se representan en número binarios, donde 0 es derecha y 1 es izquierda</a:t>
            </a:r>
            <a:endParaRPr lang="es-ES" sz="2000" b="0">
              <a:solidFill>
                <a:srgbClr val="000000"/>
              </a:solidFill>
              <a:latin typeface="Arial Narrow"/>
            </a:endParaRPr>
          </a:p>
          <a:p>
            <a:pPr marL="0" indent="0">
              <a:spcBef>
                <a:spcPct val="20000"/>
              </a:spcBef>
            </a:pPr>
            <a:endParaRPr lang="es-ES" sz="2000" b="0">
              <a:solidFill>
                <a:srgbClr val="C00000"/>
              </a:solidFill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Estado</a:t>
            </a:r>
            <a:r>
              <a:rPr kumimoji="0"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 actual= (Hin, </a:t>
            </a:r>
            <a:r>
              <a:rPr kumimoji="0" lang="es-ES" sz="2000" b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kumimoji="0"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 </a:t>
            </a:r>
            <a:r>
              <a:rPr kumimoji="0" lang="es-ES" sz="2000" b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kumimoji="0"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)</a:t>
            </a:r>
            <a:endParaRPr lang="es-E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kumimoji="0"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Estado final = (</a:t>
            </a:r>
            <a:r>
              <a:rPr kumimoji="0" lang="es-ES" sz="2000" b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Hif</a:t>
            </a:r>
            <a:r>
              <a:rPr kumimoji="0"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 </a:t>
            </a:r>
            <a:r>
              <a:rPr kumimoji="0" lang="es-ES" sz="2000" b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Hdf</a:t>
            </a:r>
            <a:r>
              <a:rPr kumimoji="0"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 </a:t>
            </a:r>
            <a:r>
              <a:rPr kumimoji="0" lang="es-ES" sz="2000" b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Rpf</a:t>
            </a:r>
            <a:r>
              <a:rPr kumimoji="0" lang="es-ES" sz="20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)</a:t>
            </a:r>
            <a:endParaRPr 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endParaRPr lang="es-ES" sz="2000" b="0">
              <a:solidFill>
                <a:srgbClr val="C00000"/>
              </a:solidFill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Distancia entre el estado actual y estado final</a:t>
            </a:r>
            <a:endParaRPr lang="es-E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H(Hin, </a:t>
            </a:r>
            <a:r>
              <a:rPr lang="es-ES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 </a:t>
            </a:r>
            <a:r>
              <a:rPr lang="es-ES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) = |</a:t>
            </a:r>
            <a:r>
              <a:rPr lang="es-ES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Hif</a:t>
            </a: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 - Hin| + |Hdf - </a:t>
            </a:r>
            <a:r>
              <a:rPr lang="es-ES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| + |</a:t>
            </a:r>
            <a:r>
              <a:rPr lang="es-ES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Rpf</a:t>
            </a: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 - </a:t>
            </a:r>
            <a:r>
              <a:rPr lang="es-ES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lang="es-E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|</a:t>
            </a:r>
            <a:endParaRPr kumimoji="0" lang="es-E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902" y="4919325"/>
            <a:ext cx="3301816" cy="15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0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de Costo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  <a:latin typeface="Arial Narrow"/>
              </a:rPr>
              <a:t>Costo de moverse de una habitación a otra = 5 unidades de energía.</a:t>
            </a:r>
            <a:endParaRPr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  <a:latin typeface="Arial Narrow"/>
              </a:rPr>
              <a:t>Costo de limpiar la habitación = 20 unidades de energía.</a:t>
            </a: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>
              <a:spcBef>
                <a:spcPct val="20000"/>
              </a:spcBef>
            </a:pPr>
            <a:endParaRPr lang="es-ES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56" y="3209775"/>
            <a:ext cx="57046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07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691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  -  </a:t>
            </a:r>
            <a:r>
              <a:rPr lang="es-ES" altLang="es-CO" b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</a:t>
            </a: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altLang="es-CO" b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42" y="2491544"/>
            <a:ext cx="6336651" cy="30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Group 112">
            <a:extLst>
              <a:ext uri="{FF2B5EF4-FFF2-40B4-BE49-F238E27FC236}">
                <a16:creationId xmlns:a16="http://schemas.microsoft.com/office/drawing/2014/main" id="{E55C3E18-053B-486A-92ED-607828F4F011}"/>
              </a:ext>
            </a:extLst>
          </p:cNvPr>
          <p:cNvGrpSpPr>
            <a:grpSpLocks/>
          </p:cNvGrpSpPr>
          <p:nvPr/>
        </p:nvGrpSpPr>
        <p:grpSpPr bwMode="auto">
          <a:xfrm>
            <a:off x="6365002" y="2563321"/>
            <a:ext cx="694080" cy="414764"/>
            <a:chOff x="1584" y="3072"/>
            <a:chExt cx="482" cy="288"/>
          </a:xfrm>
        </p:grpSpPr>
        <p:sp>
          <p:nvSpPr>
            <p:cNvPr id="81" name="Oval 113">
              <a:extLst>
                <a:ext uri="{FF2B5EF4-FFF2-40B4-BE49-F238E27FC236}">
                  <a16:creationId xmlns:a16="http://schemas.microsoft.com/office/drawing/2014/main" id="{7401255A-6BBA-4373-882B-C93288BE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82" name="Text Box 114">
              <a:extLst>
                <a:ext uri="{FF2B5EF4-FFF2-40B4-BE49-F238E27FC236}">
                  <a16:creationId xmlns:a16="http://schemas.microsoft.com/office/drawing/2014/main" id="{BEB9A1D7-CCBE-4F91-BD9C-96514EF6D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1,1,0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86" name="Group 112">
            <a:extLst>
              <a:ext uri="{FF2B5EF4-FFF2-40B4-BE49-F238E27FC236}">
                <a16:creationId xmlns:a16="http://schemas.microsoft.com/office/drawing/2014/main" id="{C8433CDD-D595-4948-B578-3F5E56B27FEC}"/>
              </a:ext>
            </a:extLst>
          </p:cNvPr>
          <p:cNvGrpSpPr>
            <a:grpSpLocks/>
          </p:cNvGrpSpPr>
          <p:nvPr/>
        </p:nvGrpSpPr>
        <p:grpSpPr bwMode="auto">
          <a:xfrm>
            <a:off x="8041402" y="3608349"/>
            <a:ext cx="694080" cy="414764"/>
            <a:chOff x="1584" y="3072"/>
            <a:chExt cx="482" cy="288"/>
          </a:xfrm>
        </p:grpSpPr>
        <p:sp>
          <p:nvSpPr>
            <p:cNvPr id="87" name="Oval 113">
              <a:extLst>
                <a:ext uri="{FF2B5EF4-FFF2-40B4-BE49-F238E27FC236}">
                  <a16:creationId xmlns:a16="http://schemas.microsoft.com/office/drawing/2014/main" id="{424A74D4-BB99-45CC-9E44-9C1EF9A50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B24D169C-DDB7-4E80-AD1E-F4142FD72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1,0,0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89" name="Group 112">
            <a:extLst>
              <a:ext uri="{FF2B5EF4-FFF2-40B4-BE49-F238E27FC236}">
                <a16:creationId xmlns:a16="http://schemas.microsoft.com/office/drawing/2014/main" id="{2E7E1B39-C013-4B7B-ABCB-0004890F927B}"/>
              </a:ext>
            </a:extLst>
          </p:cNvPr>
          <p:cNvGrpSpPr>
            <a:grpSpLocks/>
          </p:cNvGrpSpPr>
          <p:nvPr/>
        </p:nvGrpSpPr>
        <p:grpSpPr bwMode="auto">
          <a:xfrm>
            <a:off x="6713344" y="3608349"/>
            <a:ext cx="694080" cy="414764"/>
            <a:chOff x="1584" y="3072"/>
            <a:chExt cx="482" cy="288"/>
          </a:xfrm>
        </p:grpSpPr>
        <p:sp>
          <p:nvSpPr>
            <p:cNvPr id="90" name="Oval 113">
              <a:extLst>
                <a:ext uri="{FF2B5EF4-FFF2-40B4-BE49-F238E27FC236}">
                  <a16:creationId xmlns:a16="http://schemas.microsoft.com/office/drawing/2014/main" id="{1074B518-713D-4E78-AD1D-48EC0C79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91" name="Text Box 114">
              <a:extLst>
                <a:ext uri="{FF2B5EF4-FFF2-40B4-BE49-F238E27FC236}">
                  <a16:creationId xmlns:a16="http://schemas.microsoft.com/office/drawing/2014/main" id="{A0688939-92AB-48C6-AA87-24B8E469B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1,0,1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92" name="Group 112">
            <a:extLst>
              <a:ext uri="{FF2B5EF4-FFF2-40B4-BE49-F238E27FC236}">
                <a16:creationId xmlns:a16="http://schemas.microsoft.com/office/drawing/2014/main" id="{8FCAC49A-EC69-4CF5-9892-AFFCD27A4F51}"/>
              </a:ext>
            </a:extLst>
          </p:cNvPr>
          <p:cNvGrpSpPr>
            <a:grpSpLocks/>
          </p:cNvGrpSpPr>
          <p:nvPr/>
        </p:nvGrpSpPr>
        <p:grpSpPr bwMode="auto">
          <a:xfrm>
            <a:off x="4743030" y="3662777"/>
            <a:ext cx="694080" cy="414764"/>
            <a:chOff x="1584" y="3072"/>
            <a:chExt cx="482" cy="288"/>
          </a:xfrm>
        </p:grpSpPr>
        <p:sp>
          <p:nvSpPr>
            <p:cNvPr id="93" name="Oval 113">
              <a:extLst>
                <a:ext uri="{FF2B5EF4-FFF2-40B4-BE49-F238E27FC236}">
                  <a16:creationId xmlns:a16="http://schemas.microsoft.com/office/drawing/2014/main" id="{D22438CE-97CE-453F-A17A-37E190BA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94" name="Text Box 114">
              <a:extLst>
                <a:ext uri="{FF2B5EF4-FFF2-40B4-BE49-F238E27FC236}">
                  <a16:creationId xmlns:a16="http://schemas.microsoft.com/office/drawing/2014/main" id="{09FE67CC-CCE7-42AC-B487-403EFD5B7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0,1,0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95" name="Group 112">
            <a:extLst>
              <a:ext uri="{FF2B5EF4-FFF2-40B4-BE49-F238E27FC236}">
                <a16:creationId xmlns:a16="http://schemas.microsoft.com/office/drawing/2014/main" id="{071B7692-909B-4B40-960E-A4E0960AB581}"/>
              </a:ext>
            </a:extLst>
          </p:cNvPr>
          <p:cNvGrpSpPr>
            <a:grpSpLocks/>
          </p:cNvGrpSpPr>
          <p:nvPr/>
        </p:nvGrpSpPr>
        <p:grpSpPr bwMode="auto">
          <a:xfrm>
            <a:off x="3414973" y="3608349"/>
            <a:ext cx="694080" cy="414764"/>
            <a:chOff x="1584" y="3072"/>
            <a:chExt cx="482" cy="288"/>
          </a:xfrm>
        </p:grpSpPr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55C40802-206F-4C7D-ACD2-98AA7DC8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97" name="Text Box 114">
              <a:extLst>
                <a:ext uri="{FF2B5EF4-FFF2-40B4-BE49-F238E27FC236}">
                  <a16:creationId xmlns:a16="http://schemas.microsoft.com/office/drawing/2014/main" id="{20A2B821-2D24-451A-B45C-A08D5D134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0,1,1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98" name="Group 112">
            <a:extLst>
              <a:ext uri="{FF2B5EF4-FFF2-40B4-BE49-F238E27FC236}">
                <a16:creationId xmlns:a16="http://schemas.microsoft.com/office/drawing/2014/main" id="{2783BDF1-8165-4BD4-B165-A13BB027392E}"/>
              </a:ext>
            </a:extLst>
          </p:cNvPr>
          <p:cNvGrpSpPr>
            <a:grpSpLocks/>
          </p:cNvGrpSpPr>
          <p:nvPr/>
        </p:nvGrpSpPr>
        <p:grpSpPr bwMode="auto">
          <a:xfrm>
            <a:off x="5080487" y="2563321"/>
            <a:ext cx="694080" cy="414764"/>
            <a:chOff x="1584" y="3072"/>
            <a:chExt cx="482" cy="288"/>
          </a:xfrm>
        </p:grpSpPr>
        <p:sp>
          <p:nvSpPr>
            <p:cNvPr id="99" name="Oval 113">
              <a:extLst>
                <a:ext uri="{FF2B5EF4-FFF2-40B4-BE49-F238E27FC236}">
                  <a16:creationId xmlns:a16="http://schemas.microsoft.com/office/drawing/2014/main" id="{86518C6A-2F9C-4CBF-A847-02EA4C49C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00" name="Text Box 114">
              <a:extLst>
                <a:ext uri="{FF2B5EF4-FFF2-40B4-BE49-F238E27FC236}">
                  <a16:creationId xmlns:a16="http://schemas.microsoft.com/office/drawing/2014/main" id="{0CC89E0B-E59C-44A3-A007-FE955CF80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1,1,1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101" name="Group 112">
            <a:extLst>
              <a:ext uri="{FF2B5EF4-FFF2-40B4-BE49-F238E27FC236}">
                <a16:creationId xmlns:a16="http://schemas.microsoft.com/office/drawing/2014/main" id="{752A63FA-5290-40AE-B131-47E8F3E071D9}"/>
              </a:ext>
            </a:extLst>
          </p:cNvPr>
          <p:cNvGrpSpPr>
            <a:grpSpLocks/>
          </p:cNvGrpSpPr>
          <p:nvPr/>
        </p:nvGrpSpPr>
        <p:grpSpPr bwMode="auto">
          <a:xfrm>
            <a:off x="5080487" y="4686035"/>
            <a:ext cx="694080" cy="414764"/>
            <a:chOff x="1584" y="3072"/>
            <a:chExt cx="482" cy="288"/>
          </a:xfrm>
        </p:grpSpPr>
        <p:sp>
          <p:nvSpPr>
            <p:cNvPr id="102" name="Oval 113">
              <a:extLst>
                <a:ext uri="{FF2B5EF4-FFF2-40B4-BE49-F238E27FC236}">
                  <a16:creationId xmlns:a16="http://schemas.microsoft.com/office/drawing/2014/main" id="{04C3ECBE-8D4A-4E53-9488-0FE499F5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03" name="Text Box 114">
              <a:extLst>
                <a:ext uri="{FF2B5EF4-FFF2-40B4-BE49-F238E27FC236}">
                  <a16:creationId xmlns:a16="http://schemas.microsoft.com/office/drawing/2014/main" id="{F52D5377-EAA5-43B4-8600-E460B9A8B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0,0,1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104" name="Group 112">
            <a:extLst>
              <a:ext uri="{FF2B5EF4-FFF2-40B4-BE49-F238E27FC236}">
                <a16:creationId xmlns:a16="http://schemas.microsoft.com/office/drawing/2014/main" id="{8B78F8F9-08CF-4379-9ACC-BBD0E62B38CA}"/>
              </a:ext>
            </a:extLst>
          </p:cNvPr>
          <p:cNvGrpSpPr>
            <a:grpSpLocks/>
          </p:cNvGrpSpPr>
          <p:nvPr/>
        </p:nvGrpSpPr>
        <p:grpSpPr bwMode="auto">
          <a:xfrm>
            <a:off x="6365002" y="4686034"/>
            <a:ext cx="694080" cy="414764"/>
            <a:chOff x="1584" y="3072"/>
            <a:chExt cx="482" cy="288"/>
          </a:xfrm>
        </p:grpSpPr>
        <p:sp>
          <p:nvSpPr>
            <p:cNvPr id="105" name="Oval 113">
              <a:extLst>
                <a:ext uri="{FF2B5EF4-FFF2-40B4-BE49-F238E27FC236}">
                  <a16:creationId xmlns:a16="http://schemas.microsoft.com/office/drawing/2014/main" id="{249852B0-379E-44CC-AD71-E3C9981F0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06" name="Text Box 114">
              <a:extLst>
                <a:ext uri="{FF2B5EF4-FFF2-40B4-BE49-F238E27FC236}">
                  <a16:creationId xmlns:a16="http://schemas.microsoft.com/office/drawing/2014/main" id="{5D14EE94-3408-44E2-A0D6-9BEC5838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0,0,0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5256982" y="2997985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3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541496" y="2996033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91468" y="4060882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2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930411" y="4080703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256982" y="5167323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552382" y="5132715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0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89839" y="4085870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217896" y="4065007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601298" y="230683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" name="CuadroTexto 5"/>
          <p:cNvSpPr txBox="1"/>
          <p:nvPr/>
        </p:nvSpPr>
        <p:spPr>
          <a:xfrm>
            <a:off x="8266812" y="331725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" name="CuadroTexto 6"/>
          <p:cNvSpPr txBox="1"/>
          <p:nvPr/>
        </p:nvSpPr>
        <p:spPr>
          <a:xfrm>
            <a:off x="6938755" y="331530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8" name="CuadroTexto 7"/>
          <p:cNvSpPr txBox="1"/>
          <p:nvPr/>
        </p:nvSpPr>
        <p:spPr>
          <a:xfrm>
            <a:off x="5305898" y="4423701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9" name="CuadroTexto 8"/>
          <p:cNvSpPr txBox="1"/>
          <p:nvPr/>
        </p:nvSpPr>
        <p:spPr>
          <a:xfrm>
            <a:off x="6557755" y="442175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cxnSp>
        <p:nvCxnSpPr>
          <p:cNvPr id="85" name="Conector recto de flecha 14">
            <a:extLst>
              <a:ext uri="{FF2B5EF4-FFF2-40B4-BE49-F238E27FC236}">
                <a16:creationId xmlns:a16="http://schemas.microsoft.com/office/drawing/2014/main" id="{7654A463-4899-426A-920B-9267E7C829FD}"/>
              </a:ext>
            </a:extLst>
          </p:cNvPr>
          <p:cNvCxnSpPr>
            <a:cxnSpLocks/>
          </p:cNvCxnSpPr>
          <p:nvPr/>
        </p:nvCxnSpPr>
        <p:spPr>
          <a:xfrm>
            <a:off x="7103940" y="2862765"/>
            <a:ext cx="1166527" cy="69694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4">
            <a:extLst>
              <a:ext uri="{FF2B5EF4-FFF2-40B4-BE49-F238E27FC236}">
                <a16:creationId xmlns:a16="http://schemas.microsoft.com/office/drawing/2014/main" id="{DA948157-D8B4-447E-84D4-1EB70C368069}"/>
              </a:ext>
            </a:extLst>
          </p:cNvPr>
          <p:cNvCxnSpPr>
            <a:cxnSpLocks/>
          </p:cNvCxnSpPr>
          <p:nvPr/>
        </p:nvCxnSpPr>
        <p:spPr>
          <a:xfrm flipH="1">
            <a:off x="7399609" y="3831594"/>
            <a:ext cx="629617" cy="111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4">
            <a:extLst>
              <a:ext uri="{FF2B5EF4-FFF2-40B4-BE49-F238E27FC236}">
                <a16:creationId xmlns:a16="http://schemas.microsoft.com/office/drawing/2014/main" id="{407AB9AA-DFC8-47F2-89FA-974D6351E822}"/>
              </a:ext>
            </a:extLst>
          </p:cNvPr>
          <p:cNvCxnSpPr>
            <a:cxnSpLocks/>
          </p:cNvCxnSpPr>
          <p:nvPr/>
        </p:nvCxnSpPr>
        <p:spPr>
          <a:xfrm flipH="1">
            <a:off x="5592581" y="4049306"/>
            <a:ext cx="1195674" cy="54454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4">
            <a:extLst>
              <a:ext uri="{FF2B5EF4-FFF2-40B4-BE49-F238E27FC236}">
                <a16:creationId xmlns:a16="http://schemas.microsoft.com/office/drawing/2014/main" id="{B9D811AF-F5B7-4D69-B251-FBF53EBF91A5}"/>
              </a:ext>
            </a:extLst>
          </p:cNvPr>
          <p:cNvCxnSpPr>
            <a:cxnSpLocks/>
          </p:cNvCxnSpPr>
          <p:nvPr/>
        </p:nvCxnSpPr>
        <p:spPr>
          <a:xfrm>
            <a:off x="5775883" y="4854850"/>
            <a:ext cx="600468" cy="2203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0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00" y="-9017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  -  Costo Uniforme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03" y="2604148"/>
            <a:ext cx="6864394" cy="330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112">
            <a:extLst>
              <a:ext uri="{FF2B5EF4-FFF2-40B4-BE49-F238E27FC236}">
                <a16:creationId xmlns:a16="http://schemas.microsoft.com/office/drawing/2014/main" id="{043EA345-E215-D548-847D-A40D25575F52}"/>
              </a:ext>
            </a:extLst>
          </p:cNvPr>
          <p:cNvGrpSpPr>
            <a:grpSpLocks/>
          </p:cNvGrpSpPr>
          <p:nvPr/>
        </p:nvGrpSpPr>
        <p:grpSpPr bwMode="auto">
          <a:xfrm>
            <a:off x="4847929" y="2740494"/>
            <a:ext cx="696960" cy="414764"/>
            <a:chOff x="1584" y="3072"/>
            <a:chExt cx="484" cy="288"/>
          </a:xfrm>
        </p:grpSpPr>
        <p:sp>
          <p:nvSpPr>
            <p:cNvPr id="27" name="Oval 113">
              <a:extLst>
                <a:ext uri="{FF2B5EF4-FFF2-40B4-BE49-F238E27FC236}">
                  <a16:creationId xmlns:a16="http://schemas.microsoft.com/office/drawing/2014/main" id="{223AA313-1F66-6E4B-B35C-8EEE527B4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8" name="Text Box 114">
              <a:extLst>
                <a:ext uri="{FF2B5EF4-FFF2-40B4-BE49-F238E27FC236}">
                  <a16:creationId xmlns:a16="http://schemas.microsoft.com/office/drawing/2014/main" id="{6FA6F3BA-D6FD-7544-904A-A763408D4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9" name="Group 112">
            <a:extLst>
              <a:ext uri="{FF2B5EF4-FFF2-40B4-BE49-F238E27FC236}">
                <a16:creationId xmlns:a16="http://schemas.microsoft.com/office/drawing/2014/main" id="{5ADB5CDA-E246-C946-87F4-6B1D27DB1732}"/>
              </a:ext>
            </a:extLst>
          </p:cNvPr>
          <p:cNvGrpSpPr>
            <a:grpSpLocks/>
          </p:cNvGrpSpPr>
          <p:nvPr/>
        </p:nvGrpSpPr>
        <p:grpSpPr bwMode="auto">
          <a:xfrm>
            <a:off x="6307800" y="2740494"/>
            <a:ext cx="715680" cy="414764"/>
            <a:chOff x="1584" y="3072"/>
            <a:chExt cx="497" cy="288"/>
          </a:xfrm>
        </p:grpSpPr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E0059AF0-4037-6E41-A768-517B80E4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2" name="Text Box 114">
              <a:extLst>
                <a:ext uri="{FF2B5EF4-FFF2-40B4-BE49-F238E27FC236}">
                  <a16:creationId xmlns:a16="http://schemas.microsoft.com/office/drawing/2014/main" id="{DD1EE21E-4765-504E-A0DD-AFB63B5C1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33" name="Group 112">
            <a:extLst>
              <a:ext uri="{FF2B5EF4-FFF2-40B4-BE49-F238E27FC236}">
                <a16:creationId xmlns:a16="http://schemas.microsoft.com/office/drawing/2014/main" id="{E24DEDC5-49AA-C148-8CD9-B218312C4F85}"/>
              </a:ext>
            </a:extLst>
          </p:cNvPr>
          <p:cNvGrpSpPr>
            <a:grpSpLocks/>
          </p:cNvGrpSpPr>
          <p:nvPr/>
        </p:nvGrpSpPr>
        <p:grpSpPr bwMode="auto">
          <a:xfrm>
            <a:off x="6640044" y="3885042"/>
            <a:ext cx="694080" cy="414764"/>
            <a:chOff x="1584" y="3072"/>
            <a:chExt cx="482" cy="288"/>
          </a:xfrm>
        </p:grpSpPr>
        <p:sp>
          <p:nvSpPr>
            <p:cNvPr id="34" name="Oval 113">
              <a:extLst>
                <a:ext uri="{FF2B5EF4-FFF2-40B4-BE49-F238E27FC236}">
                  <a16:creationId xmlns:a16="http://schemas.microsoft.com/office/drawing/2014/main" id="{8B7FD3EF-A71C-1C46-B1F7-1BD04DC7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5" name="Text Box 114">
              <a:extLst>
                <a:ext uri="{FF2B5EF4-FFF2-40B4-BE49-F238E27FC236}">
                  <a16:creationId xmlns:a16="http://schemas.microsoft.com/office/drawing/2014/main" id="{43EA7F4D-F7B7-E647-BCD2-4A36466B2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36" name="Group 112">
            <a:extLst>
              <a:ext uri="{FF2B5EF4-FFF2-40B4-BE49-F238E27FC236}">
                <a16:creationId xmlns:a16="http://schemas.microsoft.com/office/drawing/2014/main" id="{F97D7C59-A4E8-DB47-B903-3B60D70EBF1A}"/>
              </a:ext>
            </a:extLst>
          </p:cNvPr>
          <p:cNvGrpSpPr>
            <a:grpSpLocks/>
          </p:cNvGrpSpPr>
          <p:nvPr/>
        </p:nvGrpSpPr>
        <p:grpSpPr bwMode="auto">
          <a:xfrm>
            <a:off x="8115259" y="3875862"/>
            <a:ext cx="691200" cy="414764"/>
            <a:chOff x="1584" y="3072"/>
            <a:chExt cx="480" cy="288"/>
          </a:xfrm>
        </p:grpSpPr>
        <p:sp>
          <p:nvSpPr>
            <p:cNvPr id="37" name="Oval 113">
              <a:extLst>
                <a:ext uri="{FF2B5EF4-FFF2-40B4-BE49-F238E27FC236}">
                  <a16:creationId xmlns:a16="http://schemas.microsoft.com/office/drawing/2014/main" id="{7FB32CA6-7A91-6E49-9879-D12B4CC42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8" name="Text Box 114">
              <a:extLst>
                <a:ext uri="{FF2B5EF4-FFF2-40B4-BE49-F238E27FC236}">
                  <a16:creationId xmlns:a16="http://schemas.microsoft.com/office/drawing/2014/main" id="{F088FE8D-0042-6142-9AA7-56DD01464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9" name="Group 112">
            <a:extLst>
              <a:ext uri="{FF2B5EF4-FFF2-40B4-BE49-F238E27FC236}">
                <a16:creationId xmlns:a16="http://schemas.microsoft.com/office/drawing/2014/main" id="{0E4E57DC-77BB-BF40-922D-6434F38BE76F}"/>
              </a:ext>
            </a:extLst>
          </p:cNvPr>
          <p:cNvGrpSpPr>
            <a:grpSpLocks/>
          </p:cNvGrpSpPr>
          <p:nvPr/>
        </p:nvGrpSpPr>
        <p:grpSpPr bwMode="auto">
          <a:xfrm>
            <a:off x="4847929" y="4983956"/>
            <a:ext cx="696960" cy="414764"/>
            <a:chOff x="1584" y="3072"/>
            <a:chExt cx="484" cy="288"/>
          </a:xfrm>
        </p:grpSpPr>
        <p:sp>
          <p:nvSpPr>
            <p:cNvPr id="40" name="Oval 113">
              <a:extLst>
                <a:ext uri="{FF2B5EF4-FFF2-40B4-BE49-F238E27FC236}">
                  <a16:creationId xmlns:a16="http://schemas.microsoft.com/office/drawing/2014/main" id="{1A2770FD-7299-5F41-86EA-F6065E25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1" name="Text Box 114">
              <a:extLst>
                <a:ext uri="{FF2B5EF4-FFF2-40B4-BE49-F238E27FC236}">
                  <a16:creationId xmlns:a16="http://schemas.microsoft.com/office/drawing/2014/main" id="{E4419CD9-D1D9-F542-8663-493044B72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2" name="Group 112">
            <a:extLst>
              <a:ext uri="{FF2B5EF4-FFF2-40B4-BE49-F238E27FC236}">
                <a16:creationId xmlns:a16="http://schemas.microsoft.com/office/drawing/2014/main" id="{7CB1ED2D-E497-164B-9D0B-793B02EF4D93}"/>
              </a:ext>
            </a:extLst>
          </p:cNvPr>
          <p:cNvGrpSpPr>
            <a:grpSpLocks/>
          </p:cNvGrpSpPr>
          <p:nvPr/>
        </p:nvGrpSpPr>
        <p:grpSpPr bwMode="auto">
          <a:xfrm>
            <a:off x="4552176" y="3852338"/>
            <a:ext cx="696960" cy="414764"/>
            <a:chOff x="1584" y="3072"/>
            <a:chExt cx="484" cy="288"/>
          </a:xfrm>
        </p:grpSpPr>
        <p:sp>
          <p:nvSpPr>
            <p:cNvPr id="43" name="Oval 113">
              <a:extLst>
                <a:ext uri="{FF2B5EF4-FFF2-40B4-BE49-F238E27FC236}">
                  <a16:creationId xmlns:a16="http://schemas.microsoft.com/office/drawing/2014/main" id="{54DEDAEA-ADEF-5E4D-A761-6AA245B67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4" name="Text Box 114">
              <a:extLst>
                <a:ext uri="{FF2B5EF4-FFF2-40B4-BE49-F238E27FC236}">
                  <a16:creationId xmlns:a16="http://schemas.microsoft.com/office/drawing/2014/main" id="{E7243F86-EC57-B54B-9497-F1611829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5" name="Group 112">
            <a:extLst>
              <a:ext uri="{FF2B5EF4-FFF2-40B4-BE49-F238E27FC236}">
                <a16:creationId xmlns:a16="http://schemas.microsoft.com/office/drawing/2014/main" id="{91C62264-97C0-D94E-A2E2-48F5C61D8922}"/>
              </a:ext>
            </a:extLst>
          </p:cNvPr>
          <p:cNvGrpSpPr>
            <a:grpSpLocks/>
          </p:cNvGrpSpPr>
          <p:nvPr/>
        </p:nvGrpSpPr>
        <p:grpSpPr bwMode="auto">
          <a:xfrm>
            <a:off x="3144953" y="3861524"/>
            <a:ext cx="696960" cy="414764"/>
            <a:chOff x="1584" y="3072"/>
            <a:chExt cx="484" cy="288"/>
          </a:xfrm>
        </p:grpSpPr>
        <p:sp>
          <p:nvSpPr>
            <p:cNvPr id="46" name="Oval 113">
              <a:extLst>
                <a:ext uri="{FF2B5EF4-FFF2-40B4-BE49-F238E27FC236}">
                  <a16:creationId xmlns:a16="http://schemas.microsoft.com/office/drawing/2014/main" id="{9BC2417A-7265-5B4F-B40F-96C36599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7" name="Text Box 114">
              <a:extLst>
                <a:ext uri="{FF2B5EF4-FFF2-40B4-BE49-F238E27FC236}">
                  <a16:creationId xmlns:a16="http://schemas.microsoft.com/office/drawing/2014/main" id="{0D38447E-1A03-4246-ADE8-1DB3E8945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8" name="Group 112">
            <a:extLst>
              <a:ext uri="{FF2B5EF4-FFF2-40B4-BE49-F238E27FC236}">
                <a16:creationId xmlns:a16="http://schemas.microsoft.com/office/drawing/2014/main" id="{26779A59-D3E6-3E4E-A495-2971DFF7A53E}"/>
              </a:ext>
            </a:extLst>
          </p:cNvPr>
          <p:cNvGrpSpPr>
            <a:grpSpLocks/>
          </p:cNvGrpSpPr>
          <p:nvPr/>
        </p:nvGrpSpPr>
        <p:grpSpPr bwMode="auto">
          <a:xfrm>
            <a:off x="6352941" y="5005710"/>
            <a:ext cx="691200" cy="414764"/>
            <a:chOff x="1584" y="3072"/>
            <a:chExt cx="480" cy="288"/>
          </a:xfrm>
        </p:grpSpPr>
        <p:sp>
          <p:nvSpPr>
            <p:cNvPr id="49" name="Oval 113">
              <a:extLst>
                <a:ext uri="{FF2B5EF4-FFF2-40B4-BE49-F238E27FC236}">
                  <a16:creationId xmlns:a16="http://schemas.microsoft.com/office/drawing/2014/main" id="{65AC833A-6FFE-5649-A1ED-B5BAB3233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0" name="Text Box 114">
              <a:extLst>
                <a:ext uri="{FF2B5EF4-FFF2-40B4-BE49-F238E27FC236}">
                  <a16:creationId xmlns:a16="http://schemas.microsoft.com/office/drawing/2014/main" id="{61F88600-40B2-8C4A-8780-A31BDF7CB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51" name="Conector recto de flecha 15">
            <a:extLst>
              <a:ext uri="{FF2B5EF4-FFF2-40B4-BE49-F238E27FC236}">
                <a16:creationId xmlns:a16="http://schemas.microsoft.com/office/drawing/2014/main" id="{3709D43C-DF19-4541-A4CF-47201E14614E}"/>
              </a:ext>
            </a:extLst>
          </p:cNvPr>
          <p:cNvCxnSpPr>
            <a:cxnSpLocks/>
            <a:stCxn id="32" idx="1"/>
            <a:endCxn id="28" idx="3"/>
          </p:cNvCxnSpPr>
          <p:nvPr/>
        </p:nvCxnSpPr>
        <p:spPr>
          <a:xfrm flipH="1" flipV="1">
            <a:off x="5544889" y="2894591"/>
            <a:ext cx="800351" cy="5184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15">
            <a:extLst>
              <a:ext uri="{FF2B5EF4-FFF2-40B4-BE49-F238E27FC236}">
                <a16:creationId xmlns:a16="http://schemas.microsoft.com/office/drawing/2014/main" id="{2EFD110D-CE54-4F4C-A9B9-249AF4284372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3486912" y="3155258"/>
            <a:ext cx="1706617" cy="69708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5">
            <a:extLst>
              <a:ext uri="{FF2B5EF4-FFF2-40B4-BE49-F238E27FC236}">
                <a16:creationId xmlns:a16="http://schemas.microsoft.com/office/drawing/2014/main" id="{CE9DC102-07E8-114F-A3ED-CF6A19DD144C}"/>
              </a:ext>
            </a:extLst>
          </p:cNvPr>
          <p:cNvCxnSpPr>
            <a:cxnSpLocks/>
            <a:stCxn id="47" idx="3"/>
            <a:endCxn id="43" idx="2"/>
          </p:cNvCxnSpPr>
          <p:nvPr/>
        </p:nvCxnSpPr>
        <p:spPr>
          <a:xfrm>
            <a:off x="3841913" y="4015621"/>
            <a:ext cx="710263" cy="440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5">
            <a:extLst>
              <a:ext uri="{FF2B5EF4-FFF2-40B4-BE49-F238E27FC236}">
                <a16:creationId xmlns:a16="http://schemas.microsoft.com/office/drawing/2014/main" id="{88EB4C83-9F22-7A4D-ABE7-37EEC93DF438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4897776" y="4267102"/>
            <a:ext cx="1800765" cy="7386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15">
            <a:extLst>
              <a:ext uri="{FF2B5EF4-FFF2-40B4-BE49-F238E27FC236}">
                <a16:creationId xmlns:a16="http://schemas.microsoft.com/office/drawing/2014/main" id="{B0DFF905-4245-E145-990D-0E6226A0757A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6684360" y="3100533"/>
            <a:ext cx="1776499" cy="77532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15">
            <a:extLst>
              <a:ext uri="{FF2B5EF4-FFF2-40B4-BE49-F238E27FC236}">
                <a16:creationId xmlns:a16="http://schemas.microsoft.com/office/drawing/2014/main" id="{823371FC-E3C3-A54E-9C4B-1793E66978C8}"/>
              </a:ext>
            </a:extLst>
          </p:cNvPr>
          <p:cNvCxnSpPr>
            <a:cxnSpLocks/>
            <a:stCxn id="37" idx="2"/>
            <a:endCxn id="35" idx="3"/>
          </p:cNvCxnSpPr>
          <p:nvPr/>
        </p:nvCxnSpPr>
        <p:spPr>
          <a:xfrm flipH="1" flipV="1">
            <a:off x="7334124" y="4080903"/>
            <a:ext cx="781135" cy="23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15">
            <a:extLst>
              <a:ext uri="{FF2B5EF4-FFF2-40B4-BE49-F238E27FC236}">
                <a16:creationId xmlns:a16="http://schemas.microsoft.com/office/drawing/2014/main" id="{F2504C0B-D316-C243-83D9-DB490679B3D4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5230969" y="4299806"/>
            <a:ext cx="1754675" cy="68415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15">
            <a:extLst>
              <a:ext uri="{FF2B5EF4-FFF2-40B4-BE49-F238E27FC236}">
                <a16:creationId xmlns:a16="http://schemas.microsoft.com/office/drawing/2014/main" id="{462792F4-8859-724F-A1C9-F0F15330BBE3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5544889" y="5138053"/>
            <a:ext cx="845492" cy="8368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798158" y="2601832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77" name="CuadroTexto 12">
            <a:extLst>
              <a:ext uri="{FF2B5EF4-FFF2-40B4-BE49-F238E27FC236}">
                <a16:creationId xmlns:a16="http://schemas.microsoft.com/office/drawing/2014/main" id="{72427D9F-6549-F944-A3EF-33B63AC2547C}"/>
              </a:ext>
            </a:extLst>
          </p:cNvPr>
          <p:cNvSpPr txBox="1"/>
          <p:nvPr/>
        </p:nvSpPr>
        <p:spPr>
          <a:xfrm>
            <a:off x="4007037" y="4077483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78" name="CuadroTexto 12">
            <a:extLst>
              <a:ext uri="{FF2B5EF4-FFF2-40B4-BE49-F238E27FC236}">
                <a16:creationId xmlns:a16="http://schemas.microsoft.com/office/drawing/2014/main" id="{0038CDA4-87EC-3A4F-9096-B2DCC0CA7D3D}"/>
              </a:ext>
            </a:extLst>
          </p:cNvPr>
          <p:cNvSpPr txBox="1"/>
          <p:nvPr/>
        </p:nvSpPr>
        <p:spPr>
          <a:xfrm>
            <a:off x="7546862" y="3828888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79" name="CuadroTexto 12">
            <a:extLst>
              <a:ext uri="{FF2B5EF4-FFF2-40B4-BE49-F238E27FC236}">
                <a16:creationId xmlns:a16="http://schemas.microsoft.com/office/drawing/2014/main" id="{37136065-EB0A-8246-B664-6D399EF2A548}"/>
              </a:ext>
            </a:extLst>
          </p:cNvPr>
          <p:cNvSpPr txBox="1"/>
          <p:nvPr/>
        </p:nvSpPr>
        <p:spPr>
          <a:xfrm>
            <a:off x="5805326" y="5205688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80" name="CuadroTexto 12">
            <a:extLst>
              <a:ext uri="{FF2B5EF4-FFF2-40B4-BE49-F238E27FC236}">
                <a16:creationId xmlns:a16="http://schemas.microsoft.com/office/drawing/2014/main" id="{88F58C02-6AE5-1F45-82E7-4412A3DAEB3D}"/>
              </a:ext>
            </a:extLst>
          </p:cNvPr>
          <p:cNvSpPr txBox="1"/>
          <p:nvPr/>
        </p:nvSpPr>
        <p:spPr>
          <a:xfrm>
            <a:off x="4091933" y="3245215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20</a:t>
            </a:r>
          </a:p>
        </p:txBody>
      </p:sp>
      <p:sp>
        <p:nvSpPr>
          <p:cNvPr id="81" name="CuadroTexto 12">
            <a:extLst>
              <a:ext uri="{FF2B5EF4-FFF2-40B4-BE49-F238E27FC236}">
                <a16:creationId xmlns:a16="http://schemas.microsoft.com/office/drawing/2014/main" id="{1E715FD8-D172-644F-A7C6-29F0C505B7D5}"/>
              </a:ext>
            </a:extLst>
          </p:cNvPr>
          <p:cNvSpPr txBox="1"/>
          <p:nvPr/>
        </p:nvSpPr>
        <p:spPr>
          <a:xfrm>
            <a:off x="5065146" y="4475530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20</a:t>
            </a:r>
          </a:p>
        </p:txBody>
      </p:sp>
      <p:sp>
        <p:nvSpPr>
          <p:cNvPr id="82" name="CuadroTexto 12">
            <a:extLst>
              <a:ext uri="{FF2B5EF4-FFF2-40B4-BE49-F238E27FC236}">
                <a16:creationId xmlns:a16="http://schemas.microsoft.com/office/drawing/2014/main" id="{03911B02-0821-2747-9CEF-B4D2B3BD3C30}"/>
              </a:ext>
            </a:extLst>
          </p:cNvPr>
          <p:cNvSpPr txBox="1"/>
          <p:nvPr/>
        </p:nvSpPr>
        <p:spPr>
          <a:xfrm>
            <a:off x="7521043" y="3201518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20</a:t>
            </a:r>
          </a:p>
        </p:txBody>
      </p:sp>
      <p:sp>
        <p:nvSpPr>
          <p:cNvPr id="83" name="CuadroTexto 12">
            <a:extLst>
              <a:ext uri="{FF2B5EF4-FFF2-40B4-BE49-F238E27FC236}">
                <a16:creationId xmlns:a16="http://schemas.microsoft.com/office/drawing/2014/main" id="{343D9AC2-D24B-DB42-8DC5-803DE1ED673F}"/>
              </a:ext>
            </a:extLst>
          </p:cNvPr>
          <p:cNvSpPr txBox="1"/>
          <p:nvPr/>
        </p:nvSpPr>
        <p:spPr>
          <a:xfrm>
            <a:off x="6513049" y="4445683"/>
            <a:ext cx="324618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20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59932" y="24342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" name="CuadroTexto 5"/>
          <p:cNvSpPr txBox="1"/>
          <p:nvPr/>
        </p:nvSpPr>
        <p:spPr>
          <a:xfrm>
            <a:off x="8345542" y="356133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" name="CuadroTexto 6"/>
          <p:cNvSpPr txBox="1"/>
          <p:nvPr/>
        </p:nvSpPr>
        <p:spPr>
          <a:xfrm>
            <a:off x="6854711" y="358736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8" name="CuadroTexto 7"/>
          <p:cNvSpPr txBox="1"/>
          <p:nvPr/>
        </p:nvSpPr>
        <p:spPr>
          <a:xfrm>
            <a:off x="4938153" y="476819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9" name="CuadroTexto 8"/>
          <p:cNvSpPr txBox="1"/>
          <p:nvPr/>
        </p:nvSpPr>
        <p:spPr>
          <a:xfrm>
            <a:off x="6624265" y="540541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418534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  -  A*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404532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" name="CuadroTexto 5"/>
          <p:cNvSpPr txBox="1"/>
          <p:nvPr/>
        </p:nvSpPr>
        <p:spPr>
          <a:xfrm>
            <a:off x="429098" y="450057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" name="CuadroTexto 6"/>
          <p:cNvSpPr txBox="1"/>
          <p:nvPr/>
        </p:nvSpPr>
        <p:spPr>
          <a:xfrm>
            <a:off x="429098" y="495582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pic>
        <p:nvPicPr>
          <p:cNvPr id="25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F4FD50-8AB9-4B40-9BB4-5B0BD1C5BB6B}"/>
              </a:ext>
            </a:extLst>
          </p:cNvPr>
          <p:cNvGrpSpPr/>
          <p:nvPr/>
        </p:nvGrpSpPr>
        <p:grpSpPr>
          <a:xfrm>
            <a:off x="3554175" y="3163826"/>
            <a:ext cx="5252284" cy="2341315"/>
            <a:chOff x="3286064" y="2980383"/>
            <a:chExt cx="5661506" cy="2679980"/>
          </a:xfrm>
        </p:grpSpPr>
        <p:grpSp>
          <p:nvGrpSpPr>
            <p:cNvPr id="60" name="Group 112">
              <a:extLst>
                <a:ext uri="{FF2B5EF4-FFF2-40B4-BE49-F238E27FC236}">
                  <a16:creationId xmlns:a16="http://schemas.microsoft.com/office/drawing/2014/main" id="{F38A48FD-DF0D-43BF-9D0B-F46E544B0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9040" y="2980383"/>
              <a:ext cx="696960" cy="414764"/>
              <a:chOff x="1584" y="3072"/>
              <a:chExt cx="484" cy="288"/>
            </a:xfrm>
          </p:grpSpPr>
          <p:sp>
            <p:nvSpPr>
              <p:cNvPr id="62" name="Oval 113">
                <a:extLst>
                  <a:ext uri="{FF2B5EF4-FFF2-40B4-BE49-F238E27FC236}">
                    <a16:creationId xmlns:a16="http://schemas.microsoft.com/office/drawing/2014/main" id="{4F351EEC-A3B2-42C9-91DC-3320DC462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63" name="Text Box 114">
                <a:extLst>
                  <a:ext uri="{FF2B5EF4-FFF2-40B4-BE49-F238E27FC236}">
                    <a16:creationId xmlns:a16="http://schemas.microsoft.com/office/drawing/2014/main" id="{7BF1D746-DEF5-4083-86CF-744B980AF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43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1,1,1</a:t>
                </a:r>
                <a:endParaRPr lang="es-CO" altLang="es-CO" sz="1400">
                  <a:solidFill>
                    <a:srgbClr val="FFFF99"/>
                  </a:solidFill>
                  <a:cs typeface="Times New Roman"/>
                </a:endParaRPr>
              </a:p>
            </p:txBody>
          </p:sp>
        </p:grpSp>
        <p:grpSp>
          <p:nvGrpSpPr>
            <p:cNvPr id="64" name="Group 112">
              <a:extLst>
                <a:ext uri="{FF2B5EF4-FFF2-40B4-BE49-F238E27FC236}">
                  <a16:creationId xmlns:a16="http://schemas.microsoft.com/office/drawing/2014/main" id="{AA27EB35-30EB-429E-A624-ABF20EEEF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2613" y="2992244"/>
              <a:ext cx="715680" cy="414764"/>
              <a:chOff x="1584" y="3072"/>
              <a:chExt cx="497" cy="288"/>
            </a:xfrm>
          </p:grpSpPr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BBCCD798-EACF-44FE-A1AE-95433E4FF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67" name="Text Box 114">
                <a:extLst>
                  <a:ext uri="{FF2B5EF4-FFF2-40B4-BE49-F238E27FC236}">
                    <a16:creationId xmlns:a16="http://schemas.microsoft.com/office/drawing/2014/main" id="{DEAE145D-792A-42CA-9F2A-AB22A605A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108"/>
                <a:ext cx="47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1,1,0</a:t>
                </a:r>
                <a:endParaRPr lang="es-CO" altLang="es-CO" sz="1400">
                  <a:solidFill>
                    <a:srgbClr val="FFFF99"/>
                  </a:solidFill>
                </a:endParaRPr>
              </a:p>
            </p:txBody>
          </p:sp>
        </p:grpSp>
        <p:grpSp>
          <p:nvGrpSpPr>
            <p:cNvPr id="68" name="Group 112">
              <a:extLst>
                <a:ext uri="{FF2B5EF4-FFF2-40B4-BE49-F238E27FC236}">
                  <a16:creationId xmlns:a16="http://schemas.microsoft.com/office/drawing/2014/main" id="{F3A21244-7B7B-4255-8773-C71C8F7B7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155" y="4124931"/>
              <a:ext cx="694080" cy="414764"/>
              <a:chOff x="1584" y="3072"/>
              <a:chExt cx="482" cy="288"/>
            </a:xfrm>
          </p:grpSpPr>
          <p:sp>
            <p:nvSpPr>
              <p:cNvPr id="70" name="Oval 113">
                <a:extLst>
                  <a:ext uri="{FF2B5EF4-FFF2-40B4-BE49-F238E27FC236}">
                    <a16:creationId xmlns:a16="http://schemas.microsoft.com/office/drawing/2014/main" id="{19F8FEBC-821E-4513-A1DB-8BAE8492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71" name="Text Box 114">
                <a:extLst>
                  <a:ext uri="{FF2B5EF4-FFF2-40B4-BE49-F238E27FC236}">
                    <a16:creationId xmlns:a16="http://schemas.microsoft.com/office/drawing/2014/main" id="{18478AFA-8287-4B02-A736-CC06DB19E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4" y="3101"/>
                <a:ext cx="44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1,0,1</a:t>
                </a:r>
                <a:endParaRPr lang="es-CO" altLang="es-CO" sz="1400">
                  <a:solidFill>
                    <a:srgbClr val="FFFF99"/>
                  </a:solidFill>
                </a:endParaRPr>
              </a:p>
            </p:txBody>
          </p:sp>
        </p:grpSp>
        <p:grpSp>
          <p:nvGrpSpPr>
            <p:cNvPr id="72" name="Group 112">
              <a:extLst>
                <a:ext uri="{FF2B5EF4-FFF2-40B4-BE49-F238E27FC236}">
                  <a16:creationId xmlns:a16="http://schemas.microsoft.com/office/drawing/2014/main" id="{7D3D2CCC-8C5C-4891-9810-7986A7F39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6370" y="4115751"/>
              <a:ext cx="691200" cy="414764"/>
              <a:chOff x="1584" y="3072"/>
              <a:chExt cx="480" cy="288"/>
            </a:xfrm>
          </p:grpSpPr>
          <p:sp>
            <p:nvSpPr>
              <p:cNvPr id="74" name="Oval 113">
                <a:extLst>
                  <a:ext uri="{FF2B5EF4-FFF2-40B4-BE49-F238E27FC236}">
                    <a16:creationId xmlns:a16="http://schemas.microsoft.com/office/drawing/2014/main" id="{5168E0C7-B334-466F-85DC-FAACFF360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75" name="Text Box 114">
                <a:extLst>
                  <a:ext uri="{FF2B5EF4-FFF2-40B4-BE49-F238E27FC236}">
                    <a16:creationId xmlns:a16="http://schemas.microsoft.com/office/drawing/2014/main" id="{2BCBACB0-A682-4909-9CB6-B9F29A44D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115"/>
                <a:ext cx="44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1,0,0</a:t>
                </a:r>
                <a:endParaRPr lang="en-US"/>
              </a:p>
            </p:txBody>
          </p:sp>
        </p:grpSp>
        <p:grpSp>
          <p:nvGrpSpPr>
            <p:cNvPr id="76" name="Group 112">
              <a:extLst>
                <a:ext uri="{FF2B5EF4-FFF2-40B4-BE49-F238E27FC236}">
                  <a16:creationId xmlns:a16="http://schemas.microsoft.com/office/drawing/2014/main" id="{F53D40E2-D138-4580-8D1D-E1D4DACBE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9040" y="5223845"/>
              <a:ext cx="696960" cy="414764"/>
              <a:chOff x="1584" y="3072"/>
              <a:chExt cx="484" cy="288"/>
            </a:xfrm>
          </p:grpSpPr>
          <p:sp>
            <p:nvSpPr>
              <p:cNvPr id="78" name="Oval 113">
                <a:extLst>
                  <a:ext uri="{FF2B5EF4-FFF2-40B4-BE49-F238E27FC236}">
                    <a16:creationId xmlns:a16="http://schemas.microsoft.com/office/drawing/2014/main" id="{6A14B3EE-E92C-4889-AA93-22D3CE1B2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79" name="Text Box 114">
                <a:extLst>
                  <a:ext uri="{FF2B5EF4-FFF2-40B4-BE49-F238E27FC236}">
                    <a16:creationId xmlns:a16="http://schemas.microsoft.com/office/drawing/2014/main" id="{468598A2-CFE4-41D3-84DA-A5433B5DA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43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0,0,1</a:t>
                </a:r>
                <a:endParaRPr lang="es-CO" altLang="es-CO" sz="1400">
                  <a:solidFill>
                    <a:srgbClr val="FFFF99"/>
                  </a:solidFill>
                  <a:cs typeface="Times New Roman"/>
                </a:endParaRPr>
              </a:p>
            </p:txBody>
          </p:sp>
        </p:grpSp>
        <p:grpSp>
          <p:nvGrpSpPr>
            <p:cNvPr id="80" name="Group 112">
              <a:extLst>
                <a:ext uri="{FF2B5EF4-FFF2-40B4-BE49-F238E27FC236}">
                  <a16:creationId xmlns:a16="http://schemas.microsoft.com/office/drawing/2014/main" id="{B001C2B2-C39A-483E-9CE6-43972BC21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3287" y="4092227"/>
              <a:ext cx="696960" cy="414764"/>
              <a:chOff x="1584" y="3072"/>
              <a:chExt cx="484" cy="288"/>
            </a:xfrm>
          </p:grpSpPr>
          <p:sp>
            <p:nvSpPr>
              <p:cNvPr id="82" name="Oval 113">
                <a:extLst>
                  <a:ext uri="{FF2B5EF4-FFF2-40B4-BE49-F238E27FC236}">
                    <a16:creationId xmlns:a16="http://schemas.microsoft.com/office/drawing/2014/main" id="{FC718F40-5CB7-4D11-9851-BD3C164B9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83" name="Text Box 114">
                <a:extLst>
                  <a:ext uri="{FF2B5EF4-FFF2-40B4-BE49-F238E27FC236}">
                    <a16:creationId xmlns:a16="http://schemas.microsoft.com/office/drawing/2014/main" id="{B1520412-86A3-4E32-AA07-254FBB1E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43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0,1,0</a:t>
                </a:r>
                <a:endParaRPr lang="es-CO" altLang="es-CO" sz="1400">
                  <a:solidFill>
                    <a:srgbClr val="FFFF99"/>
                  </a:solidFill>
                  <a:cs typeface="Times New Roman"/>
                </a:endParaRPr>
              </a:p>
            </p:txBody>
          </p:sp>
        </p:grpSp>
        <p:grpSp>
          <p:nvGrpSpPr>
            <p:cNvPr id="84" name="Group 112">
              <a:extLst>
                <a:ext uri="{FF2B5EF4-FFF2-40B4-BE49-F238E27FC236}">
                  <a16:creationId xmlns:a16="http://schemas.microsoft.com/office/drawing/2014/main" id="{16CE18C9-7719-48CC-AA76-8202BE69F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064" y="4101413"/>
              <a:ext cx="696960" cy="414764"/>
              <a:chOff x="1584" y="3072"/>
              <a:chExt cx="484" cy="288"/>
            </a:xfrm>
          </p:grpSpPr>
          <p:sp>
            <p:nvSpPr>
              <p:cNvPr id="86" name="Oval 113">
                <a:extLst>
                  <a:ext uri="{FF2B5EF4-FFF2-40B4-BE49-F238E27FC236}">
                    <a16:creationId xmlns:a16="http://schemas.microsoft.com/office/drawing/2014/main" id="{53665F3D-5F2D-49E5-97A3-82F718BE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87" name="Text Box 114">
                <a:extLst>
                  <a:ext uri="{FF2B5EF4-FFF2-40B4-BE49-F238E27FC236}">
                    <a16:creationId xmlns:a16="http://schemas.microsoft.com/office/drawing/2014/main" id="{BED80B41-6EAD-4E78-9460-5A3683E6A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072"/>
                <a:ext cx="43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0,1,1</a:t>
                </a:r>
                <a:endParaRPr lang="es-CO" altLang="es-CO" sz="1400">
                  <a:solidFill>
                    <a:srgbClr val="FFFF99"/>
                  </a:solidFill>
                  <a:cs typeface="Times New Roman"/>
                </a:endParaRPr>
              </a:p>
            </p:txBody>
          </p:sp>
        </p:grpSp>
        <p:grpSp>
          <p:nvGrpSpPr>
            <p:cNvPr id="88" name="Group 112">
              <a:extLst>
                <a:ext uri="{FF2B5EF4-FFF2-40B4-BE49-F238E27FC236}">
                  <a16:creationId xmlns:a16="http://schemas.microsoft.com/office/drawing/2014/main" id="{0EC716AA-DF00-48B1-915F-2F7C3C0A4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4052" y="5245599"/>
              <a:ext cx="691200" cy="414764"/>
              <a:chOff x="1584" y="3072"/>
              <a:chExt cx="480" cy="288"/>
            </a:xfrm>
          </p:grpSpPr>
          <p:sp>
            <p:nvSpPr>
              <p:cNvPr id="90" name="Oval 113">
                <a:extLst>
                  <a:ext uri="{FF2B5EF4-FFF2-40B4-BE49-F238E27FC236}">
                    <a16:creationId xmlns:a16="http://schemas.microsoft.com/office/drawing/2014/main" id="{09F8B8F8-8D4C-47CF-A02D-F5714D95C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072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 sz="2000"/>
              </a:p>
            </p:txBody>
          </p:sp>
          <p:sp>
            <p:nvSpPr>
              <p:cNvPr id="91" name="Text Box 114">
                <a:extLst>
                  <a:ext uri="{FF2B5EF4-FFF2-40B4-BE49-F238E27FC236}">
                    <a16:creationId xmlns:a16="http://schemas.microsoft.com/office/drawing/2014/main" id="{99FCD629-C5A5-4CA8-AF49-44022C1B3D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115"/>
                <a:ext cx="44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400"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0,0,0</a:t>
                </a:r>
                <a:endParaRPr lang="es-CO" altLang="es-CO" sz="1400">
                  <a:solidFill>
                    <a:srgbClr val="FFFF99"/>
                  </a:solidFill>
                  <a:cs typeface="Times New Roman"/>
                </a:endParaRPr>
              </a:p>
            </p:txBody>
          </p: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F327A29D-CA50-4582-B5DF-2389C25B46B8}"/>
              </a:ext>
            </a:extLst>
          </p:cNvPr>
          <p:cNvSpPr txBox="1"/>
          <p:nvPr/>
        </p:nvSpPr>
        <p:spPr>
          <a:xfrm>
            <a:off x="4216400" y="2452511"/>
            <a:ext cx="4309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C00000"/>
                </a:solidFill>
                <a:latin typeface="Arial Narrow"/>
                <a:cs typeface="Segoe UI"/>
              </a:rPr>
              <a:t>A*                f(N) = h(N) + g(N)</a:t>
            </a:r>
            <a:endParaRPr lang="en-US"/>
          </a:p>
        </p:txBody>
      </p:sp>
      <p:sp>
        <p:nvSpPr>
          <p:cNvPr id="159" name="CuadroTexto 4">
            <a:extLst>
              <a:ext uri="{FF2B5EF4-FFF2-40B4-BE49-F238E27FC236}">
                <a16:creationId xmlns:a16="http://schemas.microsoft.com/office/drawing/2014/main" id="{E0DBD16A-CE0D-4156-9CCA-DD70B6D76FD7}"/>
              </a:ext>
            </a:extLst>
          </p:cNvPr>
          <p:cNvSpPr txBox="1"/>
          <p:nvPr/>
        </p:nvSpPr>
        <p:spPr>
          <a:xfrm>
            <a:off x="6736765" y="3551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160" name="CuadroTexto 4">
            <a:extLst>
              <a:ext uri="{FF2B5EF4-FFF2-40B4-BE49-F238E27FC236}">
                <a16:creationId xmlns:a16="http://schemas.microsoft.com/office/drawing/2014/main" id="{BC412219-8B75-44B1-8D71-B35B04FE703A}"/>
              </a:ext>
            </a:extLst>
          </p:cNvPr>
          <p:cNvSpPr txBox="1"/>
          <p:nvPr/>
        </p:nvSpPr>
        <p:spPr>
          <a:xfrm>
            <a:off x="5367987" y="355143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161" name="CuadroTexto 4">
            <a:extLst>
              <a:ext uri="{FF2B5EF4-FFF2-40B4-BE49-F238E27FC236}">
                <a16:creationId xmlns:a16="http://schemas.microsoft.com/office/drawing/2014/main" id="{27183CAB-7CBC-4D76-8DB1-97529E30EDFE}"/>
              </a:ext>
            </a:extLst>
          </p:cNvPr>
          <p:cNvSpPr txBox="1"/>
          <p:nvPr/>
        </p:nvSpPr>
        <p:spPr>
          <a:xfrm>
            <a:off x="3759320" y="455332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162" name="CuadroTexto 4">
            <a:extLst>
              <a:ext uri="{FF2B5EF4-FFF2-40B4-BE49-F238E27FC236}">
                <a16:creationId xmlns:a16="http://schemas.microsoft.com/office/drawing/2014/main" id="{1996554E-A341-4B89-A92F-E06654AA3BF9}"/>
              </a:ext>
            </a:extLst>
          </p:cNvPr>
          <p:cNvSpPr txBox="1"/>
          <p:nvPr/>
        </p:nvSpPr>
        <p:spPr>
          <a:xfrm>
            <a:off x="5142209" y="455332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163" name="CuadroTexto 12">
            <a:extLst>
              <a:ext uri="{FF2B5EF4-FFF2-40B4-BE49-F238E27FC236}">
                <a16:creationId xmlns:a16="http://schemas.microsoft.com/office/drawing/2014/main" id="{70F5802C-10DC-48AA-9D48-94BC6CF5122A}"/>
              </a:ext>
            </a:extLst>
          </p:cNvPr>
          <p:cNvSpPr txBox="1"/>
          <p:nvPr/>
        </p:nvSpPr>
        <p:spPr>
          <a:xfrm>
            <a:off x="10682103" y="4533676"/>
            <a:ext cx="479837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164" name="CuadroTexto 12">
            <a:extLst>
              <a:ext uri="{FF2B5EF4-FFF2-40B4-BE49-F238E27FC236}">
                <a16:creationId xmlns:a16="http://schemas.microsoft.com/office/drawing/2014/main" id="{3B19FDF2-B5E8-4B6B-90A3-FA9D42028158}"/>
              </a:ext>
            </a:extLst>
          </p:cNvPr>
          <p:cNvSpPr txBox="1"/>
          <p:nvPr/>
        </p:nvSpPr>
        <p:spPr>
          <a:xfrm>
            <a:off x="10682103" y="4053899"/>
            <a:ext cx="47983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endParaRPr lang="en-US" sz="12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5" name="CuadroTexto 4">
            <a:extLst>
              <a:ext uri="{FF2B5EF4-FFF2-40B4-BE49-F238E27FC236}">
                <a16:creationId xmlns:a16="http://schemas.microsoft.com/office/drawing/2014/main" id="{DCC34E36-7D6B-4548-A610-BFBD228F17A6}"/>
              </a:ext>
            </a:extLst>
          </p:cNvPr>
          <p:cNvSpPr txBox="1"/>
          <p:nvPr/>
        </p:nvSpPr>
        <p:spPr>
          <a:xfrm>
            <a:off x="8401876" y="455332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167" name="CuadroTexto 4">
            <a:extLst>
              <a:ext uri="{FF2B5EF4-FFF2-40B4-BE49-F238E27FC236}">
                <a16:creationId xmlns:a16="http://schemas.microsoft.com/office/drawing/2014/main" id="{1FD2D2CC-5558-4FAD-BB75-F889D567A86C}"/>
              </a:ext>
            </a:extLst>
          </p:cNvPr>
          <p:cNvSpPr txBox="1"/>
          <p:nvPr/>
        </p:nvSpPr>
        <p:spPr>
          <a:xfrm>
            <a:off x="7033098" y="455332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168" name="CuadroTexto 4">
            <a:extLst>
              <a:ext uri="{FF2B5EF4-FFF2-40B4-BE49-F238E27FC236}">
                <a16:creationId xmlns:a16="http://schemas.microsoft.com/office/drawing/2014/main" id="{2D6719AE-34B0-4763-BB17-A26117C55B01}"/>
              </a:ext>
            </a:extLst>
          </p:cNvPr>
          <p:cNvSpPr txBox="1"/>
          <p:nvPr/>
        </p:nvSpPr>
        <p:spPr>
          <a:xfrm>
            <a:off x="6736764" y="5512884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050" b="1"/>
              <a:t>0</a:t>
            </a:r>
            <a:endParaRPr lang="en-US" sz="1050" b="1"/>
          </a:p>
        </p:txBody>
      </p:sp>
      <p:sp>
        <p:nvSpPr>
          <p:cNvPr id="171" name="CuadroTexto 4">
            <a:extLst>
              <a:ext uri="{FF2B5EF4-FFF2-40B4-BE49-F238E27FC236}">
                <a16:creationId xmlns:a16="http://schemas.microsoft.com/office/drawing/2014/main" id="{69B875BF-5C6B-429E-9D38-A859D19E9D01}"/>
              </a:ext>
            </a:extLst>
          </p:cNvPr>
          <p:cNvSpPr txBox="1"/>
          <p:nvPr/>
        </p:nvSpPr>
        <p:spPr>
          <a:xfrm>
            <a:off x="5297430" y="5512884"/>
            <a:ext cx="240243" cy="26161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172" name="CuadroTexto 12">
            <a:extLst>
              <a:ext uri="{FF2B5EF4-FFF2-40B4-BE49-F238E27FC236}">
                <a16:creationId xmlns:a16="http://schemas.microsoft.com/office/drawing/2014/main" id="{D1EF4A95-C6C4-4A77-B118-A5CAB538E05C}"/>
              </a:ext>
            </a:extLst>
          </p:cNvPr>
          <p:cNvSpPr txBox="1"/>
          <p:nvPr/>
        </p:nvSpPr>
        <p:spPr>
          <a:xfrm>
            <a:off x="5856103" y="3433010"/>
            <a:ext cx="47983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endParaRPr lang="en-US" sz="12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3" name="CuadroTexto 12">
            <a:extLst>
              <a:ext uri="{FF2B5EF4-FFF2-40B4-BE49-F238E27FC236}">
                <a16:creationId xmlns:a16="http://schemas.microsoft.com/office/drawing/2014/main" id="{9253D801-749C-4414-A37C-A34D20F3134A}"/>
              </a:ext>
            </a:extLst>
          </p:cNvPr>
          <p:cNvSpPr txBox="1"/>
          <p:nvPr/>
        </p:nvSpPr>
        <p:spPr>
          <a:xfrm>
            <a:off x="7196658" y="3715231"/>
            <a:ext cx="479837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175" name="CuadroTexto 12">
            <a:extLst>
              <a:ext uri="{FF2B5EF4-FFF2-40B4-BE49-F238E27FC236}">
                <a16:creationId xmlns:a16="http://schemas.microsoft.com/office/drawing/2014/main" id="{1C82674F-B918-4FE2-8DCC-B20B3299FBD1}"/>
              </a:ext>
            </a:extLst>
          </p:cNvPr>
          <p:cNvSpPr txBox="1"/>
          <p:nvPr/>
        </p:nvSpPr>
        <p:spPr>
          <a:xfrm>
            <a:off x="4360325" y="4322010"/>
            <a:ext cx="47983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endParaRPr lang="en-US" sz="12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6" name="CuadroTexto 12">
            <a:extLst>
              <a:ext uri="{FF2B5EF4-FFF2-40B4-BE49-F238E27FC236}">
                <a16:creationId xmlns:a16="http://schemas.microsoft.com/office/drawing/2014/main" id="{FE0E7E47-163E-481B-93A8-AD388C393C7C}"/>
              </a:ext>
            </a:extLst>
          </p:cNvPr>
          <p:cNvSpPr txBox="1"/>
          <p:nvPr/>
        </p:nvSpPr>
        <p:spPr>
          <a:xfrm>
            <a:off x="7436547" y="4420788"/>
            <a:ext cx="47983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endParaRPr lang="en-US" sz="12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8" name="CuadroTexto 12">
            <a:extLst>
              <a:ext uri="{FF2B5EF4-FFF2-40B4-BE49-F238E27FC236}">
                <a16:creationId xmlns:a16="http://schemas.microsoft.com/office/drawing/2014/main" id="{A48A5DDA-CD91-4691-8E08-7E5DA338ED79}"/>
              </a:ext>
            </a:extLst>
          </p:cNvPr>
          <p:cNvSpPr txBox="1"/>
          <p:nvPr/>
        </p:nvSpPr>
        <p:spPr>
          <a:xfrm>
            <a:off x="5531547" y="4547787"/>
            <a:ext cx="479837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179" name="CuadroTexto 12">
            <a:extLst>
              <a:ext uri="{FF2B5EF4-FFF2-40B4-BE49-F238E27FC236}">
                <a16:creationId xmlns:a16="http://schemas.microsoft.com/office/drawing/2014/main" id="{7C03B0E9-6C8E-4F68-B737-0C33FB326AF4}"/>
              </a:ext>
            </a:extLst>
          </p:cNvPr>
          <p:cNvSpPr txBox="1"/>
          <p:nvPr/>
        </p:nvSpPr>
        <p:spPr>
          <a:xfrm>
            <a:off x="6364103" y="4533676"/>
            <a:ext cx="479837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20</a:t>
            </a:r>
          </a:p>
        </p:txBody>
      </p:sp>
      <p:sp>
        <p:nvSpPr>
          <p:cNvPr id="180" name="CuadroTexto 12">
            <a:extLst>
              <a:ext uri="{FF2B5EF4-FFF2-40B4-BE49-F238E27FC236}">
                <a16:creationId xmlns:a16="http://schemas.microsoft.com/office/drawing/2014/main" id="{C1BCAC98-9ECF-4726-90F9-65E141771389}"/>
              </a:ext>
            </a:extLst>
          </p:cNvPr>
          <p:cNvSpPr txBox="1"/>
          <p:nvPr/>
        </p:nvSpPr>
        <p:spPr>
          <a:xfrm>
            <a:off x="5870214" y="5394454"/>
            <a:ext cx="47983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endParaRPr lang="en-US" sz="12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2" name="CuadroTexto 12">
            <a:extLst>
              <a:ext uri="{FF2B5EF4-FFF2-40B4-BE49-F238E27FC236}">
                <a16:creationId xmlns:a16="http://schemas.microsoft.com/office/drawing/2014/main" id="{C2A9AF7A-C226-4E45-B822-76437EEC955A}"/>
              </a:ext>
            </a:extLst>
          </p:cNvPr>
          <p:cNvSpPr txBox="1"/>
          <p:nvPr/>
        </p:nvSpPr>
        <p:spPr>
          <a:xfrm>
            <a:off x="4444992" y="3715231"/>
            <a:ext cx="479837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12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20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5537497" y="5584460"/>
            <a:ext cx="1191204" cy="27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5466451" y="4610793"/>
            <a:ext cx="1574574" cy="88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7222870" y="4610793"/>
            <a:ext cx="1264129" cy="13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878750" y="3693571"/>
            <a:ext cx="1360536" cy="507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8061B4B-5564-4E57-AE2B-52023D09735A}"/>
              </a:ext>
            </a:extLst>
          </p:cNvPr>
          <p:cNvSpPr txBox="1"/>
          <p:nvPr/>
        </p:nvSpPr>
        <p:spPr>
          <a:xfrm>
            <a:off x="434622" y="3031066"/>
            <a:ext cx="14308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C00000"/>
                </a:solidFill>
                <a:latin typeface="Arial Narrow"/>
                <a:cs typeface="Segoe UI"/>
              </a:rPr>
              <a:t>Función Heurística</a:t>
            </a:r>
          </a:p>
          <a:p>
            <a:r>
              <a:rPr lang="es-ES">
                <a:solidFill>
                  <a:srgbClr val="C00000"/>
                </a:solidFill>
                <a:latin typeface="Arial Narrow"/>
                <a:cs typeface="Segoe UI"/>
              </a:rPr>
              <a:t>h(N)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D22091-6253-4559-88D6-7736D130D206}"/>
              </a:ext>
            </a:extLst>
          </p:cNvPr>
          <p:cNvSpPr txBox="1"/>
          <p:nvPr/>
        </p:nvSpPr>
        <p:spPr>
          <a:xfrm>
            <a:off x="10580511" y="2861733"/>
            <a:ext cx="11909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s-ES">
                <a:solidFill>
                  <a:srgbClr val="C00000"/>
                </a:solidFill>
                <a:latin typeface="Arial Narrow"/>
                <a:cs typeface="Segoe UI"/>
              </a:rPr>
              <a:t>Función de costo   g(N) 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2FA9241-A956-4759-9DEE-15AF323FE054}"/>
              </a:ext>
            </a:extLst>
          </p:cNvPr>
          <p:cNvSpPr txBox="1"/>
          <p:nvPr/>
        </p:nvSpPr>
        <p:spPr>
          <a:xfrm>
            <a:off x="5048956" y="5683955"/>
            <a:ext cx="46905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arrow"/>
                <a:cs typeface="Segoe UI"/>
              </a:rPr>
              <a:t>​</a:t>
            </a:r>
          </a:p>
          <a:p>
            <a:r>
              <a:rPr lang="es-ES">
                <a:solidFill>
                  <a:srgbClr val="C00000"/>
                </a:solidFill>
                <a:latin typeface="Arial Narrow"/>
                <a:cs typeface="Segoe UI"/>
              </a:rPr>
              <a:t>A* f(N) = h(N)+g(N) = (1+2+1+0)+(20+5+20+5) = 54</a:t>
            </a:r>
          </a:p>
          <a:p>
            <a:r>
              <a:rPr lang="es-ES">
                <a:solidFill>
                  <a:srgbClr val="C00000"/>
                </a:solidFill>
                <a:latin typeface="Arial Narrow"/>
                <a:cs typeface="Segoe UI"/>
              </a:rPr>
              <a:t>Este es el camino más corto, 54. Solo hay 2 caminos y por la izquierda da 56.</a:t>
            </a:r>
          </a:p>
        </p:txBody>
      </p:sp>
    </p:spTree>
    <p:extLst>
      <p:ext uri="{BB962C8B-B14F-4D97-AF65-F5344CB8AC3E}">
        <p14:creationId xmlns:p14="http://schemas.microsoft.com/office/powerpoint/2010/main" val="358899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2-1 - Espacio Problema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Hay un robot aspiradora que debe limpiar un apartamento que tiene dos habitaciones conectadas entre sí. Inicialmente, las dos habitaciones se encuentran sucias y el robot está localizado en la habitación de la derecha. Cuál es la secuencia de acciones requerida para que el apartamento quede limpio y el robot quede en su lugar de origen?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42499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Comprender elementos representativos del problema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Variables significativas y sus posibles valores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componentes del estado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Representarlo mediante una “TUPLA”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el estado inicial y final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2568275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Hi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 sz="2500">
                <a:latin typeface="Arial"/>
                <a:cs typeface="Arial"/>
              </a:rPr>
              <a:t>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8662" y="3121293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err="1">
                <a:latin typeface="Arial"/>
                <a:cs typeface="Arial"/>
              </a:rPr>
              <a:t>Hd</a:t>
            </a:r>
            <a:r>
              <a:rPr lang="en-GB" altLang="es-CO" sz="2500">
                <a:latin typeface="Arial"/>
                <a:cs typeface="Arial"/>
              </a:rPr>
              <a:t>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</a:rPr>
              <a:t>derecha</a:t>
            </a:r>
            <a:r>
              <a:rPr lang="en-GB" altLang="es-CO" sz="2500">
                <a:latin typeface="Arial"/>
                <a:cs typeface="Arial"/>
              </a:rPr>
              <a:t>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>
              <a:latin typeface="Arial"/>
              <a:cs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8662" y="5162011"/>
            <a:ext cx="7809120" cy="13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Estado</a:t>
            </a:r>
            <a:r>
              <a:rPr lang="en-GB" altLang="es-CO" sz="2500">
                <a:latin typeface="Arial"/>
                <a:cs typeface="Arial"/>
              </a:rPr>
              <a:t>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 err="1">
                <a:latin typeface="Arial"/>
                <a:cs typeface="Arial"/>
              </a:rPr>
              <a:t>Inicial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(S,S,R)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>
                <a:latin typeface="Arial"/>
                <a:cs typeface="Arial"/>
                <a:sym typeface="Symbol" pitchFamily="18" charset="2"/>
              </a:rPr>
              <a:t>Final  (L,L,R)</a:t>
            </a:r>
            <a:endParaRPr lang="en-GB" altLang="es-CO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38662" y="3617517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Rp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Posición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del robot  L-R</a:t>
            </a:r>
            <a:endParaRPr lang="en-GB" altLang="es-CO"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5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87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acciones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Operadores que cambian el estado del mundo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38662" y="2453758"/>
            <a:ext cx="7809120" cy="2037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Acciones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Mi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Izquierda</a:t>
            </a:r>
            <a:endParaRPr lang="en-GB" altLang="es-CO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Md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  <a:sym typeface="Symbol" pitchFamily="18" charset="2"/>
              </a:rPr>
              <a:t>Li</a:t>
            </a:r>
            <a:r>
              <a:rPr lang="en-GB" altLang="es-CO">
                <a:latin typeface="Arial"/>
                <a:cs typeface="Arial"/>
              </a:rPr>
              <a:t>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a Izquierda</a:t>
            </a:r>
            <a:endParaRPr lang="en-GB" altLang="es-CO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Ld </a:t>
            </a:r>
            <a:r>
              <a:rPr lang="en-GB">
                <a:latin typeface="Arial"/>
                <a:cs typeface="Arial"/>
              </a:rPr>
              <a:t>  </a:t>
            </a:r>
            <a:r>
              <a:rPr lang="en-GB" altLang="es-CO">
                <a:latin typeface="Arial"/>
                <a:cs typeface="Arial"/>
              </a:rPr>
              <a:t>  Limpiar a </a:t>
            </a:r>
            <a:r>
              <a:rPr lang="en-GB" altLang="es-CO" err="1">
                <a:latin typeface="Arial"/>
                <a:cs typeface="Arial"/>
              </a:rPr>
              <a:t>Derecha</a:t>
            </a:r>
            <a:endParaRPr lang="en-GB" altLang="es-CO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endParaRPr lang="en-GB" altLang="es-CO">
              <a:latin typeface="Arial" charset="0"/>
              <a:cs typeface="Arial" charset="0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82406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Mi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804795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Mi 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habitacion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≠ L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Rp' = L</a:t>
            </a:r>
            <a:endParaRPr lang="en-GB" altLang="es-CO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Md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Md 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de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 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</a:t>
            </a:r>
            <a:r>
              <a:rPr lang="en-GB">
                <a:latin typeface="Arial"/>
                <a:cs typeface="Times New Roman"/>
                <a:sym typeface="Symbol" pitchFamily="18" charset="2"/>
              </a:rPr>
              <a:t>≠ R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Hi'=Hi 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'=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 Rp'=R</a:t>
            </a:r>
            <a:endParaRPr lang="en-GB" altLang="es-CO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2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61530"/>
            <a:ext cx="9239174" cy="55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izquierda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935424"/>
            <a:ext cx="8580456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Li 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endParaRPr lang="en-GB" altLang="es-CO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Hi=S Rp=L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>
                <a:latin typeface="Arial"/>
                <a:cs typeface="Arial"/>
                <a:sym typeface="Symbol" pitchFamily="18" charset="2"/>
              </a:rPr>
              <a:t>Hi’=L</a:t>
            </a:r>
            <a:endParaRPr lang="en-GB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10199502" cy="4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Font typeface="Arial"/>
              <a:buBlip>
                <a:blip r:embed="rId3"/>
              </a:buBlip>
            </a:pP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derecha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(</a:t>
            </a:r>
            <a:r>
              <a:rPr lang="en-GB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)  (Hi’,</a:t>
            </a:r>
            <a:r>
              <a:rPr lang="en-GB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>
                <a:latin typeface="Arial"/>
                <a:cs typeface="Arial"/>
              </a:rPr>
              <a:t>Ld </a:t>
            </a:r>
            <a:r>
              <a:rPr lang="es-ES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err="1">
              <a:latin typeface="Arial" charset="0"/>
              <a:cs typeface="Arial" charset="0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=S Rp=R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>
                <a:latin typeface="Arial"/>
                <a:cs typeface="Arial"/>
                <a:sym typeface="Symbol" pitchFamily="18" charset="2"/>
              </a:rPr>
              <a:t>’=L</a:t>
            </a:r>
            <a:endParaRPr lang="en-GB" altLang="es-CO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4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0"/>
            <a:ext cx="12201128" cy="6863135"/>
          </a:xfrm>
        </p:spPr>
      </p:pic>
      <p:pic>
        <p:nvPicPr>
          <p:cNvPr id="118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09" y="2518907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Mostrar el espacio de búsqueda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Desarrollar el grafo</a:t>
            </a:r>
          </a:p>
        </p:txBody>
      </p:sp>
      <p:sp>
        <p:nvSpPr>
          <p:cNvPr id="113" name="Line 115"/>
          <p:cNvSpPr>
            <a:spLocks noChangeShapeType="1"/>
          </p:cNvSpPr>
          <p:nvPr/>
        </p:nvSpPr>
        <p:spPr bwMode="auto">
          <a:xfrm>
            <a:off x="5059837" y="3202008"/>
            <a:ext cx="992687" cy="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grpSp>
        <p:nvGrpSpPr>
          <p:cNvPr id="112" name="Group 112"/>
          <p:cNvGrpSpPr>
            <a:grpSpLocks/>
          </p:cNvGrpSpPr>
          <p:nvPr/>
        </p:nvGrpSpPr>
        <p:grpSpPr bwMode="auto">
          <a:xfrm>
            <a:off x="4368638" y="2982005"/>
            <a:ext cx="696960" cy="414764"/>
            <a:chOff x="1584" y="3072"/>
            <a:chExt cx="484" cy="288"/>
          </a:xfrm>
        </p:grpSpPr>
        <p:sp>
          <p:nvSpPr>
            <p:cNvPr id="116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17" name="Text Box 114"/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119" name="Group 112"/>
          <p:cNvGrpSpPr>
            <a:grpSpLocks/>
          </p:cNvGrpSpPr>
          <p:nvPr/>
        </p:nvGrpSpPr>
        <p:grpSpPr bwMode="auto">
          <a:xfrm>
            <a:off x="6077004" y="3019481"/>
            <a:ext cx="715680" cy="414764"/>
            <a:chOff x="1584" y="3072"/>
            <a:chExt cx="497" cy="288"/>
          </a:xfrm>
        </p:grpSpPr>
        <p:sp>
          <p:nvSpPr>
            <p:cNvPr id="120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21" name="Text Box 114"/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70A509FC-7E25-478F-8FE1-897177B37722}"/>
              </a:ext>
            </a:extLst>
          </p:cNvPr>
          <p:cNvGrpSpPr>
            <a:grpSpLocks/>
          </p:cNvGrpSpPr>
          <p:nvPr/>
        </p:nvGrpSpPr>
        <p:grpSpPr bwMode="auto">
          <a:xfrm>
            <a:off x="6453231" y="4280733"/>
            <a:ext cx="694080" cy="414764"/>
            <a:chOff x="1584" y="3072"/>
            <a:chExt cx="482" cy="288"/>
          </a:xfrm>
        </p:grpSpPr>
        <p:sp>
          <p:nvSpPr>
            <p:cNvPr id="15" name="Oval 113">
              <a:extLst>
                <a:ext uri="{FF2B5EF4-FFF2-40B4-BE49-F238E27FC236}">
                  <a16:creationId xmlns:a16="http://schemas.microsoft.com/office/drawing/2014/main" id="{FCEB6D1E-8063-4F16-A064-C13F021F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6" name="Text Box 114">
              <a:extLst>
                <a:ext uri="{FF2B5EF4-FFF2-40B4-BE49-F238E27FC236}">
                  <a16:creationId xmlns:a16="http://schemas.microsoft.com/office/drawing/2014/main" id="{05A8A24B-38E7-4E36-A854-B3E78B89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7" name="Group 112">
            <a:extLst>
              <a:ext uri="{FF2B5EF4-FFF2-40B4-BE49-F238E27FC236}">
                <a16:creationId xmlns:a16="http://schemas.microsoft.com/office/drawing/2014/main" id="{89424093-26ED-41C0-8BBE-D32038CA1E27}"/>
              </a:ext>
            </a:extLst>
          </p:cNvPr>
          <p:cNvGrpSpPr>
            <a:grpSpLocks/>
          </p:cNvGrpSpPr>
          <p:nvPr/>
        </p:nvGrpSpPr>
        <p:grpSpPr bwMode="auto">
          <a:xfrm>
            <a:off x="8116956" y="4280732"/>
            <a:ext cx="691200" cy="414764"/>
            <a:chOff x="1584" y="3072"/>
            <a:chExt cx="480" cy="288"/>
          </a:xfrm>
        </p:grpSpPr>
        <p:sp>
          <p:nvSpPr>
            <p:cNvPr id="18" name="Oval 113">
              <a:extLst>
                <a:ext uri="{FF2B5EF4-FFF2-40B4-BE49-F238E27FC236}">
                  <a16:creationId xmlns:a16="http://schemas.microsoft.com/office/drawing/2014/main" id="{E7A62F56-3588-4BA7-9EE6-D02E2AF5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9" name="Text Box 114">
              <a:extLst>
                <a:ext uri="{FF2B5EF4-FFF2-40B4-BE49-F238E27FC236}">
                  <a16:creationId xmlns:a16="http://schemas.microsoft.com/office/drawing/2014/main" id="{E9307032-C414-4A50-B28B-C1F669295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3" name="Group 112">
            <a:extLst>
              <a:ext uri="{FF2B5EF4-FFF2-40B4-BE49-F238E27FC236}">
                <a16:creationId xmlns:a16="http://schemas.microsoft.com/office/drawing/2014/main" id="{A06E80AA-9163-416D-932F-1420C0B04F19}"/>
              </a:ext>
            </a:extLst>
          </p:cNvPr>
          <p:cNvGrpSpPr>
            <a:grpSpLocks/>
          </p:cNvGrpSpPr>
          <p:nvPr/>
        </p:nvGrpSpPr>
        <p:grpSpPr bwMode="auto">
          <a:xfrm>
            <a:off x="4401116" y="5546214"/>
            <a:ext cx="696960" cy="414764"/>
            <a:chOff x="1584" y="3072"/>
            <a:chExt cx="484" cy="288"/>
          </a:xfrm>
        </p:grpSpPr>
        <p:sp>
          <p:nvSpPr>
            <p:cNvPr id="24" name="Oval 113">
              <a:extLst>
                <a:ext uri="{FF2B5EF4-FFF2-40B4-BE49-F238E27FC236}">
                  <a16:creationId xmlns:a16="http://schemas.microsoft.com/office/drawing/2014/main" id="{82A1338E-0BFD-4D71-B6F2-9C7B7205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5" name="Text Box 114">
              <a:extLst>
                <a:ext uri="{FF2B5EF4-FFF2-40B4-BE49-F238E27FC236}">
                  <a16:creationId xmlns:a16="http://schemas.microsoft.com/office/drawing/2014/main" id="{C70A3829-34B1-46BD-9D95-9DCB8D63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6" name="Group 112">
            <a:extLst>
              <a:ext uri="{FF2B5EF4-FFF2-40B4-BE49-F238E27FC236}">
                <a16:creationId xmlns:a16="http://schemas.microsoft.com/office/drawing/2014/main" id="{A3E492DE-8AA6-4138-82FA-EAC0DA7C817B}"/>
              </a:ext>
            </a:extLst>
          </p:cNvPr>
          <p:cNvGrpSpPr>
            <a:grpSpLocks/>
          </p:cNvGrpSpPr>
          <p:nvPr/>
        </p:nvGrpSpPr>
        <p:grpSpPr bwMode="auto">
          <a:xfrm>
            <a:off x="4015296" y="4231541"/>
            <a:ext cx="696960" cy="414764"/>
            <a:chOff x="1584" y="3072"/>
            <a:chExt cx="484" cy="288"/>
          </a:xfrm>
        </p:grpSpPr>
        <p:sp>
          <p:nvSpPr>
            <p:cNvPr id="27" name="Oval 113">
              <a:extLst>
                <a:ext uri="{FF2B5EF4-FFF2-40B4-BE49-F238E27FC236}">
                  <a16:creationId xmlns:a16="http://schemas.microsoft.com/office/drawing/2014/main" id="{977A24FF-7D60-444E-8868-CD44F299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8" name="Text Box 114">
              <a:extLst>
                <a:ext uri="{FF2B5EF4-FFF2-40B4-BE49-F238E27FC236}">
                  <a16:creationId xmlns:a16="http://schemas.microsoft.com/office/drawing/2014/main" id="{3D31582E-9B9F-4D6C-8E34-8435407DC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9" name="Group 112">
            <a:extLst>
              <a:ext uri="{FF2B5EF4-FFF2-40B4-BE49-F238E27FC236}">
                <a16:creationId xmlns:a16="http://schemas.microsoft.com/office/drawing/2014/main" id="{A7ED8A18-A933-448E-8C34-E7F6091FDF54}"/>
              </a:ext>
            </a:extLst>
          </p:cNvPr>
          <p:cNvGrpSpPr>
            <a:grpSpLocks/>
          </p:cNvGrpSpPr>
          <p:nvPr/>
        </p:nvGrpSpPr>
        <p:grpSpPr bwMode="auto">
          <a:xfrm>
            <a:off x="2347642" y="4275442"/>
            <a:ext cx="696960" cy="414764"/>
            <a:chOff x="1584" y="3072"/>
            <a:chExt cx="484" cy="288"/>
          </a:xfrm>
        </p:grpSpPr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C9BB5280-32AC-4637-8AF2-45A47CC40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2" name="Text Box 114">
              <a:extLst>
                <a:ext uri="{FF2B5EF4-FFF2-40B4-BE49-F238E27FC236}">
                  <a16:creationId xmlns:a16="http://schemas.microsoft.com/office/drawing/2014/main" id="{A3326BD4-9977-4B9B-9012-E43EF58E4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3" name="Group 112">
            <a:extLst>
              <a:ext uri="{FF2B5EF4-FFF2-40B4-BE49-F238E27FC236}">
                <a16:creationId xmlns:a16="http://schemas.microsoft.com/office/drawing/2014/main" id="{C716A131-5C1E-48F5-A1DB-6154EDB8C01C}"/>
              </a:ext>
            </a:extLst>
          </p:cNvPr>
          <p:cNvGrpSpPr>
            <a:grpSpLocks/>
          </p:cNvGrpSpPr>
          <p:nvPr/>
        </p:nvGrpSpPr>
        <p:grpSpPr bwMode="auto">
          <a:xfrm>
            <a:off x="6100563" y="5553317"/>
            <a:ext cx="691200" cy="414764"/>
            <a:chOff x="1584" y="3072"/>
            <a:chExt cx="480" cy="288"/>
          </a:xfrm>
        </p:grpSpPr>
        <p:sp>
          <p:nvSpPr>
            <p:cNvPr id="34" name="Oval 113">
              <a:extLst>
                <a:ext uri="{FF2B5EF4-FFF2-40B4-BE49-F238E27FC236}">
                  <a16:creationId xmlns:a16="http://schemas.microsoft.com/office/drawing/2014/main" id="{11D14FA3-8620-4C75-A35E-74FA95AC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5" name="Text Box 114">
              <a:extLst>
                <a:ext uri="{FF2B5EF4-FFF2-40B4-BE49-F238E27FC236}">
                  <a16:creationId xmlns:a16="http://schemas.microsoft.com/office/drawing/2014/main" id="{DE2D2D93-EA5E-4E91-9E53-348FF1F82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sp>
        <p:nvSpPr>
          <p:cNvPr id="36" name="Text Box 116">
            <a:extLst>
              <a:ext uri="{FF2B5EF4-FFF2-40B4-BE49-F238E27FC236}">
                <a16:creationId xmlns:a16="http://schemas.microsoft.com/office/drawing/2014/main" id="{FB25B349-0F4A-4728-B71C-BD81A240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534" y="4096740"/>
            <a:ext cx="598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Md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7" name="Text Box 116">
            <a:extLst>
              <a:ext uri="{FF2B5EF4-FFF2-40B4-BE49-F238E27FC236}">
                <a16:creationId xmlns:a16="http://schemas.microsoft.com/office/drawing/2014/main" id="{07D089F1-ED12-496D-81B6-4B2CB547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879" y="4059265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Mi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603F83BE-49C5-4B31-A7D6-9DEB9BB2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744" y="3255329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39" name="Text Box 116">
            <a:extLst>
              <a:ext uri="{FF2B5EF4-FFF2-40B4-BE49-F238E27FC236}">
                <a16:creationId xmlns:a16="http://schemas.microsoft.com/office/drawing/2014/main" id="{DDAAEF8D-8CCA-4215-A2BC-476C7807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96" y="3262109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0" name="Text Box 116">
            <a:extLst>
              <a:ext uri="{FF2B5EF4-FFF2-40B4-BE49-F238E27FC236}">
                <a16:creationId xmlns:a16="http://schemas.microsoft.com/office/drawing/2014/main" id="{77570868-0F64-4F46-80B6-34048497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192" y="4433662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1" name="Text Box 116">
            <a:extLst>
              <a:ext uri="{FF2B5EF4-FFF2-40B4-BE49-F238E27FC236}">
                <a16:creationId xmlns:a16="http://schemas.microsoft.com/office/drawing/2014/main" id="{969E426F-38E5-4D3E-8E01-27AF973E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077" y="4433662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43" name="Text Box 116">
            <a:extLst>
              <a:ext uri="{FF2B5EF4-FFF2-40B4-BE49-F238E27FC236}">
                <a16:creationId xmlns:a16="http://schemas.microsoft.com/office/drawing/2014/main" id="{FF2B01B5-90E2-4398-873E-03DADB5D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743" y="2418378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2" name="Line 115">
            <a:extLst>
              <a:ext uri="{FF2B5EF4-FFF2-40B4-BE49-F238E27FC236}">
                <a16:creationId xmlns:a16="http://schemas.microsoft.com/office/drawing/2014/main" id="{644C2912-C2EA-5C43-B089-F039E754C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6947" y="3414816"/>
            <a:ext cx="2049549" cy="88186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4" name="Line 115">
            <a:extLst>
              <a:ext uri="{FF2B5EF4-FFF2-40B4-BE49-F238E27FC236}">
                <a16:creationId xmlns:a16="http://schemas.microsoft.com/office/drawing/2014/main" id="{0E29C892-46C6-DD4B-AE2A-A520B3369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8842" y="4466072"/>
            <a:ext cx="95970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05516E57-9B4E-9E44-B0AD-72A8E4662E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7930" y="3439200"/>
            <a:ext cx="2049549" cy="83624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6" name="Line 115">
            <a:extLst>
              <a:ext uri="{FF2B5EF4-FFF2-40B4-BE49-F238E27FC236}">
                <a16:creationId xmlns:a16="http://schemas.microsoft.com/office/drawing/2014/main" id="{1684624F-5D80-964B-BD55-788EC7922E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852" y="4583633"/>
            <a:ext cx="1813098" cy="96258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7" name="Line 115">
            <a:extLst>
              <a:ext uri="{FF2B5EF4-FFF2-40B4-BE49-F238E27FC236}">
                <a16:creationId xmlns:a16="http://schemas.microsoft.com/office/drawing/2014/main" id="{C81ADA6D-7B76-A74E-8AA3-0340E1D08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6496" y="4690204"/>
            <a:ext cx="2023647" cy="848946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8" name="Line 115">
            <a:extLst>
              <a:ext uri="{FF2B5EF4-FFF2-40B4-BE49-F238E27FC236}">
                <a16:creationId xmlns:a16="http://schemas.microsoft.com/office/drawing/2014/main" id="{A83DD27B-4A69-524B-924C-6E0AA4555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519" y="4475652"/>
            <a:ext cx="1013222" cy="791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9" name="Line 115">
            <a:extLst>
              <a:ext uri="{FF2B5EF4-FFF2-40B4-BE49-F238E27FC236}">
                <a16:creationId xmlns:a16="http://schemas.microsoft.com/office/drawing/2014/main" id="{91BCD73A-9C4B-324B-99E0-AB813B2EB6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92316" y="5741816"/>
            <a:ext cx="1022128" cy="2981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328981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542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Analizar el espacio de estados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 finito o infinito?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Cuántos estados hay?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Están conectados todos los estados?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3018223"/>
            <a:ext cx="1001780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Si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hay un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cantidad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exacta de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estados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definidos</a:t>
            </a:r>
            <a:endParaRPr lang="en-GB" altLang="es-CO" sz="2500" err="1">
              <a:latin typeface="Arial"/>
              <a:cs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38662" y="4150052"/>
            <a:ext cx="10633665" cy="45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8 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Hi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alternativas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2 y Rp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alternativas</a:t>
            </a:r>
            <a:endParaRPr lang="en-GB" altLang="es-CO" sz="2900" err="1">
              <a:latin typeface="Arial"/>
              <a:cs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8662" y="5241680"/>
            <a:ext cx="10017802" cy="76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No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no hay una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operación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que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cambie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el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estado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de una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limpia</a:t>
            </a:r>
            <a:endParaRPr lang="en-GB" altLang="es-CO"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44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a Ciegas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A partir del análisis y modelo desarrollado en el taller 2-1, problema del robot aspiradora, realice la simulación de cómo se desarrollarían la búsqueda en profundidad y en amplitud.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1C773E-75E9-4034-A3FA-E068526E8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8869"/>
              </p:ext>
            </p:extLst>
          </p:nvPr>
        </p:nvGraphicFramePr>
        <p:xfrm>
          <a:off x="510691" y="344997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9B2C138-7948-42F2-BC85-2D178D114283}"/>
              </a:ext>
            </a:extLst>
          </p:cNvPr>
          <p:cNvSpPr/>
          <p:nvPr/>
        </p:nvSpPr>
        <p:spPr>
          <a:xfrm>
            <a:off x="10093615" y="2530041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SSR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07FA14-9572-44FA-B96E-40B65AEDB573}"/>
              </a:ext>
            </a:extLst>
          </p:cNvPr>
          <p:cNvSpPr/>
          <p:nvPr/>
        </p:nvSpPr>
        <p:spPr>
          <a:xfrm>
            <a:off x="9248107" y="3427738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SSL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05BC71-E3E9-439C-AD5D-F14F9889D2E0}"/>
              </a:ext>
            </a:extLst>
          </p:cNvPr>
          <p:cNvSpPr/>
          <p:nvPr/>
        </p:nvSpPr>
        <p:spPr>
          <a:xfrm>
            <a:off x="11012189" y="342773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SLR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37E4E-6636-4043-B9CF-FC18D4D67DBD}"/>
              </a:ext>
            </a:extLst>
          </p:cNvPr>
          <p:cNvCxnSpPr/>
          <p:nvPr/>
        </p:nvCxnSpPr>
        <p:spPr>
          <a:xfrm flipV="1">
            <a:off x="9936731" y="2993905"/>
            <a:ext cx="209910" cy="45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C98F8-6E13-4B95-AD0C-2A566763A50C}"/>
              </a:ext>
            </a:extLst>
          </p:cNvPr>
          <p:cNvCxnSpPr>
            <a:cxnSpLocks/>
          </p:cNvCxnSpPr>
          <p:nvPr/>
        </p:nvCxnSpPr>
        <p:spPr>
          <a:xfrm flipH="1" flipV="1">
            <a:off x="10937396" y="3037037"/>
            <a:ext cx="293298" cy="408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2B10F92-980A-4A8F-93B7-BB7700F4A579}"/>
              </a:ext>
            </a:extLst>
          </p:cNvPr>
          <p:cNvSpPr/>
          <p:nvPr/>
        </p:nvSpPr>
        <p:spPr>
          <a:xfrm>
            <a:off x="9104333" y="432149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LSL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98AD1E-B873-431F-916C-B15195455B59}"/>
              </a:ext>
            </a:extLst>
          </p:cNvPr>
          <p:cNvSpPr/>
          <p:nvPr/>
        </p:nvSpPr>
        <p:spPr>
          <a:xfrm>
            <a:off x="10911547" y="4434151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SLL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1F7479-8FEC-4240-B902-7A299FF49489}"/>
              </a:ext>
            </a:extLst>
          </p:cNvPr>
          <p:cNvCxnSpPr>
            <a:cxnSpLocks/>
          </p:cNvCxnSpPr>
          <p:nvPr/>
        </p:nvCxnSpPr>
        <p:spPr>
          <a:xfrm flipH="1">
            <a:off x="11368716" y="4049201"/>
            <a:ext cx="92015" cy="368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45713C-9BDF-474C-ACE1-A5211F576F62}"/>
              </a:ext>
            </a:extLst>
          </p:cNvPr>
          <p:cNvSpPr/>
          <p:nvPr/>
        </p:nvSpPr>
        <p:spPr>
          <a:xfrm>
            <a:off x="10650194" y="553470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LLL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2D703B-21DE-4A1F-A646-14D5955135EA}"/>
              </a:ext>
            </a:extLst>
          </p:cNvPr>
          <p:cNvCxnSpPr>
            <a:cxnSpLocks/>
          </p:cNvCxnSpPr>
          <p:nvPr/>
        </p:nvCxnSpPr>
        <p:spPr>
          <a:xfrm flipH="1">
            <a:off x="11109924" y="5084369"/>
            <a:ext cx="163900" cy="425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4C405F6-971F-4EC1-877A-FE9CC9F2CBC1}"/>
              </a:ext>
            </a:extLst>
          </p:cNvPr>
          <p:cNvSpPr/>
          <p:nvPr/>
        </p:nvSpPr>
        <p:spPr>
          <a:xfrm>
            <a:off x="8874296" y="5242830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LSR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B3209-F663-4431-AFB3-D6343540183E}"/>
              </a:ext>
            </a:extLst>
          </p:cNvPr>
          <p:cNvCxnSpPr>
            <a:cxnSpLocks/>
          </p:cNvCxnSpPr>
          <p:nvPr/>
        </p:nvCxnSpPr>
        <p:spPr>
          <a:xfrm flipV="1">
            <a:off x="9576023" y="4009592"/>
            <a:ext cx="94891" cy="30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855E461-7867-4FBB-9AF7-79A2F82FF1BC}"/>
              </a:ext>
            </a:extLst>
          </p:cNvPr>
          <p:cNvSpPr/>
          <p:nvPr/>
        </p:nvSpPr>
        <p:spPr>
          <a:xfrm>
            <a:off x="8788820" y="6110394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LLR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EF55E-71AB-4A14-B6D3-638B02F29F0A}"/>
              </a:ext>
            </a:extLst>
          </p:cNvPr>
          <p:cNvCxnSpPr>
            <a:cxnSpLocks/>
          </p:cNvCxnSpPr>
          <p:nvPr/>
        </p:nvCxnSpPr>
        <p:spPr>
          <a:xfrm flipH="1">
            <a:off x="9270305" y="4895584"/>
            <a:ext cx="120768" cy="33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5F80E-1DA7-481F-A871-D70109D36097}"/>
              </a:ext>
            </a:extLst>
          </p:cNvPr>
          <p:cNvCxnSpPr>
            <a:cxnSpLocks/>
          </p:cNvCxnSpPr>
          <p:nvPr/>
        </p:nvCxnSpPr>
        <p:spPr>
          <a:xfrm flipH="1">
            <a:off x="9197237" y="5855913"/>
            <a:ext cx="120768" cy="33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4AABC-1665-43D7-9881-EDDBE2453E0D}"/>
              </a:ext>
            </a:extLst>
          </p:cNvPr>
          <p:cNvCxnSpPr>
            <a:cxnSpLocks/>
          </p:cNvCxnSpPr>
          <p:nvPr/>
        </p:nvCxnSpPr>
        <p:spPr>
          <a:xfrm flipH="1">
            <a:off x="9542293" y="5899045"/>
            <a:ext cx="1127183" cy="439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7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revision>1</cp:revision>
  <dcterms:created xsi:type="dcterms:W3CDTF">2017-03-01T15:55:36Z</dcterms:created>
  <dcterms:modified xsi:type="dcterms:W3CDTF">2021-02-16T22:50:39Z</dcterms:modified>
</cp:coreProperties>
</file>