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445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512" r:id="rId12"/>
    <p:sldId id="491" r:id="rId13"/>
    <p:sldId id="492" r:id="rId14"/>
    <p:sldId id="493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3" r:id="rId25"/>
    <p:sldId id="511" r:id="rId2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0C480-80F2-6CD6-596D-53DA0F8F3F7F}" v="1186" dt="2021-02-24T16:46:56.916"/>
    <p1510:client id="{45E9375C-36C7-41EF-9A1B-7645DF646744}" v="44" dt="2021-02-24T15:20:04.042"/>
    <p1510:client id="{688A6AD2-E2AD-2A5D-83EA-C0B284713030}" v="34" dt="2021-02-24T15:25:44.234"/>
    <p1510:client id="{BD45147A-9808-7B2A-5F0C-8AFA2661E4B5}" v="46" dt="2021-02-24T14:50:48.205"/>
    <p1510:client id="{E07D1D41-0CEA-304B-9727-9D4DFB384810}" v="272" dt="2021-02-24T16:19:44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Rene Ramirez Castro" userId="S::ivan_ramirez@javeriana.edu.co::94edf796-c7e6-4335-b841-ff315b4fe805" providerId="AD" clId="Web-{BD45147A-9808-7B2A-5F0C-8AFA2661E4B5}"/>
    <pc:docChg chg="modSld">
      <pc:chgData name="Ivan Rene Ramirez Castro" userId="S::ivan_ramirez@javeriana.edu.co::94edf796-c7e6-4335-b841-ff315b4fe805" providerId="AD" clId="Web-{BD45147A-9808-7B2A-5F0C-8AFA2661E4B5}" dt="2021-02-24T14:50:48.205" v="42" actId="20577"/>
      <pc:docMkLst>
        <pc:docMk/>
      </pc:docMkLst>
      <pc:sldChg chg="modSp">
        <pc:chgData name="Ivan Rene Ramirez Castro" userId="S::ivan_ramirez@javeriana.edu.co::94edf796-c7e6-4335-b841-ff315b4fe805" providerId="AD" clId="Web-{BD45147A-9808-7B2A-5F0C-8AFA2661E4B5}" dt="2021-02-24T14:49:07.109" v="40" actId="20577"/>
        <pc:sldMkLst>
          <pc:docMk/>
          <pc:sldMk cId="328592097" sldId="445"/>
        </pc:sldMkLst>
        <pc:spChg chg="mod">
          <ac:chgData name="Ivan Rene Ramirez Castro" userId="S::ivan_ramirez@javeriana.edu.co::94edf796-c7e6-4335-b841-ff315b4fe805" providerId="AD" clId="Web-{BD45147A-9808-7B2A-5F0C-8AFA2661E4B5}" dt="2021-02-24T14:49:07.109" v="40" actId="20577"/>
          <ac:spMkLst>
            <pc:docMk/>
            <pc:sldMk cId="328592097" sldId="445"/>
            <ac:spMk id="9" creationId="{00000000-0000-0000-0000-000000000000}"/>
          </ac:spMkLst>
        </pc:spChg>
      </pc:sldChg>
      <pc:sldChg chg="modSp">
        <pc:chgData name="Ivan Rene Ramirez Castro" userId="S::ivan_ramirez@javeriana.edu.co::94edf796-c7e6-4335-b841-ff315b4fe805" providerId="AD" clId="Web-{BD45147A-9808-7B2A-5F0C-8AFA2661E4B5}" dt="2021-02-24T14:50:48.205" v="42" actId="20577"/>
        <pc:sldMkLst>
          <pc:docMk/>
          <pc:sldMk cId="1899735193" sldId="481"/>
        </pc:sldMkLst>
        <pc:spChg chg="mod">
          <ac:chgData name="Ivan Rene Ramirez Castro" userId="S::ivan_ramirez@javeriana.edu.co::94edf796-c7e6-4335-b841-ff315b4fe805" providerId="AD" clId="Web-{BD45147A-9808-7B2A-5F0C-8AFA2661E4B5}" dt="2021-02-24T14:50:48.205" v="42" actId="20577"/>
          <ac:spMkLst>
            <pc:docMk/>
            <pc:sldMk cId="1899735193" sldId="481"/>
            <ac:spMk id="6" creationId="{00000000-0000-0000-0000-000000000000}"/>
          </ac:spMkLst>
        </pc:spChg>
      </pc:sldChg>
    </pc:docChg>
  </pc:docChgLst>
  <pc:docChgLst>
    <pc:chgData name="Oscar Giovanni Fonseca Neira" userId="S::fonseca.oscar@javeriana.edu.co::a4c637aa-9b5b-41a0-a94c-eee62eef30c7" providerId="AD" clId="Web-{10F0C480-80F2-6CD6-596D-53DA0F8F3F7F}"/>
    <pc:docChg chg="addSld delSld modSld sldOrd">
      <pc:chgData name="Oscar Giovanni Fonseca Neira" userId="S::fonseca.oscar@javeriana.edu.co::a4c637aa-9b5b-41a0-a94c-eee62eef30c7" providerId="AD" clId="Web-{10F0C480-80F2-6CD6-596D-53DA0F8F3F7F}" dt="2021-02-24T16:46:56.916" v="704" actId="14100"/>
      <pc:docMkLst>
        <pc:docMk/>
      </pc:docMkLst>
      <pc:sldChg chg="modSp">
        <pc:chgData name="Oscar Giovanni Fonseca Neira" userId="S::fonseca.oscar@javeriana.edu.co::a4c637aa-9b5b-41a0-a94c-eee62eef30c7" providerId="AD" clId="Web-{10F0C480-80F2-6CD6-596D-53DA0F8F3F7F}" dt="2021-02-24T16:12:55.287" v="663" actId="20577"/>
        <pc:sldMkLst>
          <pc:docMk/>
          <pc:sldMk cId="2456205748" sldId="491"/>
        </pc:sldMkLst>
        <pc:graphicFrameChg chg="modGraphic">
          <ac:chgData name="Oscar Giovanni Fonseca Neira" userId="S::fonseca.oscar@javeriana.edu.co::a4c637aa-9b5b-41a0-a94c-eee62eef30c7" providerId="AD" clId="Web-{10F0C480-80F2-6CD6-596D-53DA0F8F3F7F}" dt="2021-02-24T16:12:55.287" v="663" actId="20577"/>
          <ac:graphicFrameMkLst>
            <pc:docMk/>
            <pc:sldMk cId="2456205748" sldId="491"/>
            <ac:graphicFrameMk id="15" creationId="{00000000-0000-0000-0000-000000000000}"/>
          </ac:graphicFrameMkLst>
        </pc:graphicFrameChg>
      </pc:sldChg>
      <pc:sldChg chg="modSp">
        <pc:chgData name="Oscar Giovanni Fonseca Neira" userId="S::fonseca.oscar@javeriana.edu.co::a4c637aa-9b5b-41a0-a94c-eee62eef30c7" providerId="AD" clId="Web-{10F0C480-80F2-6CD6-596D-53DA0F8F3F7F}" dt="2021-02-24T16:13:01.474" v="666" actId="20577"/>
        <pc:sldMkLst>
          <pc:docMk/>
          <pc:sldMk cId="4057273133" sldId="492"/>
        </pc:sldMkLst>
        <pc:graphicFrameChg chg="modGraphic">
          <ac:chgData name="Oscar Giovanni Fonseca Neira" userId="S::fonseca.oscar@javeriana.edu.co::a4c637aa-9b5b-41a0-a94c-eee62eef30c7" providerId="AD" clId="Web-{10F0C480-80F2-6CD6-596D-53DA0F8F3F7F}" dt="2021-02-24T16:13:01.474" v="666" actId="20577"/>
          <ac:graphicFrameMkLst>
            <pc:docMk/>
            <pc:sldMk cId="4057273133" sldId="492"/>
            <ac:graphicFrameMk id="21" creationId="{00000000-0000-0000-0000-000000000000}"/>
          </ac:graphicFrameMkLst>
        </pc:graphicFrameChg>
      </pc:sldChg>
      <pc:sldChg chg="addSp modSp addAnim">
        <pc:chgData name="Oscar Giovanni Fonseca Neira" userId="S::fonseca.oscar@javeriana.edu.co::a4c637aa-9b5b-41a0-a94c-eee62eef30c7" providerId="AD" clId="Web-{10F0C480-80F2-6CD6-596D-53DA0F8F3F7F}" dt="2021-02-24T15:28:01.012" v="71" actId="1076"/>
        <pc:sldMkLst>
          <pc:docMk/>
          <pc:sldMk cId="65312071" sldId="493"/>
        </pc:sldMkLst>
        <pc:spChg chg="mod">
          <ac:chgData name="Oscar Giovanni Fonseca Neira" userId="S::fonseca.oscar@javeriana.edu.co::a4c637aa-9b5b-41a0-a94c-eee62eef30c7" providerId="AD" clId="Web-{10F0C480-80F2-6CD6-596D-53DA0F8F3F7F}" dt="2021-02-24T15:28:01.012" v="71" actId="1076"/>
          <ac:spMkLst>
            <pc:docMk/>
            <pc:sldMk cId="65312071" sldId="493"/>
            <ac:spMk id="43" creationId="{00000000-0000-0000-0000-000000000000}"/>
          </ac:spMkLst>
        </pc:spChg>
        <pc:spChg chg="add mod">
          <ac:chgData name="Oscar Giovanni Fonseca Neira" userId="S::fonseca.oscar@javeriana.edu.co::a4c637aa-9b5b-41a0-a94c-eee62eef30c7" providerId="AD" clId="Web-{10F0C480-80F2-6CD6-596D-53DA0F8F3F7F}" dt="2021-02-24T15:26:16.459" v="3" actId="1076"/>
          <ac:spMkLst>
            <pc:docMk/>
            <pc:sldMk cId="65312071" sldId="493"/>
            <ac:spMk id="175" creationId="{9F8A0E73-0569-484F-BD5F-1FC8ECF21E05}"/>
          </ac:spMkLst>
        </pc:spChg>
      </pc:sldChg>
      <pc:sldChg chg="del ord">
        <pc:chgData name="Oscar Giovanni Fonseca Neira" userId="S::fonseca.oscar@javeriana.edu.co::a4c637aa-9b5b-41a0-a94c-eee62eef30c7" providerId="AD" clId="Web-{10F0C480-80F2-6CD6-596D-53DA0F8F3F7F}" dt="2021-02-24T16:11:04.671" v="636"/>
        <pc:sldMkLst>
          <pc:docMk/>
          <pc:sldMk cId="500548892" sldId="494"/>
        </pc:sldMkLst>
      </pc:sldChg>
      <pc:sldChg chg="del">
        <pc:chgData name="Oscar Giovanni Fonseca Neira" userId="S::fonseca.oscar@javeriana.edu.co::a4c637aa-9b5b-41a0-a94c-eee62eef30c7" providerId="AD" clId="Web-{10F0C480-80F2-6CD6-596D-53DA0F8F3F7F}" dt="2021-02-24T16:11:04.687" v="639"/>
        <pc:sldMkLst>
          <pc:docMk/>
          <pc:sldMk cId="42415221" sldId="495"/>
        </pc:sldMkLst>
      </pc:sldChg>
      <pc:sldChg chg="del">
        <pc:chgData name="Oscar Giovanni Fonseca Neira" userId="S::fonseca.oscar@javeriana.edu.co::a4c637aa-9b5b-41a0-a94c-eee62eef30c7" providerId="AD" clId="Web-{10F0C480-80F2-6CD6-596D-53DA0F8F3F7F}" dt="2021-02-24T16:11:04.687" v="638"/>
        <pc:sldMkLst>
          <pc:docMk/>
          <pc:sldMk cId="745385261" sldId="496"/>
        </pc:sldMkLst>
      </pc:sldChg>
      <pc:sldChg chg="del">
        <pc:chgData name="Oscar Giovanni Fonseca Neira" userId="S::fonseca.oscar@javeriana.edu.co::a4c637aa-9b5b-41a0-a94c-eee62eef30c7" providerId="AD" clId="Web-{10F0C480-80F2-6CD6-596D-53DA0F8F3F7F}" dt="2021-02-24T16:11:04.687" v="637"/>
        <pc:sldMkLst>
          <pc:docMk/>
          <pc:sldMk cId="3519598513" sldId="497"/>
        </pc:sldMkLst>
      </pc:sldChg>
      <pc:sldChg chg="del">
        <pc:chgData name="Oscar Giovanni Fonseca Neira" userId="S::fonseca.oscar@javeriana.edu.co::a4c637aa-9b5b-41a0-a94c-eee62eef30c7" providerId="AD" clId="Web-{10F0C480-80F2-6CD6-596D-53DA0F8F3F7F}" dt="2021-02-24T16:11:04.671" v="635"/>
        <pc:sldMkLst>
          <pc:docMk/>
          <pc:sldMk cId="2625573055" sldId="498"/>
        </pc:sldMkLst>
      </pc:sldChg>
      <pc:sldChg chg="del">
        <pc:chgData name="Oscar Giovanni Fonseca Neira" userId="S::fonseca.oscar@javeriana.edu.co::a4c637aa-9b5b-41a0-a94c-eee62eef30c7" providerId="AD" clId="Web-{10F0C480-80F2-6CD6-596D-53DA0F8F3F7F}" dt="2021-02-24T16:11:04.671" v="634"/>
        <pc:sldMkLst>
          <pc:docMk/>
          <pc:sldMk cId="2611730979" sldId="499"/>
        </pc:sldMkLst>
      </pc:sldChg>
      <pc:sldChg chg="del">
        <pc:chgData name="Oscar Giovanni Fonseca Neira" userId="S::fonseca.oscar@javeriana.edu.co::a4c637aa-9b5b-41a0-a94c-eee62eef30c7" providerId="AD" clId="Web-{10F0C480-80F2-6CD6-596D-53DA0F8F3F7F}" dt="2021-02-24T16:11:04.671" v="633"/>
        <pc:sldMkLst>
          <pc:docMk/>
          <pc:sldMk cId="1130677686" sldId="500"/>
        </pc:sldMkLst>
      </pc:sldChg>
      <pc:sldChg chg="del">
        <pc:chgData name="Oscar Giovanni Fonseca Neira" userId="S::fonseca.oscar@javeriana.edu.co::a4c637aa-9b5b-41a0-a94c-eee62eef30c7" providerId="AD" clId="Web-{10F0C480-80F2-6CD6-596D-53DA0F8F3F7F}" dt="2021-02-24T16:11:04.671" v="632"/>
        <pc:sldMkLst>
          <pc:docMk/>
          <pc:sldMk cId="3641672909" sldId="501"/>
        </pc:sldMkLst>
      </pc:sldChg>
      <pc:sldChg chg="addSp delSp modSp ord addAnim delAnim">
        <pc:chgData name="Oscar Giovanni Fonseca Neira" userId="S::fonseca.oscar@javeriana.edu.co::a4c637aa-9b5b-41a0-a94c-eee62eef30c7" providerId="AD" clId="Web-{10F0C480-80F2-6CD6-596D-53DA0F8F3F7F}" dt="2021-02-24T15:32:09.854" v="94" actId="14100"/>
        <pc:sldMkLst>
          <pc:docMk/>
          <pc:sldMk cId="463988722" sldId="502"/>
        </pc:sldMkLst>
        <pc:spChg chg="add del">
          <ac:chgData name="Oscar Giovanni Fonseca Neira" userId="S::fonseca.oscar@javeriana.edu.co::a4c637aa-9b5b-41a0-a94c-eee62eef30c7" providerId="AD" clId="Web-{10F0C480-80F2-6CD6-596D-53DA0F8F3F7F}" dt="2021-02-24T15:26:08.803" v="1"/>
          <ac:spMkLst>
            <pc:docMk/>
            <pc:sldMk cId="463988722" sldId="502"/>
            <ac:spMk id="2" creationId="{4A712579-6AD5-4DCD-974B-9F4B4ECDE674}"/>
          </ac:spMkLst>
        </pc:spChg>
        <pc:spChg chg="mod">
          <ac:chgData name="Oscar Giovanni Fonseca Neira" userId="S::fonseca.oscar@javeriana.edu.co::a4c637aa-9b5b-41a0-a94c-eee62eef30c7" providerId="AD" clId="Web-{10F0C480-80F2-6CD6-596D-53DA0F8F3F7F}" dt="2021-02-24T15:32:09.854" v="94" actId="14100"/>
          <ac:spMkLst>
            <pc:docMk/>
            <pc:sldMk cId="463988722" sldId="502"/>
            <ac:spMk id="12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10F0C480-80F2-6CD6-596D-53DA0F8F3F7F}" dt="2021-02-24T15:30:31.739" v="89"/>
          <ac:spMkLst>
            <pc:docMk/>
            <pc:sldMk cId="463988722" sldId="502"/>
            <ac:spMk id="14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10F0C480-80F2-6CD6-596D-53DA0F8F3F7F}" dt="2021-02-24T15:30:35.802" v="90"/>
          <ac:spMkLst>
            <pc:docMk/>
            <pc:sldMk cId="463988722" sldId="502"/>
            <ac:spMk id="15" creationId="{00000000-0000-0000-0000-000000000000}"/>
          </ac:spMkLst>
        </pc:spChg>
        <pc:picChg chg="mod">
          <ac:chgData name="Oscar Giovanni Fonseca Neira" userId="S::fonseca.oscar@javeriana.edu.co::a4c637aa-9b5b-41a0-a94c-eee62eef30c7" providerId="AD" clId="Web-{10F0C480-80F2-6CD6-596D-53DA0F8F3F7F}" dt="2021-02-24T15:30:45.130" v="92" actId="1076"/>
          <ac:picMkLst>
            <pc:docMk/>
            <pc:sldMk cId="463988722" sldId="502"/>
            <ac:picMk id="13" creationId="{00000000-0000-0000-0000-000000000000}"/>
          </ac:picMkLst>
        </pc:picChg>
      </pc:sldChg>
      <pc:sldChg chg="addSp delSp modSp ord">
        <pc:chgData name="Oscar Giovanni Fonseca Neira" userId="S::fonseca.oscar@javeriana.edu.co::a4c637aa-9b5b-41a0-a94c-eee62eef30c7" providerId="AD" clId="Web-{10F0C480-80F2-6CD6-596D-53DA0F8F3F7F}" dt="2021-02-24T16:15:55.609" v="673" actId="1076"/>
        <pc:sldMkLst>
          <pc:docMk/>
          <pc:sldMk cId="3727603773" sldId="503"/>
        </pc:sldMkLst>
        <pc:spChg chg="mod">
          <ac:chgData name="Oscar Giovanni Fonseca Neira" userId="S::fonseca.oscar@javeriana.edu.co::a4c637aa-9b5b-41a0-a94c-eee62eef30c7" providerId="AD" clId="Web-{10F0C480-80F2-6CD6-596D-53DA0F8F3F7F}" dt="2021-02-24T15:33:03.997" v="106" actId="20577"/>
          <ac:spMkLst>
            <pc:docMk/>
            <pc:sldMk cId="3727603773" sldId="503"/>
            <ac:spMk id="12" creationId="{00000000-0000-0000-0000-000000000000}"/>
          </ac:spMkLst>
        </pc:spChg>
        <pc:grpChg chg="add">
          <ac:chgData name="Oscar Giovanni Fonseca Neira" userId="S::fonseca.oscar@javeriana.edu.co::a4c637aa-9b5b-41a0-a94c-eee62eef30c7" providerId="AD" clId="Web-{10F0C480-80F2-6CD6-596D-53DA0F8F3F7F}" dt="2021-02-24T16:15:52.843" v="672"/>
          <ac:grpSpMkLst>
            <pc:docMk/>
            <pc:sldMk cId="3727603773" sldId="503"/>
            <ac:grpSpMk id="2" creationId="{2647BF52-64F1-46F2-99E1-AD0D89CF206B}"/>
          </ac:grpSpMkLst>
        </pc:grpChg>
        <pc:grpChg chg="del">
          <ac:chgData name="Oscar Giovanni Fonseca Neira" userId="S::fonseca.oscar@javeriana.edu.co::a4c637aa-9b5b-41a0-a94c-eee62eef30c7" providerId="AD" clId="Web-{10F0C480-80F2-6CD6-596D-53DA0F8F3F7F}" dt="2021-02-24T16:15:25.717" v="668"/>
          <ac:grpSpMkLst>
            <pc:docMk/>
            <pc:sldMk cId="3727603773" sldId="503"/>
            <ac:grpSpMk id="9" creationId="{00000000-0000-0000-0000-000000000000}"/>
          </ac:grpSpMkLst>
        </pc:grpChg>
        <pc:picChg chg="mod">
          <ac:chgData name="Oscar Giovanni Fonseca Neira" userId="S::fonseca.oscar@javeriana.edu.co::a4c637aa-9b5b-41a0-a94c-eee62eef30c7" providerId="AD" clId="Web-{10F0C480-80F2-6CD6-596D-53DA0F8F3F7F}" dt="2021-02-24T16:15:55.609" v="673" actId="1076"/>
          <ac:picMkLst>
            <pc:docMk/>
            <pc:sldMk cId="3727603773" sldId="503"/>
            <ac:picMk id="13" creationId="{00000000-0000-0000-0000-000000000000}"/>
          </ac:picMkLst>
        </pc:picChg>
      </pc:sldChg>
      <pc:sldChg chg="addSp delSp modSp ord">
        <pc:chgData name="Oscar Giovanni Fonseca Neira" userId="S::fonseca.oscar@javeriana.edu.co::a4c637aa-9b5b-41a0-a94c-eee62eef30c7" providerId="AD" clId="Web-{10F0C480-80F2-6CD6-596D-53DA0F8F3F7F}" dt="2021-02-24T16:15:09.857" v="667" actId="1076"/>
        <pc:sldMkLst>
          <pc:docMk/>
          <pc:sldMk cId="4097342313" sldId="504"/>
        </pc:sldMkLst>
        <pc:spChg chg="mod">
          <ac:chgData name="Oscar Giovanni Fonseca Neira" userId="S::fonseca.oscar@javeriana.edu.co::a4c637aa-9b5b-41a0-a94c-eee62eef30c7" providerId="AD" clId="Web-{10F0C480-80F2-6CD6-596D-53DA0F8F3F7F}" dt="2021-02-24T16:15:09.857" v="667" actId="1076"/>
          <ac:spMkLst>
            <pc:docMk/>
            <pc:sldMk cId="4097342313" sldId="504"/>
            <ac:spMk id="9" creationId="{00000000-0000-0000-0000-000000000000}"/>
          </ac:spMkLst>
        </pc:spChg>
        <pc:spChg chg="add del mod">
          <ac:chgData name="Oscar Giovanni Fonseca Neira" userId="S::fonseca.oscar@javeriana.edu.co::a4c637aa-9b5b-41a0-a94c-eee62eef30c7" providerId="AD" clId="Web-{10F0C480-80F2-6CD6-596D-53DA0F8F3F7F}" dt="2021-02-24T15:36:29.071" v="128" actId="1076"/>
          <ac:spMkLst>
            <pc:docMk/>
            <pc:sldMk cId="4097342313" sldId="504"/>
            <ac:spMk id="10" creationId="{00000000-0000-0000-0000-000000000000}"/>
          </ac:spMkLst>
        </pc:spChg>
      </pc:sldChg>
      <pc:sldChg chg="addSp modSp ord">
        <pc:chgData name="Oscar Giovanni Fonseca Neira" userId="S::fonseca.oscar@javeriana.edu.co::a4c637aa-9b5b-41a0-a94c-eee62eef30c7" providerId="AD" clId="Web-{10F0C480-80F2-6CD6-596D-53DA0F8F3F7F}" dt="2021-02-24T16:16:23.267" v="678" actId="20577"/>
        <pc:sldMkLst>
          <pc:docMk/>
          <pc:sldMk cId="411921841" sldId="505"/>
        </pc:sldMkLst>
        <pc:spChg chg="mod">
          <ac:chgData name="Oscar Giovanni Fonseca Neira" userId="S::fonseca.oscar@javeriana.edu.co::a4c637aa-9b5b-41a0-a94c-eee62eef30c7" providerId="AD" clId="Web-{10F0C480-80F2-6CD6-596D-53DA0F8F3F7F}" dt="2021-02-24T16:16:23.267" v="678" actId="20577"/>
          <ac:spMkLst>
            <pc:docMk/>
            <pc:sldMk cId="411921841" sldId="505"/>
            <ac:spMk id="7" creationId="{00000000-0000-0000-0000-000000000000}"/>
          </ac:spMkLst>
        </pc:spChg>
        <pc:spChg chg="add">
          <ac:chgData name="Oscar Giovanni Fonseca Neira" userId="S::fonseca.oscar@javeriana.edu.co::a4c637aa-9b5b-41a0-a94c-eee62eef30c7" providerId="AD" clId="Web-{10F0C480-80F2-6CD6-596D-53DA0F8F3F7F}" dt="2021-02-24T16:15:28.529" v="669"/>
          <ac:spMkLst>
            <pc:docMk/>
            <pc:sldMk cId="411921841" sldId="505"/>
            <ac:spMk id="9" creationId="{0AF441B0-EE9D-4B4A-940C-B357EA7D6BCF}"/>
          </ac:spMkLst>
        </pc:spChg>
        <pc:spChg chg="mod">
          <ac:chgData name="Oscar Giovanni Fonseca Neira" userId="S::fonseca.oscar@javeriana.edu.co::a4c637aa-9b5b-41a0-a94c-eee62eef30c7" providerId="AD" clId="Web-{10F0C480-80F2-6CD6-596D-53DA0F8F3F7F}" dt="2021-02-24T15:37:50.513" v="131" actId="20577"/>
          <ac:spMkLst>
            <pc:docMk/>
            <pc:sldMk cId="411921841" sldId="505"/>
            <ac:spMk id="10" creationId="{00000000-0000-0000-0000-000000000000}"/>
          </ac:spMkLst>
        </pc:spChg>
        <pc:spChg chg="add">
          <ac:chgData name="Oscar Giovanni Fonseca Neira" userId="S::fonseca.oscar@javeriana.edu.co::a4c637aa-9b5b-41a0-a94c-eee62eef30c7" providerId="AD" clId="Web-{10F0C480-80F2-6CD6-596D-53DA0F8F3F7F}" dt="2021-02-24T16:15:28.529" v="669"/>
          <ac:spMkLst>
            <pc:docMk/>
            <pc:sldMk cId="411921841" sldId="505"/>
            <ac:spMk id="11" creationId="{313922A7-14C0-4047-883E-6DA3372769B3}"/>
          </ac:spMkLst>
        </pc:spChg>
        <pc:grpChg chg="add mod">
          <ac:chgData name="Oscar Giovanni Fonseca Neira" userId="S::fonseca.oscar@javeriana.edu.co::a4c637aa-9b5b-41a0-a94c-eee62eef30c7" providerId="AD" clId="Web-{10F0C480-80F2-6CD6-596D-53DA0F8F3F7F}" dt="2021-02-24T16:15:32.139" v="670" actId="1076"/>
          <ac:grpSpMkLst>
            <pc:docMk/>
            <pc:sldMk cId="411921841" sldId="505"/>
            <ac:grpSpMk id="6" creationId="{D104E4DF-FC24-44F8-BABE-0BC516C69439}"/>
          </ac:grpSpMkLst>
        </pc:grpChg>
        <pc:grpChg chg="add">
          <ac:chgData name="Oscar Giovanni Fonseca Neira" userId="S::fonseca.oscar@javeriana.edu.co::a4c637aa-9b5b-41a0-a94c-eee62eef30c7" providerId="AD" clId="Web-{10F0C480-80F2-6CD6-596D-53DA0F8F3F7F}" dt="2021-02-24T16:15:28.529" v="669"/>
          <ac:grpSpMkLst>
            <pc:docMk/>
            <pc:sldMk cId="411921841" sldId="505"/>
            <ac:grpSpMk id="8" creationId="{9E68D4D2-5A43-448D-B1CE-23BA22015AA1}"/>
          </ac:grpSpMkLst>
        </pc:grpChg>
      </pc:sldChg>
      <pc:sldChg chg="addSp modSp ord">
        <pc:chgData name="Oscar Giovanni Fonseca Neira" userId="S::fonseca.oscar@javeriana.edu.co::a4c637aa-9b5b-41a0-a94c-eee62eef30c7" providerId="AD" clId="Web-{10F0C480-80F2-6CD6-596D-53DA0F8F3F7F}" dt="2021-02-24T16:17:11.738" v="687" actId="20577"/>
        <pc:sldMkLst>
          <pc:docMk/>
          <pc:sldMk cId="2292473940" sldId="506"/>
        </pc:sldMkLst>
        <pc:spChg chg="mod">
          <ac:chgData name="Oscar Giovanni Fonseca Neira" userId="S::fonseca.oscar@javeriana.edu.co::a4c637aa-9b5b-41a0-a94c-eee62eef30c7" providerId="AD" clId="Web-{10F0C480-80F2-6CD6-596D-53DA0F8F3F7F}" dt="2021-02-24T15:38:45.095" v="134" actId="20577"/>
          <ac:spMkLst>
            <pc:docMk/>
            <pc:sldMk cId="2292473940" sldId="506"/>
            <ac:spMk id="10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10F0C480-80F2-6CD6-596D-53DA0F8F3F7F}" dt="2021-02-24T16:17:11.738" v="687" actId="20577"/>
          <ac:spMkLst>
            <pc:docMk/>
            <pc:sldMk cId="2292473940" sldId="506"/>
            <ac:spMk id="11" creationId="{50BD2452-629D-4D35-B060-266F161C1736}"/>
          </ac:spMkLst>
        </pc:spChg>
        <pc:grpChg chg="add">
          <ac:chgData name="Oscar Giovanni Fonseca Neira" userId="S::fonseca.oscar@javeriana.edu.co::a4c637aa-9b5b-41a0-a94c-eee62eef30c7" providerId="AD" clId="Web-{10F0C480-80F2-6CD6-596D-53DA0F8F3F7F}" dt="2021-02-24T16:16:34.142" v="679"/>
          <ac:grpSpMkLst>
            <pc:docMk/>
            <pc:sldMk cId="2292473940" sldId="506"/>
            <ac:grpSpMk id="2" creationId="{51CCD612-F10E-48CF-A987-4D5E140A3FA3}"/>
          </ac:grpSpMkLst>
        </pc:grpChg>
      </pc:sldChg>
      <pc:sldChg chg="modSp ord">
        <pc:chgData name="Oscar Giovanni Fonseca Neira" userId="S::fonseca.oscar@javeriana.edu.co::a4c637aa-9b5b-41a0-a94c-eee62eef30c7" providerId="AD" clId="Web-{10F0C480-80F2-6CD6-596D-53DA0F8F3F7F}" dt="2021-02-24T15:39:29.003" v="139" actId="20577"/>
        <pc:sldMkLst>
          <pc:docMk/>
          <pc:sldMk cId="1044457830" sldId="507"/>
        </pc:sldMkLst>
        <pc:spChg chg="mod">
          <ac:chgData name="Oscar Giovanni Fonseca Neira" userId="S::fonseca.oscar@javeriana.edu.co::a4c637aa-9b5b-41a0-a94c-eee62eef30c7" providerId="AD" clId="Web-{10F0C480-80F2-6CD6-596D-53DA0F8F3F7F}" dt="2021-02-24T15:39:29.003" v="139" actId="20577"/>
          <ac:spMkLst>
            <pc:docMk/>
            <pc:sldMk cId="1044457830" sldId="507"/>
            <ac:spMk id="10" creationId="{00000000-0000-0000-0000-000000000000}"/>
          </ac:spMkLst>
        </pc:spChg>
      </pc:sldChg>
      <pc:sldChg chg="modSp ord">
        <pc:chgData name="Oscar Giovanni Fonseca Neira" userId="S::fonseca.oscar@javeriana.edu.co::a4c637aa-9b5b-41a0-a94c-eee62eef30c7" providerId="AD" clId="Web-{10F0C480-80F2-6CD6-596D-53DA0F8F3F7F}" dt="2021-02-24T15:53:10.096" v="191" actId="20577"/>
        <pc:sldMkLst>
          <pc:docMk/>
          <pc:sldMk cId="363007829" sldId="508"/>
        </pc:sldMkLst>
        <pc:spChg chg="mod">
          <ac:chgData name="Oscar Giovanni Fonseca Neira" userId="S::fonseca.oscar@javeriana.edu.co::a4c637aa-9b5b-41a0-a94c-eee62eef30c7" providerId="AD" clId="Web-{10F0C480-80F2-6CD6-596D-53DA0F8F3F7F}" dt="2021-02-24T15:53:10.096" v="191" actId="20577"/>
          <ac:spMkLst>
            <pc:docMk/>
            <pc:sldMk cId="363007829" sldId="508"/>
            <ac:spMk id="6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10F0C480-80F2-6CD6-596D-53DA0F8F3F7F}" dt="2021-02-24T15:41:16.744" v="141" actId="20577"/>
          <ac:spMkLst>
            <pc:docMk/>
            <pc:sldMk cId="363007829" sldId="508"/>
            <ac:spMk id="10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10F0C480-80F2-6CD6-596D-53DA0F8F3F7F}" dt="2021-02-24T15:46:02.588" v="158" actId="20577"/>
          <ac:spMkLst>
            <pc:docMk/>
            <pc:sldMk cId="363007829" sldId="508"/>
            <ac:spMk id="13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10F0C480-80F2-6CD6-596D-53DA0F8F3F7F}" dt="2021-02-24T15:46:30.933" v="162" actId="20577"/>
          <ac:spMkLst>
            <pc:docMk/>
            <pc:sldMk cId="363007829" sldId="508"/>
            <ac:spMk id="17" creationId="{00000000-0000-0000-0000-000000000000}"/>
          </ac:spMkLst>
        </pc:spChg>
      </pc:sldChg>
      <pc:sldChg chg="modSp ord">
        <pc:chgData name="Oscar Giovanni Fonseca Neira" userId="S::fonseca.oscar@javeriana.edu.co::a4c637aa-9b5b-41a0-a94c-eee62eef30c7" providerId="AD" clId="Web-{10F0C480-80F2-6CD6-596D-53DA0F8F3F7F}" dt="2021-02-24T16:46:56.916" v="704" actId="14100"/>
        <pc:sldMkLst>
          <pc:docMk/>
          <pc:sldMk cId="135350142" sldId="509"/>
        </pc:sldMkLst>
        <pc:spChg chg="mod">
          <ac:chgData name="Oscar Giovanni Fonseca Neira" userId="S::fonseca.oscar@javeriana.edu.co::a4c637aa-9b5b-41a0-a94c-eee62eef30c7" providerId="AD" clId="Web-{10F0C480-80F2-6CD6-596D-53DA0F8F3F7F}" dt="2021-02-24T15:47:48.640" v="175" actId="20577"/>
          <ac:spMkLst>
            <pc:docMk/>
            <pc:sldMk cId="135350142" sldId="509"/>
            <ac:spMk id="6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10F0C480-80F2-6CD6-596D-53DA0F8F3F7F}" dt="2021-02-24T15:47:30.639" v="165" actId="20577"/>
          <ac:spMkLst>
            <pc:docMk/>
            <pc:sldMk cId="135350142" sldId="509"/>
            <ac:spMk id="10" creationId="{00000000-0000-0000-0000-000000000000}"/>
          </ac:spMkLst>
        </pc:spChg>
        <pc:grpChg chg="mod">
          <ac:chgData name="Oscar Giovanni Fonseca Neira" userId="S::fonseca.oscar@javeriana.edu.co::a4c637aa-9b5b-41a0-a94c-eee62eef30c7" providerId="AD" clId="Web-{10F0C480-80F2-6CD6-596D-53DA0F8F3F7F}" dt="2021-02-24T16:46:56.916" v="704" actId="14100"/>
          <ac:grpSpMkLst>
            <pc:docMk/>
            <pc:sldMk cId="135350142" sldId="509"/>
            <ac:grpSpMk id="18" creationId="{00000000-0000-0000-0000-000000000000}"/>
          </ac:grpSpMkLst>
        </pc:grpChg>
      </pc:sldChg>
      <pc:sldChg chg="modSp ord">
        <pc:chgData name="Oscar Giovanni Fonseca Neira" userId="S::fonseca.oscar@javeriana.edu.co::a4c637aa-9b5b-41a0-a94c-eee62eef30c7" providerId="AD" clId="Web-{10F0C480-80F2-6CD6-596D-53DA0F8F3F7F}" dt="2021-02-24T16:18:29.289" v="693" actId="20577"/>
        <pc:sldMkLst>
          <pc:docMk/>
          <pc:sldMk cId="2494466255" sldId="510"/>
        </pc:sldMkLst>
        <pc:spChg chg="mod">
          <ac:chgData name="Oscar Giovanni Fonseca Neira" userId="S::fonseca.oscar@javeriana.edu.co::a4c637aa-9b5b-41a0-a94c-eee62eef30c7" providerId="AD" clId="Web-{10F0C480-80F2-6CD6-596D-53DA0F8F3F7F}" dt="2021-02-24T16:18:29.289" v="693" actId="20577"/>
          <ac:spMkLst>
            <pc:docMk/>
            <pc:sldMk cId="2494466255" sldId="510"/>
            <ac:spMk id="9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10F0C480-80F2-6CD6-596D-53DA0F8F3F7F}" dt="2021-02-24T15:52:06.702" v="188" actId="20577"/>
          <ac:spMkLst>
            <pc:docMk/>
            <pc:sldMk cId="2494466255" sldId="510"/>
            <ac:spMk id="10" creationId="{00000000-0000-0000-0000-000000000000}"/>
          </ac:spMkLst>
        </pc:spChg>
      </pc:sldChg>
      <pc:sldChg chg="modSp ord">
        <pc:chgData name="Oscar Giovanni Fonseca Neira" userId="S::fonseca.oscar@javeriana.edu.co::a4c637aa-9b5b-41a0-a94c-eee62eef30c7" providerId="AD" clId="Web-{10F0C480-80F2-6CD6-596D-53DA0F8F3F7F}" dt="2021-02-24T16:18:51.572" v="703" actId="20577"/>
        <pc:sldMkLst>
          <pc:docMk/>
          <pc:sldMk cId="2240991549" sldId="511"/>
        </pc:sldMkLst>
        <pc:spChg chg="mod">
          <ac:chgData name="Oscar Giovanni Fonseca Neira" userId="S::fonseca.oscar@javeriana.edu.co::a4c637aa-9b5b-41a0-a94c-eee62eef30c7" providerId="AD" clId="Web-{10F0C480-80F2-6CD6-596D-53DA0F8F3F7F}" dt="2021-02-24T16:18:51.572" v="703" actId="20577"/>
          <ac:spMkLst>
            <pc:docMk/>
            <pc:sldMk cId="2240991549" sldId="511"/>
            <ac:spMk id="12" creationId="{00000000-0000-0000-0000-000000000000}"/>
          </ac:spMkLst>
        </pc:spChg>
        <pc:grpChg chg="mod">
          <ac:chgData name="Oscar Giovanni Fonseca Neira" userId="S::fonseca.oscar@javeriana.edu.co::a4c637aa-9b5b-41a0-a94c-eee62eef30c7" providerId="AD" clId="Web-{10F0C480-80F2-6CD6-596D-53DA0F8F3F7F}" dt="2021-02-24T16:10:22.887" v="611" actId="1076"/>
          <ac:grpSpMkLst>
            <pc:docMk/>
            <pc:sldMk cId="2240991549" sldId="511"/>
            <ac:grpSpMk id="14" creationId="{00000000-0000-0000-0000-000000000000}"/>
          </ac:grpSpMkLst>
        </pc:grpChg>
        <pc:picChg chg="mod">
          <ac:chgData name="Oscar Giovanni Fonseca Neira" userId="S::fonseca.oscar@javeriana.edu.co::a4c637aa-9b5b-41a0-a94c-eee62eef30c7" providerId="AD" clId="Web-{10F0C480-80F2-6CD6-596D-53DA0F8F3F7F}" dt="2021-02-24T16:10:20.606" v="610" actId="1076"/>
          <ac:picMkLst>
            <pc:docMk/>
            <pc:sldMk cId="2240991549" sldId="511"/>
            <ac:picMk id="13" creationId="{00000000-0000-0000-0000-000000000000}"/>
          </ac:picMkLst>
        </pc:picChg>
      </pc:sldChg>
      <pc:sldChg chg="modSp">
        <pc:chgData name="Oscar Giovanni Fonseca Neira" userId="S::fonseca.oscar@javeriana.edu.co::a4c637aa-9b5b-41a0-a94c-eee62eef30c7" providerId="AD" clId="Web-{10F0C480-80F2-6CD6-596D-53DA0F8F3F7F}" dt="2021-02-24T16:12:17.534" v="660" actId="20577"/>
        <pc:sldMkLst>
          <pc:docMk/>
          <pc:sldMk cId="4159212755" sldId="512"/>
        </pc:sldMkLst>
        <pc:spChg chg="mod">
          <ac:chgData name="Oscar Giovanni Fonseca Neira" userId="S::fonseca.oscar@javeriana.edu.co::a4c637aa-9b5b-41a0-a94c-eee62eef30c7" providerId="AD" clId="Web-{10F0C480-80F2-6CD6-596D-53DA0F8F3F7F}" dt="2021-02-24T16:11:34.251" v="644" actId="20577"/>
          <ac:spMkLst>
            <pc:docMk/>
            <pc:sldMk cId="4159212755" sldId="512"/>
            <ac:spMk id="7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10F0C480-80F2-6CD6-596D-53DA0F8F3F7F}" dt="2021-02-24T16:12:17.534" v="660" actId="20577"/>
          <ac:spMkLst>
            <pc:docMk/>
            <pc:sldMk cId="4159212755" sldId="512"/>
            <ac:spMk id="10" creationId="{00000000-0000-0000-0000-000000000000}"/>
          </ac:spMkLst>
        </pc:spChg>
        <pc:picChg chg="mod">
          <ac:chgData name="Oscar Giovanni Fonseca Neira" userId="S::fonseca.oscar@javeriana.edu.co::a4c637aa-9b5b-41a0-a94c-eee62eef30c7" providerId="AD" clId="Web-{10F0C480-80F2-6CD6-596D-53DA0F8F3F7F}" dt="2021-02-24T16:12:08.018" v="646" actId="1076"/>
          <ac:picMkLst>
            <pc:docMk/>
            <pc:sldMk cId="4159212755" sldId="512"/>
            <ac:picMk id="4" creationId="{00000000-0000-0000-0000-000000000000}"/>
          </ac:picMkLst>
        </pc:picChg>
      </pc:sldChg>
      <pc:sldChg chg="add del ord replId">
        <pc:chgData name="Oscar Giovanni Fonseca Neira" userId="S::fonseca.oscar@javeriana.edu.co::a4c637aa-9b5b-41a0-a94c-eee62eef30c7" providerId="AD" clId="Web-{10F0C480-80F2-6CD6-596D-53DA0F8F3F7F}" dt="2021-02-24T15:28:53.812" v="77"/>
        <pc:sldMkLst>
          <pc:docMk/>
          <pc:sldMk cId="1943957555" sldId="513"/>
        </pc:sldMkLst>
      </pc:sldChg>
      <pc:sldChg chg="modSp add ord replId addAnim delAnim">
        <pc:chgData name="Oscar Giovanni Fonseca Neira" userId="S::fonseca.oscar@javeriana.edu.co::a4c637aa-9b5b-41a0-a94c-eee62eef30c7" providerId="AD" clId="Web-{10F0C480-80F2-6CD6-596D-53DA0F8F3F7F}" dt="2021-02-24T16:18:37.774" v="696" actId="20577"/>
        <pc:sldMkLst>
          <pc:docMk/>
          <pc:sldMk cId="3173624567" sldId="513"/>
        </pc:sldMkLst>
        <pc:spChg chg="mod">
          <ac:chgData name="Oscar Giovanni Fonseca Neira" userId="S::fonseca.oscar@javeriana.edu.co::a4c637aa-9b5b-41a0-a94c-eee62eef30c7" providerId="AD" clId="Web-{10F0C480-80F2-6CD6-596D-53DA0F8F3F7F}" dt="2021-02-24T16:18:37.774" v="696" actId="20577"/>
          <ac:spMkLst>
            <pc:docMk/>
            <pc:sldMk cId="3173624567" sldId="513"/>
            <ac:spMk id="12" creationId="{00000000-0000-0000-0000-000000000000}"/>
          </ac:spMkLst>
        </pc:spChg>
      </pc:sldChg>
      <pc:sldChg chg="add del replId">
        <pc:chgData name="Oscar Giovanni Fonseca Neira" userId="S::fonseca.oscar@javeriana.edu.co::a4c637aa-9b5b-41a0-a94c-eee62eef30c7" providerId="AD" clId="Web-{10F0C480-80F2-6CD6-596D-53DA0F8F3F7F}" dt="2021-02-24T16:11:04.687" v="640"/>
        <pc:sldMkLst>
          <pc:docMk/>
          <pc:sldMk cId="3536734140" sldId="514"/>
        </pc:sldMkLst>
      </pc:sldChg>
    </pc:docChg>
  </pc:docChgLst>
  <pc:docChgLst>
    <pc:chgData name="Oscar Giovanni Fonseca Neira" userId="S::fonseca.oscar@javeriana.edu.co::a4c637aa-9b5b-41a0-a94c-eee62eef30c7" providerId="AD" clId="Web-{45E9375C-36C7-41EF-9A1B-7645DF646744}"/>
    <pc:docChg chg="addSld delSld modSld sldOrd">
      <pc:chgData name="Oscar Giovanni Fonseca Neira" userId="S::fonseca.oscar@javeriana.edu.co::a4c637aa-9b5b-41a0-a94c-eee62eef30c7" providerId="AD" clId="Web-{45E9375C-36C7-41EF-9A1B-7645DF646744}" dt="2021-02-24T15:20:12.167" v="45" actId="1076"/>
      <pc:docMkLst>
        <pc:docMk/>
      </pc:docMkLst>
      <pc:sldChg chg="del">
        <pc:chgData name="Oscar Giovanni Fonseca Neira" userId="S::fonseca.oscar@javeriana.edu.co::a4c637aa-9b5b-41a0-a94c-eee62eef30c7" providerId="AD" clId="Web-{45E9375C-36C7-41EF-9A1B-7645DF646744}" dt="2021-02-24T15:18:20.163" v="38"/>
        <pc:sldMkLst>
          <pc:docMk/>
          <pc:sldMk cId="2593540732" sldId="490"/>
        </pc:sldMkLst>
      </pc:sldChg>
      <pc:sldChg chg="modSp">
        <pc:chgData name="Oscar Giovanni Fonseca Neira" userId="S::fonseca.oscar@javeriana.edu.co::a4c637aa-9b5b-41a0-a94c-eee62eef30c7" providerId="AD" clId="Web-{45E9375C-36C7-41EF-9A1B-7645DF646744}" dt="2021-02-24T15:17:50.553" v="37" actId="20577"/>
        <pc:sldMkLst>
          <pc:docMk/>
          <pc:sldMk cId="2456205748" sldId="491"/>
        </pc:sldMkLst>
        <pc:graphicFrameChg chg="modGraphic">
          <ac:chgData name="Oscar Giovanni Fonseca Neira" userId="S::fonseca.oscar@javeriana.edu.co::a4c637aa-9b5b-41a0-a94c-eee62eef30c7" providerId="AD" clId="Web-{45E9375C-36C7-41EF-9A1B-7645DF646744}" dt="2021-02-24T15:17:50.553" v="37" actId="20577"/>
          <ac:graphicFrameMkLst>
            <pc:docMk/>
            <pc:sldMk cId="2456205748" sldId="491"/>
            <ac:graphicFrameMk id="15" creationId="{00000000-0000-0000-0000-000000000000}"/>
          </ac:graphicFrameMkLst>
        </pc:graphicFrameChg>
      </pc:sldChg>
      <pc:sldChg chg="modSp">
        <pc:chgData name="Oscar Giovanni Fonseca Neira" userId="S::fonseca.oscar@javeriana.edu.co::a4c637aa-9b5b-41a0-a94c-eee62eef30c7" providerId="AD" clId="Web-{45E9375C-36C7-41EF-9A1B-7645DF646744}" dt="2021-02-24T15:20:12.167" v="45" actId="1076"/>
        <pc:sldMkLst>
          <pc:docMk/>
          <pc:sldMk cId="4057273133" sldId="492"/>
        </pc:sldMkLst>
        <pc:spChg chg="mod">
          <ac:chgData name="Oscar Giovanni Fonseca Neira" userId="S::fonseca.oscar@javeriana.edu.co::a4c637aa-9b5b-41a0-a94c-eee62eef30c7" providerId="AD" clId="Web-{45E9375C-36C7-41EF-9A1B-7645DF646744}" dt="2021-02-24T15:20:00.948" v="43" actId="1076"/>
          <ac:spMkLst>
            <pc:docMk/>
            <pc:sldMk cId="4057273133" sldId="492"/>
            <ac:spMk id="22" creationId="{00000000-0000-0000-0000-000000000000}"/>
          </ac:spMkLst>
        </pc:spChg>
        <pc:grpChg chg="mod">
          <ac:chgData name="Oscar Giovanni Fonseca Neira" userId="S::fonseca.oscar@javeriana.edu.co::a4c637aa-9b5b-41a0-a94c-eee62eef30c7" providerId="AD" clId="Web-{45E9375C-36C7-41EF-9A1B-7645DF646744}" dt="2021-02-24T15:19:49.213" v="42" actId="14100"/>
          <ac:grpSpMkLst>
            <pc:docMk/>
            <pc:sldMk cId="4057273133" sldId="492"/>
            <ac:grpSpMk id="7" creationId="{00000000-0000-0000-0000-000000000000}"/>
          </ac:grpSpMkLst>
        </pc:grpChg>
        <pc:grpChg chg="mod">
          <ac:chgData name="Oscar Giovanni Fonseca Neira" userId="S::fonseca.oscar@javeriana.edu.co::a4c637aa-9b5b-41a0-a94c-eee62eef30c7" providerId="AD" clId="Web-{45E9375C-36C7-41EF-9A1B-7645DF646744}" dt="2021-02-24T15:20:04.042" v="44" actId="1076"/>
          <ac:grpSpMkLst>
            <pc:docMk/>
            <pc:sldMk cId="4057273133" sldId="492"/>
            <ac:grpSpMk id="30" creationId="{00000000-0000-0000-0000-000000000000}"/>
          </ac:grpSpMkLst>
        </pc:grpChg>
        <pc:graphicFrameChg chg="mod modGraphic">
          <ac:chgData name="Oscar Giovanni Fonseca Neira" userId="S::fonseca.oscar@javeriana.edu.co::a4c637aa-9b5b-41a0-a94c-eee62eef30c7" providerId="AD" clId="Web-{45E9375C-36C7-41EF-9A1B-7645DF646744}" dt="2021-02-24T15:20:12.167" v="45" actId="1076"/>
          <ac:graphicFrameMkLst>
            <pc:docMk/>
            <pc:sldMk cId="4057273133" sldId="492"/>
            <ac:graphicFrameMk id="21" creationId="{00000000-0000-0000-0000-000000000000}"/>
          </ac:graphicFrameMkLst>
        </pc:graphicFrameChg>
      </pc:sldChg>
      <pc:sldChg chg="modSp add ord replId">
        <pc:chgData name="Oscar Giovanni Fonseca Neira" userId="S::fonseca.oscar@javeriana.edu.co::a4c637aa-9b5b-41a0-a94c-eee62eef30c7" providerId="AD" clId="Web-{45E9375C-36C7-41EF-9A1B-7645DF646744}" dt="2021-02-24T15:11:29.807" v="21" actId="20577"/>
        <pc:sldMkLst>
          <pc:docMk/>
          <pc:sldMk cId="4159212755" sldId="512"/>
        </pc:sldMkLst>
        <pc:spChg chg="mod">
          <ac:chgData name="Oscar Giovanni Fonseca Neira" userId="S::fonseca.oscar@javeriana.edu.co::a4c637aa-9b5b-41a0-a94c-eee62eef30c7" providerId="AD" clId="Web-{45E9375C-36C7-41EF-9A1B-7645DF646744}" dt="2021-02-24T15:10:11.086" v="3" actId="20577"/>
          <ac:spMkLst>
            <pc:docMk/>
            <pc:sldMk cId="4159212755" sldId="512"/>
            <ac:spMk id="7" creationId="{00000000-0000-0000-0000-000000000000}"/>
          </ac:spMkLst>
        </pc:spChg>
        <pc:graphicFrameChg chg="mod modGraphic">
          <ac:chgData name="Oscar Giovanni Fonseca Neira" userId="S::fonseca.oscar@javeriana.edu.co::a4c637aa-9b5b-41a0-a94c-eee62eef30c7" providerId="AD" clId="Web-{45E9375C-36C7-41EF-9A1B-7645DF646744}" dt="2021-02-24T15:11:29.807" v="21" actId="20577"/>
          <ac:graphicFrameMkLst>
            <pc:docMk/>
            <pc:sldMk cId="4159212755" sldId="512"/>
            <ac:graphicFrameMk id="9" creationId="{00000000-0000-0000-0000-000000000000}"/>
          </ac:graphicFrameMkLst>
        </pc:graphicFrameChg>
      </pc:sldChg>
    </pc:docChg>
  </pc:docChgLst>
  <pc:docChgLst>
    <pc:chgData name="Oscar Giovanni Fonseca Neira" userId="S::fonseca.oscar@javeriana.edu.co::a4c637aa-9b5b-41a0-a94c-eee62eef30c7" providerId="AD" clId="Web-{688A6AD2-E2AD-2A5D-83EA-C0B284713030}"/>
    <pc:docChg chg="modSld">
      <pc:chgData name="Oscar Giovanni Fonseca Neira" userId="S::fonseca.oscar@javeriana.edu.co::a4c637aa-9b5b-41a0-a94c-eee62eef30c7" providerId="AD" clId="Web-{688A6AD2-E2AD-2A5D-83EA-C0B284713030}" dt="2021-02-24T15:25:44.234" v="27" actId="1076"/>
      <pc:docMkLst>
        <pc:docMk/>
      </pc:docMkLst>
      <pc:sldChg chg="modSp">
        <pc:chgData name="Oscar Giovanni Fonseca Neira" userId="S::fonseca.oscar@javeriana.edu.co::a4c637aa-9b5b-41a0-a94c-eee62eef30c7" providerId="AD" clId="Web-{688A6AD2-E2AD-2A5D-83EA-C0B284713030}" dt="2021-02-24T15:21:35.064" v="3" actId="20577"/>
        <pc:sldMkLst>
          <pc:docMk/>
          <pc:sldMk cId="328592097" sldId="445"/>
        </pc:sldMkLst>
        <pc:spChg chg="mod">
          <ac:chgData name="Oscar Giovanni Fonseca Neira" userId="S::fonseca.oscar@javeriana.edu.co::a4c637aa-9b5b-41a0-a94c-eee62eef30c7" providerId="AD" clId="Web-{688A6AD2-E2AD-2A5D-83EA-C0B284713030}" dt="2021-02-24T15:21:35.064" v="3" actId="20577"/>
          <ac:spMkLst>
            <pc:docMk/>
            <pc:sldMk cId="328592097" sldId="445"/>
            <ac:spMk id="9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688A6AD2-E2AD-2A5D-83EA-C0B284713030}" dt="2021-02-24T15:21:23.392" v="1" actId="20577"/>
          <ac:spMkLst>
            <pc:docMk/>
            <pc:sldMk cId="328592097" sldId="445"/>
            <ac:spMk id="10" creationId="{00000000-0000-0000-0000-000000000000}"/>
          </ac:spMkLst>
        </pc:spChg>
      </pc:sldChg>
      <pc:sldChg chg="addSp modSp addAnim">
        <pc:chgData name="Oscar Giovanni Fonseca Neira" userId="S::fonseca.oscar@javeriana.edu.co::a4c637aa-9b5b-41a0-a94c-eee62eef30c7" providerId="AD" clId="Web-{688A6AD2-E2AD-2A5D-83EA-C0B284713030}" dt="2021-02-24T15:25:44.234" v="27" actId="1076"/>
        <pc:sldMkLst>
          <pc:docMk/>
          <pc:sldMk cId="65312071" sldId="493"/>
        </pc:sldMkLst>
        <pc:spChg chg="mod">
          <ac:chgData name="Oscar Giovanni Fonseca Neira" userId="S::fonseca.oscar@javeriana.edu.co::a4c637aa-9b5b-41a0-a94c-eee62eef30c7" providerId="AD" clId="Web-{688A6AD2-E2AD-2A5D-83EA-C0B284713030}" dt="2021-02-24T15:25:44.234" v="27" actId="1076"/>
          <ac:spMkLst>
            <pc:docMk/>
            <pc:sldMk cId="65312071" sldId="493"/>
            <ac:spMk id="43" creationId="{00000000-0000-0000-0000-000000000000}"/>
          </ac:spMkLst>
        </pc:spChg>
        <pc:spChg chg="add mod">
          <ac:chgData name="Oscar Giovanni Fonseca Neira" userId="S::fonseca.oscar@javeriana.edu.co::a4c637aa-9b5b-41a0-a94c-eee62eef30c7" providerId="AD" clId="Web-{688A6AD2-E2AD-2A5D-83EA-C0B284713030}" dt="2021-02-24T15:25:29.499" v="25" actId="14100"/>
          <ac:spMkLst>
            <pc:docMk/>
            <pc:sldMk cId="65312071" sldId="493"/>
            <ac:spMk id="437" creationId="{1EEBE9FF-7462-453A-B3DB-C77950A076A2}"/>
          </ac:spMkLst>
        </pc:spChg>
        <pc:graphicFrameChg chg="modGraphic">
          <ac:chgData name="Oscar Giovanni Fonseca Neira" userId="S::fonseca.oscar@javeriana.edu.co::a4c637aa-9b5b-41a0-a94c-eee62eef30c7" providerId="AD" clId="Web-{688A6AD2-E2AD-2A5D-83EA-C0B284713030}" dt="2021-02-24T15:24:54.312" v="21" actId="20577"/>
          <ac:graphicFrameMkLst>
            <pc:docMk/>
            <pc:sldMk cId="65312071" sldId="493"/>
            <ac:graphicFrameMk id="23" creationId="{00000000-0000-0000-0000-000000000000}"/>
          </ac:graphicFrameMkLst>
        </pc:graphicFrameChg>
        <pc:graphicFrameChg chg="modGraphic">
          <ac:chgData name="Oscar Giovanni Fonseca Neira" userId="S::fonseca.oscar@javeriana.edu.co::a4c637aa-9b5b-41a0-a94c-eee62eef30c7" providerId="AD" clId="Web-{688A6AD2-E2AD-2A5D-83EA-C0B284713030}" dt="2021-02-24T15:24:47.687" v="11" actId="20577"/>
          <ac:graphicFrameMkLst>
            <pc:docMk/>
            <pc:sldMk cId="65312071" sldId="493"/>
            <ac:graphicFrameMk id="25" creationId="{00000000-0000-0000-0000-000000000000}"/>
          </ac:graphicFrameMkLst>
        </pc:graphicFrameChg>
      </pc:sldChg>
    </pc:docChg>
  </pc:docChgLst>
  <pc:docChgLst>
    <pc:chgData name="Angela Catalina Llaña Arciniegas" userId="cdc95936-1c96-4cee-91b8-f728ca233306" providerId="ADAL" clId="{E07D1D41-0CEA-304B-9727-9D4DFB384810}"/>
    <pc:docChg chg="modSld">
      <pc:chgData name="Angela Catalina Llaña Arciniegas" userId="cdc95936-1c96-4cee-91b8-f728ca233306" providerId="ADAL" clId="{E07D1D41-0CEA-304B-9727-9D4DFB384810}" dt="2021-02-24T16:19:44.793" v="271" actId="20577"/>
      <pc:docMkLst>
        <pc:docMk/>
      </pc:docMkLst>
      <pc:sldChg chg="modSp mod">
        <pc:chgData name="Angela Catalina Llaña Arciniegas" userId="cdc95936-1c96-4cee-91b8-f728ca233306" providerId="ADAL" clId="{E07D1D41-0CEA-304B-9727-9D4DFB384810}" dt="2021-02-24T15:24:21.716" v="40" actId="20577"/>
        <pc:sldMkLst>
          <pc:docMk/>
          <pc:sldMk cId="4057273133" sldId="492"/>
        </pc:sldMkLst>
        <pc:grpChg chg="mod">
          <ac:chgData name="Angela Catalina Llaña Arciniegas" userId="cdc95936-1c96-4cee-91b8-f728ca233306" providerId="ADAL" clId="{E07D1D41-0CEA-304B-9727-9D4DFB384810}" dt="2021-02-24T15:21:08.360" v="7" actId="1035"/>
          <ac:grpSpMkLst>
            <pc:docMk/>
            <pc:sldMk cId="4057273133" sldId="492"/>
            <ac:grpSpMk id="7" creationId="{00000000-0000-0000-0000-000000000000}"/>
          </ac:grpSpMkLst>
        </pc:grpChg>
        <pc:graphicFrameChg chg="mod">
          <ac:chgData name="Angela Catalina Llaña Arciniegas" userId="cdc95936-1c96-4cee-91b8-f728ca233306" providerId="ADAL" clId="{E07D1D41-0CEA-304B-9727-9D4DFB384810}" dt="2021-02-24T15:24:21.716" v="40" actId="20577"/>
          <ac:graphicFrameMkLst>
            <pc:docMk/>
            <pc:sldMk cId="4057273133" sldId="492"/>
            <ac:graphicFrameMk id="21" creationId="{00000000-0000-0000-0000-000000000000}"/>
          </ac:graphicFrameMkLst>
        </pc:graphicFrameChg>
        <pc:cxnChg chg="mod">
          <ac:chgData name="Angela Catalina Llaña Arciniegas" userId="cdc95936-1c96-4cee-91b8-f728ca233306" providerId="ADAL" clId="{E07D1D41-0CEA-304B-9727-9D4DFB384810}" dt="2021-02-24T15:20:49.748" v="4" actId="14100"/>
          <ac:cxnSpMkLst>
            <pc:docMk/>
            <pc:sldMk cId="4057273133" sldId="492"/>
            <ac:cxnSpMk id="36" creationId="{00000000-0000-0000-0000-000000000000}"/>
          </ac:cxnSpMkLst>
        </pc:cxnChg>
        <pc:cxnChg chg="mod">
          <ac:chgData name="Angela Catalina Llaña Arciniegas" userId="cdc95936-1c96-4cee-91b8-f728ca233306" providerId="ADAL" clId="{E07D1D41-0CEA-304B-9727-9D4DFB384810}" dt="2021-02-24T15:21:42.314" v="32" actId="14100"/>
          <ac:cxnSpMkLst>
            <pc:docMk/>
            <pc:sldMk cId="4057273133" sldId="492"/>
            <ac:cxnSpMk id="40" creationId="{00000000-0000-0000-0000-000000000000}"/>
          </ac:cxnSpMkLst>
        </pc:cxnChg>
        <pc:cxnChg chg="mod">
          <ac:chgData name="Angela Catalina Llaña Arciniegas" userId="cdc95936-1c96-4cee-91b8-f728ca233306" providerId="ADAL" clId="{E07D1D41-0CEA-304B-9727-9D4DFB384810}" dt="2021-02-24T15:21:26.998" v="19" actId="1036"/>
          <ac:cxnSpMkLst>
            <pc:docMk/>
            <pc:sldMk cId="4057273133" sldId="492"/>
            <ac:cxnSpMk id="41" creationId="{00000000-0000-0000-0000-000000000000}"/>
          </ac:cxnSpMkLst>
        </pc:cxnChg>
        <pc:cxnChg chg="mod">
          <ac:chgData name="Angela Catalina Llaña Arciniegas" userId="cdc95936-1c96-4cee-91b8-f728ca233306" providerId="ADAL" clId="{E07D1D41-0CEA-304B-9727-9D4DFB384810}" dt="2021-02-24T15:21:38.533" v="31" actId="1035"/>
          <ac:cxnSpMkLst>
            <pc:docMk/>
            <pc:sldMk cId="4057273133" sldId="492"/>
            <ac:cxnSpMk id="42" creationId="{00000000-0000-0000-0000-000000000000}"/>
          </ac:cxnSpMkLst>
        </pc:cxnChg>
      </pc:sldChg>
      <pc:sldChg chg="modSp mod">
        <pc:chgData name="Angela Catalina Llaña Arciniegas" userId="cdc95936-1c96-4cee-91b8-f728ca233306" providerId="ADAL" clId="{E07D1D41-0CEA-304B-9727-9D4DFB384810}" dt="2021-02-24T16:19:44.793" v="271" actId="20577"/>
        <pc:sldMkLst>
          <pc:docMk/>
          <pc:sldMk cId="65312071" sldId="493"/>
        </pc:sldMkLst>
        <pc:graphicFrameChg chg="mod">
          <ac:chgData name="Angela Catalina Llaña Arciniegas" userId="cdc95936-1c96-4cee-91b8-f728ca233306" providerId="ADAL" clId="{E07D1D41-0CEA-304B-9727-9D4DFB384810}" dt="2021-02-24T16:19:42.091" v="269" actId="20577"/>
          <ac:graphicFrameMkLst>
            <pc:docMk/>
            <pc:sldMk cId="65312071" sldId="493"/>
            <ac:graphicFrameMk id="23" creationId="{00000000-0000-0000-0000-000000000000}"/>
          </ac:graphicFrameMkLst>
        </pc:graphicFrameChg>
        <pc:graphicFrameChg chg="mod">
          <ac:chgData name="Angela Catalina Llaña Arciniegas" userId="cdc95936-1c96-4cee-91b8-f728ca233306" providerId="ADAL" clId="{E07D1D41-0CEA-304B-9727-9D4DFB384810}" dt="2021-02-24T16:19:44.793" v="271" actId="20577"/>
          <ac:graphicFrameMkLst>
            <pc:docMk/>
            <pc:sldMk cId="65312071" sldId="493"/>
            <ac:graphicFrameMk id="25" creationId="{00000000-0000-0000-0000-000000000000}"/>
          </ac:graphicFrameMkLst>
        </pc:graphicFrameChg>
        <pc:cxnChg chg="mod">
          <ac:chgData name="Angela Catalina Llaña Arciniegas" userId="cdc95936-1c96-4cee-91b8-f728ca233306" providerId="ADAL" clId="{E07D1D41-0CEA-304B-9727-9D4DFB384810}" dt="2021-02-24T15:26:14.525" v="54" actId="1076"/>
          <ac:cxnSpMkLst>
            <pc:docMk/>
            <pc:sldMk cId="65312071" sldId="493"/>
            <ac:cxnSpMk id="27" creationId="{00000000-0000-0000-0000-000000000000}"/>
          </ac:cxnSpMkLst>
        </pc:cxnChg>
        <pc:cxnChg chg="mod">
          <ac:chgData name="Angela Catalina Llaña Arciniegas" userId="cdc95936-1c96-4cee-91b8-f728ca233306" providerId="ADAL" clId="{E07D1D41-0CEA-304B-9727-9D4DFB384810}" dt="2021-02-24T15:26:16.007" v="55" actId="1076"/>
          <ac:cxnSpMkLst>
            <pc:docMk/>
            <pc:sldMk cId="65312071" sldId="493"/>
            <ac:cxnSpMk id="34" creationId="{00000000-0000-0000-0000-000000000000}"/>
          </ac:cxnSpMkLst>
        </pc:cxnChg>
        <pc:cxnChg chg="mod">
          <ac:chgData name="Angela Catalina Llaña Arciniegas" userId="cdc95936-1c96-4cee-91b8-f728ca233306" providerId="ADAL" clId="{E07D1D41-0CEA-304B-9727-9D4DFB384810}" dt="2021-02-24T15:26:12.574" v="53" actId="14100"/>
          <ac:cxnSpMkLst>
            <pc:docMk/>
            <pc:sldMk cId="65312071" sldId="493"/>
            <ac:cxnSpMk id="35" creationId="{00000000-0000-0000-0000-000000000000}"/>
          </ac:cxnSpMkLst>
        </pc:cxnChg>
        <pc:cxnChg chg="mod">
          <ac:chgData name="Angela Catalina Llaña Arciniegas" userId="cdc95936-1c96-4cee-91b8-f728ca233306" providerId="ADAL" clId="{E07D1D41-0CEA-304B-9727-9D4DFB384810}" dt="2021-02-24T15:26:04.366" v="50" actId="14100"/>
          <ac:cxnSpMkLst>
            <pc:docMk/>
            <pc:sldMk cId="65312071" sldId="493"/>
            <ac:cxnSpMk id="37" creationId="{00000000-0000-0000-0000-000000000000}"/>
          </ac:cxnSpMkLst>
        </pc:cxnChg>
      </pc:sldChg>
      <pc:sldChg chg="modSp mod">
        <pc:chgData name="Angela Catalina Llaña Arciniegas" userId="cdc95936-1c96-4cee-91b8-f728ca233306" providerId="ADAL" clId="{E07D1D41-0CEA-304B-9727-9D4DFB384810}" dt="2021-02-24T15:57:24.950" v="227" actId="20577"/>
        <pc:sldMkLst>
          <pc:docMk/>
          <pc:sldMk cId="2611730979" sldId="499"/>
        </pc:sldMkLst>
        <pc:spChg chg="mod">
          <ac:chgData name="Angela Catalina Llaña Arciniegas" userId="cdc95936-1c96-4cee-91b8-f728ca233306" providerId="ADAL" clId="{E07D1D41-0CEA-304B-9727-9D4DFB384810}" dt="2021-02-24T15:57:24.950" v="227" actId="20577"/>
          <ac:spMkLst>
            <pc:docMk/>
            <pc:sldMk cId="2611730979" sldId="499"/>
            <ac:spMk id="6" creationId="{00000000-0000-0000-0000-000000000000}"/>
          </ac:spMkLst>
        </pc:spChg>
      </pc:sldChg>
      <pc:sldChg chg="modSp mod">
        <pc:chgData name="Angela Catalina Llaña Arciniegas" userId="cdc95936-1c96-4cee-91b8-f728ca233306" providerId="ADAL" clId="{E07D1D41-0CEA-304B-9727-9D4DFB384810}" dt="2021-02-24T15:31:47.695" v="130" actId="20577"/>
        <pc:sldMkLst>
          <pc:docMk/>
          <pc:sldMk cId="463988722" sldId="502"/>
        </pc:sldMkLst>
        <pc:spChg chg="mod">
          <ac:chgData name="Angela Catalina Llaña Arciniegas" userId="cdc95936-1c96-4cee-91b8-f728ca233306" providerId="ADAL" clId="{E07D1D41-0CEA-304B-9727-9D4DFB384810}" dt="2021-02-24T15:31:01.853" v="111" actId="20577"/>
          <ac:spMkLst>
            <pc:docMk/>
            <pc:sldMk cId="463988722" sldId="502"/>
            <ac:spMk id="10" creationId="{00000000-0000-0000-0000-000000000000}"/>
          </ac:spMkLst>
        </pc:spChg>
        <pc:spChg chg="mod">
          <ac:chgData name="Angela Catalina Llaña Arciniegas" userId="cdc95936-1c96-4cee-91b8-f728ca233306" providerId="ADAL" clId="{E07D1D41-0CEA-304B-9727-9D4DFB384810}" dt="2021-02-24T15:31:47.695" v="130" actId="20577"/>
          <ac:spMkLst>
            <pc:docMk/>
            <pc:sldMk cId="463988722" sldId="502"/>
            <ac:spMk id="12" creationId="{00000000-0000-0000-0000-000000000000}"/>
          </ac:spMkLst>
        </pc:spChg>
      </pc:sldChg>
      <pc:sldChg chg="modSp mod">
        <pc:chgData name="Angela Catalina Llaña Arciniegas" userId="cdc95936-1c96-4cee-91b8-f728ca233306" providerId="ADAL" clId="{E07D1D41-0CEA-304B-9727-9D4DFB384810}" dt="2021-02-24T15:38:11.531" v="157" actId="20577"/>
        <pc:sldMkLst>
          <pc:docMk/>
          <pc:sldMk cId="411921841" sldId="505"/>
        </pc:sldMkLst>
        <pc:spChg chg="mod">
          <ac:chgData name="Angela Catalina Llaña Arciniegas" userId="cdc95936-1c96-4cee-91b8-f728ca233306" providerId="ADAL" clId="{E07D1D41-0CEA-304B-9727-9D4DFB384810}" dt="2021-02-24T15:38:11.531" v="157" actId="20577"/>
          <ac:spMkLst>
            <pc:docMk/>
            <pc:sldMk cId="411921841" sldId="505"/>
            <ac:spMk id="7" creationId="{00000000-0000-0000-0000-000000000000}"/>
          </ac:spMkLst>
        </pc:spChg>
      </pc:sldChg>
      <pc:sldChg chg="modSp mod">
        <pc:chgData name="Angela Catalina Llaña Arciniegas" userId="cdc95936-1c96-4cee-91b8-f728ca233306" providerId="ADAL" clId="{E07D1D41-0CEA-304B-9727-9D4DFB384810}" dt="2021-02-24T15:38:39.071" v="183" actId="20577"/>
        <pc:sldMkLst>
          <pc:docMk/>
          <pc:sldMk cId="2292473940" sldId="506"/>
        </pc:sldMkLst>
        <pc:spChg chg="mod">
          <ac:chgData name="Angela Catalina Llaña Arciniegas" userId="cdc95936-1c96-4cee-91b8-f728ca233306" providerId="ADAL" clId="{E07D1D41-0CEA-304B-9727-9D4DFB384810}" dt="2021-02-24T15:38:39.071" v="183" actId="20577"/>
          <ac:spMkLst>
            <pc:docMk/>
            <pc:sldMk cId="2292473940" sldId="506"/>
            <ac:spMk id="7" creationId="{00000000-0000-0000-0000-000000000000}"/>
          </ac:spMkLst>
        </pc:spChg>
      </pc:sldChg>
      <pc:sldChg chg="modSp mod">
        <pc:chgData name="Angela Catalina Llaña Arciniegas" userId="cdc95936-1c96-4cee-91b8-f728ca233306" providerId="ADAL" clId="{E07D1D41-0CEA-304B-9727-9D4DFB384810}" dt="2021-02-24T15:39:04.929" v="210" actId="20577"/>
        <pc:sldMkLst>
          <pc:docMk/>
          <pc:sldMk cId="1044457830" sldId="507"/>
        </pc:sldMkLst>
        <pc:spChg chg="mod">
          <ac:chgData name="Angela Catalina Llaña Arciniegas" userId="cdc95936-1c96-4cee-91b8-f728ca233306" providerId="ADAL" clId="{E07D1D41-0CEA-304B-9727-9D4DFB384810}" dt="2021-02-24T15:39:04.929" v="210" actId="20577"/>
          <ac:spMkLst>
            <pc:docMk/>
            <pc:sldMk cId="1044457830" sldId="507"/>
            <ac:spMk id="7" creationId="{00000000-0000-0000-0000-000000000000}"/>
          </ac:spMkLst>
        </pc:spChg>
      </pc:sldChg>
      <pc:sldChg chg="modSp mod">
        <pc:chgData name="Angela Catalina Llaña Arciniegas" userId="cdc95936-1c96-4cee-91b8-f728ca233306" providerId="ADAL" clId="{E07D1D41-0CEA-304B-9727-9D4DFB384810}" dt="2021-02-24T16:13:13.638" v="264" actId="1076"/>
        <pc:sldMkLst>
          <pc:docMk/>
          <pc:sldMk cId="135350142" sldId="509"/>
        </pc:sldMkLst>
        <pc:grpChg chg="mod">
          <ac:chgData name="Angela Catalina Llaña Arciniegas" userId="cdc95936-1c96-4cee-91b8-f728ca233306" providerId="ADAL" clId="{E07D1D41-0CEA-304B-9727-9D4DFB384810}" dt="2021-02-24T16:13:13.638" v="264" actId="1076"/>
          <ac:grpSpMkLst>
            <pc:docMk/>
            <pc:sldMk cId="135350142" sldId="509"/>
            <ac:grpSpMk id="18" creationId="{00000000-0000-0000-0000-000000000000}"/>
          </ac:grpSpMkLst>
        </pc:grpChg>
      </pc:sldChg>
      <pc:sldChg chg="modSp">
        <pc:chgData name="Angela Catalina Llaña Arciniegas" userId="cdc95936-1c96-4cee-91b8-f728ca233306" providerId="ADAL" clId="{E07D1D41-0CEA-304B-9727-9D4DFB384810}" dt="2021-02-24T15:53:23.992" v="221" actId="20577"/>
        <pc:sldMkLst>
          <pc:docMk/>
          <pc:sldMk cId="2494466255" sldId="510"/>
        </pc:sldMkLst>
        <pc:spChg chg="mod">
          <ac:chgData name="Angela Catalina Llaña Arciniegas" userId="cdc95936-1c96-4cee-91b8-f728ca233306" providerId="ADAL" clId="{E07D1D41-0CEA-304B-9727-9D4DFB384810}" dt="2021-02-24T15:53:23.992" v="221" actId="20577"/>
          <ac:spMkLst>
            <pc:docMk/>
            <pc:sldMk cId="2494466255" sldId="510"/>
            <ac:spMk id="9" creationId="{00000000-0000-0000-0000-000000000000}"/>
          </ac:spMkLst>
        </pc:spChg>
      </pc:sldChg>
      <pc:sldChg chg="modSp">
        <pc:chgData name="Angela Catalina Llaña Arciniegas" userId="cdc95936-1c96-4cee-91b8-f728ca233306" providerId="ADAL" clId="{E07D1D41-0CEA-304B-9727-9D4DFB384810}" dt="2021-02-24T16:09:38.634" v="254"/>
        <pc:sldMkLst>
          <pc:docMk/>
          <pc:sldMk cId="2240991549" sldId="511"/>
        </pc:sldMkLst>
        <pc:spChg chg="mod">
          <ac:chgData name="Angela Catalina Llaña Arciniegas" userId="cdc95936-1c96-4cee-91b8-f728ca233306" providerId="ADAL" clId="{E07D1D41-0CEA-304B-9727-9D4DFB384810}" dt="2021-02-24T16:09:38.634" v="254"/>
          <ac:spMkLst>
            <pc:docMk/>
            <pc:sldMk cId="2240991549" sldId="511"/>
            <ac:spMk id="12" creationId="{00000000-0000-0000-0000-000000000000}"/>
          </ac:spMkLst>
        </pc:spChg>
      </pc:sldChg>
      <pc:sldChg chg="modSp mod">
        <pc:chgData name="Angela Catalina Llaña Arciniegas" userId="cdc95936-1c96-4cee-91b8-f728ca233306" providerId="ADAL" clId="{E07D1D41-0CEA-304B-9727-9D4DFB384810}" dt="2021-02-24T16:19:06.359" v="267" actId="207"/>
        <pc:sldMkLst>
          <pc:docMk/>
          <pc:sldMk cId="4159212755" sldId="512"/>
        </pc:sldMkLst>
        <pc:graphicFrameChg chg="mod modGraphic">
          <ac:chgData name="Angela Catalina Llaña Arciniegas" userId="cdc95936-1c96-4cee-91b8-f728ca233306" providerId="ADAL" clId="{E07D1D41-0CEA-304B-9727-9D4DFB384810}" dt="2021-02-24T16:19:06.359" v="267" actId="207"/>
          <ac:graphicFrameMkLst>
            <pc:docMk/>
            <pc:sldMk cId="4159212755" sldId="512"/>
            <ac:graphicFrameMk id="8" creationId="{00000000-0000-0000-0000-000000000000}"/>
          </ac:graphicFrameMkLst>
        </pc:graphicFrameChg>
        <pc:graphicFrameChg chg="modGraphic">
          <ac:chgData name="Angela Catalina Llaña Arciniegas" userId="cdc95936-1c96-4cee-91b8-f728ca233306" providerId="ADAL" clId="{E07D1D41-0CEA-304B-9727-9D4DFB384810}" dt="2021-02-24T15:12:05.612" v="2" actId="207"/>
          <ac:graphicFrameMkLst>
            <pc:docMk/>
            <pc:sldMk cId="4159212755" sldId="512"/>
            <ac:graphicFrameMk id="9" creationId="{00000000-0000-0000-0000-000000000000}"/>
          </ac:graphicFrameMkLst>
        </pc:graphicFrameChg>
      </pc:sldChg>
      <pc:sldChg chg="modSp modAnim">
        <pc:chgData name="Angela Catalina Llaña Arciniegas" userId="cdc95936-1c96-4cee-91b8-f728ca233306" providerId="ADAL" clId="{E07D1D41-0CEA-304B-9727-9D4DFB384810}" dt="2021-02-24T16:10:14.583" v="263"/>
        <pc:sldMkLst>
          <pc:docMk/>
          <pc:sldMk cId="3173624567" sldId="513"/>
        </pc:sldMkLst>
        <pc:spChg chg="mod">
          <ac:chgData name="Angela Catalina Llaña Arciniegas" userId="cdc95936-1c96-4cee-91b8-f728ca233306" providerId="ADAL" clId="{E07D1D41-0CEA-304B-9727-9D4DFB384810}" dt="2021-02-24T16:10:14.583" v="263"/>
          <ac:spMkLst>
            <pc:docMk/>
            <pc:sldMk cId="3173624567" sldId="513"/>
            <ac:spMk id="1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D2781-37DB-47BB-AD66-E2AA5A8A6576}" type="doc">
      <dgm:prSet loTypeId="urn:microsoft.com/office/officeart/2008/layout/VerticalCurvedList" loCatId="list" qsTypeId="urn:microsoft.com/office/officeart/2005/8/quickstyle/3d5" qsCatId="3D" csTypeId="urn:microsoft.com/office/officeart/2005/8/colors/accent1_2" csCatId="accent1" phldr="1"/>
      <dgm:spPr/>
    </dgm:pt>
    <dgm:pt modelId="{3F028FD0-5019-406A-BD61-70A59942C86D}">
      <dgm:prSet phldrT="[Texto]"/>
      <dgm:spPr/>
      <dgm:t>
        <a:bodyPr/>
        <a:lstStyle/>
        <a:p>
          <a:r>
            <a:rPr lang="es-ES"/>
            <a:t>OBJETIVOS A ALCANZAR</a:t>
          </a:r>
        </a:p>
      </dgm:t>
    </dgm:pt>
    <dgm:pt modelId="{D2ACF646-5DBF-44B0-B542-665317CA27FD}" type="parTrans" cxnId="{41388E81-3BBE-4E72-AE02-4A3B42FAD675}">
      <dgm:prSet/>
      <dgm:spPr/>
      <dgm:t>
        <a:bodyPr/>
        <a:lstStyle/>
        <a:p>
          <a:endParaRPr lang="es-ES"/>
        </a:p>
      </dgm:t>
    </dgm:pt>
    <dgm:pt modelId="{E64E10EF-DD0B-404E-800A-C2891F531CDE}" type="sibTrans" cxnId="{41388E81-3BBE-4E72-AE02-4A3B42FAD675}">
      <dgm:prSet/>
      <dgm:spPr/>
      <dgm:t>
        <a:bodyPr/>
        <a:lstStyle/>
        <a:p>
          <a:endParaRPr lang="es-ES"/>
        </a:p>
      </dgm:t>
    </dgm:pt>
    <dgm:pt modelId="{A9B1B59B-A9D5-4A4A-8EB4-E3DE60E26858}">
      <dgm:prSet phldrT="[Texto]"/>
      <dgm:spPr/>
      <dgm:t>
        <a:bodyPr/>
        <a:lstStyle/>
        <a:p>
          <a:r>
            <a:rPr lang="es-ES"/>
            <a:t>ACCIONES POTENCIALES</a:t>
          </a:r>
        </a:p>
      </dgm:t>
    </dgm:pt>
    <dgm:pt modelId="{FA65136C-0411-4DA2-9689-F7081ABA3E44}" type="parTrans" cxnId="{1F00F5E5-FB28-422C-A2EF-4F0786024D0F}">
      <dgm:prSet/>
      <dgm:spPr/>
      <dgm:t>
        <a:bodyPr/>
        <a:lstStyle/>
        <a:p>
          <a:endParaRPr lang="es-ES"/>
        </a:p>
      </dgm:t>
    </dgm:pt>
    <dgm:pt modelId="{172FD57B-F98F-416F-874A-D972F5E600AA}" type="sibTrans" cxnId="{1F00F5E5-FB28-422C-A2EF-4F0786024D0F}">
      <dgm:prSet/>
      <dgm:spPr/>
      <dgm:t>
        <a:bodyPr/>
        <a:lstStyle/>
        <a:p>
          <a:endParaRPr lang="es-ES"/>
        </a:p>
      </dgm:t>
    </dgm:pt>
    <dgm:pt modelId="{8042A9A7-7CE9-4E64-AF54-8F34E7A928D7}">
      <dgm:prSet phldrT="[Texto]"/>
      <dgm:spPr/>
      <dgm:t>
        <a:bodyPr/>
        <a:lstStyle/>
        <a:p>
          <a:r>
            <a:rPr lang="es-ES"/>
            <a:t>OBJETIVOS QUE SE CUMPLEN</a:t>
          </a:r>
        </a:p>
        <a:p>
          <a:r>
            <a:rPr lang="es-ES"/>
            <a:t> O SE DEDUCEN</a:t>
          </a:r>
        </a:p>
      </dgm:t>
    </dgm:pt>
    <dgm:pt modelId="{871CE4E4-8A57-45C0-9FEB-01FF7859251E}" type="parTrans" cxnId="{E8F0CCD8-5E89-4109-84E7-CADC0C8AE2E8}">
      <dgm:prSet/>
      <dgm:spPr/>
      <dgm:t>
        <a:bodyPr/>
        <a:lstStyle/>
        <a:p>
          <a:endParaRPr lang="es-ES"/>
        </a:p>
      </dgm:t>
    </dgm:pt>
    <dgm:pt modelId="{0D325411-A1B9-488A-BC76-A01C8C0BCB28}" type="sibTrans" cxnId="{E8F0CCD8-5E89-4109-84E7-CADC0C8AE2E8}">
      <dgm:prSet/>
      <dgm:spPr/>
      <dgm:t>
        <a:bodyPr/>
        <a:lstStyle/>
        <a:p>
          <a:endParaRPr lang="es-ES"/>
        </a:p>
      </dgm:t>
    </dgm:pt>
    <dgm:pt modelId="{F0510F77-AF79-4B4B-A228-AEABD4D399BA}" type="pres">
      <dgm:prSet presAssocID="{E6AD2781-37DB-47BB-AD66-E2AA5A8A6576}" presName="Name0" presStyleCnt="0">
        <dgm:presLayoutVars>
          <dgm:chMax val="7"/>
          <dgm:chPref val="7"/>
          <dgm:dir/>
        </dgm:presLayoutVars>
      </dgm:prSet>
      <dgm:spPr/>
    </dgm:pt>
    <dgm:pt modelId="{1136F8FA-4041-4D1F-8293-0862D39C77C9}" type="pres">
      <dgm:prSet presAssocID="{E6AD2781-37DB-47BB-AD66-E2AA5A8A6576}" presName="Name1" presStyleCnt="0"/>
      <dgm:spPr/>
    </dgm:pt>
    <dgm:pt modelId="{D19450CA-F940-4EB9-9DF1-FAA13489A331}" type="pres">
      <dgm:prSet presAssocID="{E6AD2781-37DB-47BB-AD66-E2AA5A8A6576}" presName="cycle" presStyleCnt="0"/>
      <dgm:spPr/>
    </dgm:pt>
    <dgm:pt modelId="{24D6F204-E935-42B2-9CCB-DC257D947E02}" type="pres">
      <dgm:prSet presAssocID="{E6AD2781-37DB-47BB-AD66-E2AA5A8A6576}" presName="srcNode" presStyleLbl="node1" presStyleIdx="0" presStyleCnt="3"/>
      <dgm:spPr/>
    </dgm:pt>
    <dgm:pt modelId="{BFD37D32-84BB-4839-8AD5-D6F687116D55}" type="pres">
      <dgm:prSet presAssocID="{E6AD2781-37DB-47BB-AD66-E2AA5A8A6576}" presName="conn" presStyleLbl="parChTrans1D2" presStyleIdx="0" presStyleCnt="1"/>
      <dgm:spPr/>
    </dgm:pt>
    <dgm:pt modelId="{D8CD248D-2FEA-4123-8942-EE4106C07080}" type="pres">
      <dgm:prSet presAssocID="{E6AD2781-37DB-47BB-AD66-E2AA5A8A6576}" presName="extraNode" presStyleLbl="node1" presStyleIdx="0" presStyleCnt="3"/>
      <dgm:spPr/>
    </dgm:pt>
    <dgm:pt modelId="{BD4A02DA-BC98-453E-B6AB-F9775A826EA3}" type="pres">
      <dgm:prSet presAssocID="{E6AD2781-37DB-47BB-AD66-E2AA5A8A6576}" presName="dstNode" presStyleLbl="node1" presStyleIdx="0" presStyleCnt="3"/>
      <dgm:spPr/>
    </dgm:pt>
    <dgm:pt modelId="{ED642E6C-661F-4B49-98E4-96160EF19469}" type="pres">
      <dgm:prSet presAssocID="{3F028FD0-5019-406A-BD61-70A59942C86D}" presName="text_1" presStyleLbl="node1" presStyleIdx="0" presStyleCnt="3">
        <dgm:presLayoutVars>
          <dgm:bulletEnabled val="1"/>
        </dgm:presLayoutVars>
      </dgm:prSet>
      <dgm:spPr/>
    </dgm:pt>
    <dgm:pt modelId="{F0F6C142-9F41-42C8-A3A2-8DF1EC4A516A}" type="pres">
      <dgm:prSet presAssocID="{3F028FD0-5019-406A-BD61-70A59942C86D}" presName="accent_1" presStyleCnt="0"/>
      <dgm:spPr/>
    </dgm:pt>
    <dgm:pt modelId="{0CD9C70E-BBC1-4D7A-BFBC-DCCAFEAD9FB6}" type="pres">
      <dgm:prSet presAssocID="{3F028FD0-5019-406A-BD61-70A59942C86D}" presName="accentRepeatNode" presStyleLbl="solidFgAcc1" presStyleIdx="0" presStyleCnt="3"/>
      <dgm:spPr/>
    </dgm:pt>
    <dgm:pt modelId="{1AA2F31F-C5AB-4DF9-8EBC-97841A60A70D}" type="pres">
      <dgm:prSet presAssocID="{A9B1B59B-A9D5-4A4A-8EB4-E3DE60E26858}" presName="text_2" presStyleLbl="node1" presStyleIdx="1" presStyleCnt="3">
        <dgm:presLayoutVars>
          <dgm:bulletEnabled val="1"/>
        </dgm:presLayoutVars>
      </dgm:prSet>
      <dgm:spPr/>
    </dgm:pt>
    <dgm:pt modelId="{F76D3DD3-D280-46D6-9E67-1A7D48907B69}" type="pres">
      <dgm:prSet presAssocID="{A9B1B59B-A9D5-4A4A-8EB4-E3DE60E26858}" presName="accent_2" presStyleCnt="0"/>
      <dgm:spPr/>
    </dgm:pt>
    <dgm:pt modelId="{43EAAAC6-08F9-4665-AE80-FCB0CEBACF56}" type="pres">
      <dgm:prSet presAssocID="{A9B1B59B-A9D5-4A4A-8EB4-E3DE60E26858}" presName="accentRepeatNode" presStyleLbl="solidFgAcc1" presStyleIdx="1" presStyleCnt="3"/>
      <dgm:spPr/>
    </dgm:pt>
    <dgm:pt modelId="{D70A1F5A-97C7-4CB2-9A83-679E19A92842}" type="pres">
      <dgm:prSet presAssocID="{8042A9A7-7CE9-4E64-AF54-8F34E7A928D7}" presName="text_3" presStyleLbl="node1" presStyleIdx="2" presStyleCnt="3">
        <dgm:presLayoutVars>
          <dgm:bulletEnabled val="1"/>
        </dgm:presLayoutVars>
      </dgm:prSet>
      <dgm:spPr/>
    </dgm:pt>
    <dgm:pt modelId="{F31160C2-A995-4D2D-95CC-E06392D813CC}" type="pres">
      <dgm:prSet presAssocID="{8042A9A7-7CE9-4E64-AF54-8F34E7A928D7}" presName="accent_3" presStyleCnt="0"/>
      <dgm:spPr/>
    </dgm:pt>
    <dgm:pt modelId="{C2D39AEE-C292-42D2-A073-E303F86573A5}" type="pres">
      <dgm:prSet presAssocID="{8042A9A7-7CE9-4E64-AF54-8F34E7A928D7}" presName="accentRepeatNode" presStyleLbl="solidFgAcc1" presStyleIdx="2" presStyleCnt="3"/>
      <dgm:spPr/>
    </dgm:pt>
  </dgm:ptLst>
  <dgm:cxnLst>
    <dgm:cxn modelId="{61BC5814-52C1-425A-9A62-8493B961D905}" type="presOf" srcId="{A9B1B59B-A9D5-4A4A-8EB4-E3DE60E26858}" destId="{1AA2F31F-C5AB-4DF9-8EBC-97841A60A70D}" srcOrd="0" destOrd="0" presId="urn:microsoft.com/office/officeart/2008/layout/VerticalCurvedList"/>
    <dgm:cxn modelId="{4DE59040-1D10-413C-8FDD-0E3A2D5FB49C}" type="presOf" srcId="{8042A9A7-7CE9-4E64-AF54-8F34E7A928D7}" destId="{D70A1F5A-97C7-4CB2-9A83-679E19A92842}" srcOrd="0" destOrd="0" presId="urn:microsoft.com/office/officeart/2008/layout/VerticalCurvedList"/>
    <dgm:cxn modelId="{EE0C095C-2A39-40D4-AE0F-BBA14B91A228}" type="presOf" srcId="{E64E10EF-DD0B-404E-800A-C2891F531CDE}" destId="{BFD37D32-84BB-4839-8AD5-D6F687116D55}" srcOrd="0" destOrd="0" presId="urn:microsoft.com/office/officeart/2008/layout/VerticalCurvedList"/>
    <dgm:cxn modelId="{7DFC304C-ACC3-4277-B250-0B3205A3123D}" type="presOf" srcId="{E6AD2781-37DB-47BB-AD66-E2AA5A8A6576}" destId="{F0510F77-AF79-4B4B-A228-AEABD4D399BA}" srcOrd="0" destOrd="0" presId="urn:microsoft.com/office/officeart/2008/layout/VerticalCurvedList"/>
    <dgm:cxn modelId="{41388E81-3BBE-4E72-AE02-4A3B42FAD675}" srcId="{E6AD2781-37DB-47BB-AD66-E2AA5A8A6576}" destId="{3F028FD0-5019-406A-BD61-70A59942C86D}" srcOrd="0" destOrd="0" parTransId="{D2ACF646-5DBF-44B0-B542-665317CA27FD}" sibTransId="{E64E10EF-DD0B-404E-800A-C2891F531CDE}"/>
    <dgm:cxn modelId="{E97CEC98-F661-48F3-888F-B84ADC0ACAAD}" type="presOf" srcId="{3F028FD0-5019-406A-BD61-70A59942C86D}" destId="{ED642E6C-661F-4B49-98E4-96160EF19469}" srcOrd="0" destOrd="0" presId="urn:microsoft.com/office/officeart/2008/layout/VerticalCurvedList"/>
    <dgm:cxn modelId="{E8F0CCD8-5E89-4109-84E7-CADC0C8AE2E8}" srcId="{E6AD2781-37DB-47BB-AD66-E2AA5A8A6576}" destId="{8042A9A7-7CE9-4E64-AF54-8F34E7A928D7}" srcOrd="2" destOrd="0" parTransId="{871CE4E4-8A57-45C0-9FEB-01FF7859251E}" sibTransId="{0D325411-A1B9-488A-BC76-A01C8C0BCB28}"/>
    <dgm:cxn modelId="{1F00F5E5-FB28-422C-A2EF-4F0786024D0F}" srcId="{E6AD2781-37DB-47BB-AD66-E2AA5A8A6576}" destId="{A9B1B59B-A9D5-4A4A-8EB4-E3DE60E26858}" srcOrd="1" destOrd="0" parTransId="{FA65136C-0411-4DA2-9689-F7081ABA3E44}" sibTransId="{172FD57B-F98F-416F-874A-D972F5E600AA}"/>
    <dgm:cxn modelId="{8AB0CE0A-96D3-4EE7-BE8D-BE955FC0C869}" type="presParOf" srcId="{F0510F77-AF79-4B4B-A228-AEABD4D399BA}" destId="{1136F8FA-4041-4D1F-8293-0862D39C77C9}" srcOrd="0" destOrd="0" presId="urn:microsoft.com/office/officeart/2008/layout/VerticalCurvedList"/>
    <dgm:cxn modelId="{7DE9EA35-8C86-45CD-B470-851C9BF8D5D3}" type="presParOf" srcId="{1136F8FA-4041-4D1F-8293-0862D39C77C9}" destId="{D19450CA-F940-4EB9-9DF1-FAA13489A331}" srcOrd="0" destOrd="0" presId="urn:microsoft.com/office/officeart/2008/layout/VerticalCurvedList"/>
    <dgm:cxn modelId="{3C712873-57A8-40B0-B2C5-B7712AC2D4A6}" type="presParOf" srcId="{D19450CA-F940-4EB9-9DF1-FAA13489A331}" destId="{24D6F204-E935-42B2-9CCB-DC257D947E02}" srcOrd="0" destOrd="0" presId="urn:microsoft.com/office/officeart/2008/layout/VerticalCurvedList"/>
    <dgm:cxn modelId="{C6F355F9-DFD0-4151-B964-EAE5EE1EF685}" type="presParOf" srcId="{D19450CA-F940-4EB9-9DF1-FAA13489A331}" destId="{BFD37D32-84BB-4839-8AD5-D6F687116D55}" srcOrd="1" destOrd="0" presId="urn:microsoft.com/office/officeart/2008/layout/VerticalCurvedList"/>
    <dgm:cxn modelId="{7513ECFD-F43D-4BE2-9AE4-42DFC5406E14}" type="presParOf" srcId="{D19450CA-F940-4EB9-9DF1-FAA13489A331}" destId="{D8CD248D-2FEA-4123-8942-EE4106C07080}" srcOrd="2" destOrd="0" presId="urn:microsoft.com/office/officeart/2008/layout/VerticalCurvedList"/>
    <dgm:cxn modelId="{02BBB919-59EB-4B54-967D-6BAD034E271F}" type="presParOf" srcId="{D19450CA-F940-4EB9-9DF1-FAA13489A331}" destId="{BD4A02DA-BC98-453E-B6AB-F9775A826EA3}" srcOrd="3" destOrd="0" presId="urn:microsoft.com/office/officeart/2008/layout/VerticalCurvedList"/>
    <dgm:cxn modelId="{6CA25933-D0F7-4272-82AD-50553082CDF5}" type="presParOf" srcId="{1136F8FA-4041-4D1F-8293-0862D39C77C9}" destId="{ED642E6C-661F-4B49-98E4-96160EF19469}" srcOrd="1" destOrd="0" presId="urn:microsoft.com/office/officeart/2008/layout/VerticalCurvedList"/>
    <dgm:cxn modelId="{2B43DC7E-3FA8-49C2-917C-44972FA0D4E8}" type="presParOf" srcId="{1136F8FA-4041-4D1F-8293-0862D39C77C9}" destId="{F0F6C142-9F41-42C8-A3A2-8DF1EC4A516A}" srcOrd="2" destOrd="0" presId="urn:microsoft.com/office/officeart/2008/layout/VerticalCurvedList"/>
    <dgm:cxn modelId="{B10149B6-0EF5-4D7A-8D97-5C30DE430A8C}" type="presParOf" srcId="{F0F6C142-9F41-42C8-A3A2-8DF1EC4A516A}" destId="{0CD9C70E-BBC1-4D7A-BFBC-DCCAFEAD9FB6}" srcOrd="0" destOrd="0" presId="urn:microsoft.com/office/officeart/2008/layout/VerticalCurvedList"/>
    <dgm:cxn modelId="{441454CD-2AB3-4EFF-82F4-B69B9606020A}" type="presParOf" srcId="{1136F8FA-4041-4D1F-8293-0862D39C77C9}" destId="{1AA2F31F-C5AB-4DF9-8EBC-97841A60A70D}" srcOrd="3" destOrd="0" presId="urn:microsoft.com/office/officeart/2008/layout/VerticalCurvedList"/>
    <dgm:cxn modelId="{5F5E5B0D-6F53-4FC4-94AB-61AAFE946230}" type="presParOf" srcId="{1136F8FA-4041-4D1F-8293-0862D39C77C9}" destId="{F76D3DD3-D280-46D6-9E67-1A7D48907B69}" srcOrd="4" destOrd="0" presId="urn:microsoft.com/office/officeart/2008/layout/VerticalCurvedList"/>
    <dgm:cxn modelId="{F1E2BEA2-D09B-4736-869B-E369670A86C4}" type="presParOf" srcId="{F76D3DD3-D280-46D6-9E67-1A7D48907B69}" destId="{43EAAAC6-08F9-4665-AE80-FCB0CEBACF56}" srcOrd="0" destOrd="0" presId="urn:microsoft.com/office/officeart/2008/layout/VerticalCurvedList"/>
    <dgm:cxn modelId="{D9613176-73F2-46A6-A562-D033D9A806E0}" type="presParOf" srcId="{1136F8FA-4041-4D1F-8293-0862D39C77C9}" destId="{D70A1F5A-97C7-4CB2-9A83-679E19A92842}" srcOrd="5" destOrd="0" presId="urn:microsoft.com/office/officeart/2008/layout/VerticalCurvedList"/>
    <dgm:cxn modelId="{79680E92-2B2A-4183-AC4B-FABD6FB3EE82}" type="presParOf" srcId="{1136F8FA-4041-4D1F-8293-0862D39C77C9}" destId="{F31160C2-A995-4D2D-95CC-E06392D813CC}" srcOrd="6" destOrd="0" presId="urn:microsoft.com/office/officeart/2008/layout/VerticalCurvedList"/>
    <dgm:cxn modelId="{8C01CA2F-A583-4990-850E-C73CC2BA17F0}" type="presParOf" srcId="{F31160C2-A995-4D2D-95CC-E06392D813CC}" destId="{C2D39AEE-C292-42D2-A073-E303F86573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C51CB1-18C1-48E4-8DAC-72F8F13B7E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DD77AE7-537C-4F7D-99D9-EE532B4FDF64}">
      <dgm:prSet phldrT="[Texto]"/>
      <dgm:spPr/>
      <dgm:t>
        <a:bodyPr/>
        <a:lstStyle/>
        <a:p>
          <a:r>
            <a:rPr lang="es-CO"/>
            <a:t>robot(H1) </a:t>
          </a:r>
          <a:r>
            <a:rPr lang="es-CO">
              <a:sym typeface="Symbol"/>
            </a:rPr>
            <a:t></a:t>
          </a:r>
          <a:r>
            <a:rPr lang="es-CO"/>
            <a:t> en(A,H1) </a:t>
          </a:r>
          <a:r>
            <a:rPr lang="es-CO">
              <a:sym typeface="Symbol"/>
            </a:rPr>
            <a:t></a:t>
          </a:r>
          <a:r>
            <a:rPr lang="es-CO"/>
            <a:t> en(V,H2)</a:t>
          </a:r>
          <a:endParaRPr lang="es-ES"/>
        </a:p>
      </dgm:t>
    </dgm:pt>
    <dgm:pt modelId="{2028E6A8-6C2F-4704-A052-E9D9F523EF8D}" type="parTrans" cxnId="{0B6A796B-976C-427C-B9EF-DDA74C13DB7C}">
      <dgm:prSet/>
      <dgm:spPr/>
      <dgm:t>
        <a:bodyPr/>
        <a:lstStyle/>
        <a:p>
          <a:endParaRPr lang="es-ES"/>
        </a:p>
      </dgm:t>
    </dgm:pt>
    <dgm:pt modelId="{37E24CB1-7E80-4922-9951-741E262EF388}" type="sibTrans" cxnId="{0B6A796B-976C-427C-B9EF-DDA74C13DB7C}">
      <dgm:prSet/>
      <dgm:spPr/>
      <dgm:t>
        <a:bodyPr/>
        <a:lstStyle/>
        <a:p>
          <a:endParaRPr lang="es-ES"/>
        </a:p>
      </dgm:t>
    </dgm:pt>
    <dgm:pt modelId="{46D67C4A-D2B1-41DF-8391-E8DBD277177E}">
      <dgm:prSet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AF4D1868-5BA3-43E7-8819-74B53ACFC1E5}" type="parTrans" cxnId="{7CB0B537-CA7C-4947-B89F-4E5786A358F3}">
      <dgm:prSet/>
      <dgm:spPr/>
      <dgm:t>
        <a:bodyPr/>
        <a:lstStyle/>
        <a:p>
          <a:endParaRPr lang="es-ES"/>
        </a:p>
      </dgm:t>
    </dgm:pt>
    <dgm:pt modelId="{186CE274-A41B-41E3-ADB9-FA3F4CAB1E13}" type="sibTrans" cxnId="{7CB0B537-CA7C-4947-B89F-4E5786A358F3}">
      <dgm:prSet/>
      <dgm:spPr/>
      <dgm:t>
        <a:bodyPr/>
        <a:lstStyle/>
        <a:p>
          <a:endParaRPr lang="es-ES"/>
        </a:p>
      </dgm:t>
    </dgm:pt>
    <dgm:pt modelId="{984BCA2B-1FAB-4499-BD1D-CD399F08457D}">
      <dgm:prSet/>
      <dgm:spPr/>
      <dgm:t>
        <a:bodyPr/>
        <a:lstStyle/>
        <a:p>
          <a:r>
            <a:rPr lang="es-CO"/>
            <a:t>Soltar() con Cp1=A y Hr1=H1</a:t>
          </a:r>
          <a:endParaRPr lang="es-ES"/>
        </a:p>
      </dgm:t>
    </dgm:pt>
    <dgm:pt modelId="{926E20E3-6721-47D3-B799-5EE86BD9A7D7}" type="parTrans" cxnId="{3F70D78D-65C9-4DA5-AF4C-C50CAC112489}">
      <dgm:prSet/>
      <dgm:spPr/>
      <dgm:t>
        <a:bodyPr/>
        <a:lstStyle/>
        <a:p>
          <a:endParaRPr lang="es-ES"/>
        </a:p>
      </dgm:t>
    </dgm:pt>
    <dgm:pt modelId="{3043EB84-C3A7-451B-A74B-E37709D053B9}" type="sibTrans" cxnId="{3F70D78D-65C9-4DA5-AF4C-C50CAC112489}">
      <dgm:prSet/>
      <dgm:spPr/>
      <dgm:t>
        <a:bodyPr/>
        <a:lstStyle/>
        <a:p>
          <a:endParaRPr lang="es-ES"/>
        </a:p>
      </dgm:t>
    </dgm:pt>
    <dgm:pt modelId="{14239147-9FA5-4664-AB95-E8ED1A9CA412}">
      <dgm:prSet/>
      <dgm:spPr/>
      <dgm:t>
        <a:bodyPr/>
        <a:lstStyle/>
        <a:p>
          <a:r>
            <a:rPr lang="es-CO"/>
            <a:t>pinza(A) </a:t>
          </a:r>
          <a:r>
            <a:rPr lang="es-CO">
              <a:sym typeface="Symbol"/>
            </a:rPr>
            <a:t></a:t>
          </a:r>
          <a:r>
            <a:rPr lang="es-CO"/>
            <a:t> robot(H1)</a:t>
          </a:r>
          <a:endParaRPr lang="es-ES"/>
        </a:p>
      </dgm:t>
    </dgm:pt>
    <dgm:pt modelId="{19F71E40-7B0E-4B72-9FAF-795460F1BA6D}" type="parTrans" cxnId="{088FD04B-7615-45B8-B96C-6DAB29689CB4}">
      <dgm:prSet/>
      <dgm:spPr/>
      <dgm:t>
        <a:bodyPr/>
        <a:lstStyle/>
        <a:p>
          <a:endParaRPr lang="es-ES"/>
        </a:p>
      </dgm:t>
    </dgm:pt>
    <dgm:pt modelId="{C0F07519-FCB2-4CC0-9445-FC9F24C46E4E}" type="sibTrans" cxnId="{088FD04B-7615-45B8-B96C-6DAB29689CB4}">
      <dgm:prSet/>
      <dgm:spPr/>
      <dgm:t>
        <a:bodyPr/>
        <a:lstStyle/>
        <a:p>
          <a:endParaRPr lang="es-ES"/>
        </a:p>
      </dgm:t>
    </dgm:pt>
    <dgm:pt modelId="{F9642A7F-D32F-4390-ACF3-A91EAA7847B9}">
      <dgm:prSet/>
      <dgm:spPr/>
      <dgm:t>
        <a:bodyPr/>
        <a:lstStyle/>
        <a:p>
          <a:r>
            <a:rPr lang="es-CO"/>
            <a:t>pinza(A)</a:t>
          </a:r>
          <a:endParaRPr lang="es-ES"/>
        </a:p>
      </dgm:t>
    </dgm:pt>
    <dgm:pt modelId="{EC78F0AF-43B5-41CF-9D1E-5E09DD32840C}" type="parTrans" cxnId="{36CEA4D4-71E3-4BDA-9DF3-1A260F9B8922}">
      <dgm:prSet/>
      <dgm:spPr/>
      <dgm:t>
        <a:bodyPr/>
        <a:lstStyle/>
        <a:p>
          <a:endParaRPr lang="es-ES"/>
        </a:p>
      </dgm:t>
    </dgm:pt>
    <dgm:pt modelId="{BAC11A2D-6BD5-4CE0-8890-1C15A9E6F801}" type="sibTrans" cxnId="{36CEA4D4-71E3-4BDA-9DF3-1A260F9B8922}">
      <dgm:prSet/>
      <dgm:spPr/>
      <dgm:t>
        <a:bodyPr/>
        <a:lstStyle/>
        <a:p>
          <a:endParaRPr lang="es-ES"/>
        </a:p>
      </dgm:t>
    </dgm:pt>
    <dgm:pt modelId="{67BDDD76-DC59-45BC-90B7-494718280C02}">
      <dgm:prSet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6DA94881-F815-4F97-BF97-1B5D3508AA4F}" type="parTrans" cxnId="{43943B08-9015-452E-B87D-A6B98A648433}">
      <dgm:prSet/>
      <dgm:spPr/>
      <dgm:t>
        <a:bodyPr/>
        <a:lstStyle/>
        <a:p>
          <a:endParaRPr lang="es-ES"/>
        </a:p>
      </dgm:t>
    </dgm:pt>
    <dgm:pt modelId="{51D36E7D-DA7F-4FD8-94CE-256FC4D2E0BF}" type="sibTrans" cxnId="{43943B08-9015-452E-B87D-A6B98A648433}">
      <dgm:prSet/>
      <dgm:spPr/>
      <dgm:t>
        <a:bodyPr/>
        <a:lstStyle/>
        <a:p>
          <a:endParaRPr lang="es-ES"/>
        </a:p>
      </dgm:t>
    </dgm:pt>
    <dgm:pt modelId="{AD396800-018B-410E-83B8-67F5CA6844CD}">
      <dgm:prSet phldr="0"/>
      <dgm:spPr/>
      <dgm:t>
        <a:bodyPr/>
        <a:lstStyle/>
        <a:p>
          <a:r>
            <a:rPr lang="es-CO"/>
            <a:t>en(V,H2)</a:t>
          </a:r>
        </a:p>
      </dgm:t>
    </dgm:pt>
    <dgm:pt modelId="{5769DB5B-E706-4266-9126-0E08973D83BB}" type="parTrans" cxnId="{72E001C7-DCB3-4DE1-811A-3E06818DF611}">
      <dgm:prSet/>
      <dgm:spPr/>
      <dgm:t>
        <a:bodyPr/>
        <a:lstStyle/>
        <a:p>
          <a:endParaRPr lang="en-US"/>
        </a:p>
      </dgm:t>
    </dgm:pt>
    <dgm:pt modelId="{3A73F8B2-DBD0-4B96-8517-87EFB3DC3F2D}" type="sibTrans" cxnId="{72E001C7-DCB3-4DE1-811A-3E06818DF611}">
      <dgm:prSet/>
      <dgm:spPr/>
      <dgm:t>
        <a:bodyPr/>
        <a:lstStyle/>
        <a:p>
          <a:endParaRPr lang="en-US"/>
        </a:p>
      </dgm:t>
    </dgm:pt>
    <dgm:pt modelId="{24BC5F17-4001-4B0D-A63F-55667C7E4B58}" type="pres">
      <dgm:prSet presAssocID="{92C51CB1-18C1-48E4-8DAC-72F8F13B7E74}" presName="Name0" presStyleCnt="0">
        <dgm:presLayoutVars>
          <dgm:chMax val="7"/>
          <dgm:chPref val="7"/>
          <dgm:dir/>
        </dgm:presLayoutVars>
      </dgm:prSet>
      <dgm:spPr/>
    </dgm:pt>
    <dgm:pt modelId="{D28F60C1-0C6A-4B9F-BED2-D5D7D466BF9E}" type="pres">
      <dgm:prSet presAssocID="{92C51CB1-18C1-48E4-8DAC-72F8F13B7E74}" presName="Name1" presStyleCnt="0"/>
      <dgm:spPr/>
    </dgm:pt>
    <dgm:pt modelId="{D4C30901-CB65-4470-8490-EC21BC13A9F0}" type="pres">
      <dgm:prSet presAssocID="{92C51CB1-18C1-48E4-8DAC-72F8F13B7E74}" presName="cycle" presStyleCnt="0"/>
      <dgm:spPr/>
    </dgm:pt>
    <dgm:pt modelId="{3C949C47-6907-4330-8C3B-82405B38C74E}" type="pres">
      <dgm:prSet presAssocID="{92C51CB1-18C1-48E4-8DAC-72F8F13B7E74}" presName="srcNode" presStyleLbl="node1" presStyleIdx="0" presStyleCnt="7"/>
      <dgm:spPr/>
    </dgm:pt>
    <dgm:pt modelId="{517386AE-26FF-44A5-9D6D-6DDD7CE12550}" type="pres">
      <dgm:prSet presAssocID="{92C51CB1-18C1-48E4-8DAC-72F8F13B7E74}" presName="conn" presStyleLbl="parChTrans1D2" presStyleIdx="0" presStyleCnt="1"/>
      <dgm:spPr/>
    </dgm:pt>
    <dgm:pt modelId="{0B5A4E82-8153-4474-A639-25C2F17172FE}" type="pres">
      <dgm:prSet presAssocID="{92C51CB1-18C1-48E4-8DAC-72F8F13B7E74}" presName="extraNode" presStyleLbl="node1" presStyleIdx="0" presStyleCnt="7"/>
      <dgm:spPr/>
    </dgm:pt>
    <dgm:pt modelId="{033DD937-7A94-4DBF-9B9E-E80906636133}" type="pres">
      <dgm:prSet presAssocID="{92C51CB1-18C1-48E4-8DAC-72F8F13B7E74}" presName="dstNode" presStyleLbl="node1" presStyleIdx="0" presStyleCnt="7"/>
      <dgm:spPr/>
    </dgm:pt>
    <dgm:pt modelId="{959D783F-91FE-461D-BF47-1F58FE6EA928}" type="pres">
      <dgm:prSet presAssocID="{7DD77AE7-537C-4F7D-99D9-EE532B4FDF64}" presName="text_1" presStyleLbl="node1" presStyleIdx="0" presStyleCnt="7">
        <dgm:presLayoutVars>
          <dgm:bulletEnabled val="1"/>
        </dgm:presLayoutVars>
      </dgm:prSet>
      <dgm:spPr/>
    </dgm:pt>
    <dgm:pt modelId="{8131CFDF-34AD-47D4-A4F1-E9AC3E28188F}" type="pres">
      <dgm:prSet presAssocID="{7DD77AE7-537C-4F7D-99D9-EE532B4FDF64}" presName="accent_1" presStyleCnt="0"/>
      <dgm:spPr/>
    </dgm:pt>
    <dgm:pt modelId="{4160A4D1-C8F6-426E-B310-C5B4800B9622}" type="pres">
      <dgm:prSet presAssocID="{7DD77AE7-537C-4F7D-99D9-EE532B4FDF64}" presName="accentRepeatNode" presStyleLbl="solidFgAcc1" presStyleIdx="0" presStyleCnt="7"/>
      <dgm:spPr/>
    </dgm:pt>
    <dgm:pt modelId="{1FFAF145-3878-4634-A774-F5036FA8AA8D}" type="pres">
      <dgm:prSet presAssocID="{46D67C4A-D2B1-41DF-8391-E8DBD277177E}" presName="text_2" presStyleLbl="node1" presStyleIdx="1" presStyleCnt="7">
        <dgm:presLayoutVars>
          <dgm:bulletEnabled val="1"/>
        </dgm:presLayoutVars>
      </dgm:prSet>
      <dgm:spPr/>
    </dgm:pt>
    <dgm:pt modelId="{9D4639FA-5D86-4279-9D87-1C5C912225CE}" type="pres">
      <dgm:prSet presAssocID="{46D67C4A-D2B1-41DF-8391-E8DBD277177E}" presName="accent_2" presStyleCnt="0"/>
      <dgm:spPr/>
    </dgm:pt>
    <dgm:pt modelId="{3BC9258A-399D-42A7-AD1E-65DB2F3C7861}" type="pres">
      <dgm:prSet presAssocID="{46D67C4A-D2B1-41DF-8391-E8DBD277177E}" presName="accentRepeatNode" presStyleLbl="solidFgAcc1" presStyleIdx="1" presStyleCnt="7"/>
      <dgm:spPr/>
    </dgm:pt>
    <dgm:pt modelId="{777A2102-D2C1-4633-B895-0B71E18A10CD}" type="pres">
      <dgm:prSet presAssocID="{AD396800-018B-410E-83B8-67F5CA6844CD}" presName="text_3" presStyleLbl="node1" presStyleIdx="2" presStyleCnt="7">
        <dgm:presLayoutVars>
          <dgm:bulletEnabled val="1"/>
        </dgm:presLayoutVars>
      </dgm:prSet>
      <dgm:spPr/>
    </dgm:pt>
    <dgm:pt modelId="{B47495E9-3DA6-4DC4-9C9D-D420F69F640C}" type="pres">
      <dgm:prSet presAssocID="{AD396800-018B-410E-83B8-67F5CA6844CD}" presName="accent_3" presStyleCnt="0"/>
      <dgm:spPr/>
    </dgm:pt>
    <dgm:pt modelId="{AED0C21B-E97F-4372-8B03-F9D0B8B82EE6}" type="pres">
      <dgm:prSet presAssocID="{AD396800-018B-410E-83B8-67F5CA6844CD}" presName="accentRepeatNode" presStyleLbl="solidFgAcc1" presStyleIdx="2" presStyleCnt="7"/>
      <dgm:spPr/>
    </dgm:pt>
    <dgm:pt modelId="{ABD871C1-CFB9-4CC8-B61D-052CAD4BB982}" type="pres">
      <dgm:prSet presAssocID="{984BCA2B-1FAB-4499-BD1D-CD399F08457D}" presName="text_4" presStyleLbl="node1" presStyleIdx="3" presStyleCnt="7">
        <dgm:presLayoutVars>
          <dgm:bulletEnabled val="1"/>
        </dgm:presLayoutVars>
      </dgm:prSet>
      <dgm:spPr/>
    </dgm:pt>
    <dgm:pt modelId="{6B4A06C6-2DE9-4A04-997D-C409AE43D7B6}" type="pres">
      <dgm:prSet presAssocID="{984BCA2B-1FAB-4499-BD1D-CD399F08457D}" presName="accent_4" presStyleCnt="0"/>
      <dgm:spPr/>
    </dgm:pt>
    <dgm:pt modelId="{4FFB33EA-87AF-4D08-92EB-9F83BE750EDF}" type="pres">
      <dgm:prSet presAssocID="{984BCA2B-1FAB-4499-BD1D-CD399F08457D}" presName="accentRepeatNode" presStyleLbl="solidFgAcc1" presStyleIdx="3" presStyleCnt="7"/>
      <dgm:spPr/>
    </dgm:pt>
    <dgm:pt modelId="{940D08DD-42A2-4D0C-9C06-F5175F3C7F5E}" type="pres">
      <dgm:prSet presAssocID="{14239147-9FA5-4664-AB95-E8ED1A9CA412}" presName="text_5" presStyleLbl="node1" presStyleIdx="4" presStyleCnt="7">
        <dgm:presLayoutVars>
          <dgm:bulletEnabled val="1"/>
        </dgm:presLayoutVars>
      </dgm:prSet>
      <dgm:spPr/>
    </dgm:pt>
    <dgm:pt modelId="{3C359EA5-C89D-47FE-9AD0-2325780778AC}" type="pres">
      <dgm:prSet presAssocID="{14239147-9FA5-4664-AB95-E8ED1A9CA412}" presName="accent_5" presStyleCnt="0"/>
      <dgm:spPr/>
    </dgm:pt>
    <dgm:pt modelId="{0062884B-64F6-4E5E-A93A-E674708829AC}" type="pres">
      <dgm:prSet presAssocID="{14239147-9FA5-4664-AB95-E8ED1A9CA412}" presName="accentRepeatNode" presStyleLbl="solidFgAcc1" presStyleIdx="4" presStyleCnt="7"/>
      <dgm:spPr/>
    </dgm:pt>
    <dgm:pt modelId="{3BED955F-2160-413A-AB56-7B1A2834C60E}" type="pres">
      <dgm:prSet presAssocID="{F9642A7F-D32F-4390-ACF3-A91EAA7847B9}" presName="text_6" presStyleLbl="node1" presStyleIdx="5" presStyleCnt="7">
        <dgm:presLayoutVars>
          <dgm:bulletEnabled val="1"/>
        </dgm:presLayoutVars>
      </dgm:prSet>
      <dgm:spPr/>
    </dgm:pt>
    <dgm:pt modelId="{5EDAE6FC-AB1F-4D2F-A348-D928794E122A}" type="pres">
      <dgm:prSet presAssocID="{F9642A7F-D32F-4390-ACF3-A91EAA7847B9}" presName="accent_6" presStyleCnt="0"/>
      <dgm:spPr/>
    </dgm:pt>
    <dgm:pt modelId="{429ACC5C-5348-4B1A-8DCA-5816E063FB39}" type="pres">
      <dgm:prSet presAssocID="{F9642A7F-D32F-4390-ACF3-A91EAA7847B9}" presName="accentRepeatNode" presStyleLbl="solidFgAcc1" presStyleIdx="5" presStyleCnt="7"/>
      <dgm:spPr/>
    </dgm:pt>
    <dgm:pt modelId="{97D0106A-9B70-4200-BE57-58BC9C7E395B}" type="pres">
      <dgm:prSet presAssocID="{67BDDD76-DC59-45BC-90B7-494718280C02}" presName="text_7" presStyleLbl="node1" presStyleIdx="6" presStyleCnt="7">
        <dgm:presLayoutVars>
          <dgm:bulletEnabled val="1"/>
        </dgm:presLayoutVars>
      </dgm:prSet>
      <dgm:spPr/>
    </dgm:pt>
    <dgm:pt modelId="{E147AF69-F306-47E6-827C-956523696A02}" type="pres">
      <dgm:prSet presAssocID="{67BDDD76-DC59-45BC-90B7-494718280C02}" presName="accent_7" presStyleCnt="0"/>
      <dgm:spPr/>
    </dgm:pt>
    <dgm:pt modelId="{CCA8DBEA-3D4D-4AD4-820B-47EF041F0B2D}" type="pres">
      <dgm:prSet presAssocID="{67BDDD76-DC59-45BC-90B7-494718280C02}" presName="accentRepeatNode" presStyleLbl="solidFgAcc1" presStyleIdx="6" presStyleCnt="7"/>
      <dgm:spPr/>
    </dgm:pt>
  </dgm:ptLst>
  <dgm:cxnLst>
    <dgm:cxn modelId="{D8F87702-EAA2-4AE0-A9A0-1FD3DD64836E}" type="presOf" srcId="{46D67C4A-D2B1-41DF-8391-E8DBD277177E}" destId="{1FFAF145-3878-4634-A774-F5036FA8AA8D}" srcOrd="0" destOrd="0" presId="urn:microsoft.com/office/officeart/2008/layout/VerticalCurvedList"/>
    <dgm:cxn modelId="{43943B08-9015-452E-B87D-A6B98A648433}" srcId="{92C51CB1-18C1-48E4-8DAC-72F8F13B7E74}" destId="{67BDDD76-DC59-45BC-90B7-494718280C02}" srcOrd="6" destOrd="0" parTransId="{6DA94881-F815-4F97-BF97-1B5D3508AA4F}" sibTransId="{51D36E7D-DA7F-4FD8-94CE-256FC4D2E0BF}"/>
    <dgm:cxn modelId="{5708D80D-AAE8-4F5D-90AA-A1411BEA58E5}" type="presOf" srcId="{7DD77AE7-537C-4F7D-99D9-EE532B4FDF64}" destId="{959D783F-91FE-461D-BF47-1F58FE6EA928}" srcOrd="0" destOrd="0" presId="urn:microsoft.com/office/officeart/2008/layout/VerticalCurvedList"/>
    <dgm:cxn modelId="{176FA82A-04F0-409B-8880-5E4225E2FAF9}" type="presOf" srcId="{F9642A7F-D32F-4390-ACF3-A91EAA7847B9}" destId="{3BED955F-2160-413A-AB56-7B1A2834C60E}" srcOrd="0" destOrd="0" presId="urn:microsoft.com/office/officeart/2008/layout/VerticalCurvedList"/>
    <dgm:cxn modelId="{7CB0B537-CA7C-4947-B89F-4E5786A358F3}" srcId="{92C51CB1-18C1-48E4-8DAC-72F8F13B7E74}" destId="{46D67C4A-D2B1-41DF-8391-E8DBD277177E}" srcOrd="1" destOrd="0" parTransId="{AF4D1868-5BA3-43E7-8819-74B53ACFC1E5}" sibTransId="{186CE274-A41B-41E3-ADB9-FA3F4CAB1E13}"/>
    <dgm:cxn modelId="{0B6A796B-976C-427C-B9EF-DDA74C13DB7C}" srcId="{92C51CB1-18C1-48E4-8DAC-72F8F13B7E74}" destId="{7DD77AE7-537C-4F7D-99D9-EE532B4FDF64}" srcOrd="0" destOrd="0" parTransId="{2028E6A8-6C2F-4704-A052-E9D9F523EF8D}" sibTransId="{37E24CB1-7E80-4922-9951-741E262EF388}"/>
    <dgm:cxn modelId="{088FD04B-7615-45B8-B96C-6DAB29689CB4}" srcId="{92C51CB1-18C1-48E4-8DAC-72F8F13B7E74}" destId="{14239147-9FA5-4664-AB95-E8ED1A9CA412}" srcOrd="4" destOrd="0" parTransId="{19F71E40-7B0E-4B72-9FAF-795460F1BA6D}" sibTransId="{C0F07519-FCB2-4CC0-9445-FC9F24C46E4E}"/>
    <dgm:cxn modelId="{9D8A176F-F43D-450A-A559-15DAF36F6D34}" type="presOf" srcId="{984BCA2B-1FAB-4499-BD1D-CD399F08457D}" destId="{ABD871C1-CFB9-4CC8-B61D-052CAD4BB982}" srcOrd="0" destOrd="0" presId="urn:microsoft.com/office/officeart/2008/layout/VerticalCurvedList"/>
    <dgm:cxn modelId="{633D8674-2787-4F8D-9E8F-EAEA6D3EF8DB}" type="presOf" srcId="{AD396800-018B-410E-83B8-67F5CA6844CD}" destId="{777A2102-D2C1-4633-B895-0B71E18A10CD}" srcOrd="0" destOrd="0" presId="urn:microsoft.com/office/officeart/2008/layout/VerticalCurvedList"/>
    <dgm:cxn modelId="{91BE4388-5BF0-49D6-B64D-0AF96BE4C176}" type="presOf" srcId="{37E24CB1-7E80-4922-9951-741E262EF388}" destId="{517386AE-26FF-44A5-9D6D-6DDD7CE12550}" srcOrd="0" destOrd="0" presId="urn:microsoft.com/office/officeart/2008/layout/VerticalCurvedList"/>
    <dgm:cxn modelId="{3F70D78D-65C9-4DA5-AF4C-C50CAC112489}" srcId="{92C51CB1-18C1-48E4-8DAC-72F8F13B7E74}" destId="{984BCA2B-1FAB-4499-BD1D-CD399F08457D}" srcOrd="3" destOrd="0" parTransId="{926E20E3-6721-47D3-B799-5EE86BD9A7D7}" sibTransId="{3043EB84-C3A7-451B-A74B-E37709D053B9}"/>
    <dgm:cxn modelId="{ECCF70A1-C777-4914-A5BE-2D10CB52B271}" type="presOf" srcId="{92C51CB1-18C1-48E4-8DAC-72F8F13B7E74}" destId="{24BC5F17-4001-4B0D-A63F-55667C7E4B58}" srcOrd="0" destOrd="0" presId="urn:microsoft.com/office/officeart/2008/layout/VerticalCurvedList"/>
    <dgm:cxn modelId="{72E001C7-DCB3-4DE1-811A-3E06818DF611}" srcId="{92C51CB1-18C1-48E4-8DAC-72F8F13B7E74}" destId="{AD396800-018B-410E-83B8-67F5CA6844CD}" srcOrd="2" destOrd="0" parTransId="{5769DB5B-E706-4266-9126-0E08973D83BB}" sibTransId="{3A73F8B2-DBD0-4B96-8517-87EFB3DC3F2D}"/>
    <dgm:cxn modelId="{36CEA4D4-71E3-4BDA-9DF3-1A260F9B8922}" srcId="{92C51CB1-18C1-48E4-8DAC-72F8F13B7E74}" destId="{F9642A7F-D32F-4390-ACF3-A91EAA7847B9}" srcOrd="5" destOrd="0" parTransId="{EC78F0AF-43B5-41CF-9D1E-5E09DD32840C}" sibTransId="{BAC11A2D-6BD5-4CE0-8890-1C15A9E6F801}"/>
    <dgm:cxn modelId="{CB304FE5-3512-4AB2-9D30-1E7D20BAF8DF}" type="presOf" srcId="{14239147-9FA5-4664-AB95-E8ED1A9CA412}" destId="{940D08DD-42A2-4D0C-9C06-F5175F3C7F5E}" srcOrd="0" destOrd="0" presId="urn:microsoft.com/office/officeart/2008/layout/VerticalCurvedList"/>
    <dgm:cxn modelId="{DBBFB9E6-01C5-4CC7-8414-41B2E1FA51E2}" type="presOf" srcId="{67BDDD76-DC59-45BC-90B7-494718280C02}" destId="{97D0106A-9B70-4200-BE57-58BC9C7E395B}" srcOrd="0" destOrd="0" presId="urn:microsoft.com/office/officeart/2008/layout/VerticalCurvedList"/>
    <dgm:cxn modelId="{5282A012-0A12-4158-9E99-5F658CF4417F}" type="presParOf" srcId="{24BC5F17-4001-4B0D-A63F-55667C7E4B58}" destId="{D28F60C1-0C6A-4B9F-BED2-D5D7D466BF9E}" srcOrd="0" destOrd="0" presId="urn:microsoft.com/office/officeart/2008/layout/VerticalCurvedList"/>
    <dgm:cxn modelId="{2F6530F1-C416-42A0-97D9-393FE4ACFCCE}" type="presParOf" srcId="{D28F60C1-0C6A-4B9F-BED2-D5D7D466BF9E}" destId="{D4C30901-CB65-4470-8490-EC21BC13A9F0}" srcOrd="0" destOrd="0" presId="urn:microsoft.com/office/officeart/2008/layout/VerticalCurvedList"/>
    <dgm:cxn modelId="{6849245F-D0A0-4AC4-AE1F-AACD3F30185D}" type="presParOf" srcId="{D4C30901-CB65-4470-8490-EC21BC13A9F0}" destId="{3C949C47-6907-4330-8C3B-82405B38C74E}" srcOrd="0" destOrd="0" presId="urn:microsoft.com/office/officeart/2008/layout/VerticalCurvedList"/>
    <dgm:cxn modelId="{DD5D2F31-2FC2-4377-B42B-163D5F77D827}" type="presParOf" srcId="{D4C30901-CB65-4470-8490-EC21BC13A9F0}" destId="{517386AE-26FF-44A5-9D6D-6DDD7CE12550}" srcOrd="1" destOrd="0" presId="urn:microsoft.com/office/officeart/2008/layout/VerticalCurvedList"/>
    <dgm:cxn modelId="{DEACE03E-2EC9-4C3B-8641-AE8B797F3831}" type="presParOf" srcId="{D4C30901-CB65-4470-8490-EC21BC13A9F0}" destId="{0B5A4E82-8153-4474-A639-25C2F17172FE}" srcOrd="2" destOrd="0" presId="urn:microsoft.com/office/officeart/2008/layout/VerticalCurvedList"/>
    <dgm:cxn modelId="{FA13B40D-8A54-481B-BA35-EB6D2FC0E3FD}" type="presParOf" srcId="{D4C30901-CB65-4470-8490-EC21BC13A9F0}" destId="{033DD937-7A94-4DBF-9B9E-E80906636133}" srcOrd="3" destOrd="0" presId="urn:microsoft.com/office/officeart/2008/layout/VerticalCurvedList"/>
    <dgm:cxn modelId="{634F6BA5-417B-4C9A-8FCB-3DCF5F9C1C34}" type="presParOf" srcId="{D28F60C1-0C6A-4B9F-BED2-D5D7D466BF9E}" destId="{959D783F-91FE-461D-BF47-1F58FE6EA928}" srcOrd="1" destOrd="0" presId="urn:microsoft.com/office/officeart/2008/layout/VerticalCurvedList"/>
    <dgm:cxn modelId="{D1CB8992-E68B-4A27-8DBF-5F23022AAAAF}" type="presParOf" srcId="{D28F60C1-0C6A-4B9F-BED2-D5D7D466BF9E}" destId="{8131CFDF-34AD-47D4-A4F1-E9AC3E28188F}" srcOrd="2" destOrd="0" presId="urn:microsoft.com/office/officeart/2008/layout/VerticalCurvedList"/>
    <dgm:cxn modelId="{8F93CC46-F3B0-4FD6-AD90-A531BD05BA29}" type="presParOf" srcId="{8131CFDF-34AD-47D4-A4F1-E9AC3E28188F}" destId="{4160A4D1-C8F6-426E-B310-C5B4800B9622}" srcOrd="0" destOrd="0" presId="urn:microsoft.com/office/officeart/2008/layout/VerticalCurvedList"/>
    <dgm:cxn modelId="{6CD7CB6C-AB45-481B-B953-F93F34693176}" type="presParOf" srcId="{D28F60C1-0C6A-4B9F-BED2-D5D7D466BF9E}" destId="{1FFAF145-3878-4634-A774-F5036FA8AA8D}" srcOrd="3" destOrd="0" presId="urn:microsoft.com/office/officeart/2008/layout/VerticalCurvedList"/>
    <dgm:cxn modelId="{E51AC973-4393-4015-ABB7-20FD05129F5B}" type="presParOf" srcId="{D28F60C1-0C6A-4B9F-BED2-D5D7D466BF9E}" destId="{9D4639FA-5D86-4279-9D87-1C5C912225CE}" srcOrd="4" destOrd="0" presId="urn:microsoft.com/office/officeart/2008/layout/VerticalCurvedList"/>
    <dgm:cxn modelId="{BFD6CB57-F208-4A14-8AAB-DC13E8405124}" type="presParOf" srcId="{9D4639FA-5D86-4279-9D87-1C5C912225CE}" destId="{3BC9258A-399D-42A7-AD1E-65DB2F3C7861}" srcOrd="0" destOrd="0" presId="urn:microsoft.com/office/officeart/2008/layout/VerticalCurvedList"/>
    <dgm:cxn modelId="{76E0F97F-6FAD-48AB-A272-5225CC017A49}" type="presParOf" srcId="{D28F60C1-0C6A-4B9F-BED2-D5D7D466BF9E}" destId="{777A2102-D2C1-4633-B895-0B71E18A10CD}" srcOrd="5" destOrd="0" presId="urn:microsoft.com/office/officeart/2008/layout/VerticalCurvedList"/>
    <dgm:cxn modelId="{2B0FFD43-0BE5-4828-A71C-2F6281B493D6}" type="presParOf" srcId="{D28F60C1-0C6A-4B9F-BED2-D5D7D466BF9E}" destId="{B47495E9-3DA6-4DC4-9C9D-D420F69F640C}" srcOrd="6" destOrd="0" presId="urn:microsoft.com/office/officeart/2008/layout/VerticalCurvedList"/>
    <dgm:cxn modelId="{F7CEACED-E173-4C8A-AE8E-AF55E4F7EAE5}" type="presParOf" srcId="{B47495E9-3DA6-4DC4-9C9D-D420F69F640C}" destId="{AED0C21B-E97F-4372-8B03-F9D0B8B82EE6}" srcOrd="0" destOrd="0" presId="urn:microsoft.com/office/officeart/2008/layout/VerticalCurvedList"/>
    <dgm:cxn modelId="{ECA416E4-C165-413C-AD3C-4601FC5BE6DB}" type="presParOf" srcId="{D28F60C1-0C6A-4B9F-BED2-D5D7D466BF9E}" destId="{ABD871C1-CFB9-4CC8-B61D-052CAD4BB982}" srcOrd="7" destOrd="0" presId="urn:microsoft.com/office/officeart/2008/layout/VerticalCurvedList"/>
    <dgm:cxn modelId="{94219BB7-1626-4642-990E-D644FE0680F9}" type="presParOf" srcId="{D28F60C1-0C6A-4B9F-BED2-D5D7D466BF9E}" destId="{6B4A06C6-2DE9-4A04-997D-C409AE43D7B6}" srcOrd="8" destOrd="0" presId="urn:microsoft.com/office/officeart/2008/layout/VerticalCurvedList"/>
    <dgm:cxn modelId="{9E986023-0C7D-463B-8889-4F8F24E94101}" type="presParOf" srcId="{6B4A06C6-2DE9-4A04-997D-C409AE43D7B6}" destId="{4FFB33EA-87AF-4D08-92EB-9F83BE750EDF}" srcOrd="0" destOrd="0" presId="urn:microsoft.com/office/officeart/2008/layout/VerticalCurvedList"/>
    <dgm:cxn modelId="{73E43982-6F99-4259-A83C-C09C37F53966}" type="presParOf" srcId="{D28F60C1-0C6A-4B9F-BED2-D5D7D466BF9E}" destId="{940D08DD-42A2-4D0C-9C06-F5175F3C7F5E}" srcOrd="9" destOrd="0" presId="urn:microsoft.com/office/officeart/2008/layout/VerticalCurvedList"/>
    <dgm:cxn modelId="{A9340230-99BD-4409-9998-43FD2E7070CE}" type="presParOf" srcId="{D28F60C1-0C6A-4B9F-BED2-D5D7D466BF9E}" destId="{3C359EA5-C89D-47FE-9AD0-2325780778AC}" srcOrd="10" destOrd="0" presId="urn:microsoft.com/office/officeart/2008/layout/VerticalCurvedList"/>
    <dgm:cxn modelId="{C3792471-DFA9-4AC2-9D80-C4941808D786}" type="presParOf" srcId="{3C359EA5-C89D-47FE-9AD0-2325780778AC}" destId="{0062884B-64F6-4E5E-A93A-E674708829AC}" srcOrd="0" destOrd="0" presId="urn:microsoft.com/office/officeart/2008/layout/VerticalCurvedList"/>
    <dgm:cxn modelId="{93B34835-AA19-4903-871C-B6086A30782C}" type="presParOf" srcId="{D28F60C1-0C6A-4B9F-BED2-D5D7D466BF9E}" destId="{3BED955F-2160-413A-AB56-7B1A2834C60E}" srcOrd="11" destOrd="0" presId="urn:microsoft.com/office/officeart/2008/layout/VerticalCurvedList"/>
    <dgm:cxn modelId="{849A372E-6308-41BD-A994-DEEBF54B2186}" type="presParOf" srcId="{D28F60C1-0C6A-4B9F-BED2-D5D7D466BF9E}" destId="{5EDAE6FC-AB1F-4D2F-A348-D928794E122A}" srcOrd="12" destOrd="0" presId="urn:microsoft.com/office/officeart/2008/layout/VerticalCurvedList"/>
    <dgm:cxn modelId="{7A60DB9A-5CDB-4CE8-9EAF-6F25708E960F}" type="presParOf" srcId="{5EDAE6FC-AB1F-4D2F-A348-D928794E122A}" destId="{429ACC5C-5348-4B1A-8DCA-5816E063FB39}" srcOrd="0" destOrd="0" presId="urn:microsoft.com/office/officeart/2008/layout/VerticalCurvedList"/>
    <dgm:cxn modelId="{B404DF34-85D4-4930-8AD8-A4895ACB3464}" type="presParOf" srcId="{D28F60C1-0C6A-4B9F-BED2-D5D7D466BF9E}" destId="{97D0106A-9B70-4200-BE57-58BC9C7E395B}" srcOrd="13" destOrd="0" presId="urn:microsoft.com/office/officeart/2008/layout/VerticalCurvedList"/>
    <dgm:cxn modelId="{EE14DFF5-5711-4B9B-A576-56B68530B63F}" type="presParOf" srcId="{D28F60C1-0C6A-4B9F-BED2-D5D7D466BF9E}" destId="{E147AF69-F306-47E6-827C-956523696A02}" srcOrd="14" destOrd="0" presId="urn:microsoft.com/office/officeart/2008/layout/VerticalCurvedList"/>
    <dgm:cxn modelId="{34728D9B-F932-4D33-8425-8BCF71262BB5}" type="presParOf" srcId="{E147AF69-F306-47E6-827C-956523696A02}" destId="{CCA8DBEA-3D4D-4AD4-820B-47EF041F0B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C51CB1-18C1-48E4-8DAC-72F8F13B7E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DD77AE7-537C-4F7D-99D9-EE532B4FDF64}">
      <dgm:prSet phldrT="[Texto]"/>
      <dgm:spPr/>
      <dgm:t>
        <a:bodyPr/>
        <a:lstStyle/>
        <a:p>
          <a:r>
            <a:rPr lang="es-CO"/>
            <a:t>robot(H1) </a:t>
          </a:r>
          <a:r>
            <a:rPr lang="es-CO">
              <a:sym typeface="Symbol"/>
            </a:rPr>
            <a:t></a:t>
          </a:r>
          <a:r>
            <a:rPr lang="es-CO"/>
            <a:t> en(A,H1) </a:t>
          </a:r>
          <a:r>
            <a:rPr lang="es-CO">
              <a:sym typeface="Symbol"/>
            </a:rPr>
            <a:t></a:t>
          </a:r>
          <a:r>
            <a:rPr lang="es-CO"/>
            <a:t> en(V,H2)</a:t>
          </a:r>
          <a:endParaRPr lang="es-ES"/>
        </a:p>
      </dgm:t>
    </dgm:pt>
    <dgm:pt modelId="{2028E6A8-6C2F-4704-A052-E9D9F523EF8D}" type="parTrans" cxnId="{0B6A796B-976C-427C-B9EF-DDA74C13DB7C}">
      <dgm:prSet/>
      <dgm:spPr/>
      <dgm:t>
        <a:bodyPr/>
        <a:lstStyle/>
        <a:p>
          <a:endParaRPr lang="es-ES"/>
        </a:p>
      </dgm:t>
    </dgm:pt>
    <dgm:pt modelId="{37E24CB1-7E80-4922-9951-741E262EF388}" type="sibTrans" cxnId="{0B6A796B-976C-427C-B9EF-DDA74C13DB7C}">
      <dgm:prSet/>
      <dgm:spPr/>
      <dgm:t>
        <a:bodyPr/>
        <a:lstStyle/>
        <a:p>
          <a:endParaRPr lang="es-ES"/>
        </a:p>
      </dgm:t>
    </dgm:pt>
    <dgm:pt modelId="{46D67C4A-D2B1-41DF-8391-E8DBD277177E}">
      <dgm:prSet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AF4D1868-5BA3-43E7-8819-74B53ACFC1E5}" type="parTrans" cxnId="{7CB0B537-CA7C-4947-B89F-4E5786A358F3}">
      <dgm:prSet/>
      <dgm:spPr/>
      <dgm:t>
        <a:bodyPr/>
        <a:lstStyle/>
        <a:p>
          <a:endParaRPr lang="es-ES"/>
        </a:p>
      </dgm:t>
    </dgm:pt>
    <dgm:pt modelId="{186CE274-A41B-41E3-ADB9-FA3F4CAB1E13}" type="sibTrans" cxnId="{7CB0B537-CA7C-4947-B89F-4E5786A358F3}">
      <dgm:prSet/>
      <dgm:spPr/>
      <dgm:t>
        <a:bodyPr/>
        <a:lstStyle/>
        <a:p>
          <a:endParaRPr lang="es-ES"/>
        </a:p>
      </dgm:t>
    </dgm:pt>
    <dgm:pt modelId="{984BCA2B-1FAB-4499-BD1D-CD399F08457D}">
      <dgm:prSet/>
      <dgm:spPr/>
      <dgm:t>
        <a:bodyPr/>
        <a:lstStyle/>
        <a:p>
          <a:r>
            <a:rPr lang="es-CO"/>
            <a:t>Soltar() con Cp1=A y Hr1=H1</a:t>
          </a:r>
          <a:endParaRPr lang="es-ES"/>
        </a:p>
      </dgm:t>
    </dgm:pt>
    <dgm:pt modelId="{926E20E3-6721-47D3-B799-5EE86BD9A7D7}" type="parTrans" cxnId="{3F70D78D-65C9-4DA5-AF4C-C50CAC112489}">
      <dgm:prSet/>
      <dgm:spPr/>
      <dgm:t>
        <a:bodyPr/>
        <a:lstStyle/>
        <a:p>
          <a:endParaRPr lang="es-ES"/>
        </a:p>
      </dgm:t>
    </dgm:pt>
    <dgm:pt modelId="{3043EB84-C3A7-451B-A74B-E37709D053B9}" type="sibTrans" cxnId="{3F70D78D-65C9-4DA5-AF4C-C50CAC112489}">
      <dgm:prSet/>
      <dgm:spPr/>
      <dgm:t>
        <a:bodyPr/>
        <a:lstStyle/>
        <a:p>
          <a:endParaRPr lang="es-ES"/>
        </a:p>
      </dgm:t>
    </dgm:pt>
    <dgm:pt modelId="{14239147-9FA5-4664-AB95-E8ED1A9CA412}">
      <dgm:prSet/>
      <dgm:spPr/>
      <dgm:t>
        <a:bodyPr/>
        <a:lstStyle/>
        <a:p>
          <a:r>
            <a:rPr lang="es-CO"/>
            <a:t>pinza(A) </a:t>
          </a:r>
          <a:r>
            <a:rPr lang="es-CO">
              <a:sym typeface="Symbol"/>
            </a:rPr>
            <a:t></a:t>
          </a:r>
          <a:r>
            <a:rPr lang="es-CO"/>
            <a:t> robot(H1)</a:t>
          </a:r>
          <a:endParaRPr lang="es-ES"/>
        </a:p>
      </dgm:t>
    </dgm:pt>
    <dgm:pt modelId="{19F71E40-7B0E-4B72-9FAF-795460F1BA6D}" type="parTrans" cxnId="{088FD04B-7615-45B8-B96C-6DAB29689CB4}">
      <dgm:prSet/>
      <dgm:spPr/>
      <dgm:t>
        <a:bodyPr/>
        <a:lstStyle/>
        <a:p>
          <a:endParaRPr lang="es-ES"/>
        </a:p>
      </dgm:t>
    </dgm:pt>
    <dgm:pt modelId="{C0F07519-FCB2-4CC0-9445-FC9F24C46E4E}" type="sibTrans" cxnId="{088FD04B-7615-45B8-B96C-6DAB29689CB4}">
      <dgm:prSet/>
      <dgm:spPr/>
      <dgm:t>
        <a:bodyPr/>
        <a:lstStyle/>
        <a:p>
          <a:endParaRPr lang="es-ES"/>
        </a:p>
      </dgm:t>
    </dgm:pt>
    <dgm:pt modelId="{F9642A7F-D32F-4390-ACF3-A91EAA7847B9}">
      <dgm:prSet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EC78F0AF-43B5-41CF-9D1E-5E09DD32840C}" type="parTrans" cxnId="{36CEA4D4-71E3-4BDA-9DF3-1A260F9B8922}">
      <dgm:prSet/>
      <dgm:spPr/>
      <dgm:t>
        <a:bodyPr/>
        <a:lstStyle/>
        <a:p>
          <a:endParaRPr lang="es-ES"/>
        </a:p>
      </dgm:t>
    </dgm:pt>
    <dgm:pt modelId="{BAC11A2D-6BD5-4CE0-8890-1C15A9E6F801}" type="sibTrans" cxnId="{36CEA4D4-71E3-4BDA-9DF3-1A260F9B8922}">
      <dgm:prSet/>
      <dgm:spPr/>
      <dgm:t>
        <a:bodyPr/>
        <a:lstStyle/>
        <a:p>
          <a:endParaRPr lang="es-ES"/>
        </a:p>
      </dgm:t>
    </dgm:pt>
    <dgm:pt modelId="{C4149F26-582B-4E73-B905-852B2E7F3560}">
      <dgm:prSet/>
      <dgm:spPr/>
      <dgm:t>
        <a:bodyPr/>
        <a:lstStyle/>
        <a:p>
          <a:r>
            <a:rPr lang="es-CO"/>
            <a:t>pinza(A)</a:t>
          </a:r>
          <a:endParaRPr lang="es-ES"/>
        </a:p>
      </dgm:t>
    </dgm:pt>
    <dgm:pt modelId="{4E850974-5C66-41EE-A822-CBCAF3599FD9}" type="parTrans" cxnId="{92745E5E-1AA5-44BF-9708-865DE8700ED4}">
      <dgm:prSet/>
      <dgm:spPr/>
      <dgm:t>
        <a:bodyPr/>
        <a:lstStyle/>
        <a:p>
          <a:endParaRPr lang="es-ES"/>
        </a:p>
      </dgm:t>
    </dgm:pt>
    <dgm:pt modelId="{EE5579F5-B10D-4684-886F-69807CDD3DF4}" type="sibTrans" cxnId="{92745E5E-1AA5-44BF-9708-865DE8700ED4}">
      <dgm:prSet/>
      <dgm:spPr/>
      <dgm:t>
        <a:bodyPr/>
        <a:lstStyle/>
        <a:p>
          <a:endParaRPr lang="es-ES"/>
        </a:p>
      </dgm:t>
    </dgm:pt>
    <dgm:pt modelId="{EDD05100-0B2C-46A2-890E-D1B8A5B2C706}">
      <dgm:prSet phldr="0"/>
      <dgm:spPr/>
      <dgm:t>
        <a:bodyPr/>
        <a:lstStyle/>
        <a:p>
          <a:r>
            <a:rPr lang="es-CO"/>
            <a:t>en(V,H2)</a:t>
          </a:r>
        </a:p>
      </dgm:t>
    </dgm:pt>
    <dgm:pt modelId="{1D6C68CB-6EB3-423D-BE70-41479D2A1F7D}" type="parTrans" cxnId="{AA4F9292-5A0D-41A3-A163-8E0357D8D648}">
      <dgm:prSet/>
      <dgm:spPr/>
    </dgm:pt>
    <dgm:pt modelId="{9CF446C3-EB4F-44E0-A5B4-233C2A041F88}" type="sibTrans" cxnId="{AA4F9292-5A0D-41A3-A163-8E0357D8D648}">
      <dgm:prSet/>
      <dgm:spPr/>
    </dgm:pt>
    <dgm:pt modelId="{833E9F9A-4819-4103-9117-FF04A0C2B2E1}" type="pres">
      <dgm:prSet presAssocID="{92C51CB1-18C1-48E4-8DAC-72F8F13B7E74}" presName="Name0" presStyleCnt="0">
        <dgm:presLayoutVars>
          <dgm:chMax val="7"/>
          <dgm:chPref val="7"/>
          <dgm:dir/>
        </dgm:presLayoutVars>
      </dgm:prSet>
      <dgm:spPr/>
    </dgm:pt>
    <dgm:pt modelId="{AA0EBAFC-686D-4ADE-84A8-AEBFF5F89077}" type="pres">
      <dgm:prSet presAssocID="{92C51CB1-18C1-48E4-8DAC-72F8F13B7E74}" presName="Name1" presStyleCnt="0"/>
      <dgm:spPr/>
    </dgm:pt>
    <dgm:pt modelId="{C27CFC2A-1CD8-473A-959D-2DDC0D099C29}" type="pres">
      <dgm:prSet presAssocID="{92C51CB1-18C1-48E4-8DAC-72F8F13B7E74}" presName="cycle" presStyleCnt="0"/>
      <dgm:spPr/>
    </dgm:pt>
    <dgm:pt modelId="{13376A02-54EE-426D-ADE8-8A65AF3C96A2}" type="pres">
      <dgm:prSet presAssocID="{92C51CB1-18C1-48E4-8DAC-72F8F13B7E74}" presName="srcNode" presStyleLbl="node1" presStyleIdx="0" presStyleCnt="7"/>
      <dgm:spPr/>
    </dgm:pt>
    <dgm:pt modelId="{9082FE93-85FD-4232-9E1B-6EC8303EFC90}" type="pres">
      <dgm:prSet presAssocID="{92C51CB1-18C1-48E4-8DAC-72F8F13B7E74}" presName="conn" presStyleLbl="parChTrans1D2" presStyleIdx="0" presStyleCnt="1"/>
      <dgm:spPr/>
    </dgm:pt>
    <dgm:pt modelId="{1272C740-B984-4606-A43F-37BC8B9A489A}" type="pres">
      <dgm:prSet presAssocID="{92C51CB1-18C1-48E4-8DAC-72F8F13B7E74}" presName="extraNode" presStyleLbl="node1" presStyleIdx="0" presStyleCnt="7"/>
      <dgm:spPr/>
    </dgm:pt>
    <dgm:pt modelId="{544276FF-379F-445D-838C-23EA0872A9B4}" type="pres">
      <dgm:prSet presAssocID="{92C51CB1-18C1-48E4-8DAC-72F8F13B7E74}" presName="dstNode" presStyleLbl="node1" presStyleIdx="0" presStyleCnt="7"/>
      <dgm:spPr/>
    </dgm:pt>
    <dgm:pt modelId="{7C4A66A2-6A7E-4DD1-80D6-B81A6E921EB9}" type="pres">
      <dgm:prSet presAssocID="{7DD77AE7-537C-4F7D-99D9-EE532B4FDF64}" presName="text_1" presStyleLbl="node1" presStyleIdx="0" presStyleCnt="7">
        <dgm:presLayoutVars>
          <dgm:bulletEnabled val="1"/>
        </dgm:presLayoutVars>
      </dgm:prSet>
      <dgm:spPr/>
    </dgm:pt>
    <dgm:pt modelId="{0C7D0716-F769-4E0B-8726-56D50A51DEF8}" type="pres">
      <dgm:prSet presAssocID="{7DD77AE7-537C-4F7D-99D9-EE532B4FDF64}" presName="accent_1" presStyleCnt="0"/>
      <dgm:spPr/>
    </dgm:pt>
    <dgm:pt modelId="{A8D0EBD8-C14C-4851-B834-180C21A0E013}" type="pres">
      <dgm:prSet presAssocID="{7DD77AE7-537C-4F7D-99D9-EE532B4FDF64}" presName="accentRepeatNode" presStyleLbl="solidFgAcc1" presStyleIdx="0" presStyleCnt="7"/>
      <dgm:spPr/>
    </dgm:pt>
    <dgm:pt modelId="{4FAA7E2C-AC9D-4A35-9C06-60DF5B72589D}" type="pres">
      <dgm:prSet presAssocID="{46D67C4A-D2B1-41DF-8391-E8DBD277177E}" presName="text_2" presStyleLbl="node1" presStyleIdx="1" presStyleCnt="7">
        <dgm:presLayoutVars>
          <dgm:bulletEnabled val="1"/>
        </dgm:presLayoutVars>
      </dgm:prSet>
      <dgm:spPr/>
    </dgm:pt>
    <dgm:pt modelId="{1F83BE01-B91F-4DDE-9183-F2A8B20FD520}" type="pres">
      <dgm:prSet presAssocID="{46D67C4A-D2B1-41DF-8391-E8DBD277177E}" presName="accent_2" presStyleCnt="0"/>
      <dgm:spPr/>
    </dgm:pt>
    <dgm:pt modelId="{B7F85E8C-37A9-439F-A1DB-23FDA57979B0}" type="pres">
      <dgm:prSet presAssocID="{46D67C4A-D2B1-41DF-8391-E8DBD277177E}" presName="accentRepeatNode" presStyleLbl="solidFgAcc1" presStyleIdx="1" presStyleCnt="7"/>
      <dgm:spPr/>
    </dgm:pt>
    <dgm:pt modelId="{4DE46E01-C30D-4DE1-9316-327766CF236F}" type="pres">
      <dgm:prSet presAssocID="{EDD05100-0B2C-46A2-890E-D1B8A5B2C706}" presName="text_3" presStyleLbl="node1" presStyleIdx="2" presStyleCnt="7">
        <dgm:presLayoutVars>
          <dgm:bulletEnabled val="1"/>
        </dgm:presLayoutVars>
      </dgm:prSet>
      <dgm:spPr/>
    </dgm:pt>
    <dgm:pt modelId="{6205E6F0-3C1B-40BF-B18E-41864A4F2579}" type="pres">
      <dgm:prSet presAssocID="{EDD05100-0B2C-46A2-890E-D1B8A5B2C706}" presName="accent_3" presStyleCnt="0"/>
      <dgm:spPr/>
    </dgm:pt>
    <dgm:pt modelId="{6463C23A-87DD-48E7-ABA3-0D1CB79A9C7E}" type="pres">
      <dgm:prSet presAssocID="{EDD05100-0B2C-46A2-890E-D1B8A5B2C706}" presName="accentRepeatNode" presStyleLbl="solidFgAcc1" presStyleIdx="2" presStyleCnt="7"/>
      <dgm:spPr/>
    </dgm:pt>
    <dgm:pt modelId="{B9EAB919-365D-4153-8619-A8962F6660CB}" type="pres">
      <dgm:prSet presAssocID="{984BCA2B-1FAB-4499-BD1D-CD399F08457D}" presName="text_4" presStyleLbl="node1" presStyleIdx="3" presStyleCnt="7">
        <dgm:presLayoutVars>
          <dgm:bulletEnabled val="1"/>
        </dgm:presLayoutVars>
      </dgm:prSet>
      <dgm:spPr/>
    </dgm:pt>
    <dgm:pt modelId="{F29DE993-118E-4955-A41B-012B838F9B04}" type="pres">
      <dgm:prSet presAssocID="{984BCA2B-1FAB-4499-BD1D-CD399F08457D}" presName="accent_4" presStyleCnt="0"/>
      <dgm:spPr/>
    </dgm:pt>
    <dgm:pt modelId="{065866BD-431B-488F-8922-29B1D823C771}" type="pres">
      <dgm:prSet presAssocID="{984BCA2B-1FAB-4499-BD1D-CD399F08457D}" presName="accentRepeatNode" presStyleLbl="solidFgAcc1" presStyleIdx="3" presStyleCnt="7"/>
      <dgm:spPr/>
    </dgm:pt>
    <dgm:pt modelId="{3F088E3C-BAC8-4AE5-93AB-B10CAD7CB170}" type="pres">
      <dgm:prSet presAssocID="{14239147-9FA5-4664-AB95-E8ED1A9CA412}" presName="text_5" presStyleLbl="node1" presStyleIdx="4" presStyleCnt="7">
        <dgm:presLayoutVars>
          <dgm:bulletEnabled val="1"/>
        </dgm:presLayoutVars>
      </dgm:prSet>
      <dgm:spPr/>
    </dgm:pt>
    <dgm:pt modelId="{8CB16426-67FE-446B-AABA-C3FB77E476B5}" type="pres">
      <dgm:prSet presAssocID="{14239147-9FA5-4664-AB95-E8ED1A9CA412}" presName="accent_5" presStyleCnt="0"/>
      <dgm:spPr/>
    </dgm:pt>
    <dgm:pt modelId="{E85B5CDB-954B-4558-8358-C50AC6B6AB65}" type="pres">
      <dgm:prSet presAssocID="{14239147-9FA5-4664-AB95-E8ED1A9CA412}" presName="accentRepeatNode" presStyleLbl="solidFgAcc1" presStyleIdx="4" presStyleCnt="7"/>
      <dgm:spPr/>
    </dgm:pt>
    <dgm:pt modelId="{DE17E338-3BB4-41E0-BE8F-B7E6984426E9}" type="pres">
      <dgm:prSet presAssocID="{F9642A7F-D32F-4390-ACF3-A91EAA7847B9}" presName="text_6" presStyleLbl="node1" presStyleIdx="5" presStyleCnt="7">
        <dgm:presLayoutVars>
          <dgm:bulletEnabled val="1"/>
        </dgm:presLayoutVars>
      </dgm:prSet>
      <dgm:spPr/>
    </dgm:pt>
    <dgm:pt modelId="{62F33CCD-BDD3-45EB-AD6F-A681D4F5514E}" type="pres">
      <dgm:prSet presAssocID="{F9642A7F-D32F-4390-ACF3-A91EAA7847B9}" presName="accent_6" presStyleCnt="0"/>
      <dgm:spPr/>
    </dgm:pt>
    <dgm:pt modelId="{D15FCE58-2FFD-49E5-8C0C-46D1510DEDBD}" type="pres">
      <dgm:prSet presAssocID="{F9642A7F-D32F-4390-ACF3-A91EAA7847B9}" presName="accentRepeatNode" presStyleLbl="solidFgAcc1" presStyleIdx="5" presStyleCnt="7"/>
      <dgm:spPr/>
    </dgm:pt>
    <dgm:pt modelId="{49DB1256-A100-4481-A005-6EFCF5344ED8}" type="pres">
      <dgm:prSet presAssocID="{C4149F26-582B-4E73-B905-852B2E7F3560}" presName="text_7" presStyleLbl="node1" presStyleIdx="6" presStyleCnt="7">
        <dgm:presLayoutVars>
          <dgm:bulletEnabled val="1"/>
        </dgm:presLayoutVars>
      </dgm:prSet>
      <dgm:spPr/>
    </dgm:pt>
    <dgm:pt modelId="{89487165-1D18-42FA-9EFA-C2FDA9DFA01A}" type="pres">
      <dgm:prSet presAssocID="{C4149F26-582B-4E73-B905-852B2E7F3560}" presName="accent_7" presStyleCnt="0"/>
      <dgm:spPr/>
    </dgm:pt>
    <dgm:pt modelId="{E5538772-7406-45AA-9756-E27E5274D9BF}" type="pres">
      <dgm:prSet presAssocID="{C4149F26-582B-4E73-B905-852B2E7F3560}" presName="accentRepeatNode" presStyleLbl="solidFgAcc1" presStyleIdx="6" presStyleCnt="7"/>
      <dgm:spPr/>
    </dgm:pt>
  </dgm:ptLst>
  <dgm:cxnLst>
    <dgm:cxn modelId="{5724130B-8D2C-4366-8550-0649D7744894}" type="presOf" srcId="{37E24CB1-7E80-4922-9951-741E262EF388}" destId="{9082FE93-85FD-4232-9E1B-6EC8303EFC90}" srcOrd="0" destOrd="0" presId="urn:microsoft.com/office/officeart/2008/layout/VerticalCurvedList"/>
    <dgm:cxn modelId="{06FC6C1B-4859-4FEB-B201-E5BB2CEF603E}" type="presOf" srcId="{46D67C4A-D2B1-41DF-8391-E8DBD277177E}" destId="{4FAA7E2C-AC9D-4A35-9C06-60DF5B72589D}" srcOrd="0" destOrd="0" presId="urn:microsoft.com/office/officeart/2008/layout/VerticalCurvedList"/>
    <dgm:cxn modelId="{56133937-A607-464E-99B3-539E36B31F49}" type="presOf" srcId="{EDD05100-0B2C-46A2-890E-D1B8A5B2C706}" destId="{4DE46E01-C30D-4DE1-9316-327766CF236F}" srcOrd="0" destOrd="0" presId="urn:microsoft.com/office/officeart/2008/layout/VerticalCurvedList"/>
    <dgm:cxn modelId="{7CB0B537-CA7C-4947-B89F-4E5786A358F3}" srcId="{92C51CB1-18C1-48E4-8DAC-72F8F13B7E74}" destId="{46D67C4A-D2B1-41DF-8391-E8DBD277177E}" srcOrd="1" destOrd="0" parTransId="{AF4D1868-5BA3-43E7-8819-74B53ACFC1E5}" sibTransId="{186CE274-A41B-41E3-ADB9-FA3F4CAB1E13}"/>
    <dgm:cxn modelId="{92745E5E-1AA5-44BF-9708-865DE8700ED4}" srcId="{92C51CB1-18C1-48E4-8DAC-72F8F13B7E74}" destId="{C4149F26-582B-4E73-B905-852B2E7F3560}" srcOrd="6" destOrd="0" parTransId="{4E850974-5C66-41EE-A822-CBCAF3599FD9}" sibTransId="{EE5579F5-B10D-4684-886F-69807CDD3DF4}"/>
    <dgm:cxn modelId="{9964064A-6B50-44E1-A0CC-8EBA428E9362}" type="presOf" srcId="{7DD77AE7-537C-4F7D-99D9-EE532B4FDF64}" destId="{7C4A66A2-6A7E-4DD1-80D6-B81A6E921EB9}" srcOrd="0" destOrd="0" presId="urn:microsoft.com/office/officeart/2008/layout/VerticalCurvedList"/>
    <dgm:cxn modelId="{0B6A796B-976C-427C-B9EF-DDA74C13DB7C}" srcId="{92C51CB1-18C1-48E4-8DAC-72F8F13B7E74}" destId="{7DD77AE7-537C-4F7D-99D9-EE532B4FDF64}" srcOrd="0" destOrd="0" parTransId="{2028E6A8-6C2F-4704-A052-E9D9F523EF8D}" sibTransId="{37E24CB1-7E80-4922-9951-741E262EF388}"/>
    <dgm:cxn modelId="{088FD04B-7615-45B8-B96C-6DAB29689CB4}" srcId="{92C51CB1-18C1-48E4-8DAC-72F8F13B7E74}" destId="{14239147-9FA5-4664-AB95-E8ED1A9CA412}" srcOrd="4" destOrd="0" parTransId="{19F71E40-7B0E-4B72-9FAF-795460F1BA6D}" sibTransId="{C0F07519-FCB2-4CC0-9445-FC9F24C46E4E}"/>
    <dgm:cxn modelId="{1CA97272-A148-4A9F-A497-D3EA0D085A3F}" type="presOf" srcId="{F9642A7F-D32F-4390-ACF3-A91EAA7847B9}" destId="{DE17E338-3BB4-41E0-BE8F-B7E6984426E9}" srcOrd="0" destOrd="0" presId="urn:microsoft.com/office/officeart/2008/layout/VerticalCurvedList"/>
    <dgm:cxn modelId="{3F70D78D-65C9-4DA5-AF4C-C50CAC112489}" srcId="{92C51CB1-18C1-48E4-8DAC-72F8F13B7E74}" destId="{984BCA2B-1FAB-4499-BD1D-CD399F08457D}" srcOrd="3" destOrd="0" parTransId="{926E20E3-6721-47D3-B799-5EE86BD9A7D7}" sibTransId="{3043EB84-C3A7-451B-A74B-E37709D053B9}"/>
    <dgm:cxn modelId="{AA4F9292-5A0D-41A3-A163-8E0357D8D648}" srcId="{92C51CB1-18C1-48E4-8DAC-72F8F13B7E74}" destId="{EDD05100-0B2C-46A2-890E-D1B8A5B2C706}" srcOrd="2" destOrd="0" parTransId="{1D6C68CB-6EB3-423D-BE70-41479D2A1F7D}" sibTransId="{9CF446C3-EB4F-44E0-A5B4-233C2A041F88}"/>
    <dgm:cxn modelId="{F1AEBFB1-D00E-4207-AC5E-1A3228DD25D8}" type="presOf" srcId="{984BCA2B-1FAB-4499-BD1D-CD399F08457D}" destId="{B9EAB919-365D-4153-8619-A8962F6660CB}" srcOrd="0" destOrd="0" presId="urn:microsoft.com/office/officeart/2008/layout/VerticalCurvedList"/>
    <dgm:cxn modelId="{21A3D5D1-96F0-470A-ACBE-85EF9A3CE0F2}" type="presOf" srcId="{14239147-9FA5-4664-AB95-E8ED1A9CA412}" destId="{3F088E3C-BAC8-4AE5-93AB-B10CAD7CB170}" srcOrd="0" destOrd="0" presId="urn:microsoft.com/office/officeart/2008/layout/VerticalCurvedList"/>
    <dgm:cxn modelId="{36CEA4D4-71E3-4BDA-9DF3-1A260F9B8922}" srcId="{92C51CB1-18C1-48E4-8DAC-72F8F13B7E74}" destId="{F9642A7F-D32F-4390-ACF3-A91EAA7847B9}" srcOrd="5" destOrd="0" parTransId="{EC78F0AF-43B5-41CF-9D1E-5E09DD32840C}" sibTransId="{BAC11A2D-6BD5-4CE0-8890-1C15A9E6F801}"/>
    <dgm:cxn modelId="{3B5590EE-2DC9-48AE-B3EE-9CA29532372B}" type="presOf" srcId="{92C51CB1-18C1-48E4-8DAC-72F8F13B7E74}" destId="{833E9F9A-4819-4103-9117-FF04A0C2B2E1}" srcOrd="0" destOrd="0" presId="urn:microsoft.com/office/officeart/2008/layout/VerticalCurvedList"/>
    <dgm:cxn modelId="{2256C8FB-09EF-49B8-B1C4-2DAC65DEB1DB}" type="presOf" srcId="{C4149F26-582B-4E73-B905-852B2E7F3560}" destId="{49DB1256-A100-4481-A005-6EFCF5344ED8}" srcOrd="0" destOrd="0" presId="urn:microsoft.com/office/officeart/2008/layout/VerticalCurvedList"/>
    <dgm:cxn modelId="{A2BA5859-76D0-4534-8C5F-0DBDD6345A0D}" type="presParOf" srcId="{833E9F9A-4819-4103-9117-FF04A0C2B2E1}" destId="{AA0EBAFC-686D-4ADE-84A8-AEBFF5F89077}" srcOrd="0" destOrd="0" presId="urn:microsoft.com/office/officeart/2008/layout/VerticalCurvedList"/>
    <dgm:cxn modelId="{0F0A5D14-8D4D-4DBB-894E-0469DDF9E882}" type="presParOf" srcId="{AA0EBAFC-686D-4ADE-84A8-AEBFF5F89077}" destId="{C27CFC2A-1CD8-473A-959D-2DDC0D099C29}" srcOrd="0" destOrd="0" presId="urn:microsoft.com/office/officeart/2008/layout/VerticalCurvedList"/>
    <dgm:cxn modelId="{2BFB7BBF-7365-46EF-BF21-9AE032F19207}" type="presParOf" srcId="{C27CFC2A-1CD8-473A-959D-2DDC0D099C29}" destId="{13376A02-54EE-426D-ADE8-8A65AF3C96A2}" srcOrd="0" destOrd="0" presId="urn:microsoft.com/office/officeart/2008/layout/VerticalCurvedList"/>
    <dgm:cxn modelId="{8AD0BC79-24F8-47B8-AFC0-9B238723BDED}" type="presParOf" srcId="{C27CFC2A-1CD8-473A-959D-2DDC0D099C29}" destId="{9082FE93-85FD-4232-9E1B-6EC8303EFC90}" srcOrd="1" destOrd="0" presId="urn:microsoft.com/office/officeart/2008/layout/VerticalCurvedList"/>
    <dgm:cxn modelId="{21D91875-A08D-4472-9008-9238B35BA7C1}" type="presParOf" srcId="{C27CFC2A-1CD8-473A-959D-2DDC0D099C29}" destId="{1272C740-B984-4606-A43F-37BC8B9A489A}" srcOrd="2" destOrd="0" presId="urn:microsoft.com/office/officeart/2008/layout/VerticalCurvedList"/>
    <dgm:cxn modelId="{0BF1468E-C8F7-44DE-BF8F-68194E6373B5}" type="presParOf" srcId="{C27CFC2A-1CD8-473A-959D-2DDC0D099C29}" destId="{544276FF-379F-445D-838C-23EA0872A9B4}" srcOrd="3" destOrd="0" presId="urn:microsoft.com/office/officeart/2008/layout/VerticalCurvedList"/>
    <dgm:cxn modelId="{F4A322D3-F503-4473-B002-1406810C63D9}" type="presParOf" srcId="{AA0EBAFC-686D-4ADE-84A8-AEBFF5F89077}" destId="{7C4A66A2-6A7E-4DD1-80D6-B81A6E921EB9}" srcOrd="1" destOrd="0" presId="urn:microsoft.com/office/officeart/2008/layout/VerticalCurvedList"/>
    <dgm:cxn modelId="{08E9FD79-2B9C-4253-8BD5-937187A34A68}" type="presParOf" srcId="{AA0EBAFC-686D-4ADE-84A8-AEBFF5F89077}" destId="{0C7D0716-F769-4E0B-8726-56D50A51DEF8}" srcOrd="2" destOrd="0" presId="urn:microsoft.com/office/officeart/2008/layout/VerticalCurvedList"/>
    <dgm:cxn modelId="{0C3FA31F-C010-4C7F-9EB0-80A23DF99B0B}" type="presParOf" srcId="{0C7D0716-F769-4E0B-8726-56D50A51DEF8}" destId="{A8D0EBD8-C14C-4851-B834-180C21A0E013}" srcOrd="0" destOrd="0" presId="urn:microsoft.com/office/officeart/2008/layout/VerticalCurvedList"/>
    <dgm:cxn modelId="{E2C918C4-37F7-492F-941C-EE2A03F7A121}" type="presParOf" srcId="{AA0EBAFC-686D-4ADE-84A8-AEBFF5F89077}" destId="{4FAA7E2C-AC9D-4A35-9C06-60DF5B72589D}" srcOrd="3" destOrd="0" presId="urn:microsoft.com/office/officeart/2008/layout/VerticalCurvedList"/>
    <dgm:cxn modelId="{BF89860A-2898-45C9-9711-D31234890B78}" type="presParOf" srcId="{AA0EBAFC-686D-4ADE-84A8-AEBFF5F89077}" destId="{1F83BE01-B91F-4DDE-9183-F2A8B20FD520}" srcOrd="4" destOrd="0" presId="urn:microsoft.com/office/officeart/2008/layout/VerticalCurvedList"/>
    <dgm:cxn modelId="{0715B7B6-53F4-4927-92E5-129E28C3DD40}" type="presParOf" srcId="{1F83BE01-B91F-4DDE-9183-F2A8B20FD520}" destId="{B7F85E8C-37A9-439F-A1DB-23FDA57979B0}" srcOrd="0" destOrd="0" presId="urn:microsoft.com/office/officeart/2008/layout/VerticalCurvedList"/>
    <dgm:cxn modelId="{2B853B40-F65D-470D-93D8-D4C887A0009C}" type="presParOf" srcId="{AA0EBAFC-686D-4ADE-84A8-AEBFF5F89077}" destId="{4DE46E01-C30D-4DE1-9316-327766CF236F}" srcOrd="5" destOrd="0" presId="urn:microsoft.com/office/officeart/2008/layout/VerticalCurvedList"/>
    <dgm:cxn modelId="{AF7CBA67-6AD7-4FFA-B9D0-BEDC4FDFA7B4}" type="presParOf" srcId="{AA0EBAFC-686D-4ADE-84A8-AEBFF5F89077}" destId="{6205E6F0-3C1B-40BF-B18E-41864A4F2579}" srcOrd="6" destOrd="0" presId="urn:microsoft.com/office/officeart/2008/layout/VerticalCurvedList"/>
    <dgm:cxn modelId="{7874CDF6-7EC6-4B55-9F23-C312166E5247}" type="presParOf" srcId="{6205E6F0-3C1B-40BF-B18E-41864A4F2579}" destId="{6463C23A-87DD-48E7-ABA3-0D1CB79A9C7E}" srcOrd="0" destOrd="0" presId="urn:microsoft.com/office/officeart/2008/layout/VerticalCurvedList"/>
    <dgm:cxn modelId="{C8E7D4E1-44F6-4F4D-8C02-8E72CA78E2E8}" type="presParOf" srcId="{AA0EBAFC-686D-4ADE-84A8-AEBFF5F89077}" destId="{B9EAB919-365D-4153-8619-A8962F6660CB}" srcOrd="7" destOrd="0" presId="urn:microsoft.com/office/officeart/2008/layout/VerticalCurvedList"/>
    <dgm:cxn modelId="{DAB94151-3A43-493C-AE4B-84D4749DDE09}" type="presParOf" srcId="{AA0EBAFC-686D-4ADE-84A8-AEBFF5F89077}" destId="{F29DE993-118E-4955-A41B-012B838F9B04}" srcOrd="8" destOrd="0" presId="urn:microsoft.com/office/officeart/2008/layout/VerticalCurvedList"/>
    <dgm:cxn modelId="{B0AF6074-33B9-48C9-8CC2-277CA31BEF48}" type="presParOf" srcId="{F29DE993-118E-4955-A41B-012B838F9B04}" destId="{065866BD-431B-488F-8922-29B1D823C771}" srcOrd="0" destOrd="0" presId="urn:microsoft.com/office/officeart/2008/layout/VerticalCurvedList"/>
    <dgm:cxn modelId="{8585D6E9-B22A-4FC7-9CFD-7048DD068057}" type="presParOf" srcId="{AA0EBAFC-686D-4ADE-84A8-AEBFF5F89077}" destId="{3F088E3C-BAC8-4AE5-93AB-B10CAD7CB170}" srcOrd="9" destOrd="0" presId="urn:microsoft.com/office/officeart/2008/layout/VerticalCurvedList"/>
    <dgm:cxn modelId="{FC4DFD7F-DF0C-4484-9EB8-37E4882F7EEE}" type="presParOf" srcId="{AA0EBAFC-686D-4ADE-84A8-AEBFF5F89077}" destId="{8CB16426-67FE-446B-AABA-C3FB77E476B5}" srcOrd="10" destOrd="0" presId="urn:microsoft.com/office/officeart/2008/layout/VerticalCurvedList"/>
    <dgm:cxn modelId="{811FA2FA-544D-422F-AD0D-4DC607E98A59}" type="presParOf" srcId="{8CB16426-67FE-446B-AABA-C3FB77E476B5}" destId="{E85B5CDB-954B-4558-8358-C50AC6B6AB65}" srcOrd="0" destOrd="0" presId="urn:microsoft.com/office/officeart/2008/layout/VerticalCurvedList"/>
    <dgm:cxn modelId="{DD801A89-9AEB-43F7-BA2F-CA634453A60D}" type="presParOf" srcId="{AA0EBAFC-686D-4ADE-84A8-AEBFF5F89077}" destId="{DE17E338-3BB4-41E0-BE8F-B7E6984426E9}" srcOrd="11" destOrd="0" presId="urn:microsoft.com/office/officeart/2008/layout/VerticalCurvedList"/>
    <dgm:cxn modelId="{1AAA292D-EF97-47F3-8847-BBD03E28DB03}" type="presParOf" srcId="{AA0EBAFC-686D-4ADE-84A8-AEBFF5F89077}" destId="{62F33CCD-BDD3-45EB-AD6F-A681D4F5514E}" srcOrd="12" destOrd="0" presId="urn:microsoft.com/office/officeart/2008/layout/VerticalCurvedList"/>
    <dgm:cxn modelId="{E6520C2F-032F-4ACF-92C0-5ED307FC8948}" type="presParOf" srcId="{62F33CCD-BDD3-45EB-AD6F-A681D4F5514E}" destId="{D15FCE58-2FFD-49E5-8C0C-46D1510DEDBD}" srcOrd="0" destOrd="0" presId="urn:microsoft.com/office/officeart/2008/layout/VerticalCurvedList"/>
    <dgm:cxn modelId="{9A7AF4A2-08DE-44E0-BB91-A3BB6CA2B169}" type="presParOf" srcId="{AA0EBAFC-686D-4ADE-84A8-AEBFF5F89077}" destId="{49DB1256-A100-4481-A005-6EFCF5344ED8}" srcOrd="13" destOrd="0" presId="urn:microsoft.com/office/officeart/2008/layout/VerticalCurvedList"/>
    <dgm:cxn modelId="{EFCF1B5A-73A7-4577-97E5-623F4CCE26F2}" type="presParOf" srcId="{AA0EBAFC-686D-4ADE-84A8-AEBFF5F89077}" destId="{89487165-1D18-42FA-9EFA-C2FDA9DFA01A}" srcOrd="14" destOrd="0" presId="urn:microsoft.com/office/officeart/2008/layout/VerticalCurvedList"/>
    <dgm:cxn modelId="{552CC970-4D53-4506-9419-ABEF6214C42B}" type="presParOf" srcId="{89487165-1D18-42FA-9EFA-C2FDA9DFA01A}" destId="{E5538772-7406-45AA-9756-E27E5274D9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D3762-9CD8-493A-ADEF-34D2782983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DBA62FE7-2241-4C51-BB29-7E6C324EBA71}">
      <dgm:prSet phldrT="[Texto]"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2730FE12-60DC-4AD6-ADF1-0F072B8EB5D1}" type="parTrans" cxnId="{2CE81B1B-F166-4C88-98C3-AC101D86373D}">
      <dgm:prSet/>
      <dgm:spPr/>
      <dgm:t>
        <a:bodyPr/>
        <a:lstStyle/>
        <a:p>
          <a:endParaRPr lang="es-ES"/>
        </a:p>
      </dgm:t>
    </dgm:pt>
    <dgm:pt modelId="{5B42BD84-8DAF-4702-8EF0-CBE925B82D71}" type="sibTrans" cxnId="{2CE81B1B-F166-4C88-98C3-AC101D86373D}">
      <dgm:prSet/>
      <dgm:spPr/>
      <dgm:t>
        <a:bodyPr/>
        <a:lstStyle/>
        <a:p>
          <a:endParaRPr lang="es-ES"/>
        </a:p>
      </dgm:t>
    </dgm:pt>
    <dgm:pt modelId="{F547F4D0-71DE-474B-BE3B-9942EE6EF0F8}">
      <dgm:prSet phldrT="[Texto]"/>
      <dgm:spPr/>
      <dgm:t>
        <a:bodyPr/>
        <a:lstStyle/>
        <a:p>
          <a:r>
            <a:rPr lang="es-CO"/>
            <a:t>en(A,H1)</a:t>
          </a:r>
          <a:endParaRPr lang="es-ES"/>
        </a:p>
      </dgm:t>
    </dgm:pt>
    <dgm:pt modelId="{EC8AD749-1D3E-4D88-AC95-F7A3B727E236}" type="parTrans" cxnId="{096E0E7D-450A-4113-A71F-48249D07D53A}">
      <dgm:prSet/>
      <dgm:spPr/>
      <dgm:t>
        <a:bodyPr/>
        <a:lstStyle/>
        <a:p>
          <a:endParaRPr lang="es-ES"/>
        </a:p>
      </dgm:t>
    </dgm:pt>
    <dgm:pt modelId="{9B764DDB-3387-4FE1-B29B-8DF6F5CF59E3}" type="sibTrans" cxnId="{096E0E7D-450A-4113-A71F-48249D07D53A}">
      <dgm:prSet/>
      <dgm:spPr/>
      <dgm:t>
        <a:bodyPr/>
        <a:lstStyle/>
        <a:p>
          <a:endParaRPr lang="es-ES"/>
        </a:p>
      </dgm:t>
    </dgm:pt>
    <dgm:pt modelId="{2A18C827-BCBA-4FFA-A1D5-31CB7FCED702}">
      <dgm:prSet phldrT="[Texto]"/>
      <dgm:spPr/>
      <dgm:t>
        <a:bodyPr/>
        <a:lstStyle/>
        <a:p>
          <a:r>
            <a:rPr lang="es-CO">
              <a:solidFill>
                <a:srgbClr val="FFFF00"/>
              </a:solidFill>
            </a:rPr>
            <a:t>en(V,H2)</a:t>
          </a:r>
          <a:endParaRPr lang="es-ES">
            <a:solidFill>
              <a:srgbClr val="FFFF00"/>
            </a:solidFill>
          </a:endParaRPr>
        </a:p>
      </dgm:t>
    </dgm:pt>
    <dgm:pt modelId="{37246E21-59DE-4975-A649-848E9BEFBD8C}" type="parTrans" cxnId="{715CAAAB-FBE1-40E4-8A73-5AF5ADA00370}">
      <dgm:prSet/>
      <dgm:spPr/>
      <dgm:t>
        <a:bodyPr/>
        <a:lstStyle/>
        <a:p>
          <a:endParaRPr lang="es-ES"/>
        </a:p>
      </dgm:t>
    </dgm:pt>
    <dgm:pt modelId="{6E470228-5869-49BB-814A-061EAC290A11}" type="sibTrans" cxnId="{715CAAAB-FBE1-40E4-8A73-5AF5ADA00370}">
      <dgm:prSet/>
      <dgm:spPr/>
      <dgm:t>
        <a:bodyPr/>
        <a:lstStyle/>
        <a:p>
          <a:endParaRPr lang="es-ES"/>
        </a:p>
      </dgm:t>
    </dgm:pt>
    <dgm:pt modelId="{B76D99D2-C766-4B02-AC12-B561A7464EB9}" type="pres">
      <dgm:prSet presAssocID="{9D4D3762-9CD8-493A-ADEF-34D2782983F8}" presName="Name0" presStyleCnt="0">
        <dgm:presLayoutVars>
          <dgm:chMax val="7"/>
          <dgm:chPref val="7"/>
          <dgm:dir/>
        </dgm:presLayoutVars>
      </dgm:prSet>
      <dgm:spPr/>
    </dgm:pt>
    <dgm:pt modelId="{1AE4B48E-879C-47F2-BA9D-4182DF15595F}" type="pres">
      <dgm:prSet presAssocID="{9D4D3762-9CD8-493A-ADEF-34D2782983F8}" presName="Name1" presStyleCnt="0"/>
      <dgm:spPr/>
    </dgm:pt>
    <dgm:pt modelId="{16F9E67B-2ACB-4E16-A3B8-9BF4A698B783}" type="pres">
      <dgm:prSet presAssocID="{9D4D3762-9CD8-493A-ADEF-34D2782983F8}" presName="cycle" presStyleCnt="0"/>
      <dgm:spPr/>
    </dgm:pt>
    <dgm:pt modelId="{F15C67A4-666E-44F7-9DB5-67CA42ED68EF}" type="pres">
      <dgm:prSet presAssocID="{9D4D3762-9CD8-493A-ADEF-34D2782983F8}" presName="srcNode" presStyleLbl="node1" presStyleIdx="0" presStyleCnt="3"/>
      <dgm:spPr/>
    </dgm:pt>
    <dgm:pt modelId="{7C85FC4D-487A-4385-95F3-3F82A626D8C2}" type="pres">
      <dgm:prSet presAssocID="{9D4D3762-9CD8-493A-ADEF-34D2782983F8}" presName="conn" presStyleLbl="parChTrans1D2" presStyleIdx="0" presStyleCnt="1"/>
      <dgm:spPr/>
    </dgm:pt>
    <dgm:pt modelId="{5A6B40AB-3EDD-4507-BD9E-F1D5D73CAF98}" type="pres">
      <dgm:prSet presAssocID="{9D4D3762-9CD8-493A-ADEF-34D2782983F8}" presName="extraNode" presStyleLbl="node1" presStyleIdx="0" presStyleCnt="3"/>
      <dgm:spPr/>
    </dgm:pt>
    <dgm:pt modelId="{11F8C25F-7FCF-4B1A-8145-A285C0DC6EC7}" type="pres">
      <dgm:prSet presAssocID="{9D4D3762-9CD8-493A-ADEF-34D2782983F8}" presName="dstNode" presStyleLbl="node1" presStyleIdx="0" presStyleCnt="3"/>
      <dgm:spPr/>
    </dgm:pt>
    <dgm:pt modelId="{E59F5359-568F-4F4D-99FD-AB1DCD28992E}" type="pres">
      <dgm:prSet presAssocID="{DBA62FE7-2241-4C51-BB29-7E6C324EBA71}" presName="text_1" presStyleLbl="node1" presStyleIdx="0" presStyleCnt="3">
        <dgm:presLayoutVars>
          <dgm:bulletEnabled val="1"/>
        </dgm:presLayoutVars>
      </dgm:prSet>
      <dgm:spPr/>
    </dgm:pt>
    <dgm:pt modelId="{F3F83FD5-C71B-4BA0-AA7A-D471DC739581}" type="pres">
      <dgm:prSet presAssocID="{DBA62FE7-2241-4C51-BB29-7E6C324EBA71}" presName="accent_1" presStyleCnt="0"/>
      <dgm:spPr/>
    </dgm:pt>
    <dgm:pt modelId="{869228F5-A467-45D7-8A6C-1AD3F7A9D02D}" type="pres">
      <dgm:prSet presAssocID="{DBA62FE7-2241-4C51-BB29-7E6C324EBA71}" presName="accentRepeatNode" presStyleLbl="solidFgAcc1" presStyleIdx="0" presStyleCnt="3"/>
      <dgm:spPr/>
    </dgm:pt>
    <dgm:pt modelId="{5C3BFC46-3E32-4A05-AF22-FB288A775ADF}" type="pres">
      <dgm:prSet presAssocID="{F547F4D0-71DE-474B-BE3B-9942EE6EF0F8}" presName="text_2" presStyleLbl="node1" presStyleIdx="1" presStyleCnt="3">
        <dgm:presLayoutVars>
          <dgm:bulletEnabled val="1"/>
        </dgm:presLayoutVars>
      </dgm:prSet>
      <dgm:spPr/>
    </dgm:pt>
    <dgm:pt modelId="{EE9BE70D-6CE5-40E5-80C7-025BD221FF6A}" type="pres">
      <dgm:prSet presAssocID="{F547F4D0-71DE-474B-BE3B-9942EE6EF0F8}" presName="accent_2" presStyleCnt="0"/>
      <dgm:spPr/>
    </dgm:pt>
    <dgm:pt modelId="{4F4E1F00-7482-4F1B-998D-01049D4859CA}" type="pres">
      <dgm:prSet presAssocID="{F547F4D0-71DE-474B-BE3B-9942EE6EF0F8}" presName="accentRepeatNode" presStyleLbl="solidFgAcc1" presStyleIdx="1" presStyleCnt="3"/>
      <dgm:spPr/>
    </dgm:pt>
    <dgm:pt modelId="{17EA0B60-B237-41E2-B36D-A2B76F6CE6E0}" type="pres">
      <dgm:prSet presAssocID="{2A18C827-BCBA-4FFA-A1D5-31CB7FCED702}" presName="text_3" presStyleLbl="node1" presStyleIdx="2" presStyleCnt="3">
        <dgm:presLayoutVars>
          <dgm:bulletEnabled val="1"/>
        </dgm:presLayoutVars>
      </dgm:prSet>
      <dgm:spPr/>
    </dgm:pt>
    <dgm:pt modelId="{26E659D4-2A92-4833-978A-D7C60F158599}" type="pres">
      <dgm:prSet presAssocID="{2A18C827-BCBA-4FFA-A1D5-31CB7FCED702}" presName="accent_3" presStyleCnt="0"/>
      <dgm:spPr/>
    </dgm:pt>
    <dgm:pt modelId="{AD093FF5-5646-4D7B-9C9E-042D40F2B286}" type="pres">
      <dgm:prSet presAssocID="{2A18C827-BCBA-4FFA-A1D5-31CB7FCED702}" presName="accentRepeatNode" presStyleLbl="solidFgAcc1" presStyleIdx="2" presStyleCnt="3"/>
      <dgm:spPr/>
    </dgm:pt>
  </dgm:ptLst>
  <dgm:cxnLst>
    <dgm:cxn modelId="{2CE81B1B-F166-4C88-98C3-AC101D86373D}" srcId="{9D4D3762-9CD8-493A-ADEF-34D2782983F8}" destId="{DBA62FE7-2241-4C51-BB29-7E6C324EBA71}" srcOrd="0" destOrd="0" parTransId="{2730FE12-60DC-4AD6-ADF1-0F072B8EB5D1}" sibTransId="{5B42BD84-8DAF-4702-8EF0-CBE925B82D71}"/>
    <dgm:cxn modelId="{C52B5527-338F-4A76-8ADB-B4BDA8A0CF95}" type="presOf" srcId="{2A18C827-BCBA-4FFA-A1D5-31CB7FCED702}" destId="{17EA0B60-B237-41E2-B36D-A2B76F6CE6E0}" srcOrd="0" destOrd="0" presId="urn:microsoft.com/office/officeart/2008/layout/VerticalCurvedList"/>
    <dgm:cxn modelId="{3FEA8730-49A1-4D3A-8A1A-68D61EF79682}" type="presOf" srcId="{9D4D3762-9CD8-493A-ADEF-34D2782983F8}" destId="{B76D99D2-C766-4B02-AC12-B561A7464EB9}" srcOrd="0" destOrd="0" presId="urn:microsoft.com/office/officeart/2008/layout/VerticalCurvedList"/>
    <dgm:cxn modelId="{69DB437B-DC4C-41C1-B6B3-2CD877AD1701}" type="presOf" srcId="{DBA62FE7-2241-4C51-BB29-7E6C324EBA71}" destId="{E59F5359-568F-4F4D-99FD-AB1DCD28992E}" srcOrd="0" destOrd="0" presId="urn:microsoft.com/office/officeart/2008/layout/VerticalCurvedList"/>
    <dgm:cxn modelId="{096E0E7D-450A-4113-A71F-48249D07D53A}" srcId="{9D4D3762-9CD8-493A-ADEF-34D2782983F8}" destId="{F547F4D0-71DE-474B-BE3B-9942EE6EF0F8}" srcOrd="1" destOrd="0" parTransId="{EC8AD749-1D3E-4D88-AC95-F7A3B727E236}" sibTransId="{9B764DDB-3387-4FE1-B29B-8DF6F5CF59E3}"/>
    <dgm:cxn modelId="{04B80E83-805A-45D2-8B2A-6B1E9598F66F}" type="presOf" srcId="{5B42BD84-8DAF-4702-8EF0-CBE925B82D71}" destId="{7C85FC4D-487A-4385-95F3-3F82A626D8C2}" srcOrd="0" destOrd="0" presId="urn:microsoft.com/office/officeart/2008/layout/VerticalCurvedList"/>
    <dgm:cxn modelId="{52AA018F-A6F9-49E2-AF67-31CE2958F0C5}" type="presOf" srcId="{F547F4D0-71DE-474B-BE3B-9942EE6EF0F8}" destId="{5C3BFC46-3E32-4A05-AF22-FB288A775ADF}" srcOrd="0" destOrd="0" presId="urn:microsoft.com/office/officeart/2008/layout/VerticalCurvedList"/>
    <dgm:cxn modelId="{715CAAAB-FBE1-40E4-8A73-5AF5ADA00370}" srcId="{9D4D3762-9CD8-493A-ADEF-34D2782983F8}" destId="{2A18C827-BCBA-4FFA-A1D5-31CB7FCED702}" srcOrd="2" destOrd="0" parTransId="{37246E21-59DE-4975-A649-848E9BEFBD8C}" sibTransId="{6E470228-5869-49BB-814A-061EAC290A11}"/>
    <dgm:cxn modelId="{2D14673A-66C3-4AF0-ACA4-3B816F554434}" type="presParOf" srcId="{B76D99D2-C766-4B02-AC12-B561A7464EB9}" destId="{1AE4B48E-879C-47F2-BA9D-4182DF15595F}" srcOrd="0" destOrd="0" presId="urn:microsoft.com/office/officeart/2008/layout/VerticalCurvedList"/>
    <dgm:cxn modelId="{D5561491-FD6E-4FED-9379-897E687B327B}" type="presParOf" srcId="{1AE4B48E-879C-47F2-BA9D-4182DF15595F}" destId="{16F9E67B-2ACB-4E16-A3B8-9BF4A698B783}" srcOrd="0" destOrd="0" presId="urn:microsoft.com/office/officeart/2008/layout/VerticalCurvedList"/>
    <dgm:cxn modelId="{473E81BF-30B4-48B3-84C5-DC16BB8CDDDE}" type="presParOf" srcId="{16F9E67B-2ACB-4E16-A3B8-9BF4A698B783}" destId="{F15C67A4-666E-44F7-9DB5-67CA42ED68EF}" srcOrd="0" destOrd="0" presId="urn:microsoft.com/office/officeart/2008/layout/VerticalCurvedList"/>
    <dgm:cxn modelId="{FCEAEFA3-4380-4C9D-8774-B2E8E47F5AB0}" type="presParOf" srcId="{16F9E67B-2ACB-4E16-A3B8-9BF4A698B783}" destId="{7C85FC4D-487A-4385-95F3-3F82A626D8C2}" srcOrd="1" destOrd="0" presId="urn:microsoft.com/office/officeart/2008/layout/VerticalCurvedList"/>
    <dgm:cxn modelId="{150DDF72-0D37-4117-8A1C-9BF0302C4DD0}" type="presParOf" srcId="{16F9E67B-2ACB-4E16-A3B8-9BF4A698B783}" destId="{5A6B40AB-3EDD-4507-BD9E-F1D5D73CAF98}" srcOrd="2" destOrd="0" presId="urn:microsoft.com/office/officeart/2008/layout/VerticalCurvedList"/>
    <dgm:cxn modelId="{8CA02262-E202-4FC6-9ACB-53358866C160}" type="presParOf" srcId="{16F9E67B-2ACB-4E16-A3B8-9BF4A698B783}" destId="{11F8C25F-7FCF-4B1A-8145-A285C0DC6EC7}" srcOrd="3" destOrd="0" presId="urn:microsoft.com/office/officeart/2008/layout/VerticalCurvedList"/>
    <dgm:cxn modelId="{F63B11C2-7A5E-4A49-A63F-290E8E0A6567}" type="presParOf" srcId="{1AE4B48E-879C-47F2-BA9D-4182DF15595F}" destId="{E59F5359-568F-4F4D-99FD-AB1DCD28992E}" srcOrd="1" destOrd="0" presId="urn:microsoft.com/office/officeart/2008/layout/VerticalCurvedList"/>
    <dgm:cxn modelId="{DD65A183-F44B-450C-9CEE-F947731FC8E7}" type="presParOf" srcId="{1AE4B48E-879C-47F2-BA9D-4182DF15595F}" destId="{F3F83FD5-C71B-4BA0-AA7A-D471DC739581}" srcOrd="2" destOrd="0" presId="urn:microsoft.com/office/officeart/2008/layout/VerticalCurvedList"/>
    <dgm:cxn modelId="{926F1AA3-637A-450D-941E-E608CE29F673}" type="presParOf" srcId="{F3F83FD5-C71B-4BA0-AA7A-D471DC739581}" destId="{869228F5-A467-45D7-8A6C-1AD3F7A9D02D}" srcOrd="0" destOrd="0" presId="urn:microsoft.com/office/officeart/2008/layout/VerticalCurvedList"/>
    <dgm:cxn modelId="{5D5989A1-5D18-4AAA-9327-578FC071B685}" type="presParOf" srcId="{1AE4B48E-879C-47F2-BA9D-4182DF15595F}" destId="{5C3BFC46-3E32-4A05-AF22-FB288A775ADF}" srcOrd="3" destOrd="0" presId="urn:microsoft.com/office/officeart/2008/layout/VerticalCurvedList"/>
    <dgm:cxn modelId="{8DD5FAB8-E783-4FF4-AEAD-41B3F7FE762B}" type="presParOf" srcId="{1AE4B48E-879C-47F2-BA9D-4182DF15595F}" destId="{EE9BE70D-6CE5-40E5-80C7-025BD221FF6A}" srcOrd="4" destOrd="0" presId="urn:microsoft.com/office/officeart/2008/layout/VerticalCurvedList"/>
    <dgm:cxn modelId="{4DF91305-6C00-4592-884B-9B69556F4E81}" type="presParOf" srcId="{EE9BE70D-6CE5-40E5-80C7-025BD221FF6A}" destId="{4F4E1F00-7482-4F1B-998D-01049D4859CA}" srcOrd="0" destOrd="0" presId="urn:microsoft.com/office/officeart/2008/layout/VerticalCurvedList"/>
    <dgm:cxn modelId="{407B1D2A-75B0-4B10-BB39-DC2BF98B560F}" type="presParOf" srcId="{1AE4B48E-879C-47F2-BA9D-4182DF15595F}" destId="{17EA0B60-B237-41E2-B36D-A2B76F6CE6E0}" srcOrd="5" destOrd="0" presId="urn:microsoft.com/office/officeart/2008/layout/VerticalCurvedList"/>
    <dgm:cxn modelId="{18DABC3D-02FA-4006-B394-BAA396988B21}" type="presParOf" srcId="{1AE4B48E-879C-47F2-BA9D-4182DF15595F}" destId="{26E659D4-2A92-4833-978A-D7C60F158599}" srcOrd="6" destOrd="0" presId="urn:microsoft.com/office/officeart/2008/layout/VerticalCurvedList"/>
    <dgm:cxn modelId="{55B806B6-F570-4F53-915F-C2D16E8296B4}" type="presParOf" srcId="{26E659D4-2A92-4833-978A-D7C60F158599}" destId="{AD093FF5-5646-4D7B-9C9E-042D40F2B2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EDCD4-1774-4C33-8B4A-03B0BE3DD3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D234F78-A2CE-4295-8DFE-F7948F549BAF}">
      <dgm:prSet phldrT="[Texto]"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187A6D67-FD5D-4E4F-8DC3-9C53805CFEEF}" type="parTrans" cxnId="{06DA959D-786C-4238-9AE2-99460EBE8F1A}">
      <dgm:prSet/>
      <dgm:spPr/>
      <dgm:t>
        <a:bodyPr/>
        <a:lstStyle/>
        <a:p>
          <a:endParaRPr lang="es-ES"/>
        </a:p>
      </dgm:t>
    </dgm:pt>
    <dgm:pt modelId="{0074B8FD-9328-44E8-B300-CA4484F8AEBA}" type="sibTrans" cxnId="{06DA959D-786C-4238-9AE2-99460EBE8F1A}">
      <dgm:prSet/>
      <dgm:spPr/>
      <dgm:t>
        <a:bodyPr/>
        <a:lstStyle/>
        <a:p>
          <a:endParaRPr lang="es-ES"/>
        </a:p>
      </dgm:t>
    </dgm:pt>
    <dgm:pt modelId="{E773BF3B-68C2-47AD-ACBB-51CE2722BE3C}">
      <dgm:prSet phldrT="[Texto]"/>
      <dgm:spPr/>
      <dgm:t>
        <a:bodyPr/>
        <a:lstStyle/>
        <a:p>
          <a:r>
            <a:rPr lang="es-CO">
              <a:solidFill>
                <a:srgbClr val="FFFF00"/>
              </a:solidFill>
            </a:rPr>
            <a:t>en(V,H2)</a:t>
          </a:r>
          <a:endParaRPr lang="es-ES">
            <a:solidFill>
              <a:srgbClr val="FFFF00"/>
            </a:solidFill>
          </a:endParaRPr>
        </a:p>
      </dgm:t>
    </dgm:pt>
    <dgm:pt modelId="{40EB3D3C-B0CA-4F16-B427-F7148279DCAB}" type="parTrans" cxnId="{8577DFF5-5943-45D9-BFA6-E7CF36DB1D7F}">
      <dgm:prSet/>
      <dgm:spPr/>
      <dgm:t>
        <a:bodyPr/>
        <a:lstStyle/>
        <a:p>
          <a:endParaRPr lang="es-ES"/>
        </a:p>
      </dgm:t>
    </dgm:pt>
    <dgm:pt modelId="{8317C8D4-6292-41B6-A19F-3C87933F76E4}" type="sibTrans" cxnId="{8577DFF5-5943-45D9-BFA6-E7CF36DB1D7F}">
      <dgm:prSet/>
      <dgm:spPr/>
      <dgm:t>
        <a:bodyPr/>
        <a:lstStyle/>
        <a:p>
          <a:endParaRPr lang="es-ES"/>
        </a:p>
      </dgm:t>
    </dgm:pt>
    <dgm:pt modelId="{F7B677ED-3F90-4DD4-91F4-DA8D38528F4B}">
      <dgm:prSet phldrT="[Texto]"/>
      <dgm:spPr/>
      <dgm:t>
        <a:bodyPr/>
        <a:lstStyle/>
        <a:p>
          <a:r>
            <a:rPr lang="es-CO"/>
            <a:t>en(A,H1)</a:t>
          </a:r>
          <a:endParaRPr lang="es-ES"/>
        </a:p>
      </dgm:t>
    </dgm:pt>
    <dgm:pt modelId="{310063EF-E18C-42CF-B34A-C3481A722719}" type="parTrans" cxnId="{779075F8-FB13-4346-8250-255FF498D7BB}">
      <dgm:prSet/>
      <dgm:spPr/>
      <dgm:t>
        <a:bodyPr/>
        <a:lstStyle/>
        <a:p>
          <a:endParaRPr lang="es-ES"/>
        </a:p>
      </dgm:t>
    </dgm:pt>
    <dgm:pt modelId="{3E8092FD-E6A4-49AB-828E-24CD120E42B7}" type="sibTrans" cxnId="{779075F8-FB13-4346-8250-255FF498D7BB}">
      <dgm:prSet/>
      <dgm:spPr/>
      <dgm:t>
        <a:bodyPr/>
        <a:lstStyle/>
        <a:p>
          <a:endParaRPr lang="es-ES"/>
        </a:p>
      </dgm:t>
    </dgm:pt>
    <dgm:pt modelId="{8C3F5CB2-55AB-4464-9D6C-A4DC2F1AB9D8}" type="pres">
      <dgm:prSet presAssocID="{7A1EDCD4-1774-4C33-8B4A-03B0BE3DD3B8}" presName="Name0" presStyleCnt="0">
        <dgm:presLayoutVars>
          <dgm:chMax val="7"/>
          <dgm:chPref val="7"/>
          <dgm:dir/>
        </dgm:presLayoutVars>
      </dgm:prSet>
      <dgm:spPr/>
    </dgm:pt>
    <dgm:pt modelId="{9E2F260A-0B9B-44ED-973A-BD1D05BDE979}" type="pres">
      <dgm:prSet presAssocID="{7A1EDCD4-1774-4C33-8B4A-03B0BE3DD3B8}" presName="Name1" presStyleCnt="0"/>
      <dgm:spPr/>
    </dgm:pt>
    <dgm:pt modelId="{8C185C15-00EB-4E0E-B230-9893326EDD1A}" type="pres">
      <dgm:prSet presAssocID="{7A1EDCD4-1774-4C33-8B4A-03B0BE3DD3B8}" presName="cycle" presStyleCnt="0"/>
      <dgm:spPr/>
    </dgm:pt>
    <dgm:pt modelId="{D7406768-08ED-4357-AECD-5FFC524EBD33}" type="pres">
      <dgm:prSet presAssocID="{7A1EDCD4-1774-4C33-8B4A-03B0BE3DD3B8}" presName="srcNode" presStyleLbl="node1" presStyleIdx="0" presStyleCnt="3"/>
      <dgm:spPr/>
    </dgm:pt>
    <dgm:pt modelId="{CB53F1E0-89BE-49A6-BD43-A4307F796C5E}" type="pres">
      <dgm:prSet presAssocID="{7A1EDCD4-1774-4C33-8B4A-03B0BE3DD3B8}" presName="conn" presStyleLbl="parChTrans1D2" presStyleIdx="0" presStyleCnt="1"/>
      <dgm:spPr/>
    </dgm:pt>
    <dgm:pt modelId="{05DDC61A-DF83-4BC3-9B43-08866662B91B}" type="pres">
      <dgm:prSet presAssocID="{7A1EDCD4-1774-4C33-8B4A-03B0BE3DD3B8}" presName="extraNode" presStyleLbl="node1" presStyleIdx="0" presStyleCnt="3"/>
      <dgm:spPr/>
    </dgm:pt>
    <dgm:pt modelId="{A819FC9D-28EA-4EAD-9F1D-458E6F0DA930}" type="pres">
      <dgm:prSet presAssocID="{7A1EDCD4-1774-4C33-8B4A-03B0BE3DD3B8}" presName="dstNode" presStyleLbl="node1" presStyleIdx="0" presStyleCnt="3"/>
      <dgm:spPr/>
    </dgm:pt>
    <dgm:pt modelId="{E3A25226-0FB4-46A1-AE83-11C0620CE6A9}" type="pres">
      <dgm:prSet presAssocID="{BD234F78-A2CE-4295-8DFE-F7948F549BAF}" presName="text_1" presStyleLbl="node1" presStyleIdx="0" presStyleCnt="3">
        <dgm:presLayoutVars>
          <dgm:bulletEnabled val="1"/>
        </dgm:presLayoutVars>
      </dgm:prSet>
      <dgm:spPr/>
    </dgm:pt>
    <dgm:pt modelId="{72080D51-2AC8-4704-AB89-04034F5CD416}" type="pres">
      <dgm:prSet presAssocID="{BD234F78-A2CE-4295-8DFE-F7948F549BAF}" presName="accent_1" presStyleCnt="0"/>
      <dgm:spPr/>
    </dgm:pt>
    <dgm:pt modelId="{3CB926C7-8F54-4E49-A442-D4F77C2C7203}" type="pres">
      <dgm:prSet presAssocID="{BD234F78-A2CE-4295-8DFE-F7948F549BAF}" presName="accentRepeatNode" presStyleLbl="solidFgAcc1" presStyleIdx="0" presStyleCnt="3"/>
      <dgm:spPr/>
    </dgm:pt>
    <dgm:pt modelId="{986ECA42-9C02-4E3A-93E7-C620C5D98FEE}" type="pres">
      <dgm:prSet presAssocID="{E773BF3B-68C2-47AD-ACBB-51CE2722BE3C}" presName="text_2" presStyleLbl="node1" presStyleIdx="1" presStyleCnt="3">
        <dgm:presLayoutVars>
          <dgm:bulletEnabled val="1"/>
        </dgm:presLayoutVars>
      </dgm:prSet>
      <dgm:spPr/>
    </dgm:pt>
    <dgm:pt modelId="{2651DF49-731A-4243-AC2F-5B5F8A272A7C}" type="pres">
      <dgm:prSet presAssocID="{E773BF3B-68C2-47AD-ACBB-51CE2722BE3C}" presName="accent_2" presStyleCnt="0"/>
      <dgm:spPr/>
    </dgm:pt>
    <dgm:pt modelId="{44832A4C-5F0C-4D51-A662-AEBF4890B32B}" type="pres">
      <dgm:prSet presAssocID="{E773BF3B-68C2-47AD-ACBB-51CE2722BE3C}" presName="accentRepeatNode" presStyleLbl="solidFgAcc1" presStyleIdx="1" presStyleCnt="3"/>
      <dgm:spPr/>
    </dgm:pt>
    <dgm:pt modelId="{6CA27A04-D1B5-43C4-A637-EA9965397FC9}" type="pres">
      <dgm:prSet presAssocID="{F7B677ED-3F90-4DD4-91F4-DA8D38528F4B}" presName="text_3" presStyleLbl="node1" presStyleIdx="2" presStyleCnt="3">
        <dgm:presLayoutVars>
          <dgm:bulletEnabled val="1"/>
        </dgm:presLayoutVars>
      </dgm:prSet>
      <dgm:spPr/>
    </dgm:pt>
    <dgm:pt modelId="{7D926AF4-F819-433F-AC94-BD09B6042F45}" type="pres">
      <dgm:prSet presAssocID="{F7B677ED-3F90-4DD4-91F4-DA8D38528F4B}" presName="accent_3" presStyleCnt="0"/>
      <dgm:spPr/>
    </dgm:pt>
    <dgm:pt modelId="{A699818E-A16B-458F-84D5-C432A97DEE9C}" type="pres">
      <dgm:prSet presAssocID="{F7B677ED-3F90-4DD4-91F4-DA8D38528F4B}" presName="accentRepeatNode" presStyleLbl="solidFgAcc1" presStyleIdx="2" presStyleCnt="3"/>
      <dgm:spPr/>
    </dgm:pt>
  </dgm:ptLst>
  <dgm:cxnLst>
    <dgm:cxn modelId="{057E5E3E-93CD-4529-B70D-36E4BFF2213B}" type="presOf" srcId="{E773BF3B-68C2-47AD-ACBB-51CE2722BE3C}" destId="{986ECA42-9C02-4E3A-93E7-C620C5D98FEE}" srcOrd="0" destOrd="0" presId="urn:microsoft.com/office/officeart/2008/layout/VerticalCurvedList"/>
    <dgm:cxn modelId="{C5F5256C-E977-44EA-A37D-577FA4A2A161}" type="presOf" srcId="{7A1EDCD4-1774-4C33-8B4A-03B0BE3DD3B8}" destId="{8C3F5CB2-55AB-4464-9D6C-A4DC2F1AB9D8}" srcOrd="0" destOrd="0" presId="urn:microsoft.com/office/officeart/2008/layout/VerticalCurvedList"/>
    <dgm:cxn modelId="{1F91AC52-25C5-46D1-A293-1FF0D84FEB33}" type="presOf" srcId="{0074B8FD-9328-44E8-B300-CA4484F8AEBA}" destId="{CB53F1E0-89BE-49A6-BD43-A4307F796C5E}" srcOrd="0" destOrd="0" presId="urn:microsoft.com/office/officeart/2008/layout/VerticalCurvedList"/>
    <dgm:cxn modelId="{06DA959D-786C-4238-9AE2-99460EBE8F1A}" srcId="{7A1EDCD4-1774-4C33-8B4A-03B0BE3DD3B8}" destId="{BD234F78-A2CE-4295-8DFE-F7948F549BAF}" srcOrd="0" destOrd="0" parTransId="{187A6D67-FD5D-4E4F-8DC3-9C53805CFEEF}" sibTransId="{0074B8FD-9328-44E8-B300-CA4484F8AEBA}"/>
    <dgm:cxn modelId="{C70A75A9-AEFF-492C-AB7D-BE09E08ABBC1}" type="presOf" srcId="{BD234F78-A2CE-4295-8DFE-F7948F549BAF}" destId="{E3A25226-0FB4-46A1-AE83-11C0620CE6A9}" srcOrd="0" destOrd="0" presId="urn:microsoft.com/office/officeart/2008/layout/VerticalCurvedList"/>
    <dgm:cxn modelId="{84BEB4B0-AFB5-4058-91C3-5D973B73472E}" type="presOf" srcId="{F7B677ED-3F90-4DD4-91F4-DA8D38528F4B}" destId="{6CA27A04-D1B5-43C4-A637-EA9965397FC9}" srcOrd="0" destOrd="0" presId="urn:microsoft.com/office/officeart/2008/layout/VerticalCurvedList"/>
    <dgm:cxn modelId="{8577DFF5-5943-45D9-BFA6-E7CF36DB1D7F}" srcId="{7A1EDCD4-1774-4C33-8B4A-03B0BE3DD3B8}" destId="{E773BF3B-68C2-47AD-ACBB-51CE2722BE3C}" srcOrd="1" destOrd="0" parTransId="{40EB3D3C-B0CA-4F16-B427-F7148279DCAB}" sibTransId="{8317C8D4-6292-41B6-A19F-3C87933F76E4}"/>
    <dgm:cxn modelId="{779075F8-FB13-4346-8250-255FF498D7BB}" srcId="{7A1EDCD4-1774-4C33-8B4A-03B0BE3DD3B8}" destId="{F7B677ED-3F90-4DD4-91F4-DA8D38528F4B}" srcOrd="2" destOrd="0" parTransId="{310063EF-E18C-42CF-B34A-C3481A722719}" sibTransId="{3E8092FD-E6A4-49AB-828E-24CD120E42B7}"/>
    <dgm:cxn modelId="{9920BFE4-8147-426D-A074-8F221BB5215A}" type="presParOf" srcId="{8C3F5CB2-55AB-4464-9D6C-A4DC2F1AB9D8}" destId="{9E2F260A-0B9B-44ED-973A-BD1D05BDE979}" srcOrd="0" destOrd="0" presId="urn:microsoft.com/office/officeart/2008/layout/VerticalCurvedList"/>
    <dgm:cxn modelId="{3397C9BB-27B7-4AB3-B95D-F06846DC912B}" type="presParOf" srcId="{9E2F260A-0B9B-44ED-973A-BD1D05BDE979}" destId="{8C185C15-00EB-4E0E-B230-9893326EDD1A}" srcOrd="0" destOrd="0" presId="urn:microsoft.com/office/officeart/2008/layout/VerticalCurvedList"/>
    <dgm:cxn modelId="{F3C48B25-21F5-4ECE-8475-4AE35D5C90B1}" type="presParOf" srcId="{8C185C15-00EB-4E0E-B230-9893326EDD1A}" destId="{D7406768-08ED-4357-AECD-5FFC524EBD33}" srcOrd="0" destOrd="0" presId="urn:microsoft.com/office/officeart/2008/layout/VerticalCurvedList"/>
    <dgm:cxn modelId="{95A75AD8-2728-4879-BCCB-D7E17A80179D}" type="presParOf" srcId="{8C185C15-00EB-4E0E-B230-9893326EDD1A}" destId="{CB53F1E0-89BE-49A6-BD43-A4307F796C5E}" srcOrd="1" destOrd="0" presId="urn:microsoft.com/office/officeart/2008/layout/VerticalCurvedList"/>
    <dgm:cxn modelId="{F23D639A-0BE9-4A41-A48C-44ABBA9FEDFC}" type="presParOf" srcId="{8C185C15-00EB-4E0E-B230-9893326EDD1A}" destId="{05DDC61A-DF83-4BC3-9B43-08866662B91B}" srcOrd="2" destOrd="0" presId="urn:microsoft.com/office/officeart/2008/layout/VerticalCurvedList"/>
    <dgm:cxn modelId="{99C9DB40-969B-491C-A60C-022FCB10C8C2}" type="presParOf" srcId="{8C185C15-00EB-4E0E-B230-9893326EDD1A}" destId="{A819FC9D-28EA-4EAD-9F1D-458E6F0DA930}" srcOrd="3" destOrd="0" presId="urn:microsoft.com/office/officeart/2008/layout/VerticalCurvedList"/>
    <dgm:cxn modelId="{6DD704F5-F520-42D2-9F53-DF1A3F81A705}" type="presParOf" srcId="{9E2F260A-0B9B-44ED-973A-BD1D05BDE979}" destId="{E3A25226-0FB4-46A1-AE83-11C0620CE6A9}" srcOrd="1" destOrd="0" presId="urn:microsoft.com/office/officeart/2008/layout/VerticalCurvedList"/>
    <dgm:cxn modelId="{ED5A344D-F774-4AA5-AB2C-32A91E4134ED}" type="presParOf" srcId="{9E2F260A-0B9B-44ED-973A-BD1D05BDE979}" destId="{72080D51-2AC8-4704-AB89-04034F5CD416}" srcOrd="2" destOrd="0" presId="urn:microsoft.com/office/officeart/2008/layout/VerticalCurvedList"/>
    <dgm:cxn modelId="{04E83E6E-3017-4F96-8BF3-C514FB2E5292}" type="presParOf" srcId="{72080D51-2AC8-4704-AB89-04034F5CD416}" destId="{3CB926C7-8F54-4E49-A442-D4F77C2C7203}" srcOrd="0" destOrd="0" presId="urn:microsoft.com/office/officeart/2008/layout/VerticalCurvedList"/>
    <dgm:cxn modelId="{BCE68DB4-C83F-41EC-B926-88A1F1FF6572}" type="presParOf" srcId="{9E2F260A-0B9B-44ED-973A-BD1D05BDE979}" destId="{986ECA42-9C02-4E3A-93E7-C620C5D98FEE}" srcOrd="3" destOrd="0" presId="urn:microsoft.com/office/officeart/2008/layout/VerticalCurvedList"/>
    <dgm:cxn modelId="{EA0EC335-A227-43D7-A4A0-D2638A7D4BE0}" type="presParOf" srcId="{9E2F260A-0B9B-44ED-973A-BD1D05BDE979}" destId="{2651DF49-731A-4243-AC2F-5B5F8A272A7C}" srcOrd="4" destOrd="0" presId="urn:microsoft.com/office/officeart/2008/layout/VerticalCurvedList"/>
    <dgm:cxn modelId="{6507A289-8E72-411F-8D49-EB5F8F3FC9AD}" type="presParOf" srcId="{2651DF49-731A-4243-AC2F-5B5F8A272A7C}" destId="{44832A4C-5F0C-4D51-A662-AEBF4890B32B}" srcOrd="0" destOrd="0" presId="urn:microsoft.com/office/officeart/2008/layout/VerticalCurvedList"/>
    <dgm:cxn modelId="{3D85C774-35FA-491E-93C4-29B3D1EFFFCD}" type="presParOf" srcId="{9E2F260A-0B9B-44ED-973A-BD1D05BDE979}" destId="{6CA27A04-D1B5-43C4-A637-EA9965397FC9}" srcOrd="5" destOrd="0" presId="urn:microsoft.com/office/officeart/2008/layout/VerticalCurvedList"/>
    <dgm:cxn modelId="{989F5BEC-4509-4EEB-8996-A03745CD151D}" type="presParOf" srcId="{9E2F260A-0B9B-44ED-973A-BD1D05BDE979}" destId="{7D926AF4-F819-433F-AC94-BD09B6042F45}" srcOrd="6" destOrd="0" presId="urn:microsoft.com/office/officeart/2008/layout/VerticalCurvedList"/>
    <dgm:cxn modelId="{10872057-35F0-48CD-928B-1F8D65091B4C}" type="presParOf" srcId="{7D926AF4-F819-433F-AC94-BD09B6042F45}" destId="{A699818E-A16B-458F-84D5-C432A97DEE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FE3B4-458B-4651-80FB-CD80FCA7F1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4B851324-779E-4927-B104-6C6B7C7A47A3}">
      <dgm:prSet phldrT="[Texto]"/>
      <dgm:spPr/>
      <dgm:t>
        <a:bodyPr/>
        <a:lstStyle/>
        <a:p>
          <a:r>
            <a:rPr lang="es-CO">
              <a:solidFill>
                <a:srgbClr val="FFFF00"/>
              </a:solidFill>
            </a:rPr>
            <a:t>en(V,H2)</a:t>
          </a:r>
          <a:endParaRPr lang="es-ES">
            <a:solidFill>
              <a:srgbClr val="FFFF00"/>
            </a:solidFill>
          </a:endParaRPr>
        </a:p>
      </dgm:t>
    </dgm:pt>
    <dgm:pt modelId="{7C290CFE-F071-475F-9DF6-95110E5B820F}" type="parTrans" cxnId="{0C25D8E1-CCBA-4617-93EB-460890115470}">
      <dgm:prSet/>
      <dgm:spPr/>
      <dgm:t>
        <a:bodyPr/>
        <a:lstStyle/>
        <a:p>
          <a:endParaRPr lang="es-ES"/>
        </a:p>
      </dgm:t>
    </dgm:pt>
    <dgm:pt modelId="{3CB17F9D-347A-4130-9FA3-5D57EA661D4D}" type="sibTrans" cxnId="{0C25D8E1-CCBA-4617-93EB-460890115470}">
      <dgm:prSet/>
      <dgm:spPr/>
      <dgm:t>
        <a:bodyPr/>
        <a:lstStyle/>
        <a:p>
          <a:endParaRPr lang="es-ES"/>
        </a:p>
      </dgm:t>
    </dgm:pt>
    <dgm:pt modelId="{F084B9C3-6F9D-4D61-A186-D7C8462D0070}">
      <dgm:prSet phldrT="[Texto]"/>
      <dgm:spPr/>
      <dgm:t>
        <a:bodyPr/>
        <a:lstStyle/>
        <a:p>
          <a:r>
            <a:rPr lang="es-CO"/>
            <a:t>en(A,H1)</a:t>
          </a:r>
          <a:endParaRPr lang="es-ES"/>
        </a:p>
      </dgm:t>
    </dgm:pt>
    <dgm:pt modelId="{C50E1C32-85D8-4A5E-AAC3-7DA14C1A03B4}" type="parTrans" cxnId="{7CE1CF45-A1D2-4826-BDBC-1B03429D9C9C}">
      <dgm:prSet/>
      <dgm:spPr/>
      <dgm:t>
        <a:bodyPr/>
        <a:lstStyle/>
        <a:p>
          <a:endParaRPr lang="es-ES"/>
        </a:p>
      </dgm:t>
    </dgm:pt>
    <dgm:pt modelId="{D6B678C3-EAC4-4DCD-A4DB-7555299E20EA}" type="sibTrans" cxnId="{7CE1CF45-A1D2-4826-BDBC-1B03429D9C9C}">
      <dgm:prSet/>
      <dgm:spPr/>
      <dgm:t>
        <a:bodyPr/>
        <a:lstStyle/>
        <a:p>
          <a:endParaRPr lang="es-ES"/>
        </a:p>
      </dgm:t>
    </dgm:pt>
    <dgm:pt modelId="{77908323-B76B-42D2-AC13-EA7D5EC60C92}">
      <dgm:prSet phldrT="[Texto]"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7F0A0839-ECBB-4AB6-85E2-CA0F320238FB}" type="parTrans" cxnId="{11351BDF-90F9-426B-AC3C-5548BAD2A0DA}">
      <dgm:prSet/>
      <dgm:spPr/>
      <dgm:t>
        <a:bodyPr/>
        <a:lstStyle/>
        <a:p>
          <a:endParaRPr lang="es-ES"/>
        </a:p>
      </dgm:t>
    </dgm:pt>
    <dgm:pt modelId="{E84E5BBB-27CE-42A6-8D00-E03779F684B8}" type="sibTrans" cxnId="{11351BDF-90F9-426B-AC3C-5548BAD2A0DA}">
      <dgm:prSet/>
      <dgm:spPr/>
      <dgm:t>
        <a:bodyPr/>
        <a:lstStyle/>
        <a:p>
          <a:endParaRPr lang="es-ES"/>
        </a:p>
      </dgm:t>
    </dgm:pt>
    <dgm:pt modelId="{45FB7C84-B89E-4B1B-B811-055E14700A40}" type="pres">
      <dgm:prSet presAssocID="{36CFE3B4-458B-4651-80FB-CD80FCA7F17F}" presName="Name0" presStyleCnt="0">
        <dgm:presLayoutVars>
          <dgm:chMax val="7"/>
          <dgm:chPref val="7"/>
          <dgm:dir/>
        </dgm:presLayoutVars>
      </dgm:prSet>
      <dgm:spPr/>
    </dgm:pt>
    <dgm:pt modelId="{6343EE40-228E-4C9B-94F9-B92B5B451EEA}" type="pres">
      <dgm:prSet presAssocID="{36CFE3B4-458B-4651-80FB-CD80FCA7F17F}" presName="Name1" presStyleCnt="0"/>
      <dgm:spPr/>
    </dgm:pt>
    <dgm:pt modelId="{31F5A289-AC0E-4763-BA47-486454B138CB}" type="pres">
      <dgm:prSet presAssocID="{36CFE3B4-458B-4651-80FB-CD80FCA7F17F}" presName="cycle" presStyleCnt="0"/>
      <dgm:spPr/>
    </dgm:pt>
    <dgm:pt modelId="{63F49045-0BD5-4318-A6A1-8D4BCE640C00}" type="pres">
      <dgm:prSet presAssocID="{36CFE3B4-458B-4651-80FB-CD80FCA7F17F}" presName="srcNode" presStyleLbl="node1" presStyleIdx="0" presStyleCnt="3"/>
      <dgm:spPr/>
    </dgm:pt>
    <dgm:pt modelId="{67B83C06-F6E2-4B14-98FA-90D9E0FC9152}" type="pres">
      <dgm:prSet presAssocID="{36CFE3B4-458B-4651-80FB-CD80FCA7F17F}" presName="conn" presStyleLbl="parChTrans1D2" presStyleIdx="0" presStyleCnt="1"/>
      <dgm:spPr/>
    </dgm:pt>
    <dgm:pt modelId="{05D4D268-1272-418A-9853-CC61C11B2328}" type="pres">
      <dgm:prSet presAssocID="{36CFE3B4-458B-4651-80FB-CD80FCA7F17F}" presName="extraNode" presStyleLbl="node1" presStyleIdx="0" presStyleCnt="3"/>
      <dgm:spPr/>
    </dgm:pt>
    <dgm:pt modelId="{6D439382-8C9B-4BE6-A15D-4F8672BF9EA8}" type="pres">
      <dgm:prSet presAssocID="{36CFE3B4-458B-4651-80FB-CD80FCA7F17F}" presName="dstNode" presStyleLbl="node1" presStyleIdx="0" presStyleCnt="3"/>
      <dgm:spPr/>
    </dgm:pt>
    <dgm:pt modelId="{D7E691CE-51C7-4A83-BC2C-5F0EA1848FCA}" type="pres">
      <dgm:prSet presAssocID="{4B851324-779E-4927-B104-6C6B7C7A47A3}" presName="text_1" presStyleLbl="node1" presStyleIdx="0" presStyleCnt="3">
        <dgm:presLayoutVars>
          <dgm:bulletEnabled val="1"/>
        </dgm:presLayoutVars>
      </dgm:prSet>
      <dgm:spPr/>
    </dgm:pt>
    <dgm:pt modelId="{3D0DB243-F4BC-4944-A099-ECB1F676763D}" type="pres">
      <dgm:prSet presAssocID="{4B851324-779E-4927-B104-6C6B7C7A47A3}" presName="accent_1" presStyleCnt="0"/>
      <dgm:spPr/>
    </dgm:pt>
    <dgm:pt modelId="{92C38FBA-F289-4128-9821-38ACEE24BB15}" type="pres">
      <dgm:prSet presAssocID="{4B851324-779E-4927-B104-6C6B7C7A47A3}" presName="accentRepeatNode" presStyleLbl="solidFgAcc1" presStyleIdx="0" presStyleCnt="3"/>
      <dgm:spPr/>
    </dgm:pt>
    <dgm:pt modelId="{57238260-8E79-4608-9411-250CF0674453}" type="pres">
      <dgm:prSet presAssocID="{F084B9C3-6F9D-4D61-A186-D7C8462D0070}" presName="text_2" presStyleLbl="node1" presStyleIdx="1" presStyleCnt="3">
        <dgm:presLayoutVars>
          <dgm:bulletEnabled val="1"/>
        </dgm:presLayoutVars>
      </dgm:prSet>
      <dgm:spPr/>
    </dgm:pt>
    <dgm:pt modelId="{97EE0D6D-46D8-44E2-9F46-E8859962B8CB}" type="pres">
      <dgm:prSet presAssocID="{F084B9C3-6F9D-4D61-A186-D7C8462D0070}" presName="accent_2" presStyleCnt="0"/>
      <dgm:spPr/>
    </dgm:pt>
    <dgm:pt modelId="{46A05E23-F866-4ECD-AC8F-308895548337}" type="pres">
      <dgm:prSet presAssocID="{F084B9C3-6F9D-4D61-A186-D7C8462D0070}" presName="accentRepeatNode" presStyleLbl="solidFgAcc1" presStyleIdx="1" presStyleCnt="3"/>
      <dgm:spPr/>
    </dgm:pt>
    <dgm:pt modelId="{98113A86-0BF6-4192-A8CE-FE6BFCB54C0E}" type="pres">
      <dgm:prSet presAssocID="{77908323-B76B-42D2-AC13-EA7D5EC60C92}" presName="text_3" presStyleLbl="node1" presStyleIdx="2" presStyleCnt="3">
        <dgm:presLayoutVars>
          <dgm:bulletEnabled val="1"/>
        </dgm:presLayoutVars>
      </dgm:prSet>
      <dgm:spPr/>
    </dgm:pt>
    <dgm:pt modelId="{4FC34EE8-4648-4C45-979A-01A5C325DDBA}" type="pres">
      <dgm:prSet presAssocID="{77908323-B76B-42D2-AC13-EA7D5EC60C92}" presName="accent_3" presStyleCnt="0"/>
      <dgm:spPr/>
    </dgm:pt>
    <dgm:pt modelId="{BFB0683B-6E74-4D8D-9D6D-84D1BE927B5F}" type="pres">
      <dgm:prSet presAssocID="{77908323-B76B-42D2-AC13-EA7D5EC60C92}" presName="accentRepeatNode" presStyleLbl="solidFgAcc1" presStyleIdx="2" presStyleCnt="3"/>
      <dgm:spPr/>
    </dgm:pt>
  </dgm:ptLst>
  <dgm:cxnLst>
    <dgm:cxn modelId="{85196E1E-6DBE-4209-BBB3-32208972848A}" type="presOf" srcId="{36CFE3B4-458B-4651-80FB-CD80FCA7F17F}" destId="{45FB7C84-B89E-4B1B-B811-055E14700A40}" srcOrd="0" destOrd="0" presId="urn:microsoft.com/office/officeart/2008/layout/VerticalCurvedList"/>
    <dgm:cxn modelId="{7CE1CF45-A1D2-4826-BDBC-1B03429D9C9C}" srcId="{36CFE3B4-458B-4651-80FB-CD80FCA7F17F}" destId="{F084B9C3-6F9D-4D61-A186-D7C8462D0070}" srcOrd="1" destOrd="0" parTransId="{C50E1C32-85D8-4A5E-AAC3-7DA14C1A03B4}" sibTransId="{D6B678C3-EAC4-4DCD-A4DB-7555299E20EA}"/>
    <dgm:cxn modelId="{38241A4F-4482-4791-84CA-B84B89314013}" type="presOf" srcId="{3CB17F9D-347A-4130-9FA3-5D57EA661D4D}" destId="{67B83C06-F6E2-4B14-98FA-90D9E0FC9152}" srcOrd="0" destOrd="0" presId="urn:microsoft.com/office/officeart/2008/layout/VerticalCurvedList"/>
    <dgm:cxn modelId="{7D0C3AC1-8FB7-481C-8838-A7E25CCEB785}" type="presOf" srcId="{4B851324-779E-4927-B104-6C6B7C7A47A3}" destId="{D7E691CE-51C7-4A83-BC2C-5F0EA1848FCA}" srcOrd="0" destOrd="0" presId="urn:microsoft.com/office/officeart/2008/layout/VerticalCurvedList"/>
    <dgm:cxn modelId="{A6DDA5CE-9654-4B1B-885D-8407561632AF}" type="presOf" srcId="{F084B9C3-6F9D-4D61-A186-D7C8462D0070}" destId="{57238260-8E79-4608-9411-250CF0674453}" srcOrd="0" destOrd="0" presId="urn:microsoft.com/office/officeart/2008/layout/VerticalCurvedList"/>
    <dgm:cxn modelId="{11351BDF-90F9-426B-AC3C-5548BAD2A0DA}" srcId="{36CFE3B4-458B-4651-80FB-CD80FCA7F17F}" destId="{77908323-B76B-42D2-AC13-EA7D5EC60C92}" srcOrd="2" destOrd="0" parTransId="{7F0A0839-ECBB-4AB6-85E2-CA0F320238FB}" sibTransId="{E84E5BBB-27CE-42A6-8D00-E03779F684B8}"/>
    <dgm:cxn modelId="{0C25D8E1-CCBA-4617-93EB-460890115470}" srcId="{36CFE3B4-458B-4651-80FB-CD80FCA7F17F}" destId="{4B851324-779E-4927-B104-6C6B7C7A47A3}" srcOrd="0" destOrd="0" parTransId="{7C290CFE-F071-475F-9DF6-95110E5B820F}" sibTransId="{3CB17F9D-347A-4130-9FA3-5D57EA661D4D}"/>
    <dgm:cxn modelId="{83B7BBE8-2F63-4040-9C15-65F7000A68E2}" type="presOf" srcId="{77908323-B76B-42D2-AC13-EA7D5EC60C92}" destId="{98113A86-0BF6-4192-A8CE-FE6BFCB54C0E}" srcOrd="0" destOrd="0" presId="urn:microsoft.com/office/officeart/2008/layout/VerticalCurvedList"/>
    <dgm:cxn modelId="{84DAF82F-8DF4-4779-82F8-625AA83616C9}" type="presParOf" srcId="{45FB7C84-B89E-4B1B-B811-055E14700A40}" destId="{6343EE40-228E-4C9B-94F9-B92B5B451EEA}" srcOrd="0" destOrd="0" presId="urn:microsoft.com/office/officeart/2008/layout/VerticalCurvedList"/>
    <dgm:cxn modelId="{83E55FC0-E1CF-4349-9BD4-B262ADDF5E9D}" type="presParOf" srcId="{6343EE40-228E-4C9B-94F9-B92B5B451EEA}" destId="{31F5A289-AC0E-4763-BA47-486454B138CB}" srcOrd="0" destOrd="0" presId="urn:microsoft.com/office/officeart/2008/layout/VerticalCurvedList"/>
    <dgm:cxn modelId="{569F239C-711B-43B0-9B03-C74EAEAFED1F}" type="presParOf" srcId="{31F5A289-AC0E-4763-BA47-486454B138CB}" destId="{63F49045-0BD5-4318-A6A1-8D4BCE640C00}" srcOrd="0" destOrd="0" presId="urn:microsoft.com/office/officeart/2008/layout/VerticalCurvedList"/>
    <dgm:cxn modelId="{684096E1-7FD0-48A5-97B1-38A7AB504204}" type="presParOf" srcId="{31F5A289-AC0E-4763-BA47-486454B138CB}" destId="{67B83C06-F6E2-4B14-98FA-90D9E0FC9152}" srcOrd="1" destOrd="0" presId="urn:microsoft.com/office/officeart/2008/layout/VerticalCurvedList"/>
    <dgm:cxn modelId="{035E1EEE-1FA5-40E9-A555-AC985FAF4207}" type="presParOf" srcId="{31F5A289-AC0E-4763-BA47-486454B138CB}" destId="{05D4D268-1272-418A-9853-CC61C11B2328}" srcOrd="2" destOrd="0" presId="urn:microsoft.com/office/officeart/2008/layout/VerticalCurvedList"/>
    <dgm:cxn modelId="{057D3D6F-6F5C-4933-A4AE-238811B7C569}" type="presParOf" srcId="{31F5A289-AC0E-4763-BA47-486454B138CB}" destId="{6D439382-8C9B-4BE6-A15D-4F8672BF9EA8}" srcOrd="3" destOrd="0" presId="urn:microsoft.com/office/officeart/2008/layout/VerticalCurvedList"/>
    <dgm:cxn modelId="{E27CF675-CF57-4914-BB71-80E212536EC2}" type="presParOf" srcId="{6343EE40-228E-4C9B-94F9-B92B5B451EEA}" destId="{D7E691CE-51C7-4A83-BC2C-5F0EA1848FCA}" srcOrd="1" destOrd="0" presId="urn:microsoft.com/office/officeart/2008/layout/VerticalCurvedList"/>
    <dgm:cxn modelId="{3ED7A0D8-EC35-4724-8399-827D4B76BD28}" type="presParOf" srcId="{6343EE40-228E-4C9B-94F9-B92B5B451EEA}" destId="{3D0DB243-F4BC-4944-A099-ECB1F676763D}" srcOrd="2" destOrd="0" presId="urn:microsoft.com/office/officeart/2008/layout/VerticalCurvedList"/>
    <dgm:cxn modelId="{EE3319E4-6B19-4C8B-98B4-55CF7761E292}" type="presParOf" srcId="{3D0DB243-F4BC-4944-A099-ECB1F676763D}" destId="{92C38FBA-F289-4128-9821-38ACEE24BB15}" srcOrd="0" destOrd="0" presId="urn:microsoft.com/office/officeart/2008/layout/VerticalCurvedList"/>
    <dgm:cxn modelId="{A8A1D026-B27D-4057-980A-298030433151}" type="presParOf" srcId="{6343EE40-228E-4C9B-94F9-B92B5B451EEA}" destId="{57238260-8E79-4608-9411-250CF0674453}" srcOrd="3" destOrd="0" presId="urn:microsoft.com/office/officeart/2008/layout/VerticalCurvedList"/>
    <dgm:cxn modelId="{C858669E-A9E8-4EE9-BA19-F4BED2C9CC35}" type="presParOf" srcId="{6343EE40-228E-4C9B-94F9-B92B5B451EEA}" destId="{97EE0D6D-46D8-44E2-9F46-E8859962B8CB}" srcOrd="4" destOrd="0" presId="urn:microsoft.com/office/officeart/2008/layout/VerticalCurvedList"/>
    <dgm:cxn modelId="{5B6714B9-6742-49C4-AC54-5876E43DD2F8}" type="presParOf" srcId="{97EE0D6D-46D8-44E2-9F46-E8859962B8CB}" destId="{46A05E23-F866-4ECD-AC8F-308895548337}" srcOrd="0" destOrd="0" presId="urn:microsoft.com/office/officeart/2008/layout/VerticalCurvedList"/>
    <dgm:cxn modelId="{7ED2AC8E-2FE6-4228-8FE1-593CBFBC0A71}" type="presParOf" srcId="{6343EE40-228E-4C9B-94F9-B92B5B451EEA}" destId="{98113A86-0BF6-4192-A8CE-FE6BFCB54C0E}" srcOrd="5" destOrd="0" presId="urn:microsoft.com/office/officeart/2008/layout/VerticalCurvedList"/>
    <dgm:cxn modelId="{633CC2A3-0412-4DCD-A27A-DB8524FBA6B2}" type="presParOf" srcId="{6343EE40-228E-4C9B-94F9-B92B5B451EEA}" destId="{4FC34EE8-4648-4C45-979A-01A5C325DDBA}" srcOrd="6" destOrd="0" presId="urn:microsoft.com/office/officeart/2008/layout/VerticalCurvedList"/>
    <dgm:cxn modelId="{ABE94777-F22F-430D-B230-27AC2043F422}" type="presParOf" srcId="{4FC34EE8-4648-4C45-979A-01A5C325DDBA}" destId="{BFB0683B-6E74-4D8D-9D6D-84D1BE927B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115522-161C-404A-9775-16867015895B}" type="doc">
      <dgm:prSet loTypeId="urn:microsoft.com/office/officeart/2005/8/layout/v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39A4DD7-E451-41D2-81DC-E7B89E8172B0}">
      <dgm:prSet phldrT="[Texto]" custT="1"/>
      <dgm:spPr/>
      <dgm:t>
        <a:bodyPr/>
        <a:lstStyle/>
        <a:p>
          <a:r>
            <a:rPr lang="es-CO" sz="2000" b="1"/>
            <a:t>EC1 </a:t>
          </a:r>
          <a:r>
            <a:rPr lang="es-CO" sz="2000"/>
            <a:t>= {robot(H2),</a:t>
          </a:r>
          <a:r>
            <a:rPr lang="es-CO" sz="2000">
              <a:solidFill>
                <a:srgbClr val="FFFF00"/>
              </a:solidFill>
            </a:rPr>
            <a:t> en(V,H2</a:t>
          </a:r>
          <a:r>
            <a:rPr lang="es-CO" sz="2000"/>
            <a:t>)</a:t>
          </a:r>
          <a:r>
            <a:rPr lang="es-CO" sz="2000">
              <a:solidFill>
                <a:schemeClr val="bg1"/>
              </a:solidFill>
            </a:rPr>
            <a:t> en(A,H2)</a:t>
          </a:r>
          <a:r>
            <a:rPr lang="es-CO" sz="2000">
              <a:solidFill>
                <a:srgbClr val="FFFF00"/>
              </a:solidFill>
            </a:rPr>
            <a:t>,</a:t>
          </a:r>
          <a:r>
            <a:rPr lang="es-CO" sz="2000"/>
            <a:t>}</a:t>
          </a:r>
          <a:endParaRPr lang="es-ES" sz="2000"/>
        </a:p>
      </dgm:t>
    </dgm:pt>
    <dgm:pt modelId="{CEEA8B61-5C3A-4864-B597-43E5FD3BAC51}" type="sibTrans" cxnId="{65544E62-5B13-499B-967D-DFDB33ED81AE}">
      <dgm:prSet/>
      <dgm:spPr/>
      <dgm:t>
        <a:bodyPr/>
        <a:lstStyle/>
        <a:p>
          <a:endParaRPr lang="es-ES"/>
        </a:p>
      </dgm:t>
    </dgm:pt>
    <dgm:pt modelId="{5C725817-C74C-4EB2-B8F5-3F9889B217D2}" type="parTrans" cxnId="{65544E62-5B13-499B-967D-DFDB33ED81AE}">
      <dgm:prSet/>
      <dgm:spPr/>
      <dgm:t>
        <a:bodyPr/>
        <a:lstStyle/>
        <a:p>
          <a:endParaRPr lang="es-ES"/>
        </a:p>
      </dgm:t>
    </dgm:pt>
    <dgm:pt modelId="{8B9E47A8-96F6-4414-8ADC-EEF7484BA8A7}" type="pres">
      <dgm:prSet presAssocID="{3D115522-161C-404A-9775-16867015895B}" presName="linear" presStyleCnt="0">
        <dgm:presLayoutVars>
          <dgm:animLvl val="lvl"/>
          <dgm:resizeHandles val="exact"/>
        </dgm:presLayoutVars>
      </dgm:prSet>
      <dgm:spPr/>
    </dgm:pt>
    <dgm:pt modelId="{3DA7B078-606D-4DD0-A0D6-2A661B4D10FF}" type="pres">
      <dgm:prSet presAssocID="{439A4DD7-E451-41D2-81DC-E7B89E8172B0}" presName="parentText" presStyleLbl="node1" presStyleIdx="0" presStyleCnt="1" custLinFactNeighborY="2658">
        <dgm:presLayoutVars>
          <dgm:chMax val="0"/>
          <dgm:bulletEnabled val="1"/>
        </dgm:presLayoutVars>
      </dgm:prSet>
      <dgm:spPr/>
    </dgm:pt>
  </dgm:ptLst>
  <dgm:cxnLst>
    <dgm:cxn modelId="{BEBDE030-EFDD-4216-A989-6EC9517495C4}" type="presOf" srcId="{439A4DD7-E451-41D2-81DC-E7B89E8172B0}" destId="{3DA7B078-606D-4DD0-A0D6-2A661B4D10FF}" srcOrd="0" destOrd="0" presId="urn:microsoft.com/office/officeart/2005/8/layout/vList2"/>
    <dgm:cxn modelId="{65544E62-5B13-499B-967D-DFDB33ED81AE}" srcId="{3D115522-161C-404A-9775-16867015895B}" destId="{439A4DD7-E451-41D2-81DC-E7B89E8172B0}" srcOrd="0" destOrd="0" parTransId="{5C725817-C74C-4EB2-B8F5-3F9889B217D2}" sibTransId="{CEEA8B61-5C3A-4864-B597-43E5FD3BAC51}"/>
    <dgm:cxn modelId="{178415BB-D5C9-4C85-AFCF-F05EF0829695}" type="presOf" srcId="{3D115522-161C-404A-9775-16867015895B}" destId="{8B9E47A8-96F6-4414-8ADC-EEF7484BA8A7}" srcOrd="0" destOrd="0" presId="urn:microsoft.com/office/officeart/2005/8/layout/vList2"/>
    <dgm:cxn modelId="{EA8C9EEB-5469-4864-80BE-974E4739A629}" type="presParOf" srcId="{8B9E47A8-96F6-4414-8ADC-EEF7484BA8A7}" destId="{3DA7B078-606D-4DD0-A0D6-2A661B4D10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D3762-9CD8-493A-ADEF-34D2782983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DBA62FE7-2241-4C51-BB29-7E6C324EBA71}">
      <dgm:prSet phldrT="[Texto]"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2730FE12-60DC-4AD6-ADF1-0F072B8EB5D1}" type="parTrans" cxnId="{2CE81B1B-F166-4C88-98C3-AC101D86373D}">
      <dgm:prSet/>
      <dgm:spPr/>
      <dgm:t>
        <a:bodyPr/>
        <a:lstStyle/>
        <a:p>
          <a:endParaRPr lang="es-ES"/>
        </a:p>
      </dgm:t>
    </dgm:pt>
    <dgm:pt modelId="{5B42BD84-8DAF-4702-8EF0-CBE925B82D71}" type="sibTrans" cxnId="{2CE81B1B-F166-4C88-98C3-AC101D86373D}">
      <dgm:prSet/>
      <dgm:spPr/>
      <dgm:t>
        <a:bodyPr/>
        <a:lstStyle/>
        <a:p>
          <a:endParaRPr lang="es-ES"/>
        </a:p>
      </dgm:t>
    </dgm:pt>
    <dgm:pt modelId="{F547F4D0-71DE-474B-BE3B-9942EE6EF0F8}">
      <dgm:prSet phldrT="[Texto]"/>
      <dgm:spPr/>
      <dgm:t>
        <a:bodyPr/>
        <a:lstStyle/>
        <a:p>
          <a:r>
            <a:rPr lang="es-CO">
              <a:solidFill>
                <a:srgbClr val="FFFF00"/>
              </a:solidFill>
            </a:rPr>
            <a:t>en</a:t>
          </a:r>
          <a:r>
            <a:rPr lang="es-CO">
              <a:solidFill>
                <a:srgbClr val="FFFF00"/>
              </a:solidFill>
              <a:latin typeface="Calibri Light"/>
            </a:rPr>
            <a:t>(V,H2</a:t>
          </a:r>
          <a:r>
            <a:rPr lang="es-CO">
              <a:solidFill>
                <a:srgbClr val="FFFF00"/>
              </a:solidFill>
            </a:rPr>
            <a:t>)</a:t>
          </a:r>
          <a:endParaRPr lang="es-ES">
            <a:solidFill>
              <a:srgbClr val="FFFF00"/>
            </a:solidFill>
          </a:endParaRPr>
        </a:p>
      </dgm:t>
    </dgm:pt>
    <dgm:pt modelId="{EC8AD749-1D3E-4D88-AC95-F7A3B727E236}" type="parTrans" cxnId="{096E0E7D-450A-4113-A71F-48249D07D53A}">
      <dgm:prSet/>
      <dgm:spPr/>
      <dgm:t>
        <a:bodyPr/>
        <a:lstStyle/>
        <a:p>
          <a:endParaRPr lang="es-ES"/>
        </a:p>
      </dgm:t>
    </dgm:pt>
    <dgm:pt modelId="{9B764DDB-3387-4FE1-B29B-8DF6F5CF59E3}" type="sibTrans" cxnId="{096E0E7D-450A-4113-A71F-48249D07D53A}">
      <dgm:prSet/>
      <dgm:spPr/>
      <dgm:t>
        <a:bodyPr/>
        <a:lstStyle/>
        <a:p>
          <a:endParaRPr lang="es-ES"/>
        </a:p>
      </dgm:t>
    </dgm:pt>
    <dgm:pt modelId="{2A18C827-BCBA-4FFA-A1D5-31CB7FCED702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en</a:t>
          </a:r>
          <a:r>
            <a:rPr lang="es-CO">
              <a:solidFill>
                <a:schemeClr val="bg1"/>
              </a:solidFill>
              <a:latin typeface="Calibri Light"/>
            </a:rPr>
            <a:t>(A,H1</a:t>
          </a:r>
          <a:r>
            <a:rPr lang="es-CO">
              <a:solidFill>
                <a:schemeClr val="bg1"/>
              </a:solidFill>
            </a:rPr>
            <a:t>)</a:t>
          </a:r>
          <a:endParaRPr lang="es-ES">
            <a:solidFill>
              <a:schemeClr val="bg1"/>
            </a:solidFill>
          </a:endParaRPr>
        </a:p>
      </dgm:t>
    </dgm:pt>
    <dgm:pt modelId="{37246E21-59DE-4975-A649-848E9BEFBD8C}" type="parTrans" cxnId="{715CAAAB-FBE1-40E4-8A73-5AF5ADA00370}">
      <dgm:prSet/>
      <dgm:spPr/>
      <dgm:t>
        <a:bodyPr/>
        <a:lstStyle/>
        <a:p>
          <a:endParaRPr lang="es-ES"/>
        </a:p>
      </dgm:t>
    </dgm:pt>
    <dgm:pt modelId="{6E470228-5869-49BB-814A-061EAC290A11}" type="sibTrans" cxnId="{715CAAAB-FBE1-40E4-8A73-5AF5ADA00370}">
      <dgm:prSet/>
      <dgm:spPr/>
      <dgm:t>
        <a:bodyPr/>
        <a:lstStyle/>
        <a:p>
          <a:endParaRPr lang="es-ES"/>
        </a:p>
      </dgm:t>
    </dgm:pt>
    <dgm:pt modelId="{B76D99D2-C766-4B02-AC12-B561A7464EB9}" type="pres">
      <dgm:prSet presAssocID="{9D4D3762-9CD8-493A-ADEF-34D2782983F8}" presName="Name0" presStyleCnt="0">
        <dgm:presLayoutVars>
          <dgm:chMax val="7"/>
          <dgm:chPref val="7"/>
          <dgm:dir/>
        </dgm:presLayoutVars>
      </dgm:prSet>
      <dgm:spPr/>
    </dgm:pt>
    <dgm:pt modelId="{1AE4B48E-879C-47F2-BA9D-4182DF15595F}" type="pres">
      <dgm:prSet presAssocID="{9D4D3762-9CD8-493A-ADEF-34D2782983F8}" presName="Name1" presStyleCnt="0"/>
      <dgm:spPr/>
    </dgm:pt>
    <dgm:pt modelId="{16F9E67B-2ACB-4E16-A3B8-9BF4A698B783}" type="pres">
      <dgm:prSet presAssocID="{9D4D3762-9CD8-493A-ADEF-34D2782983F8}" presName="cycle" presStyleCnt="0"/>
      <dgm:spPr/>
    </dgm:pt>
    <dgm:pt modelId="{F15C67A4-666E-44F7-9DB5-67CA42ED68EF}" type="pres">
      <dgm:prSet presAssocID="{9D4D3762-9CD8-493A-ADEF-34D2782983F8}" presName="srcNode" presStyleLbl="node1" presStyleIdx="0" presStyleCnt="3"/>
      <dgm:spPr/>
    </dgm:pt>
    <dgm:pt modelId="{7C85FC4D-487A-4385-95F3-3F82A626D8C2}" type="pres">
      <dgm:prSet presAssocID="{9D4D3762-9CD8-493A-ADEF-34D2782983F8}" presName="conn" presStyleLbl="parChTrans1D2" presStyleIdx="0" presStyleCnt="1"/>
      <dgm:spPr/>
    </dgm:pt>
    <dgm:pt modelId="{5A6B40AB-3EDD-4507-BD9E-F1D5D73CAF98}" type="pres">
      <dgm:prSet presAssocID="{9D4D3762-9CD8-493A-ADEF-34D2782983F8}" presName="extraNode" presStyleLbl="node1" presStyleIdx="0" presStyleCnt="3"/>
      <dgm:spPr/>
    </dgm:pt>
    <dgm:pt modelId="{11F8C25F-7FCF-4B1A-8145-A285C0DC6EC7}" type="pres">
      <dgm:prSet presAssocID="{9D4D3762-9CD8-493A-ADEF-34D2782983F8}" presName="dstNode" presStyleLbl="node1" presStyleIdx="0" presStyleCnt="3"/>
      <dgm:spPr/>
    </dgm:pt>
    <dgm:pt modelId="{E59F5359-568F-4F4D-99FD-AB1DCD28992E}" type="pres">
      <dgm:prSet presAssocID="{DBA62FE7-2241-4C51-BB29-7E6C324EBA71}" presName="text_1" presStyleLbl="node1" presStyleIdx="0" presStyleCnt="3">
        <dgm:presLayoutVars>
          <dgm:bulletEnabled val="1"/>
        </dgm:presLayoutVars>
      </dgm:prSet>
      <dgm:spPr/>
    </dgm:pt>
    <dgm:pt modelId="{F3F83FD5-C71B-4BA0-AA7A-D471DC739581}" type="pres">
      <dgm:prSet presAssocID="{DBA62FE7-2241-4C51-BB29-7E6C324EBA71}" presName="accent_1" presStyleCnt="0"/>
      <dgm:spPr/>
    </dgm:pt>
    <dgm:pt modelId="{869228F5-A467-45D7-8A6C-1AD3F7A9D02D}" type="pres">
      <dgm:prSet presAssocID="{DBA62FE7-2241-4C51-BB29-7E6C324EBA71}" presName="accentRepeatNode" presStyleLbl="solidFgAcc1" presStyleIdx="0" presStyleCnt="3"/>
      <dgm:spPr/>
    </dgm:pt>
    <dgm:pt modelId="{5C3BFC46-3E32-4A05-AF22-FB288A775ADF}" type="pres">
      <dgm:prSet presAssocID="{F547F4D0-71DE-474B-BE3B-9942EE6EF0F8}" presName="text_2" presStyleLbl="node1" presStyleIdx="1" presStyleCnt="3">
        <dgm:presLayoutVars>
          <dgm:bulletEnabled val="1"/>
        </dgm:presLayoutVars>
      </dgm:prSet>
      <dgm:spPr/>
    </dgm:pt>
    <dgm:pt modelId="{EE9BE70D-6CE5-40E5-80C7-025BD221FF6A}" type="pres">
      <dgm:prSet presAssocID="{F547F4D0-71DE-474B-BE3B-9942EE6EF0F8}" presName="accent_2" presStyleCnt="0"/>
      <dgm:spPr/>
    </dgm:pt>
    <dgm:pt modelId="{4F4E1F00-7482-4F1B-998D-01049D4859CA}" type="pres">
      <dgm:prSet presAssocID="{F547F4D0-71DE-474B-BE3B-9942EE6EF0F8}" presName="accentRepeatNode" presStyleLbl="solidFgAcc1" presStyleIdx="1" presStyleCnt="3"/>
      <dgm:spPr/>
    </dgm:pt>
    <dgm:pt modelId="{17EA0B60-B237-41E2-B36D-A2B76F6CE6E0}" type="pres">
      <dgm:prSet presAssocID="{2A18C827-BCBA-4FFA-A1D5-31CB7FCED702}" presName="text_3" presStyleLbl="node1" presStyleIdx="2" presStyleCnt="3">
        <dgm:presLayoutVars>
          <dgm:bulletEnabled val="1"/>
        </dgm:presLayoutVars>
      </dgm:prSet>
      <dgm:spPr/>
    </dgm:pt>
    <dgm:pt modelId="{26E659D4-2A92-4833-978A-D7C60F158599}" type="pres">
      <dgm:prSet presAssocID="{2A18C827-BCBA-4FFA-A1D5-31CB7FCED702}" presName="accent_3" presStyleCnt="0"/>
      <dgm:spPr/>
    </dgm:pt>
    <dgm:pt modelId="{AD093FF5-5646-4D7B-9C9E-042D40F2B286}" type="pres">
      <dgm:prSet presAssocID="{2A18C827-BCBA-4FFA-A1D5-31CB7FCED702}" presName="accentRepeatNode" presStyleLbl="solidFgAcc1" presStyleIdx="2" presStyleCnt="3"/>
      <dgm:spPr/>
    </dgm:pt>
  </dgm:ptLst>
  <dgm:cxnLst>
    <dgm:cxn modelId="{08D5110F-6676-4224-9974-A2778B3EB400}" type="presOf" srcId="{5B42BD84-8DAF-4702-8EF0-CBE925B82D71}" destId="{7C85FC4D-487A-4385-95F3-3F82A626D8C2}" srcOrd="0" destOrd="0" presId="urn:microsoft.com/office/officeart/2008/layout/VerticalCurvedList"/>
    <dgm:cxn modelId="{436E6B17-F7E3-46CD-AE54-DC67587EF9BC}" type="presOf" srcId="{DBA62FE7-2241-4C51-BB29-7E6C324EBA71}" destId="{E59F5359-568F-4F4D-99FD-AB1DCD28992E}" srcOrd="0" destOrd="0" presId="urn:microsoft.com/office/officeart/2008/layout/VerticalCurvedList"/>
    <dgm:cxn modelId="{2CE81B1B-F166-4C88-98C3-AC101D86373D}" srcId="{9D4D3762-9CD8-493A-ADEF-34D2782983F8}" destId="{DBA62FE7-2241-4C51-BB29-7E6C324EBA71}" srcOrd="0" destOrd="0" parTransId="{2730FE12-60DC-4AD6-ADF1-0F072B8EB5D1}" sibTransId="{5B42BD84-8DAF-4702-8EF0-CBE925B82D71}"/>
    <dgm:cxn modelId="{BB3FD22B-DD7A-48BD-8085-91D0FB586A5E}" type="presOf" srcId="{F547F4D0-71DE-474B-BE3B-9942EE6EF0F8}" destId="{5C3BFC46-3E32-4A05-AF22-FB288A775ADF}" srcOrd="0" destOrd="0" presId="urn:microsoft.com/office/officeart/2008/layout/VerticalCurvedList"/>
    <dgm:cxn modelId="{EBFDCF4F-4988-4B52-A473-5204BFE2FD22}" type="presOf" srcId="{9D4D3762-9CD8-493A-ADEF-34D2782983F8}" destId="{B76D99D2-C766-4B02-AC12-B561A7464EB9}" srcOrd="0" destOrd="0" presId="urn:microsoft.com/office/officeart/2008/layout/VerticalCurvedList"/>
    <dgm:cxn modelId="{096E0E7D-450A-4113-A71F-48249D07D53A}" srcId="{9D4D3762-9CD8-493A-ADEF-34D2782983F8}" destId="{F547F4D0-71DE-474B-BE3B-9942EE6EF0F8}" srcOrd="1" destOrd="0" parTransId="{EC8AD749-1D3E-4D88-AC95-F7A3B727E236}" sibTransId="{9B764DDB-3387-4FE1-B29B-8DF6F5CF59E3}"/>
    <dgm:cxn modelId="{790B4C9D-2757-4A41-9F35-F411949337E0}" type="presOf" srcId="{2A18C827-BCBA-4FFA-A1D5-31CB7FCED702}" destId="{17EA0B60-B237-41E2-B36D-A2B76F6CE6E0}" srcOrd="0" destOrd="0" presId="urn:microsoft.com/office/officeart/2008/layout/VerticalCurvedList"/>
    <dgm:cxn modelId="{715CAAAB-FBE1-40E4-8A73-5AF5ADA00370}" srcId="{9D4D3762-9CD8-493A-ADEF-34D2782983F8}" destId="{2A18C827-BCBA-4FFA-A1D5-31CB7FCED702}" srcOrd="2" destOrd="0" parTransId="{37246E21-59DE-4975-A649-848E9BEFBD8C}" sibTransId="{6E470228-5869-49BB-814A-061EAC290A11}"/>
    <dgm:cxn modelId="{1078322B-243A-4A96-B598-EB6A563B0EFC}" type="presParOf" srcId="{B76D99D2-C766-4B02-AC12-B561A7464EB9}" destId="{1AE4B48E-879C-47F2-BA9D-4182DF15595F}" srcOrd="0" destOrd="0" presId="urn:microsoft.com/office/officeart/2008/layout/VerticalCurvedList"/>
    <dgm:cxn modelId="{8F2F9C42-4CD5-4E02-873F-516A95910B4D}" type="presParOf" srcId="{1AE4B48E-879C-47F2-BA9D-4182DF15595F}" destId="{16F9E67B-2ACB-4E16-A3B8-9BF4A698B783}" srcOrd="0" destOrd="0" presId="urn:microsoft.com/office/officeart/2008/layout/VerticalCurvedList"/>
    <dgm:cxn modelId="{DA3FEBF1-BBFB-4D34-B1DA-1789C19B5BED}" type="presParOf" srcId="{16F9E67B-2ACB-4E16-A3B8-9BF4A698B783}" destId="{F15C67A4-666E-44F7-9DB5-67CA42ED68EF}" srcOrd="0" destOrd="0" presId="urn:microsoft.com/office/officeart/2008/layout/VerticalCurvedList"/>
    <dgm:cxn modelId="{FC1C3875-513C-4192-A986-AD3033376D98}" type="presParOf" srcId="{16F9E67B-2ACB-4E16-A3B8-9BF4A698B783}" destId="{7C85FC4D-487A-4385-95F3-3F82A626D8C2}" srcOrd="1" destOrd="0" presId="urn:microsoft.com/office/officeart/2008/layout/VerticalCurvedList"/>
    <dgm:cxn modelId="{39058752-D904-4D1A-B475-8BAC13970A82}" type="presParOf" srcId="{16F9E67B-2ACB-4E16-A3B8-9BF4A698B783}" destId="{5A6B40AB-3EDD-4507-BD9E-F1D5D73CAF98}" srcOrd="2" destOrd="0" presId="urn:microsoft.com/office/officeart/2008/layout/VerticalCurvedList"/>
    <dgm:cxn modelId="{E9B0DA61-A675-43D8-AEF4-D0B2469BEEAF}" type="presParOf" srcId="{16F9E67B-2ACB-4E16-A3B8-9BF4A698B783}" destId="{11F8C25F-7FCF-4B1A-8145-A285C0DC6EC7}" srcOrd="3" destOrd="0" presId="urn:microsoft.com/office/officeart/2008/layout/VerticalCurvedList"/>
    <dgm:cxn modelId="{D0218DC7-2577-4FCC-BA31-640EEE37737A}" type="presParOf" srcId="{1AE4B48E-879C-47F2-BA9D-4182DF15595F}" destId="{E59F5359-568F-4F4D-99FD-AB1DCD28992E}" srcOrd="1" destOrd="0" presId="urn:microsoft.com/office/officeart/2008/layout/VerticalCurvedList"/>
    <dgm:cxn modelId="{E39B90C7-3A26-4F90-B961-31CD67C2A0A1}" type="presParOf" srcId="{1AE4B48E-879C-47F2-BA9D-4182DF15595F}" destId="{F3F83FD5-C71B-4BA0-AA7A-D471DC739581}" srcOrd="2" destOrd="0" presId="urn:microsoft.com/office/officeart/2008/layout/VerticalCurvedList"/>
    <dgm:cxn modelId="{3A328F87-E67C-42FC-94C8-5765D0D1039F}" type="presParOf" srcId="{F3F83FD5-C71B-4BA0-AA7A-D471DC739581}" destId="{869228F5-A467-45D7-8A6C-1AD3F7A9D02D}" srcOrd="0" destOrd="0" presId="urn:microsoft.com/office/officeart/2008/layout/VerticalCurvedList"/>
    <dgm:cxn modelId="{1E34BDCA-0414-49CE-96D1-AA5223F9182A}" type="presParOf" srcId="{1AE4B48E-879C-47F2-BA9D-4182DF15595F}" destId="{5C3BFC46-3E32-4A05-AF22-FB288A775ADF}" srcOrd="3" destOrd="0" presId="urn:microsoft.com/office/officeart/2008/layout/VerticalCurvedList"/>
    <dgm:cxn modelId="{306274E7-8E13-4310-8FAA-0135194E7625}" type="presParOf" srcId="{1AE4B48E-879C-47F2-BA9D-4182DF15595F}" destId="{EE9BE70D-6CE5-40E5-80C7-025BD221FF6A}" srcOrd="4" destOrd="0" presId="urn:microsoft.com/office/officeart/2008/layout/VerticalCurvedList"/>
    <dgm:cxn modelId="{97B18DE1-8300-4D16-B912-081F37BE4F06}" type="presParOf" srcId="{EE9BE70D-6CE5-40E5-80C7-025BD221FF6A}" destId="{4F4E1F00-7482-4F1B-998D-01049D4859CA}" srcOrd="0" destOrd="0" presId="urn:microsoft.com/office/officeart/2008/layout/VerticalCurvedList"/>
    <dgm:cxn modelId="{482EFAEF-597E-4F1D-94DE-E9615ED64981}" type="presParOf" srcId="{1AE4B48E-879C-47F2-BA9D-4182DF15595F}" destId="{17EA0B60-B237-41E2-B36D-A2B76F6CE6E0}" srcOrd="5" destOrd="0" presId="urn:microsoft.com/office/officeart/2008/layout/VerticalCurvedList"/>
    <dgm:cxn modelId="{C969A635-07CC-4DCB-8B83-D78C90DAFAF4}" type="presParOf" srcId="{1AE4B48E-879C-47F2-BA9D-4182DF15595F}" destId="{26E659D4-2A92-4833-978A-D7C60F158599}" srcOrd="6" destOrd="0" presId="urn:microsoft.com/office/officeart/2008/layout/VerticalCurvedList"/>
    <dgm:cxn modelId="{AA4335DE-CC64-41D1-9A0B-38B20C6298E5}" type="presParOf" srcId="{26E659D4-2A92-4833-978A-D7C60F158599}" destId="{AD093FF5-5646-4D7B-9C9E-042D40F2B2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C51CB1-18C1-48E4-8DAC-72F8F13B7E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7DD77AE7-537C-4F7D-99D9-EE532B4FDF64}">
      <dgm:prSet phldrT="[Texto]"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2028E6A8-6C2F-4704-A052-E9D9F523EF8D}" type="parTrans" cxnId="{0B6A796B-976C-427C-B9EF-DDA74C13DB7C}">
      <dgm:prSet/>
      <dgm:spPr/>
      <dgm:t>
        <a:bodyPr/>
        <a:lstStyle/>
        <a:p>
          <a:endParaRPr lang="es-ES"/>
        </a:p>
      </dgm:t>
    </dgm:pt>
    <dgm:pt modelId="{37E24CB1-7E80-4922-9951-741E262EF388}" type="sibTrans" cxnId="{0B6A796B-976C-427C-B9EF-DDA74C13DB7C}">
      <dgm:prSet/>
      <dgm:spPr/>
      <dgm:t>
        <a:bodyPr/>
        <a:lstStyle/>
        <a:p>
          <a:endParaRPr lang="es-ES"/>
        </a:p>
      </dgm:t>
    </dgm:pt>
    <dgm:pt modelId="{E6006EA0-13B6-4D7C-8A54-4717570BF394}">
      <dgm:prSet phldrT="[Texto]"/>
      <dgm:spPr/>
      <dgm:t>
        <a:bodyPr/>
        <a:lstStyle/>
        <a:p>
          <a:r>
            <a:rPr lang="es-CO">
              <a:solidFill>
                <a:srgbClr val="FFFF00"/>
              </a:solidFill>
            </a:rPr>
            <a:t>en(A,H1)</a:t>
          </a:r>
          <a:endParaRPr lang="es-ES">
            <a:solidFill>
              <a:srgbClr val="FFFF00"/>
            </a:solidFill>
          </a:endParaRPr>
        </a:p>
      </dgm:t>
    </dgm:pt>
    <dgm:pt modelId="{C8EDE152-23B0-4C55-BEC0-64BAFA51144D}" type="parTrans" cxnId="{0565CF94-0EFC-4DC4-A513-CBE60984ED0B}">
      <dgm:prSet/>
      <dgm:spPr/>
      <dgm:t>
        <a:bodyPr/>
        <a:lstStyle/>
        <a:p>
          <a:endParaRPr lang="es-ES"/>
        </a:p>
      </dgm:t>
    </dgm:pt>
    <dgm:pt modelId="{99C7AFEC-262B-4A5D-A6BA-98BC1ADC250D}" type="sibTrans" cxnId="{0565CF94-0EFC-4DC4-A513-CBE60984ED0B}">
      <dgm:prSet/>
      <dgm:spPr/>
      <dgm:t>
        <a:bodyPr/>
        <a:lstStyle/>
        <a:p>
          <a:endParaRPr lang="es-ES"/>
        </a:p>
      </dgm:t>
    </dgm:pt>
    <dgm:pt modelId="{9FBF7A98-2FBE-45CC-91A8-6ADDE2CB980B}">
      <dgm:prSet phldr="0"/>
      <dgm:spPr/>
      <dgm:t>
        <a:bodyPr/>
        <a:lstStyle/>
        <a:p>
          <a:r>
            <a:rPr lang="es-CO">
              <a:latin typeface="Calibri Light"/>
            </a:rPr>
            <a:t>en(V,H2)</a:t>
          </a:r>
        </a:p>
      </dgm:t>
    </dgm:pt>
    <dgm:pt modelId="{9E190EBB-6B95-4537-AB6E-2F3514615B89}" type="parTrans" cxnId="{63A758E3-D1C3-4B62-9470-5BC5350D1D0E}">
      <dgm:prSet/>
      <dgm:spPr/>
    </dgm:pt>
    <dgm:pt modelId="{830514B8-D0F7-490A-88E9-A77BA4C1CB25}" type="sibTrans" cxnId="{63A758E3-D1C3-4B62-9470-5BC5350D1D0E}">
      <dgm:prSet/>
      <dgm:spPr/>
    </dgm:pt>
    <dgm:pt modelId="{A4A53F32-833E-442C-A096-C3CA2E19B641}" type="pres">
      <dgm:prSet presAssocID="{92C51CB1-18C1-48E4-8DAC-72F8F13B7E74}" presName="Name0" presStyleCnt="0">
        <dgm:presLayoutVars>
          <dgm:chMax val="7"/>
          <dgm:chPref val="7"/>
          <dgm:dir/>
        </dgm:presLayoutVars>
      </dgm:prSet>
      <dgm:spPr/>
    </dgm:pt>
    <dgm:pt modelId="{4CC480A5-8516-4181-B33D-EA294C81EE1E}" type="pres">
      <dgm:prSet presAssocID="{92C51CB1-18C1-48E4-8DAC-72F8F13B7E74}" presName="Name1" presStyleCnt="0"/>
      <dgm:spPr/>
    </dgm:pt>
    <dgm:pt modelId="{0C1F498A-DC39-446E-8F59-4B19E8FE3A1A}" type="pres">
      <dgm:prSet presAssocID="{92C51CB1-18C1-48E4-8DAC-72F8F13B7E74}" presName="cycle" presStyleCnt="0"/>
      <dgm:spPr/>
    </dgm:pt>
    <dgm:pt modelId="{5F10A2E6-CF2E-4313-A2EF-862408D7CD7C}" type="pres">
      <dgm:prSet presAssocID="{92C51CB1-18C1-48E4-8DAC-72F8F13B7E74}" presName="srcNode" presStyleLbl="node1" presStyleIdx="0" presStyleCnt="3"/>
      <dgm:spPr/>
    </dgm:pt>
    <dgm:pt modelId="{4907DC48-79BE-40A1-9AE4-3D933C884CBD}" type="pres">
      <dgm:prSet presAssocID="{92C51CB1-18C1-48E4-8DAC-72F8F13B7E74}" presName="conn" presStyleLbl="parChTrans1D2" presStyleIdx="0" presStyleCnt="1"/>
      <dgm:spPr/>
    </dgm:pt>
    <dgm:pt modelId="{7896D3D6-8198-45E3-951B-66BF85E9B523}" type="pres">
      <dgm:prSet presAssocID="{92C51CB1-18C1-48E4-8DAC-72F8F13B7E74}" presName="extraNode" presStyleLbl="node1" presStyleIdx="0" presStyleCnt="3"/>
      <dgm:spPr/>
    </dgm:pt>
    <dgm:pt modelId="{8E414D18-1FBC-4BC0-8D6D-BAA974239C61}" type="pres">
      <dgm:prSet presAssocID="{92C51CB1-18C1-48E4-8DAC-72F8F13B7E74}" presName="dstNode" presStyleLbl="node1" presStyleIdx="0" presStyleCnt="3"/>
      <dgm:spPr/>
    </dgm:pt>
    <dgm:pt modelId="{D321937C-F89D-46F9-8990-6F311A082C0E}" type="pres">
      <dgm:prSet presAssocID="{7DD77AE7-537C-4F7D-99D9-EE532B4FDF64}" presName="text_1" presStyleLbl="node1" presStyleIdx="0" presStyleCnt="3">
        <dgm:presLayoutVars>
          <dgm:bulletEnabled val="1"/>
        </dgm:presLayoutVars>
      </dgm:prSet>
      <dgm:spPr/>
    </dgm:pt>
    <dgm:pt modelId="{F630D036-C1C0-4A9C-A29B-C10BCB86C0C0}" type="pres">
      <dgm:prSet presAssocID="{7DD77AE7-537C-4F7D-99D9-EE532B4FDF64}" presName="accent_1" presStyleCnt="0"/>
      <dgm:spPr/>
    </dgm:pt>
    <dgm:pt modelId="{4D1F8AE0-8FB6-4EC6-BB84-2E364F4C93E2}" type="pres">
      <dgm:prSet presAssocID="{7DD77AE7-537C-4F7D-99D9-EE532B4FDF64}" presName="accentRepeatNode" presStyleLbl="solidFgAcc1" presStyleIdx="0" presStyleCnt="3"/>
      <dgm:spPr/>
    </dgm:pt>
    <dgm:pt modelId="{D492DD4E-483F-4644-A5FD-5674A6B8A244}" type="pres">
      <dgm:prSet presAssocID="{9FBF7A98-2FBE-45CC-91A8-6ADDE2CB980B}" presName="text_2" presStyleLbl="node1" presStyleIdx="1" presStyleCnt="3">
        <dgm:presLayoutVars>
          <dgm:bulletEnabled val="1"/>
        </dgm:presLayoutVars>
      </dgm:prSet>
      <dgm:spPr/>
    </dgm:pt>
    <dgm:pt modelId="{5B2E7158-2015-40DB-A5F2-BCA4517FA2A5}" type="pres">
      <dgm:prSet presAssocID="{9FBF7A98-2FBE-45CC-91A8-6ADDE2CB980B}" presName="accent_2" presStyleCnt="0"/>
      <dgm:spPr/>
    </dgm:pt>
    <dgm:pt modelId="{DEBC2206-918F-43DF-9DD2-770E267785BB}" type="pres">
      <dgm:prSet presAssocID="{9FBF7A98-2FBE-45CC-91A8-6ADDE2CB980B}" presName="accentRepeatNode" presStyleLbl="solidFgAcc1" presStyleIdx="1" presStyleCnt="3"/>
      <dgm:spPr/>
    </dgm:pt>
    <dgm:pt modelId="{BADC6F25-D9CB-4059-904F-167EC598C434}" type="pres">
      <dgm:prSet presAssocID="{E6006EA0-13B6-4D7C-8A54-4717570BF394}" presName="text_3" presStyleLbl="node1" presStyleIdx="2" presStyleCnt="3">
        <dgm:presLayoutVars>
          <dgm:bulletEnabled val="1"/>
        </dgm:presLayoutVars>
      </dgm:prSet>
      <dgm:spPr/>
    </dgm:pt>
    <dgm:pt modelId="{2C5D7EFF-AAAC-46D0-84F0-408B0E4645A0}" type="pres">
      <dgm:prSet presAssocID="{E6006EA0-13B6-4D7C-8A54-4717570BF394}" presName="accent_3" presStyleCnt="0"/>
      <dgm:spPr/>
    </dgm:pt>
    <dgm:pt modelId="{5B6CB2D9-17DD-47F1-BB7C-2FA51A49121C}" type="pres">
      <dgm:prSet presAssocID="{E6006EA0-13B6-4D7C-8A54-4717570BF394}" presName="accentRepeatNode" presStyleLbl="solidFgAcc1" presStyleIdx="2" presStyleCnt="3"/>
      <dgm:spPr/>
    </dgm:pt>
  </dgm:ptLst>
  <dgm:cxnLst>
    <dgm:cxn modelId="{E7301C22-28C9-4FA9-BD34-8D227398C3C8}" type="presOf" srcId="{37E24CB1-7E80-4922-9951-741E262EF388}" destId="{4907DC48-79BE-40A1-9AE4-3D933C884CBD}" srcOrd="0" destOrd="0" presId="urn:microsoft.com/office/officeart/2008/layout/VerticalCurvedList"/>
    <dgm:cxn modelId="{0B6A796B-976C-427C-B9EF-DDA74C13DB7C}" srcId="{92C51CB1-18C1-48E4-8DAC-72F8F13B7E74}" destId="{7DD77AE7-537C-4F7D-99D9-EE532B4FDF64}" srcOrd="0" destOrd="0" parTransId="{2028E6A8-6C2F-4704-A052-E9D9F523EF8D}" sibTransId="{37E24CB1-7E80-4922-9951-741E262EF388}"/>
    <dgm:cxn modelId="{BA322D7E-1ABC-4EC3-8238-C0AE67B2F9FC}" type="presOf" srcId="{E6006EA0-13B6-4D7C-8A54-4717570BF394}" destId="{BADC6F25-D9CB-4059-904F-167EC598C434}" srcOrd="0" destOrd="0" presId="urn:microsoft.com/office/officeart/2008/layout/VerticalCurvedList"/>
    <dgm:cxn modelId="{C115187F-D904-4814-9CF1-0176BB1E9964}" type="presOf" srcId="{92C51CB1-18C1-48E4-8DAC-72F8F13B7E74}" destId="{A4A53F32-833E-442C-A096-C3CA2E19B641}" srcOrd="0" destOrd="0" presId="urn:microsoft.com/office/officeart/2008/layout/VerticalCurvedList"/>
    <dgm:cxn modelId="{0565CF94-0EFC-4DC4-A513-CBE60984ED0B}" srcId="{92C51CB1-18C1-48E4-8DAC-72F8F13B7E74}" destId="{E6006EA0-13B6-4D7C-8A54-4717570BF394}" srcOrd="2" destOrd="0" parTransId="{C8EDE152-23B0-4C55-BEC0-64BAFA51144D}" sibTransId="{99C7AFEC-262B-4A5D-A6BA-98BC1ADC250D}"/>
    <dgm:cxn modelId="{3074CC97-668D-4E30-85F0-FE62A6B5CA56}" type="presOf" srcId="{7DD77AE7-537C-4F7D-99D9-EE532B4FDF64}" destId="{D321937C-F89D-46F9-8990-6F311A082C0E}" srcOrd="0" destOrd="0" presId="urn:microsoft.com/office/officeart/2008/layout/VerticalCurvedList"/>
    <dgm:cxn modelId="{31FB34B1-D4B3-4C1B-8C14-50A5B6482682}" type="presOf" srcId="{9FBF7A98-2FBE-45CC-91A8-6ADDE2CB980B}" destId="{D492DD4E-483F-4644-A5FD-5674A6B8A244}" srcOrd="0" destOrd="0" presId="urn:microsoft.com/office/officeart/2008/layout/VerticalCurvedList"/>
    <dgm:cxn modelId="{63A758E3-D1C3-4B62-9470-5BC5350D1D0E}" srcId="{92C51CB1-18C1-48E4-8DAC-72F8F13B7E74}" destId="{9FBF7A98-2FBE-45CC-91A8-6ADDE2CB980B}" srcOrd="1" destOrd="0" parTransId="{9E190EBB-6B95-4537-AB6E-2F3514615B89}" sibTransId="{830514B8-D0F7-490A-88E9-A77BA4C1CB25}"/>
    <dgm:cxn modelId="{0C1946AE-8F3A-4411-9FFB-96F9C93F03A4}" type="presParOf" srcId="{A4A53F32-833E-442C-A096-C3CA2E19B641}" destId="{4CC480A5-8516-4181-B33D-EA294C81EE1E}" srcOrd="0" destOrd="0" presId="urn:microsoft.com/office/officeart/2008/layout/VerticalCurvedList"/>
    <dgm:cxn modelId="{9E381408-2461-4EEB-9E10-01D923A2BBFF}" type="presParOf" srcId="{4CC480A5-8516-4181-B33D-EA294C81EE1E}" destId="{0C1F498A-DC39-446E-8F59-4B19E8FE3A1A}" srcOrd="0" destOrd="0" presId="urn:microsoft.com/office/officeart/2008/layout/VerticalCurvedList"/>
    <dgm:cxn modelId="{D7EA11BC-2B04-4C72-96D6-8100E17C19D7}" type="presParOf" srcId="{0C1F498A-DC39-446E-8F59-4B19E8FE3A1A}" destId="{5F10A2E6-CF2E-4313-A2EF-862408D7CD7C}" srcOrd="0" destOrd="0" presId="urn:microsoft.com/office/officeart/2008/layout/VerticalCurvedList"/>
    <dgm:cxn modelId="{155F72EC-44F1-4B33-B551-62CAC7518786}" type="presParOf" srcId="{0C1F498A-DC39-446E-8F59-4B19E8FE3A1A}" destId="{4907DC48-79BE-40A1-9AE4-3D933C884CBD}" srcOrd="1" destOrd="0" presId="urn:microsoft.com/office/officeart/2008/layout/VerticalCurvedList"/>
    <dgm:cxn modelId="{7A70F213-90CB-4A84-9C53-8B7DCCD66D20}" type="presParOf" srcId="{0C1F498A-DC39-446E-8F59-4B19E8FE3A1A}" destId="{7896D3D6-8198-45E3-951B-66BF85E9B523}" srcOrd="2" destOrd="0" presId="urn:microsoft.com/office/officeart/2008/layout/VerticalCurvedList"/>
    <dgm:cxn modelId="{7E041B93-0929-4C72-93B4-2C0A03114298}" type="presParOf" srcId="{0C1F498A-DC39-446E-8F59-4B19E8FE3A1A}" destId="{8E414D18-1FBC-4BC0-8D6D-BAA974239C61}" srcOrd="3" destOrd="0" presId="urn:microsoft.com/office/officeart/2008/layout/VerticalCurvedList"/>
    <dgm:cxn modelId="{E06AF708-B574-4850-8F3D-3A34DBEF6BF7}" type="presParOf" srcId="{4CC480A5-8516-4181-B33D-EA294C81EE1E}" destId="{D321937C-F89D-46F9-8990-6F311A082C0E}" srcOrd="1" destOrd="0" presId="urn:microsoft.com/office/officeart/2008/layout/VerticalCurvedList"/>
    <dgm:cxn modelId="{D067410E-BCD5-4A8A-866A-359B9D6BFAB7}" type="presParOf" srcId="{4CC480A5-8516-4181-B33D-EA294C81EE1E}" destId="{F630D036-C1C0-4A9C-A29B-C10BCB86C0C0}" srcOrd="2" destOrd="0" presId="urn:microsoft.com/office/officeart/2008/layout/VerticalCurvedList"/>
    <dgm:cxn modelId="{F1D0E4F1-83D3-408A-804B-A3D7C12B4A67}" type="presParOf" srcId="{F630D036-C1C0-4A9C-A29B-C10BCB86C0C0}" destId="{4D1F8AE0-8FB6-4EC6-BB84-2E364F4C93E2}" srcOrd="0" destOrd="0" presId="urn:microsoft.com/office/officeart/2008/layout/VerticalCurvedList"/>
    <dgm:cxn modelId="{DFF810CD-FBF5-49EC-8E40-823B57DF551B}" type="presParOf" srcId="{4CC480A5-8516-4181-B33D-EA294C81EE1E}" destId="{D492DD4E-483F-4644-A5FD-5674A6B8A244}" srcOrd="3" destOrd="0" presId="urn:microsoft.com/office/officeart/2008/layout/VerticalCurvedList"/>
    <dgm:cxn modelId="{3C1CFFBA-D2A3-438B-8BFE-FA2385C96B6A}" type="presParOf" srcId="{4CC480A5-8516-4181-B33D-EA294C81EE1E}" destId="{5B2E7158-2015-40DB-A5F2-BCA4517FA2A5}" srcOrd="4" destOrd="0" presId="urn:microsoft.com/office/officeart/2008/layout/VerticalCurvedList"/>
    <dgm:cxn modelId="{FA5E15AF-276D-43B0-8752-6DB3CB364C2E}" type="presParOf" srcId="{5B2E7158-2015-40DB-A5F2-BCA4517FA2A5}" destId="{DEBC2206-918F-43DF-9DD2-770E267785BB}" srcOrd="0" destOrd="0" presId="urn:microsoft.com/office/officeart/2008/layout/VerticalCurvedList"/>
    <dgm:cxn modelId="{DFD40308-0EF5-4717-AD93-72634F8BDA20}" type="presParOf" srcId="{4CC480A5-8516-4181-B33D-EA294C81EE1E}" destId="{BADC6F25-D9CB-4059-904F-167EC598C434}" srcOrd="5" destOrd="0" presId="urn:microsoft.com/office/officeart/2008/layout/VerticalCurvedList"/>
    <dgm:cxn modelId="{2DBC8D16-4BAF-45AF-A518-4C08F9D1AED2}" type="presParOf" srcId="{4CC480A5-8516-4181-B33D-EA294C81EE1E}" destId="{2C5D7EFF-AAAC-46D0-84F0-408B0E4645A0}" srcOrd="6" destOrd="0" presId="urn:microsoft.com/office/officeart/2008/layout/VerticalCurvedList"/>
    <dgm:cxn modelId="{EB0570A1-A9B4-4BAC-BDE1-34ABCC6A680B}" type="presParOf" srcId="{2C5D7EFF-AAAC-46D0-84F0-408B0E4645A0}" destId="{5B6CB2D9-17DD-47F1-BB7C-2FA51A4912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115522-161C-404A-9775-16867015895B}" type="doc">
      <dgm:prSet loTypeId="urn:microsoft.com/office/officeart/2005/8/layout/v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39A4DD7-E451-41D2-81DC-E7B89E8172B0}">
      <dgm:prSet phldrT="[Texto]" custT="1"/>
      <dgm:spPr/>
      <dgm:t>
        <a:bodyPr/>
        <a:lstStyle/>
        <a:p>
          <a:r>
            <a:rPr lang="es-CO" sz="1400" b="1"/>
            <a:t>EC1 </a:t>
          </a:r>
          <a:r>
            <a:rPr lang="es-CO" sz="1400"/>
            <a:t>= {robot(H2),en(A,H2)</a:t>
          </a:r>
          <a:r>
            <a:rPr lang="es-CO" sz="1400">
              <a:solidFill>
                <a:schemeClr val="bg1"/>
              </a:solidFill>
            </a:rPr>
            <a:t>,en(V,H2)}</a:t>
          </a:r>
          <a:endParaRPr lang="es-ES" sz="1400">
            <a:solidFill>
              <a:schemeClr val="bg1"/>
            </a:solidFill>
          </a:endParaRPr>
        </a:p>
      </dgm:t>
    </dgm:pt>
    <dgm:pt modelId="{CEEA8B61-5C3A-4864-B597-43E5FD3BAC51}" type="sibTrans" cxnId="{65544E62-5B13-499B-967D-DFDB33ED81AE}">
      <dgm:prSet/>
      <dgm:spPr/>
      <dgm:t>
        <a:bodyPr/>
        <a:lstStyle/>
        <a:p>
          <a:endParaRPr lang="es-ES"/>
        </a:p>
      </dgm:t>
    </dgm:pt>
    <dgm:pt modelId="{5C725817-C74C-4EB2-B8F5-3F9889B217D2}" type="parTrans" cxnId="{65544E62-5B13-499B-967D-DFDB33ED81AE}">
      <dgm:prSet/>
      <dgm:spPr/>
      <dgm:t>
        <a:bodyPr/>
        <a:lstStyle/>
        <a:p>
          <a:endParaRPr lang="es-ES"/>
        </a:p>
      </dgm:t>
    </dgm:pt>
    <dgm:pt modelId="{8B9E47A8-96F6-4414-8ADC-EEF7484BA8A7}" type="pres">
      <dgm:prSet presAssocID="{3D115522-161C-404A-9775-16867015895B}" presName="linear" presStyleCnt="0">
        <dgm:presLayoutVars>
          <dgm:animLvl val="lvl"/>
          <dgm:resizeHandles val="exact"/>
        </dgm:presLayoutVars>
      </dgm:prSet>
      <dgm:spPr/>
    </dgm:pt>
    <dgm:pt modelId="{3DA7B078-606D-4DD0-A0D6-2A661B4D10FF}" type="pres">
      <dgm:prSet presAssocID="{439A4DD7-E451-41D2-81DC-E7B89E8172B0}" presName="parentText" presStyleLbl="node1" presStyleIdx="0" presStyleCnt="1" custLinFactNeighborX="344" custLinFactNeighborY="317">
        <dgm:presLayoutVars>
          <dgm:chMax val="0"/>
          <dgm:bulletEnabled val="1"/>
        </dgm:presLayoutVars>
      </dgm:prSet>
      <dgm:spPr/>
    </dgm:pt>
  </dgm:ptLst>
  <dgm:cxnLst>
    <dgm:cxn modelId="{65544E62-5B13-499B-967D-DFDB33ED81AE}" srcId="{3D115522-161C-404A-9775-16867015895B}" destId="{439A4DD7-E451-41D2-81DC-E7B89E8172B0}" srcOrd="0" destOrd="0" parTransId="{5C725817-C74C-4EB2-B8F5-3F9889B217D2}" sibTransId="{CEEA8B61-5C3A-4864-B597-43E5FD3BAC51}"/>
    <dgm:cxn modelId="{066F6ADA-B774-4C25-85F4-DB3F2DD750F4}" type="presOf" srcId="{439A4DD7-E451-41D2-81DC-E7B89E8172B0}" destId="{3DA7B078-606D-4DD0-A0D6-2A661B4D10FF}" srcOrd="0" destOrd="0" presId="urn:microsoft.com/office/officeart/2005/8/layout/vList2"/>
    <dgm:cxn modelId="{7792E0DC-D3BD-4410-9BF1-D5F21E82C058}" type="presOf" srcId="{3D115522-161C-404A-9775-16867015895B}" destId="{8B9E47A8-96F6-4414-8ADC-EEF7484BA8A7}" srcOrd="0" destOrd="0" presId="urn:microsoft.com/office/officeart/2005/8/layout/vList2"/>
    <dgm:cxn modelId="{0DD90B81-4BAB-42A2-AEAD-3880E2D3A748}" type="presParOf" srcId="{8B9E47A8-96F6-4414-8ADC-EEF7484BA8A7}" destId="{3DA7B078-606D-4DD0-A0D6-2A661B4D10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C51CB1-18C1-48E4-8DAC-72F8F13B7E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7DD77AE7-537C-4F7D-99D9-EE532B4FDF64}">
      <dgm:prSet phldrT="[Texto]"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2028E6A8-6C2F-4704-A052-E9D9F523EF8D}" type="parTrans" cxnId="{0B6A796B-976C-427C-B9EF-DDA74C13DB7C}">
      <dgm:prSet/>
      <dgm:spPr/>
      <dgm:t>
        <a:bodyPr/>
        <a:lstStyle/>
        <a:p>
          <a:endParaRPr lang="es-ES"/>
        </a:p>
      </dgm:t>
    </dgm:pt>
    <dgm:pt modelId="{37E24CB1-7E80-4922-9951-741E262EF388}" type="sibTrans" cxnId="{0B6A796B-976C-427C-B9EF-DDA74C13DB7C}">
      <dgm:prSet/>
      <dgm:spPr/>
      <dgm:t>
        <a:bodyPr/>
        <a:lstStyle/>
        <a:p>
          <a:endParaRPr lang="es-ES"/>
        </a:p>
      </dgm:t>
    </dgm:pt>
    <dgm:pt modelId="{46D67C4A-D2B1-41DF-8391-E8DBD277177E}">
      <dgm:prSet/>
      <dgm:spPr/>
      <dgm:t>
        <a:bodyPr/>
        <a:lstStyle/>
        <a:p>
          <a:r>
            <a:rPr lang="es-CO"/>
            <a:t>Soltar() con </a:t>
          </a:r>
          <a:r>
            <a:rPr lang="es-CO" err="1"/>
            <a:t>Cp</a:t>
          </a:r>
          <a:r>
            <a:rPr lang="es-CO"/>
            <a:t>=A y </a:t>
          </a:r>
          <a:r>
            <a:rPr lang="es-CO" err="1"/>
            <a:t>Hr</a:t>
          </a:r>
          <a:r>
            <a:rPr lang="es-CO"/>
            <a:t>=H1</a:t>
          </a:r>
          <a:endParaRPr lang="es-ES"/>
        </a:p>
      </dgm:t>
    </dgm:pt>
    <dgm:pt modelId="{AF4D1868-5BA3-43E7-8819-74B53ACFC1E5}" type="parTrans" cxnId="{7CB0B537-CA7C-4947-B89F-4E5786A358F3}">
      <dgm:prSet/>
      <dgm:spPr/>
      <dgm:t>
        <a:bodyPr/>
        <a:lstStyle/>
        <a:p>
          <a:endParaRPr lang="es-ES"/>
        </a:p>
      </dgm:t>
    </dgm:pt>
    <dgm:pt modelId="{186CE274-A41B-41E3-ADB9-FA3F4CAB1E13}" type="sibTrans" cxnId="{7CB0B537-CA7C-4947-B89F-4E5786A358F3}">
      <dgm:prSet/>
      <dgm:spPr/>
      <dgm:t>
        <a:bodyPr/>
        <a:lstStyle/>
        <a:p>
          <a:endParaRPr lang="es-ES"/>
        </a:p>
      </dgm:t>
    </dgm:pt>
    <dgm:pt modelId="{984BCA2B-1FAB-4499-BD1D-CD399F08457D}">
      <dgm:prSet/>
      <dgm:spPr/>
      <dgm:t>
        <a:bodyPr/>
        <a:lstStyle/>
        <a:p>
          <a:r>
            <a:rPr lang="es-CO"/>
            <a:t>pinza(A) </a:t>
          </a:r>
          <a:r>
            <a:rPr lang="es-CO">
              <a:sym typeface="Symbol"/>
            </a:rPr>
            <a:t></a:t>
          </a:r>
          <a:r>
            <a:rPr lang="es-CO"/>
            <a:t> robot(H1)</a:t>
          </a:r>
          <a:endParaRPr lang="es-ES"/>
        </a:p>
      </dgm:t>
    </dgm:pt>
    <dgm:pt modelId="{926E20E3-6721-47D3-B799-5EE86BD9A7D7}" type="parTrans" cxnId="{3F70D78D-65C9-4DA5-AF4C-C50CAC112489}">
      <dgm:prSet/>
      <dgm:spPr/>
      <dgm:t>
        <a:bodyPr/>
        <a:lstStyle/>
        <a:p>
          <a:endParaRPr lang="es-ES"/>
        </a:p>
      </dgm:t>
    </dgm:pt>
    <dgm:pt modelId="{3043EB84-C3A7-451B-A74B-E37709D053B9}" type="sibTrans" cxnId="{3F70D78D-65C9-4DA5-AF4C-C50CAC112489}">
      <dgm:prSet/>
      <dgm:spPr/>
      <dgm:t>
        <a:bodyPr/>
        <a:lstStyle/>
        <a:p>
          <a:endParaRPr lang="es-ES"/>
        </a:p>
      </dgm:t>
    </dgm:pt>
    <dgm:pt modelId="{14239147-9FA5-4664-AB95-E8ED1A9CA412}">
      <dgm:prSet/>
      <dgm:spPr/>
      <dgm:t>
        <a:bodyPr/>
        <a:lstStyle/>
        <a:p>
          <a:r>
            <a:rPr lang="es-CO"/>
            <a:t>pinza(A)</a:t>
          </a:r>
          <a:endParaRPr lang="es-ES"/>
        </a:p>
      </dgm:t>
    </dgm:pt>
    <dgm:pt modelId="{19F71E40-7B0E-4B72-9FAF-795460F1BA6D}" type="parTrans" cxnId="{088FD04B-7615-45B8-B96C-6DAB29689CB4}">
      <dgm:prSet/>
      <dgm:spPr/>
      <dgm:t>
        <a:bodyPr/>
        <a:lstStyle/>
        <a:p>
          <a:endParaRPr lang="es-ES"/>
        </a:p>
      </dgm:t>
    </dgm:pt>
    <dgm:pt modelId="{C0F07519-FCB2-4CC0-9445-FC9F24C46E4E}" type="sibTrans" cxnId="{088FD04B-7615-45B8-B96C-6DAB29689CB4}">
      <dgm:prSet/>
      <dgm:spPr/>
      <dgm:t>
        <a:bodyPr/>
        <a:lstStyle/>
        <a:p>
          <a:endParaRPr lang="es-ES"/>
        </a:p>
      </dgm:t>
    </dgm:pt>
    <dgm:pt modelId="{F9642A7F-D32F-4390-ACF3-A91EAA7847B9}">
      <dgm:prSet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EC78F0AF-43B5-41CF-9D1E-5E09DD32840C}" type="parTrans" cxnId="{36CEA4D4-71E3-4BDA-9DF3-1A260F9B8922}">
      <dgm:prSet/>
      <dgm:spPr/>
      <dgm:t>
        <a:bodyPr/>
        <a:lstStyle/>
        <a:p>
          <a:endParaRPr lang="es-ES"/>
        </a:p>
      </dgm:t>
    </dgm:pt>
    <dgm:pt modelId="{BAC11A2D-6BD5-4CE0-8890-1C15A9E6F801}" type="sibTrans" cxnId="{36CEA4D4-71E3-4BDA-9DF3-1A260F9B8922}">
      <dgm:prSet/>
      <dgm:spPr/>
      <dgm:t>
        <a:bodyPr/>
        <a:lstStyle/>
        <a:p>
          <a:endParaRPr lang="es-ES"/>
        </a:p>
      </dgm:t>
    </dgm:pt>
    <dgm:pt modelId="{CBEE7EB5-6127-4EA6-9EEC-1B30A62E7CB9}">
      <dgm:prSet phldr="0"/>
      <dgm:spPr/>
      <dgm:t>
        <a:bodyPr/>
        <a:lstStyle/>
        <a:p>
          <a:r>
            <a:rPr lang="es-CO">
              <a:latin typeface="Calibri Light"/>
            </a:rPr>
            <a:t>en</a:t>
          </a:r>
          <a:r>
            <a:rPr lang="es-CO"/>
            <a:t>(V,H2)</a:t>
          </a:r>
          <a:endParaRPr lang="es-CO">
            <a:latin typeface="Calibri Light"/>
          </a:endParaRPr>
        </a:p>
      </dgm:t>
    </dgm:pt>
    <dgm:pt modelId="{A05145B0-A010-44E3-8FDA-DB6B07551A8F}" type="parTrans" cxnId="{5D001CE1-CD6C-4082-8B81-5A8DDC1932A5}">
      <dgm:prSet/>
      <dgm:spPr/>
      <dgm:t>
        <a:bodyPr/>
        <a:lstStyle/>
        <a:p>
          <a:endParaRPr lang="en-US"/>
        </a:p>
      </dgm:t>
    </dgm:pt>
    <dgm:pt modelId="{2507C176-9C64-410B-8A22-F239AF0E320C}" type="sibTrans" cxnId="{5D001CE1-CD6C-4082-8B81-5A8DDC1932A5}">
      <dgm:prSet/>
      <dgm:spPr/>
      <dgm:t>
        <a:bodyPr/>
        <a:lstStyle/>
        <a:p>
          <a:endParaRPr lang="en-US"/>
        </a:p>
      </dgm:t>
    </dgm:pt>
    <dgm:pt modelId="{A1D067D3-D3A4-4120-A551-EC6924BC566D}" type="pres">
      <dgm:prSet presAssocID="{92C51CB1-18C1-48E4-8DAC-72F8F13B7E74}" presName="Name0" presStyleCnt="0">
        <dgm:presLayoutVars>
          <dgm:chMax val="7"/>
          <dgm:chPref val="7"/>
          <dgm:dir/>
        </dgm:presLayoutVars>
      </dgm:prSet>
      <dgm:spPr/>
    </dgm:pt>
    <dgm:pt modelId="{F13B4CA2-E078-44EB-B3C5-3F4E213B2832}" type="pres">
      <dgm:prSet presAssocID="{92C51CB1-18C1-48E4-8DAC-72F8F13B7E74}" presName="Name1" presStyleCnt="0"/>
      <dgm:spPr/>
    </dgm:pt>
    <dgm:pt modelId="{31A5A117-CF49-4E05-8596-F0228A41822D}" type="pres">
      <dgm:prSet presAssocID="{92C51CB1-18C1-48E4-8DAC-72F8F13B7E74}" presName="cycle" presStyleCnt="0"/>
      <dgm:spPr/>
    </dgm:pt>
    <dgm:pt modelId="{FB318179-B24D-4FF7-ACD2-B3B8BE67C046}" type="pres">
      <dgm:prSet presAssocID="{92C51CB1-18C1-48E4-8DAC-72F8F13B7E74}" presName="srcNode" presStyleLbl="node1" presStyleIdx="0" presStyleCnt="6"/>
      <dgm:spPr/>
    </dgm:pt>
    <dgm:pt modelId="{C36B41AB-E324-402A-8E28-EA881A5AA90F}" type="pres">
      <dgm:prSet presAssocID="{92C51CB1-18C1-48E4-8DAC-72F8F13B7E74}" presName="conn" presStyleLbl="parChTrans1D2" presStyleIdx="0" presStyleCnt="1"/>
      <dgm:spPr/>
    </dgm:pt>
    <dgm:pt modelId="{41B8C8E0-1B33-434B-8642-33680D2FDB24}" type="pres">
      <dgm:prSet presAssocID="{92C51CB1-18C1-48E4-8DAC-72F8F13B7E74}" presName="extraNode" presStyleLbl="node1" presStyleIdx="0" presStyleCnt="6"/>
      <dgm:spPr/>
    </dgm:pt>
    <dgm:pt modelId="{6FF6A781-98CE-4ADF-A819-56B8AD7EB2D7}" type="pres">
      <dgm:prSet presAssocID="{92C51CB1-18C1-48E4-8DAC-72F8F13B7E74}" presName="dstNode" presStyleLbl="node1" presStyleIdx="0" presStyleCnt="6"/>
      <dgm:spPr/>
    </dgm:pt>
    <dgm:pt modelId="{9FEE834A-5E9C-44EB-BCDB-1D38DE6A28C1}" type="pres">
      <dgm:prSet presAssocID="{7DD77AE7-537C-4F7D-99D9-EE532B4FDF64}" presName="text_1" presStyleLbl="node1" presStyleIdx="0" presStyleCnt="6">
        <dgm:presLayoutVars>
          <dgm:bulletEnabled val="1"/>
        </dgm:presLayoutVars>
      </dgm:prSet>
      <dgm:spPr/>
    </dgm:pt>
    <dgm:pt modelId="{6779CA9E-3843-4DDB-ADBE-1FB2077F0E84}" type="pres">
      <dgm:prSet presAssocID="{7DD77AE7-537C-4F7D-99D9-EE532B4FDF64}" presName="accent_1" presStyleCnt="0"/>
      <dgm:spPr/>
    </dgm:pt>
    <dgm:pt modelId="{A11D71A3-9B20-40BA-ACF5-250749831789}" type="pres">
      <dgm:prSet presAssocID="{7DD77AE7-537C-4F7D-99D9-EE532B4FDF64}" presName="accentRepeatNode" presStyleLbl="solidFgAcc1" presStyleIdx="0" presStyleCnt="6"/>
      <dgm:spPr/>
    </dgm:pt>
    <dgm:pt modelId="{4D023F18-A3BE-4650-8606-664813FFC97C}" type="pres">
      <dgm:prSet presAssocID="{CBEE7EB5-6127-4EA6-9EEC-1B30A62E7CB9}" presName="text_2" presStyleLbl="node1" presStyleIdx="1" presStyleCnt="6">
        <dgm:presLayoutVars>
          <dgm:bulletEnabled val="1"/>
        </dgm:presLayoutVars>
      </dgm:prSet>
      <dgm:spPr/>
    </dgm:pt>
    <dgm:pt modelId="{8333C2C2-E415-41CB-8565-DE8636A1F071}" type="pres">
      <dgm:prSet presAssocID="{CBEE7EB5-6127-4EA6-9EEC-1B30A62E7CB9}" presName="accent_2" presStyleCnt="0"/>
      <dgm:spPr/>
    </dgm:pt>
    <dgm:pt modelId="{48E4240C-B833-4FC5-8C68-5715C16D3CED}" type="pres">
      <dgm:prSet presAssocID="{CBEE7EB5-6127-4EA6-9EEC-1B30A62E7CB9}" presName="accentRepeatNode" presStyleLbl="solidFgAcc1" presStyleIdx="1" presStyleCnt="6"/>
      <dgm:spPr/>
    </dgm:pt>
    <dgm:pt modelId="{86CF7AB0-2A19-477B-B861-A1BE1EDCD6A5}" type="pres">
      <dgm:prSet presAssocID="{46D67C4A-D2B1-41DF-8391-E8DBD277177E}" presName="text_3" presStyleLbl="node1" presStyleIdx="2" presStyleCnt="6">
        <dgm:presLayoutVars>
          <dgm:bulletEnabled val="1"/>
        </dgm:presLayoutVars>
      </dgm:prSet>
      <dgm:spPr/>
    </dgm:pt>
    <dgm:pt modelId="{77BA6F96-247F-4795-9D73-9BA210F8096D}" type="pres">
      <dgm:prSet presAssocID="{46D67C4A-D2B1-41DF-8391-E8DBD277177E}" presName="accent_3" presStyleCnt="0"/>
      <dgm:spPr/>
    </dgm:pt>
    <dgm:pt modelId="{90AC2E36-5BAC-428B-A600-3559D35D3C47}" type="pres">
      <dgm:prSet presAssocID="{46D67C4A-D2B1-41DF-8391-E8DBD277177E}" presName="accentRepeatNode" presStyleLbl="solidFgAcc1" presStyleIdx="2" presStyleCnt="6"/>
      <dgm:spPr/>
    </dgm:pt>
    <dgm:pt modelId="{E241EB7F-88B7-4346-82AF-79C91B6A41B4}" type="pres">
      <dgm:prSet presAssocID="{984BCA2B-1FAB-4499-BD1D-CD399F08457D}" presName="text_4" presStyleLbl="node1" presStyleIdx="3" presStyleCnt="6">
        <dgm:presLayoutVars>
          <dgm:bulletEnabled val="1"/>
        </dgm:presLayoutVars>
      </dgm:prSet>
      <dgm:spPr/>
    </dgm:pt>
    <dgm:pt modelId="{614AF709-9F8A-4503-821D-1063EF6F31D3}" type="pres">
      <dgm:prSet presAssocID="{984BCA2B-1FAB-4499-BD1D-CD399F08457D}" presName="accent_4" presStyleCnt="0"/>
      <dgm:spPr/>
    </dgm:pt>
    <dgm:pt modelId="{3A884A28-DB83-4257-95A7-534668A38BED}" type="pres">
      <dgm:prSet presAssocID="{984BCA2B-1FAB-4499-BD1D-CD399F08457D}" presName="accentRepeatNode" presStyleLbl="solidFgAcc1" presStyleIdx="3" presStyleCnt="6"/>
      <dgm:spPr/>
    </dgm:pt>
    <dgm:pt modelId="{D3D91337-E16E-4B6D-9930-579EA03FEBB9}" type="pres">
      <dgm:prSet presAssocID="{14239147-9FA5-4664-AB95-E8ED1A9CA412}" presName="text_5" presStyleLbl="node1" presStyleIdx="4" presStyleCnt="6">
        <dgm:presLayoutVars>
          <dgm:bulletEnabled val="1"/>
        </dgm:presLayoutVars>
      </dgm:prSet>
      <dgm:spPr/>
    </dgm:pt>
    <dgm:pt modelId="{8D342E9E-35DB-4FF0-A634-2A1F6CAAFFC4}" type="pres">
      <dgm:prSet presAssocID="{14239147-9FA5-4664-AB95-E8ED1A9CA412}" presName="accent_5" presStyleCnt="0"/>
      <dgm:spPr/>
    </dgm:pt>
    <dgm:pt modelId="{98EB7BDC-37C1-4E6E-A41B-E62C24A00E27}" type="pres">
      <dgm:prSet presAssocID="{14239147-9FA5-4664-AB95-E8ED1A9CA412}" presName="accentRepeatNode" presStyleLbl="solidFgAcc1" presStyleIdx="4" presStyleCnt="6"/>
      <dgm:spPr/>
    </dgm:pt>
    <dgm:pt modelId="{E939F45F-F01D-4C6B-9F3C-9A01B69CA8FC}" type="pres">
      <dgm:prSet presAssocID="{F9642A7F-D32F-4390-ACF3-A91EAA7847B9}" presName="text_6" presStyleLbl="node1" presStyleIdx="5" presStyleCnt="6">
        <dgm:presLayoutVars>
          <dgm:bulletEnabled val="1"/>
        </dgm:presLayoutVars>
      </dgm:prSet>
      <dgm:spPr/>
    </dgm:pt>
    <dgm:pt modelId="{2646BE20-A172-4821-BF8E-012C2281459F}" type="pres">
      <dgm:prSet presAssocID="{F9642A7F-D32F-4390-ACF3-A91EAA7847B9}" presName="accent_6" presStyleCnt="0"/>
      <dgm:spPr/>
    </dgm:pt>
    <dgm:pt modelId="{0C5A52B6-4B39-4BEF-9C02-28985E73B7E1}" type="pres">
      <dgm:prSet presAssocID="{F9642A7F-D32F-4390-ACF3-A91EAA7847B9}" presName="accentRepeatNode" presStyleLbl="solidFgAcc1" presStyleIdx="5" presStyleCnt="6"/>
      <dgm:spPr/>
    </dgm:pt>
  </dgm:ptLst>
  <dgm:cxnLst>
    <dgm:cxn modelId="{B2A54F09-B453-4910-981E-6D3D994F5F8B}" type="presOf" srcId="{984BCA2B-1FAB-4499-BD1D-CD399F08457D}" destId="{E241EB7F-88B7-4346-82AF-79C91B6A41B4}" srcOrd="0" destOrd="0" presId="urn:microsoft.com/office/officeart/2008/layout/VerticalCurvedList"/>
    <dgm:cxn modelId="{7CB0B537-CA7C-4947-B89F-4E5786A358F3}" srcId="{92C51CB1-18C1-48E4-8DAC-72F8F13B7E74}" destId="{46D67C4A-D2B1-41DF-8391-E8DBD277177E}" srcOrd="2" destOrd="0" parTransId="{AF4D1868-5BA3-43E7-8819-74B53ACFC1E5}" sibTransId="{186CE274-A41B-41E3-ADB9-FA3F4CAB1E13}"/>
    <dgm:cxn modelId="{0E04A665-55CC-4D94-A5E7-D84754ACD467}" type="presOf" srcId="{37E24CB1-7E80-4922-9951-741E262EF388}" destId="{C36B41AB-E324-402A-8E28-EA881A5AA90F}" srcOrd="0" destOrd="0" presId="urn:microsoft.com/office/officeart/2008/layout/VerticalCurvedList"/>
    <dgm:cxn modelId="{0B6A796B-976C-427C-B9EF-DDA74C13DB7C}" srcId="{92C51CB1-18C1-48E4-8DAC-72F8F13B7E74}" destId="{7DD77AE7-537C-4F7D-99D9-EE532B4FDF64}" srcOrd="0" destOrd="0" parTransId="{2028E6A8-6C2F-4704-A052-E9D9F523EF8D}" sibTransId="{37E24CB1-7E80-4922-9951-741E262EF388}"/>
    <dgm:cxn modelId="{088FD04B-7615-45B8-B96C-6DAB29689CB4}" srcId="{92C51CB1-18C1-48E4-8DAC-72F8F13B7E74}" destId="{14239147-9FA5-4664-AB95-E8ED1A9CA412}" srcOrd="4" destOrd="0" parTransId="{19F71E40-7B0E-4B72-9FAF-795460F1BA6D}" sibTransId="{C0F07519-FCB2-4CC0-9445-FC9F24C46E4E}"/>
    <dgm:cxn modelId="{F4FE1A6C-5089-4763-9465-A84213B71127}" type="presOf" srcId="{14239147-9FA5-4664-AB95-E8ED1A9CA412}" destId="{D3D91337-E16E-4B6D-9930-579EA03FEBB9}" srcOrd="0" destOrd="0" presId="urn:microsoft.com/office/officeart/2008/layout/VerticalCurvedList"/>
    <dgm:cxn modelId="{0D200D71-0A76-4EF8-BE55-22000CBB2EC7}" type="presOf" srcId="{CBEE7EB5-6127-4EA6-9EEC-1B30A62E7CB9}" destId="{4D023F18-A3BE-4650-8606-664813FFC97C}" srcOrd="0" destOrd="0" presId="urn:microsoft.com/office/officeart/2008/layout/VerticalCurvedList"/>
    <dgm:cxn modelId="{3F72E073-62E7-4527-B7E9-8EE277EDAD40}" type="presOf" srcId="{92C51CB1-18C1-48E4-8DAC-72F8F13B7E74}" destId="{A1D067D3-D3A4-4120-A551-EC6924BC566D}" srcOrd="0" destOrd="0" presId="urn:microsoft.com/office/officeart/2008/layout/VerticalCurvedList"/>
    <dgm:cxn modelId="{0090A754-5599-44E2-AEA8-1A950E6CFD65}" type="presOf" srcId="{46D67C4A-D2B1-41DF-8391-E8DBD277177E}" destId="{86CF7AB0-2A19-477B-B861-A1BE1EDCD6A5}" srcOrd="0" destOrd="0" presId="urn:microsoft.com/office/officeart/2008/layout/VerticalCurvedList"/>
    <dgm:cxn modelId="{50350A7E-7933-4D40-BF01-2A1568307361}" type="presOf" srcId="{7DD77AE7-537C-4F7D-99D9-EE532B4FDF64}" destId="{9FEE834A-5E9C-44EB-BCDB-1D38DE6A28C1}" srcOrd="0" destOrd="0" presId="urn:microsoft.com/office/officeart/2008/layout/VerticalCurvedList"/>
    <dgm:cxn modelId="{3F70D78D-65C9-4DA5-AF4C-C50CAC112489}" srcId="{92C51CB1-18C1-48E4-8DAC-72F8F13B7E74}" destId="{984BCA2B-1FAB-4499-BD1D-CD399F08457D}" srcOrd="3" destOrd="0" parTransId="{926E20E3-6721-47D3-B799-5EE86BD9A7D7}" sibTransId="{3043EB84-C3A7-451B-A74B-E37709D053B9}"/>
    <dgm:cxn modelId="{FA5905CC-7419-481A-8230-C2B77A7B99DF}" type="presOf" srcId="{F9642A7F-D32F-4390-ACF3-A91EAA7847B9}" destId="{E939F45F-F01D-4C6B-9F3C-9A01B69CA8FC}" srcOrd="0" destOrd="0" presId="urn:microsoft.com/office/officeart/2008/layout/VerticalCurvedList"/>
    <dgm:cxn modelId="{36CEA4D4-71E3-4BDA-9DF3-1A260F9B8922}" srcId="{92C51CB1-18C1-48E4-8DAC-72F8F13B7E74}" destId="{F9642A7F-D32F-4390-ACF3-A91EAA7847B9}" srcOrd="5" destOrd="0" parTransId="{EC78F0AF-43B5-41CF-9D1E-5E09DD32840C}" sibTransId="{BAC11A2D-6BD5-4CE0-8890-1C15A9E6F801}"/>
    <dgm:cxn modelId="{5D001CE1-CD6C-4082-8B81-5A8DDC1932A5}" srcId="{92C51CB1-18C1-48E4-8DAC-72F8F13B7E74}" destId="{CBEE7EB5-6127-4EA6-9EEC-1B30A62E7CB9}" srcOrd="1" destOrd="0" parTransId="{A05145B0-A010-44E3-8FDA-DB6B07551A8F}" sibTransId="{2507C176-9C64-410B-8A22-F239AF0E320C}"/>
    <dgm:cxn modelId="{5320D112-6FF8-405E-BB9F-F27996A2BD75}" type="presParOf" srcId="{A1D067D3-D3A4-4120-A551-EC6924BC566D}" destId="{F13B4CA2-E078-44EB-B3C5-3F4E213B2832}" srcOrd="0" destOrd="0" presId="urn:microsoft.com/office/officeart/2008/layout/VerticalCurvedList"/>
    <dgm:cxn modelId="{DD5B824F-7D6E-4BF9-AB86-7E2A59F4BA52}" type="presParOf" srcId="{F13B4CA2-E078-44EB-B3C5-3F4E213B2832}" destId="{31A5A117-CF49-4E05-8596-F0228A41822D}" srcOrd="0" destOrd="0" presId="urn:microsoft.com/office/officeart/2008/layout/VerticalCurvedList"/>
    <dgm:cxn modelId="{070A057B-107C-41D8-A9C1-4B56E8E6F76B}" type="presParOf" srcId="{31A5A117-CF49-4E05-8596-F0228A41822D}" destId="{FB318179-B24D-4FF7-ACD2-B3B8BE67C046}" srcOrd="0" destOrd="0" presId="urn:microsoft.com/office/officeart/2008/layout/VerticalCurvedList"/>
    <dgm:cxn modelId="{29318C42-CA61-424B-94A8-290E985838E3}" type="presParOf" srcId="{31A5A117-CF49-4E05-8596-F0228A41822D}" destId="{C36B41AB-E324-402A-8E28-EA881A5AA90F}" srcOrd="1" destOrd="0" presId="urn:microsoft.com/office/officeart/2008/layout/VerticalCurvedList"/>
    <dgm:cxn modelId="{1B4E8E1C-6A8C-4DDA-8DFD-F300BE70B7A2}" type="presParOf" srcId="{31A5A117-CF49-4E05-8596-F0228A41822D}" destId="{41B8C8E0-1B33-434B-8642-33680D2FDB24}" srcOrd="2" destOrd="0" presId="urn:microsoft.com/office/officeart/2008/layout/VerticalCurvedList"/>
    <dgm:cxn modelId="{2F93C097-DBF1-4C99-88E4-1D032F2A3F28}" type="presParOf" srcId="{31A5A117-CF49-4E05-8596-F0228A41822D}" destId="{6FF6A781-98CE-4ADF-A819-56B8AD7EB2D7}" srcOrd="3" destOrd="0" presId="urn:microsoft.com/office/officeart/2008/layout/VerticalCurvedList"/>
    <dgm:cxn modelId="{9FBEAC03-EFA7-4342-B31B-5EE2855A511B}" type="presParOf" srcId="{F13B4CA2-E078-44EB-B3C5-3F4E213B2832}" destId="{9FEE834A-5E9C-44EB-BCDB-1D38DE6A28C1}" srcOrd="1" destOrd="0" presId="urn:microsoft.com/office/officeart/2008/layout/VerticalCurvedList"/>
    <dgm:cxn modelId="{D3A48D94-7F01-4741-9AB0-C8A7DA946E9B}" type="presParOf" srcId="{F13B4CA2-E078-44EB-B3C5-3F4E213B2832}" destId="{6779CA9E-3843-4DDB-ADBE-1FB2077F0E84}" srcOrd="2" destOrd="0" presId="urn:microsoft.com/office/officeart/2008/layout/VerticalCurvedList"/>
    <dgm:cxn modelId="{D6310176-23C6-43CC-BEBF-DD4D2F1793FA}" type="presParOf" srcId="{6779CA9E-3843-4DDB-ADBE-1FB2077F0E84}" destId="{A11D71A3-9B20-40BA-ACF5-250749831789}" srcOrd="0" destOrd="0" presId="urn:microsoft.com/office/officeart/2008/layout/VerticalCurvedList"/>
    <dgm:cxn modelId="{BCDD6BA3-3879-471F-96DE-B42D0384F7EA}" type="presParOf" srcId="{F13B4CA2-E078-44EB-B3C5-3F4E213B2832}" destId="{4D023F18-A3BE-4650-8606-664813FFC97C}" srcOrd="3" destOrd="0" presId="urn:microsoft.com/office/officeart/2008/layout/VerticalCurvedList"/>
    <dgm:cxn modelId="{C5D3EDC0-0651-49D3-AA66-DD288B383D02}" type="presParOf" srcId="{F13B4CA2-E078-44EB-B3C5-3F4E213B2832}" destId="{8333C2C2-E415-41CB-8565-DE8636A1F071}" srcOrd="4" destOrd="0" presId="urn:microsoft.com/office/officeart/2008/layout/VerticalCurvedList"/>
    <dgm:cxn modelId="{6BF591D0-4CAE-4C8E-A006-17B931FF31F5}" type="presParOf" srcId="{8333C2C2-E415-41CB-8565-DE8636A1F071}" destId="{48E4240C-B833-4FC5-8C68-5715C16D3CED}" srcOrd="0" destOrd="0" presId="urn:microsoft.com/office/officeart/2008/layout/VerticalCurvedList"/>
    <dgm:cxn modelId="{22411B7D-FB3F-4FA0-8030-6BCD321ED268}" type="presParOf" srcId="{F13B4CA2-E078-44EB-B3C5-3F4E213B2832}" destId="{86CF7AB0-2A19-477B-B861-A1BE1EDCD6A5}" srcOrd="5" destOrd="0" presId="urn:microsoft.com/office/officeart/2008/layout/VerticalCurvedList"/>
    <dgm:cxn modelId="{595F151C-5B2A-4FAF-8000-0BCB1E52D9DF}" type="presParOf" srcId="{F13B4CA2-E078-44EB-B3C5-3F4E213B2832}" destId="{77BA6F96-247F-4795-9D73-9BA210F8096D}" srcOrd="6" destOrd="0" presId="urn:microsoft.com/office/officeart/2008/layout/VerticalCurvedList"/>
    <dgm:cxn modelId="{F161E85E-9F1D-4F55-8D97-0B8F41F521E3}" type="presParOf" srcId="{77BA6F96-247F-4795-9D73-9BA210F8096D}" destId="{90AC2E36-5BAC-428B-A600-3559D35D3C47}" srcOrd="0" destOrd="0" presId="urn:microsoft.com/office/officeart/2008/layout/VerticalCurvedList"/>
    <dgm:cxn modelId="{ECCF9345-6BE6-434B-BAD4-2B550880E23F}" type="presParOf" srcId="{F13B4CA2-E078-44EB-B3C5-3F4E213B2832}" destId="{E241EB7F-88B7-4346-82AF-79C91B6A41B4}" srcOrd="7" destOrd="0" presId="urn:microsoft.com/office/officeart/2008/layout/VerticalCurvedList"/>
    <dgm:cxn modelId="{FA8F2614-8D73-422C-94D6-7E75A527EA0C}" type="presParOf" srcId="{F13B4CA2-E078-44EB-B3C5-3F4E213B2832}" destId="{614AF709-9F8A-4503-821D-1063EF6F31D3}" srcOrd="8" destOrd="0" presId="urn:microsoft.com/office/officeart/2008/layout/VerticalCurvedList"/>
    <dgm:cxn modelId="{6B2F8604-8272-48CB-8342-8DFD691FB95A}" type="presParOf" srcId="{614AF709-9F8A-4503-821D-1063EF6F31D3}" destId="{3A884A28-DB83-4257-95A7-534668A38BED}" srcOrd="0" destOrd="0" presId="urn:microsoft.com/office/officeart/2008/layout/VerticalCurvedList"/>
    <dgm:cxn modelId="{61D589E4-519E-41BF-BE7F-89D21FC3297A}" type="presParOf" srcId="{F13B4CA2-E078-44EB-B3C5-3F4E213B2832}" destId="{D3D91337-E16E-4B6D-9930-579EA03FEBB9}" srcOrd="9" destOrd="0" presId="urn:microsoft.com/office/officeart/2008/layout/VerticalCurvedList"/>
    <dgm:cxn modelId="{E0EAD339-6975-4D30-9CED-645E6DFE778C}" type="presParOf" srcId="{F13B4CA2-E078-44EB-B3C5-3F4E213B2832}" destId="{8D342E9E-35DB-4FF0-A634-2A1F6CAAFFC4}" srcOrd="10" destOrd="0" presId="urn:microsoft.com/office/officeart/2008/layout/VerticalCurvedList"/>
    <dgm:cxn modelId="{92081E1F-C529-43B6-BDFE-281C7CD8BBF5}" type="presParOf" srcId="{8D342E9E-35DB-4FF0-A634-2A1F6CAAFFC4}" destId="{98EB7BDC-37C1-4E6E-A41B-E62C24A00E27}" srcOrd="0" destOrd="0" presId="urn:microsoft.com/office/officeart/2008/layout/VerticalCurvedList"/>
    <dgm:cxn modelId="{65676DC7-6970-4FA7-BA7C-949348E4DD12}" type="presParOf" srcId="{F13B4CA2-E078-44EB-B3C5-3F4E213B2832}" destId="{E939F45F-F01D-4C6B-9F3C-9A01B69CA8FC}" srcOrd="11" destOrd="0" presId="urn:microsoft.com/office/officeart/2008/layout/VerticalCurvedList"/>
    <dgm:cxn modelId="{245E0338-5210-40E1-A07D-3A7E0F8277A7}" type="presParOf" srcId="{F13B4CA2-E078-44EB-B3C5-3F4E213B2832}" destId="{2646BE20-A172-4821-BF8E-012C2281459F}" srcOrd="12" destOrd="0" presId="urn:microsoft.com/office/officeart/2008/layout/VerticalCurvedList"/>
    <dgm:cxn modelId="{EBEB632E-9E03-40DD-8E26-8ECECF049183}" type="presParOf" srcId="{2646BE20-A172-4821-BF8E-012C2281459F}" destId="{0C5A52B6-4B39-4BEF-9C02-28985E73B7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37D32-84BB-4839-8AD5-D6F687116D55}">
      <dsp:nvSpPr>
        <dsp:cNvPr id="0" name=""/>
        <dsp:cNvSpPr/>
      </dsp:nvSpPr>
      <dsp:spPr>
        <a:xfrm>
          <a:off x="-4738862" y="-726379"/>
          <a:ext cx="5644503" cy="5644503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42E6C-661F-4B49-98E4-96160EF19469}">
      <dsp:nvSpPr>
        <dsp:cNvPr id="0" name=""/>
        <dsp:cNvSpPr/>
      </dsp:nvSpPr>
      <dsp:spPr>
        <a:xfrm>
          <a:off x="582455" y="419174"/>
          <a:ext cx="4267227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OBJETIVOS A ALCANZAR</a:t>
          </a:r>
        </a:p>
      </dsp:txBody>
      <dsp:txXfrm>
        <a:off x="582455" y="419174"/>
        <a:ext cx="4267227" cy="838348"/>
      </dsp:txXfrm>
    </dsp:sp>
    <dsp:sp modelId="{0CD9C70E-BBC1-4D7A-BFBC-DCCAFEAD9FB6}">
      <dsp:nvSpPr>
        <dsp:cNvPr id="0" name=""/>
        <dsp:cNvSpPr/>
      </dsp:nvSpPr>
      <dsp:spPr>
        <a:xfrm>
          <a:off x="58487" y="314380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A2F31F-C5AB-4DF9-8EBC-97841A60A70D}">
      <dsp:nvSpPr>
        <dsp:cNvPr id="0" name=""/>
        <dsp:cNvSpPr/>
      </dsp:nvSpPr>
      <dsp:spPr>
        <a:xfrm>
          <a:off x="887195" y="1676697"/>
          <a:ext cx="3962488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ACCIONES POTENCIALES</a:t>
          </a:r>
        </a:p>
      </dsp:txBody>
      <dsp:txXfrm>
        <a:off x="887195" y="1676697"/>
        <a:ext cx="3962488" cy="838348"/>
      </dsp:txXfrm>
    </dsp:sp>
    <dsp:sp modelId="{43EAAAC6-08F9-4665-AE80-FCB0CEBACF56}">
      <dsp:nvSpPr>
        <dsp:cNvPr id="0" name=""/>
        <dsp:cNvSpPr/>
      </dsp:nvSpPr>
      <dsp:spPr>
        <a:xfrm>
          <a:off x="363227" y="1571904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0A1F5A-97C7-4CB2-9A83-679E19A92842}">
      <dsp:nvSpPr>
        <dsp:cNvPr id="0" name=""/>
        <dsp:cNvSpPr/>
      </dsp:nvSpPr>
      <dsp:spPr>
        <a:xfrm>
          <a:off x="582455" y="2934220"/>
          <a:ext cx="4267227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OBJETIVOS QUE SE CUMPLEN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 O SE DEDUCEN</a:t>
          </a:r>
        </a:p>
      </dsp:txBody>
      <dsp:txXfrm>
        <a:off x="582455" y="2934220"/>
        <a:ext cx="4267227" cy="838348"/>
      </dsp:txXfrm>
    </dsp:sp>
    <dsp:sp modelId="{C2D39AEE-C292-42D2-A073-E303F86573A5}">
      <dsp:nvSpPr>
        <dsp:cNvPr id="0" name=""/>
        <dsp:cNvSpPr/>
      </dsp:nvSpPr>
      <dsp:spPr>
        <a:xfrm>
          <a:off x="58487" y="2829427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386AE-26FF-44A5-9D6D-6DDD7CE12550}">
      <dsp:nvSpPr>
        <dsp:cNvPr id="0" name=""/>
        <dsp:cNvSpPr/>
      </dsp:nvSpPr>
      <dsp:spPr>
        <a:xfrm>
          <a:off x="-3743952" y="-575127"/>
          <a:ext cx="4462622" cy="4462622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D783F-91FE-461D-BF47-1F58FE6EA928}">
      <dsp:nvSpPr>
        <dsp:cNvPr id="0" name=""/>
        <dsp:cNvSpPr/>
      </dsp:nvSpPr>
      <dsp:spPr>
        <a:xfrm>
          <a:off x="233267" y="150580"/>
          <a:ext cx="3179801" cy="301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94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robot(H1) </a:t>
          </a:r>
          <a:r>
            <a:rPr lang="es-CO" sz="1500" kern="1200">
              <a:sym typeface="Symbol"/>
            </a:rPr>
            <a:t></a:t>
          </a:r>
          <a:r>
            <a:rPr lang="es-CO" sz="1500" kern="1200"/>
            <a:t> en(A,H1) </a:t>
          </a:r>
          <a:r>
            <a:rPr lang="es-CO" sz="1500" kern="1200">
              <a:sym typeface="Symbol"/>
            </a:rPr>
            <a:t></a:t>
          </a:r>
          <a:r>
            <a:rPr lang="es-CO" sz="1500" kern="1200"/>
            <a:t> en(V,H2)</a:t>
          </a:r>
          <a:endParaRPr lang="es-ES" sz="1500" kern="1200"/>
        </a:p>
      </dsp:txBody>
      <dsp:txXfrm>
        <a:off x="233267" y="150580"/>
        <a:ext cx="3179801" cy="301028"/>
      </dsp:txXfrm>
    </dsp:sp>
    <dsp:sp modelId="{4160A4D1-C8F6-426E-B310-C5B4800B9622}">
      <dsp:nvSpPr>
        <dsp:cNvPr id="0" name=""/>
        <dsp:cNvSpPr/>
      </dsp:nvSpPr>
      <dsp:spPr>
        <a:xfrm>
          <a:off x="45124" y="112951"/>
          <a:ext cx="376285" cy="376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AF145-3878-4634-A774-F5036FA8AA8D}">
      <dsp:nvSpPr>
        <dsp:cNvPr id="0" name=""/>
        <dsp:cNvSpPr/>
      </dsp:nvSpPr>
      <dsp:spPr>
        <a:xfrm>
          <a:off x="505875" y="602387"/>
          <a:ext cx="2907193" cy="301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94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robot(H1)</a:t>
          </a:r>
          <a:endParaRPr lang="es-ES" sz="1500" kern="1200"/>
        </a:p>
      </dsp:txBody>
      <dsp:txXfrm>
        <a:off x="505875" y="602387"/>
        <a:ext cx="2907193" cy="301028"/>
      </dsp:txXfrm>
    </dsp:sp>
    <dsp:sp modelId="{3BC9258A-399D-42A7-AD1E-65DB2F3C7861}">
      <dsp:nvSpPr>
        <dsp:cNvPr id="0" name=""/>
        <dsp:cNvSpPr/>
      </dsp:nvSpPr>
      <dsp:spPr>
        <a:xfrm>
          <a:off x="317732" y="564758"/>
          <a:ext cx="376285" cy="376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A2102-D2C1-4633-B895-0B71E18A10CD}">
      <dsp:nvSpPr>
        <dsp:cNvPr id="0" name=""/>
        <dsp:cNvSpPr/>
      </dsp:nvSpPr>
      <dsp:spPr>
        <a:xfrm>
          <a:off x="655263" y="1053863"/>
          <a:ext cx="2757805" cy="301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94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en(V,H2)</a:t>
          </a:r>
        </a:p>
      </dsp:txBody>
      <dsp:txXfrm>
        <a:off x="655263" y="1053863"/>
        <a:ext cx="2757805" cy="301028"/>
      </dsp:txXfrm>
    </dsp:sp>
    <dsp:sp modelId="{AED0C21B-E97F-4372-8B03-F9D0B8B82EE6}">
      <dsp:nvSpPr>
        <dsp:cNvPr id="0" name=""/>
        <dsp:cNvSpPr/>
      </dsp:nvSpPr>
      <dsp:spPr>
        <a:xfrm>
          <a:off x="467120" y="1016234"/>
          <a:ext cx="376285" cy="376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871C1-CFB9-4CC8-B61D-052CAD4BB982}">
      <dsp:nvSpPr>
        <dsp:cNvPr id="0" name=""/>
        <dsp:cNvSpPr/>
      </dsp:nvSpPr>
      <dsp:spPr>
        <a:xfrm>
          <a:off x="702961" y="1505669"/>
          <a:ext cx="2710107" cy="301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94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Soltar() con Cp1=A y Hr1=H1</a:t>
          </a:r>
          <a:endParaRPr lang="es-ES" sz="1500" kern="1200"/>
        </a:p>
      </dsp:txBody>
      <dsp:txXfrm>
        <a:off x="702961" y="1505669"/>
        <a:ext cx="2710107" cy="301028"/>
      </dsp:txXfrm>
    </dsp:sp>
    <dsp:sp modelId="{4FFB33EA-87AF-4D08-92EB-9F83BE750EDF}">
      <dsp:nvSpPr>
        <dsp:cNvPr id="0" name=""/>
        <dsp:cNvSpPr/>
      </dsp:nvSpPr>
      <dsp:spPr>
        <a:xfrm>
          <a:off x="514818" y="1468041"/>
          <a:ext cx="376285" cy="376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D08DD-42A2-4D0C-9C06-F5175F3C7F5E}">
      <dsp:nvSpPr>
        <dsp:cNvPr id="0" name=""/>
        <dsp:cNvSpPr/>
      </dsp:nvSpPr>
      <dsp:spPr>
        <a:xfrm>
          <a:off x="655263" y="1957476"/>
          <a:ext cx="2757805" cy="301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94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pinza(A) </a:t>
          </a:r>
          <a:r>
            <a:rPr lang="es-CO" sz="1500" kern="1200">
              <a:sym typeface="Symbol"/>
            </a:rPr>
            <a:t></a:t>
          </a:r>
          <a:r>
            <a:rPr lang="es-CO" sz="1500" kern="1200"/>
            <a:t> robot(H1)</a:t>
          </a:r>
          <a:endParaRPr lang="es-ES" sz="1500" kern="1200"/>
        </a:p>
      </dsp:txBody>
      <dsp:txXfrm>
        <a:off x="655263" y="1957476"/>
        <a:ext cx="2757805" cy="301028"/>
      </dsp:txXfrm>
    </dsp:sp>
    <dsp:sp modelId="{0062884B-64F6-4E5E-A93A-E674708829AC}">
      <dsp:nvSpPr>
        <dsp:cNvPr id="0" name=""/>
        <dsp:cNvSpPr/>
      </dsp:nvSpPr>
      <dsp:spPr>
        <a:xfrm>
          <a:off x="467120" y="1919848"/>
          <a:ext cx="376285" cy="376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D955F-2160-413A-AB56-7B1A2834C60E}">
      <dsp:nvSpPr>
        <dsp:cNvPr id="0" name=""/>
        <dsp:cNvSpPr/>
      </dsp:nvSpPr>
      <dsp:spPr>
        <a:xfrm>
          <a:off x="505875" y="2408952"/>
          <a:ext cx="2907193" cy="301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94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pinza(A)</a:t>
          </a:r>
          <a:endParaRPr lang="es-ES" sz="1500" kern="1200"/>
        </a:p>
      </dsp:txBody>
      <dsp:txXfrm>
        <a:off x="505875" y="2408952"/>
        <a:ext cx="2907193" cy="301028"/>
      </dsp:txXfrm>
    </dsp:sp>
    <dsp:sp modelId="{429ACC5C-5348-4B1A-8DCA-5816E063FB39}">
      <dsp:nvSpPr>
        <dsp:cNvPr id="0" name=""/>
        <dsp:cNvSpPr/>
      </dsp:nvSpPr>
      <dsp:spPr>
        <a:xfrm>
          <a:off x="317732" y="2371324"/>
          <a:ext cx="376285" cy="376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0106A-9B70-4200-BE57-58BC9C7E395B}">
      <dsp:nvSpPr>
        <dsp:cNvPr id="0" name=""/>
        <dsp:cNvSpPr/>
      </dsp:nvSpPr>
      <dsp:spPr>
        <a:xfrm>
          <a:off x="233267" y="2860759"/>
          <a:ext cx="3179801" cy="301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94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robot(H1)</a:t>
          </a:r>
          <a:endParaRPr lang="es-ES" sz="1500" kern="1200"/>
        </a:p>
      </dsp:txBody>
      <dsp:txXfrm>
        <a:off x="233267" y="2860759"/>
        <a:ext cx="3179801" cy="301028"/>
      </dsp:txXfrm>
    </dsp:sp>
    <dsp:sp modelId="{CCA8DBEA-3D4D-4AD4-820B-47EF041F0B2D}">
      <dsp:nvSpPr>
        <dsp:cNvPr id="0" name=""/>
        <dsp:cNvSpPr/>
      </dsp:nvSpPr>
      <dsp:spPr>
        <a:xfrm>
          <a:off x="45124" y="2823131"/>
          <a:ext cx="376285" cy="376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2FE93-85FD-4232-9E1B-6EC8303EFC90}">
      <dsp:nvSpPr>
        <dsp:cNvPr id="0" name=""/>
        <dsp:cNvSpPr/>
      </dsp:nvSpPr>
      <dsp:spPr>
        <a:xfrm>
          <a:off x="-3662484" y="-562741"/>
          <a:ext cx="4365843" cy="4365843"/>
        </a:xfrm>
        <a:prstGeom prst="blockArc">
          <a:avLst>
            <a:gd name="adj1" fmla="val 18900000"/>
            <a:gd name="adj2" fmla="val 2700000"/>
            <a:gd name="adj3" fmla="val 4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A66A2-6A7E-4DD1-80D6-B81A6E921EB9}">
      <dsp:nvSpPr>
        <dsp:cNvPr id="0" name=""/>
        <dsp:cNvSpPr/>
      </dsp:nvSpPr>
      <dsp:spPr>
        <a:xfrm>
          <a:off x="228392" y="147306"/>
          <a:ext cx="3185813" cy="294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4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robot(H1) </a:t>
          </a:r>
          <a:r>
            <a:rPr lang="es-CO" sz="1400" kern="1200">
              <a:sym typeface="Symbol"/>
            </a:rPr>
            <a:t></a:t>
          </a:r>
          <a:r>
            <a:rPr lang="es-CO" sz="1400" kern="1200"/>
            <a:t> en(A,H1) </a:t>
          </a:r>
          <a:r>
            <a:rPr lang="es-CO" sz="1400" kern="1200">
              <a:sym typeface="Symbol"/>
            </a:rPr>
            <a:t></a:t>
          </a:r>
          <a:r>
            <a:rPr lang="es-CO" sz="1400" kern="1200"/>
            <a:t> en(V,H2)</a:t>
          </a:r>
          <a:endParaRPr lang="es-ES" sz="1400" kern="1200"/>
        </a:p>
      </dsp:txBody>
      <dsp:txXfrm>
        <a:off x="228392" y="147306"/>
        <a:ext cx="3185813" cy="294483"/>
      </dsp:txXfrm>
    </dsp:sp>
    <dsp:sp modelId="{A8D0EBD8-C14C-4851-B834-180C21A0E013}">
      <dsp:nvSpPr>
        <dsp:cNvPr id="0" name=""/>
        <dsp:cNvSpPr/>
      </dsp:nvSpPr>
      <dsp:spPr>
        <a:xfrm>
          <a:off x="44339" y="110496"/>
          <a:ext cx="368104" cy="368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A7E2C-AC9D-4A35-9C06-60DF5B72589D}">
      <dsp:nvSpPr>
        <dsp:cNvPr id="0" name=""/>
        <dsp:cNvSpPr/>
      </dsp:nvSpPr>
      <dsp:spPr>
        <a:xfrm>
          <a:off x="495073" y="589291"/>
          <a:ext cx="2919132" cy="294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4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robot(H1)</a:t>
          </a:r>
          <a:endParaRPr lang="es-ES" sz="1400" kern="1200"/>
        </a:p>
      </dsp:txBody>
      <dsp:txXfrm>
        <a:off x="495073" y="589291"/>
        <a:ext cx="2919132" cy="294483"/>
      </dsp:txXfrm>
    </dsp:sp>
    <dsp:sp modelId="{B7F85E8C-37A9-439F-A1DB-23FDA57979B0}">
      <dsp:nvSpPr>
        <dsp:cNvPr id="0" name=""/>
        <dsp:cNvSpPr/>
      </dsp:nvSpPr>
      <dsp:spPr>
        <a:xfrm>
          <a:off x="311021" y="552481"/>
          <a:ext cx="368104" cy="368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46E01-C30D-4DE1-9316-327766CF236F}">
      <dsp:nvSpPr>
        <dsp:cNvPr id="0" name=""/>
        <dsp:cNvSpPr/>
      </dsp:nvSpPr>
      <dsp:spPr>
        <a:xfrm>
          <a:off x="641213" y="1030952"/>
          <a:ext cx="2772992" cy="294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4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en(V,H2)</a:t>
          </a:r>
        </a:p>
      </dsp:txBody>
      <dsp:txXfrm>
        <a:off x="641213" y="1030952"/>
        <a:ext cx="2772992" cy="294483"/>
      </dsp:txXfrm>
    </dsp:sp>
    <dsp:sp modelId="{6463C23A-87DD-48E7-ABA3-0D1CB79A9C7E}">
      <dsp:nvSpPr>
        <dsp:cNvPr id="0" name=""/>
        <dsp:cNvSpPr/>
      </dsp:nvSpPr>
      <dsp:spPr>
        <a:xfrm>
          <a:off x="457161" y="994142"/>
          <a:ext cx="368104" cy="368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AB919-365D-4153-8619-A8962F6660CB}">
      <dsp:nvSpPr>
        <dsp:cNvPr id="0" name=""/>
        <dsp:cNvSpPr/>
      </dsp:nvSpPr>
      <dsp:spPr>
        <a:xfrm>
          <a:off x="687875" y="1472938"/>
          <a:ext cx="2726330" cy="294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4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Soltar() con Cp1=A y Hr1=H1</a:t>
          </a:r>
          <a:endParaRPr lang="es-ES" sz="1400" kern="1200"/>
        </a:p>
      </dsp:txBody>
      <dsp:txXfrm>
        <a:off x="687875" y="1472938"/>
        <a:ext cx="2726330" cy="294483"/>
      </dsp:txXfrm>
    </dsp:sp>
    <dsp:sp modelId="{065866BD-431B-488F-8922-29B1D823C771}">
      <dsp:nvSpPr>
        <dsp:cNvPr id="0" name=""/>
        <dsp:cNvSpPr/>
      </dsp:nvSpPr>
      <dsp:spPr>
        <a:xfrm>
          <a:off x="503822" y="1436127"/>
          <a:ext cx="368104" cy="368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88E3C-BAC8-4AE5-93AB-B10CAD7CB170}">
      <dsp:nvSpPr>
        <dsp:cNvPr id="0" name=""/>
        <dsp:cNvSpPr/>
      </dsp:nvSpPr>
      <dsp:spPr>
        <a:xfrm>
          <a:off x="641213" y="1914923"/>
          <a:ext cx="2772992" cy="294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4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pinza(A) </a:t>
          </a:r>
          <a:r>
            <a:rPr lang="es-CO" sz="1400" kern="1200">
              <a:sym typeface="Symbol"/>
            </a:rPr>
            <a:t></a:t>
          </a:r>
          <a:r>
            <a:rPr lang="es-CO" sz="1400" kern="1200"/>
            <a:t> robot(H1)</a:t>
          </a:r>
          <a:endParaRPr lang="es-ES" sz="1400" kern="1200"/>
        </a:p>
      </dsp:txBody>
      <dsp:txXfrm>
        <a:off x="641213" y="1914923"/>
        <a:ext cx="2772992" cy="294483"/>
      </dsp:txXfrm>
    </dsp:sp>
    <dsp:sp modelId="{E85B5CDB-954B-4558-8358-C50AC6B6AB65}">
      <dsp:nvSpPr>
        <dsp:cNvPr id="0" name=""/>
        <dsp:cNvSpPr/>
      </dsp:nvSpPr>
      <dsp:spPr>
        <a:xfrm>
          <a:off x="457161" y="1878112"/>
          <a:ext cx="368104" cy="368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7E338-3BB4-41E0-BE8F-B7E6984426E9}">
      <dsp:nvSpPr>
        <dsp:cNvPr id="0" name=""/>
        <dsp:cNvSpPr/>
      </dsp:nvSpPr>
      <dsp:spPr>
        <a:xfrm>
          <a:off x="495073" y="2356584"/>
          <a:ext cx="2919132" cy="294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4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robot(H1)</a:t>
          </a:r>
          <a:endParaRPr lang="es-ES" sz="1400" kern="1200"/>
        </a:p>
      </dsp:txBody>
      <dsp:txXfrm>
        <a:off x="495073" y="2356584"/>
        <a:ext cx="2919132" cy="294483"/>
      </dsp:txXfrm>
    </dsp:sp>
    <dsp:sp modelId="{D15FCE58-2FFD-49E5-8C0C-46D1510DEDBD}">
      <dsp:nvSpPr>
        <dsp:cNvPr id="0" name=""/>
        <dsp:cNvSpPr/>
      </dsp:nvSpPr>
      <dsp:spPr>
        <a:xfrm>
          <a:off x="311021" y="2319773"/>
          <a:ext cx="368104" cy="368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B1256-A100-4481-A005-6EFCF5344ED8}">
      <dsp:nvSpPr>
        <dsp:cNvPr id="0" name=""/>
        <dsp:cNvSpPr/>
      </dsp:nvSpPr>
      <dsp:spPr>
        <a:xfrm>
          <a:off x="228392" y="2798569"/>
          <a:ext cx="3185813" cy="294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74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pinza(A)</a:t>
          </a:r>
          <a:endParaRPr lang="es-ES" sz="1400" kern="1200"/>
        </a:p>
      </dsp:txBody>
      <dsp:txXfrm>
        <a:off x="228392" y="2798569"/>
        <a:ext cx="3185813" cy="294483"/>
      </dsp:txXfrm>
    </dsp:sp>
    <dsp:sp modelId="{E5538772-7406-45AA-9756-E27E5274D9BF}">
      <dsp:nvSpPr>
        <dsp:cNvPr id="0" name=""/>
        <dsp:cNvSpPr/>
      </dsp:nvSpPr>
      <dsp:spPr>
        <a:xfrm>
          <a:off x="44339" y="2761758"/>
          <a:ext cx="368104" cy="368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5FC4D-487A-4385-95F3-3F82A626D8C2}">
      <dsp:nvSpPr>
        <dsp:cNvPr id="0" name=""/>
        <dsp:cNvSpPr/>
      </dsp:nvSpPr>
      <dsp:spPr>
        <a:xfrm>
          <a:off x="-1625770" y="-253107"/>
          <a:ext cx="1946375" cy="1946375"/>
        </a:xfrm>
        <a:prstGeom prst="blockArc">
          <a:avLst>
            <a:gd name="adj1" fmla="val 18900000"/>
            <a:gd name="adj2" fmla="val 2700000"/>
            <a:gd name="adj3" fmla="val 111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F5359-568F-4F4D-99FD-AB1DCD28992E}">
      <dsp:nvSpPr>
        <dsp:cNvPr id="0" name=""/>
        <dsp:cNvSpPr/>
      </dsp:nvSpPr>
      <dsp:spPr>
        <a:xfrm>
          <a:off x="206022" y="144016"/>
          <a:ext cx="20124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robot(H1)</a:t>
          </a:r>
          <a:endParaRPr lang="es-ES" sz="1500" kern="1200"/>
        </a:p>
      </dsp:txBody>
      <dsp:txXfrm>
        <a:off x="206022" y="144016"/>
        <a:ext cx="2012479" cy="288032"/>
      </dsp:txXfrm>
    </dsp:sp>
    <dsp:sp modelId="{869228F5-A467-45D7-8A6C-1AD3F7A9D02D}">
      <dsp:nvSpPr>
        <dsp:cNvPr id="0" name=""/>
        <dsp:cNvSpPr/>
      </dsp:nvSpPr>
      <dsp:spPr>
        <a:xfrm>
          <a:off x="26002" y="108012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BFC46-3E32-4A05-AF22-FB288A775ADF}">
      <dsp:nvSpPr>
        <dsp:cNvPr id="0" name=""/>
        <dsp:cNvSpPr/>
      </dsp:nvSpPr>
      <dsp:spPr>
        <a:xfrm>
          <a:off x="310722" y="576064"/>
          <a:ext cx="19077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en(A,H1)</a:t>
          </a:r>
          <a:endParaRPr lang="es-ES" sz="1500" kern="1200"/>
        </a:p>
      </dsp:txBody>
      <dsp:txXfrm>
        <a:off x="310722" y="576064"/>
        <a:ext cx="1907779" cy="288032"/>
      </dsp:txXfrm>
    </dsp:sp>
    <dsp:sp modelId="{4F4E1F00-7482-4F1B-998D-01049D4859CA}">
      <dsp:nvSpPr>
        <dsp:cNvPr id="0" name=""/>
        <dsp:cNvSpPr/>
      </dsp:nvSpPr>
      <dsp:spPr>
        <a:xfrm>
          <a:off x="130702" y="540060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0B60-B237-41E2-B36D-A2B76F6CE6E0}">
      <dsp:nvSpPr>
        <dsp:cNvPr id="0" name=""/>
        <dsp:cNvSpPr/>
      </dsp:nvSpPr>
      <dsp:spPr>
        <a:xfrm>
          <a:off x="206022" y="1008112"/>
          <a:ext cx="20124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rgbClr val="FFFF00"/>
              </a:solidFill>
            </a:rPr>
            <a:t>en(V,H2)</a:t>
          </a:r>
          <a:endParaRPr lang="es-ES" sz="1500" kern="1200">
            <a:solidFill>
              <a:srgbClr val="FFFF00"/>
            </a:solidFill>
          </a:endParaRPr>
        </a:p>
      </dsp:txBody>
      <dsp:txXfrm>
        <a:off x="206022" y="1008112"/>
        <a:ext cx="2012479" cy="288032"/>
      </dsp:txXfrm>
    </dsp:sp>
    <dsp:sp modelId="{AD093FF5-5646-4D7B-9C9E-042D40F2B286}">
      <dsp:nvSpPr>
        <dsp:cNvPr id="0" name=""/>
        <dsp:cNvSpPr/>
      </dsp:nvSpPr>
      <dsp:spPr>
        <a:xfrm>
          <a:off x="26002" y="972108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F1E0-89BE-49A6-BD43-A4307F796C5E}">
      <dsp:nvSpPr>
        <dsp:cNvPr id="0" name=""/>
        <dsp:cNvSpPr/>
      </dsp:nvSpPr>
      <dsp:spPr>
        <a:xfrm>
          <a:off x="-1625770" y="-253107"/>
          <a:ext cx="1946375" cy="1946375"/>
        </a:xfrm>
        <a:prstGeom prst="blockArc">
          <a:avLst>
            <a:gd name="adj1" fmla="val 18900000"/>
            <a:gd name="adj2" fmla="val 2700000"/>
            <a:gd name="adj3" fmla="val 111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5226-0FB4-46A1-AE83-11C0620CE6A9}">
      <dsp:nvSpPr>
        <dsp:cNvPr id="0" name=""/>
        <dsp:cNvSpPr/>
      </dsp:nvSpPr>
      <dsp:spPr>
        <a:xfrm>
          <a:off x="206022" y="144016"/>
          <a:ext cx="21564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robot(H1)</a:t>
          </a:r>
          <a:endParaRPr lang="es-ES" sz="1500" kern="1200"/>
        </a:p>
      </dsp:txBody>
      <dsp:txXfrm>
        <a:off x="206022" y="144016"/>
        <a:ext cx="2156495" cy="288032"/>
      </dsp:txXfrm>
    </dsp:sp>
    <dsp:sp modelId="{3CB926C7-8F54-4E49-A442-D4F77C2C7203}">
      <dsp:nvSpPr>
        <dsp:cNvPr id="0" name=""/>
        <dsp:cNvSpPr/>
      </dsp:nvSpPr>
      <dsp:spPr>
        <a:xfrm>
          <a:off x="26002" y="108012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CA42-9C02-4E3A-93E7-C620C5D98FEE}">
      <dsp:nvSpPr>
        <dsp:cNvPr id="0" name=""/>
        <dsp:cNvSpPr/>
      </dsp:nvSpPr>
      <dsp:spPr>
        <a:xfrm>
          <a:off x="310722" y="576064"/>
          <a:ext cx="20517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rgbClr val="FFFF00"/>
              </a:solidFill>
            </a:rPr>
            <a:t>en(V,H2)</a:t>
          </a:r>
          <a:endParaRPr lang="es-ES" sz="1500" kern="1200">
            <a:solidFill>
              <a:srgbClr val="FFFF00"/>
            </a:solidFill>
          </a:endParaRPr>
        </a:p>
      </dsp:txBody>
      <dsp:txXfrm>
        <a:off x="310722" y="576064"/>
        <a:ext cx="2051795" cy="288032"/>
      </dsp:txXfrm>
    </dsp:sp>
    <dsp:sp modelId="{44832A4C-5F0C-4D51-A662-AEBF4890B32B}">
      <dsp:nvSpPr>
        <dsp:cNvPr id="0" name=""/>
        <dsp:cNvSpPr/>
      </dsp:nvSpPr>
      <dsp:spPr>
        <a:xfrm>
          <a:off x="130702" y="540060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27A04-D1B5-43C4-A637-EA9965397FC9}">
      <dsp:nvSpPr>
        <dsp:cNvPr id="0" name=""/>
        <dsp:cNvSpPr/>
      </dsp:nvSpPr>
      <dsp:spPr>
        <a:xfrm>
          <a:off x="206022" y="1008112"/>
          <a:ext cx="21564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en(A,H1)</a:t>
          </a:r>
          <a:endParaRPr lang="es-ES" sz="1500" kern="1200"/>
        </a:p>
      </dsp:txBody>
      <dsp:txXfrm>
        <a:off x="206022" y="1008112"/>
        <a:ext cx="2156495" cy="288032"/>
      </dsp:txXfrm>
    </dsp:sp>
    <dsp:sp modelId="{A699818E-A16B-458F-84D5-C432A97DEE9C}">
      <dsp:nvSpPr>
        <dsp:cNvPr id="0" name=""/>
        <dsp:cNvSpPr/>
      </dsp:nvSpPr>
      <dsp:spPr>
        <a:xfrm>
          <a:off x="26002" y="972108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3C06-F6E2-4B14-98FA-90D9E0FC9152}">
      <dsp:nvSpPr>
        <dsp:cNvPr id="0" name=""/>
        <dsp:cNvSpPr/>
      </dsp:nvSpPr>
      <dsp:spPr>
        <a:xfrm>
          <a:off x="-1788707" y="-277878"/>
          <a:ext cx="2139932" cy="2139932"/>
        </a:xfrm>
        <a:prstGeom prst="blockArc">
          <a:avLst>
            <a:gd name="adj1" fmla="val 18900000"/>
            <a:gd name="adj2" fmla="val 2700000"/>
            <a:gd name="adj3" fmla="val 100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691CE-51C7-4A83-BC2C-5F0EA1848FCA}">
      <dsp:nvSpPr>
        <dsp:cNvPr id="0" name=""/>
        <dsp:cNvSpPr/>
      </dsp:nvSpPr>
      <dsp:spPr>
        <a:xfrm>
          <a:off x="225724" y="158417"/>
          <a:ext cx="1918494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>
              <a:solidFill>
                <a:srgbClr val="FFFF00"/>
              </a:solidFill>
            </a:rPr>
            <a:t>en(V,H2)</a:t>
          </a:r>
          <a:endParaRPr lang="es-ES" sz="1600" kern="1200">
            <a:solidFill>
              <a:srgbClr val="FFFF00"/>
            </a:solidFill>
          </a:endParaRPr>
        </a:p>
      </dsp:txBody>
      <dsp:txXfrm>
        <a:off x="225724" y="158417"/>
        <a:ext cx="1918494" cy="316835"/>
      </dsp:txXfrm>
    </dsp:sp>
    <dsp:sp modelId="{92C38FBA-F289-4128-9821-38ACEE24BB15}">
      <dsp:nvSpPr>
        <dsp:cNvPr id="0" name=""/>
        <dsp:cNvSpPr/>
      </dsp:nvSpPr>
      <dsp:spPr>
        <a:xfrm>
          <a:off x="27702" y="118813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38260-8E79-4608-9411-250CF0674453}">
      <dsp:nvSpPr>
        <dsp:cNvPr id="0" name=""/>
        <dsp:cNvSpPr/>
      </dsp:nvSpPr>
      <dsp:spPr>
        <a:xfrm>
          <a:off x="340894" y="633670"/>
          <a:ext cx="1803325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en(A,H1)</a:t>
          </a:r>
          <a:endParaRPr lang="es-ES" sz="1600" kern="1200"/>
        </a:p>
      </dsp:txBody>
      <dsp:txXfrm>
        <a:off x="340894" y="633670"/>
        <a:ext cx="1803325" cy="316835"/>
      </dsp:txXfrm>
    </dsp:sp>
    <dsp:sp modelId="{46A05E23-F866-4ECD-AC8F-308895548337}">
      <dsp:nvSpPr>
        <dsp:cNvPr id="0" name=""/>
        <dsp:cNvSpPr/>
      </dsp:nvSpPr>
      <dsp:spPr>
        <a:xfrm>
          <a:off x="142872" y="594065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13A86-0BF6-4192-A8CE-FE6BFCB54C0E}">
      <dsp:nvSpPr>
        <dsp:cNvPr id="0" name=""/>
        <dsp:cNvSpPr/>
      </dsp:nvSpPr>
      <dsp:spPr>
        <a:xfrm>
          <a:off x="225724" y="1108923"/>
          <a:ext cx="1918494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robot(H1)</a:t>
          </a:r>
          <a:endParaRPr lang="es-ES" sz="1600" kern="1200"/>
        </a:p>
      </dsp:txBody>
      <dsp:txXfrm>
        <a:off x="225724" y="1108923"/>
        <a:ext cx="1918494" cy="316835"/>
      </dsp:txXfrm>
    </dsp:sp>
    <dsp:sp modelId="{BFB0683B-6E74-4D8D-9D6D-84D1BE927B5F}">
      <dsp:nvSpPr>
        <dsp:cNvPr id="0" name=""/>
        <dsp:cNvSpPr/>
      </dsp:nvSpPr>
      <dsp:spPr>
        <a:xfrm>
          <a:off x="27702" y="1069318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7B078-606D-4DD0-A0D6-2A661B4D10FF}">
      <dsp:nvSpPr>
        <dsp:cNvPr id="0" name=""/>
        <dsp:cNvSpPr/>
      </dsp:nvSpPr>
      <dsp:spPr>
        <a:xfrm>
          <a:off x="0" y="216030"/>
          <a:ext cx="4608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/>
            <a:t>EC1 </a:t>
          </a:r>
          <a:r>
            <a:rPr lang="es-CO" sz="2000" kern="1200"/>
            <a:t>= {robot(H2),</a:t>
          </a:r>
          <a:r>
            <a:rPr lang="es-CO" sz="2000" kern="1200">
              <a:solidFill>
                <a:srgbClr val="FFFF00"/>
              </a:solidFill>
            </a:rPr>
            <a:t> en(V,H2</a:t>
          </a:r>
          <a:r>
            <a:rPr lang="es-CO" sz="2000" kern="1200"/>
            <a:t>)</a:t>
          </a:r>
          <a:r>
            <a:rPr lang="es-CO" sz="2000" kern="1200">
              <a:solidFill>
                <a:schemeClr val="bg1"/>
              </a:solidFill>
            </a:rPr>
            <a:t> en(A,H2)</a:t>
          </a:r>
          <a:r>
            <a:rPr lang="es-CO" sz="2000" kern="1200">
              <a:solidFill>
                <a:srgbClr val="FFFF00"/>
              </a:solidFill>
            </a:rPr>
            <a:t>,</a:t>
          </a:r>
          <a:r>
            <a:rPr lang="es-CO" sz="2000" kern="1200"/>
            <a:t>}</a:t>
          </a:r>
          <a:endParaRPr lang="es-ES" sz="2000" kern="1200"/>
        </a:p>
      </dsp:txBody>
      <dsp:txXfrm>
        <a:off x="59399" y="275429"/>
        <a:ext cx="4489714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5FC4D-487A-4385-95F3-3F82A626D8C2}">
      <dsp:nvSpPr>
        <dsp:cNvPr id="0" name=""/>
        <dsp:cNvSpPr/>
      </dsp:nvSpPr>
      <dsp:spPr>
        <a:xfrm>
          <a:off x="-2603393" y="-401732"/>
          <a:ext cx="3107720" cy="3107720"/>
        </a:xfrm>
        <a:prstGeom prst="blockArc">
          <a:avLst>
            <a:gd name="adj1" fmla="val 18900000"/>
            <a:gd name="adj2" fmla="val 2700000"/>
            <a:gd name="adj3" fmla="val 6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F5359-568F-4F4D-99FD-AB1DCD28992E}">
      <dsp:nvSpPr>
        <dsp:cNvPr id="0" name=""/>
        <dsp:cNvSpPr/>
      </dsp:nvSpPr>
      <dsp:spPr>
        <a:xfrm>
          <a:off x="324236" y="230425"/>
          <a:ext cx="2240658" cy="46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0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robot(H1)</a:t>
          </a:r>
          <a:endParaRPr lang="es-ES" sz="2400" kern="1200"/>
        </a:p>
      </dsp:txBody>
      <dsp:txXfrm>
        <a:off x="324236" y="230425"/>
        <a:ext cx="2240658" cy="460851"/>
      </dsp:txXfrm>
    </dsp:sp>
    <dsp:sp modelId="{869228F5-A467-45D7-8A6C-1AD3F7A9D02D}">
      <dsp:nvSpPr>
        <dsp:cNvPr id="0" name=""/>
        <dsp:cNvSpPr/>
      </dsp:nvSpPr>
      <dsp:spPr>
        <a:xfrm>
          <a:off x="36204" y="172819"/>
          <a:ext cx="576064" cy="576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BFC46-3E32-4A05-AF22-FB288A775ADF}">
      <dsp:nvSpPr>
        <dsp:cNvPr id="0" name=""/>
        <dsp:cNvSpPr/>
      </dsp:nvSpPr>
      <dsp:spPr>
        <a:xfrm>
          <a:off x="491755" y="921702"/>
          <a:ext cx="2073139" cy="46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0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>
              <a:solidFill>
                <a:srgbClr val="FFFF00"/>
              </a:solidFill>
            </a:rPr>
            <a:t>en</a:t>
          </a:r>
          <a:r>
            <a:rPr lang="es-CO" sz="2400" kern="1200">
              <a:solidFill>
                <a:srgbClr val="FFFF00"/>
              </a:solidFill>
              <a:latin typeface="Calibri Light"/>
            </a:rPr>
            <a:t>(V,H2</a:t>
          </a:r>
          <a:r>
            <a:rPr lang="es-CO" sz="2400" kern="1200">
              <a:solidFill>
                <a:srgbClr val="FFFF00"/>
              </a:solidFill>
            </a:rPr>
            <a:t>)</a:t>
          </a:r>
          <a:endParaRPr lang="es-ES" sz="2400" kern="1200">
            <a:solidFill>
              <a:srgbClr val="FFFF00"/>
            </a:solidFill>
          </a:endParaRPr>
        </a:p>
      </dsp:txBody>
      <dsp:txXfrm>
        <a:off x="491755" y="921702"/>
        <a:ext cx="2073139" cy="460851"/>
      </dsp:txXfrm>
    </dsp:sp>
    <dsp:sp modelId="{4F4E1F00-7482-4F1B-998D-01049D4859CA}">
      <dsp:nvSpPr>
        <dsp:cNvPr id="0" name=""/>
        <dsp:cNvSpPr/>
      </dsp:nvSpPr>
      <dsp:spPr>
        <a:xfrm>
          <a:off x="203723" y="864096"/>
          <a:ext cx="576064" cy="576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0B60-B237-41E2-B36D-A2B76F6CE6E0}">
      <dsp:nvSpPr>
        <dsp:cNvPr id="0" name=""/>
        <dsp:cNvSpPr/>
      </dsp:nvSpPr>
      <dsp:spPr>
        <a:xfrm>
          <a:off x="324236" y="1612979"/>
          <a:ext cx="2240658" cy="460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0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>
              <a:solidFill>
                <a:schemeClr val="bg1"/>
              </a:solidFill>
            </a:rPr>
            <a:t>en</a:t>
          </a:r>
          <a:r>
            <a:rPr lang="es-CO" sz="2400" kern="1200">
              <a:solidFill>
                <a:schemeClr val="bg1"/>
              </a:solidFill>
              <a:latin typeface="Calibri Light"/>
            </a:rPr>
            <a:t>(A,H1</a:t>
          </a:r>
          <a:r>
            <a:rPr lang="es-CO" sz="2400" kern="1200">
              <a:solidFill>
                <a:schemeClr val="bg1"/>
              </a:solidFill>
            </a:rPr>
            <a:t>)</a:t>
          </a:r>
          <a:endParaRPr lang="es-ES" sz="2400" kern="1200">
            <a:solidFill>
              <a:schemeClr val="bg1"/>
            </a:solidFill>
          </a:endParaRPr>
        </a:p>
      </dsp:txBody>
      <dsp:txXfrm>
        <a:off x="324236" y="1612979"/>
        <a:ext cx="2240658" cy="460851"/>
      </dsp:txXfrm>
    </dsp:sp>
    <dsp:sp modelId="{AD093FF5-5646-4D7B-9C9E-042D40F2B286}">
      <dsp:nvSpPr>
        <dsp:cNvPr id="0" name=""/>
        <dsp:cNvSpPr/>
      </dsp:nvSpPr>
      <dsp:spPr>
        <a:xfrm>
          <a:off x="36204" y="1555372"/>
          <a:ext cx="576064" cy="576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7DC48-79BE-40A1-9AE4-3D933C884CBD}">
      <dsp:nvSpPr>
        <dsp:cNvPr id="0" name=""/>
        <dsp:cNvSpPr/>
      </dsp:nvSpPr>
      <dsp:spPr>
        <a:xfrm>
          <a:off x="-1544302" y="-240722"/>
          <a:ext cx="1849596" cy="1849596"/>
        </a:xfrm>
        <a:prstGeom prst="blockArc">
          <a:avLst>
            <a:gd name="adj1" fmla="val 18900000"/>
            <a:gd name="adj2" fmla="val 2700000"/>
            <a:gd name="adj3" fmla="val 116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1937C-F89D-46F9-8990-6F311A082C0E}">
      <dsp:nvSpPr>
        <dsp:cNvPr id="0" name=""/>
        <dsp:cNvSpPr/>
      </dsp:nvSpPr>
      <dsp:spPr>
        <a:xfrm>
          <a:off x="196171" y="136815"/>
          <a:ext cx="2023468" cy="273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robot(H1)</a:t>
          </a:r>
          <a:endParaRPr lang="es-ES" sz="1400" kern="1200"/>
        </a:p>
      </dsp:txBody>
      <dsp:txXfrm>
        <a:off x="196171" y="136815"/>
        <a:ext cx="2023468" cy="273630"/>
      </dsp:txXfrm>
    </dsp:sp>
    <dsp:sp modelId="{4D1F8AE0-8FB6-4EC6-BB84-2E364F4C93E2}">
      <dsp:nvSpPr>
        <dsp:cNvPr id="0" name=""/>
        <dsp:cNvSpPr/>
      </dsp:nvSpPr>
      <dsp:spPr>
        <a:xfrm>
          <a:off x="25152" y="102611"/>
          <a:ext cx="342038" cy="342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2DD4E-483F-4644-A5FD-5674A6B8A244}">
      <dsp:nvSpPr>
        <dsp:cNvPr id="0" name=""/>
        <dsp:cNvSpPr/>
      </dsp:nvSpPr>
      <dsp:spPr>
        <a:xfrm>
          <a:off x="295636" y="547260"/>
          <a:ext cx="1924003" cy="273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>
              <a:latin typeface="Calibri Light"/>
            </a:rPr>
            <a:t>en(V,H2)</a:t>
          </a:r>
        </a:p>
      </dsp:txBody>
      <dsp:txXfrm>
        <a:off x="295636" y="547260"/>
        <a:ext cx="1924003" cy="273630"/>
      </dsp:txXfrm>
    </dsp:sp>
    <dsp:sp modelId="{DEBC2206-918F-43DF-9DD2-770E267785BB}">
      <dsp:nvSpPr>
        <dsp:cNvPr id="0" name=""/>
        <dsp:cNvSpPr/>
      </dsp:nvSpPr>
      <dsp:spPr>
        <a:xfrm>
          <a:off x="124617" y="513057"/>
          <a:ext cx="342038" cy="342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C6F25-D9CB-4059-904F-167EC598C434}">
      <dsp:nvSpPr>
        <dsp:cNvPr id="0" name=""/>
        <dsp:cNvSpPr/>
      </dsp:nvSpPr>
      <dsp:spPr>
        <a:xfrm>
          <a:off x="196171" y="957706"/>
          <a:ext cx="2023468" cy="273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>
              <a:solidFill>
                <a:srgbClr val="FFFF00"/>
              </a:solidFill>
            </a:rPr>
            <a:t>en(A,H1)</a:t>
          </a:r>
          <a:endParaRPr lang="es-ES" sz="1400" kern="1200">
            <a:solidFill>
              <a:srgbClr val="FFFF00"/>
            </a:solidFill>
          </a:endParaRPr>
        </a:p>
      </dsp:txBody>
      <dsp:txXfrm>
        <a:off x="196171" y="957706"/>
        <a:ext cx="2023468" cy="273630"/>
      </dsp:txXfrm>
    </dsp:sp>
    <dsp:sp modelId="{5B6CB2D9-17DD-47F1-BB7C-2FA51A49121C}">
      <dsp:nvSpPr>
        <dsp:cNvPr id="0" name=""/>
        <dsp:cNvSpPr/>
      </dsp:nvSpPr>
      <dsp:spPr>
        <a:xfrm>
          <a:off x="25152" y="923502"/>
          <a:ext cx="342038" cy="342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7B078-606D-4DD0-A0D6-2A661B4D10FF}">
      <dsp:nvSpPr>
        <dsp:cNvPr id="0" name=""/>
        <dsp:cNvSpPr/>
      </dsp:nvSpPr>
      <dsp:spPr>
        <a:xfrm>
          <a:off x="0" y="3205"/>
          <a:ext cx="3125478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/>
            <a:t>EC1 </a:t>
          </a:r>
          <a:r>
            <a:rPr lang="es-CO" sz="1400" kern="1200"/>
            <a:t>= {robot(H2),en(A,H2)</a:t>
          </a:r>
          <a:r>
            <a:rPr lang="es-CO" sz="1400" kern="1200">
              <a:solidFill>
                <a:schemeClr val="bg1"/>
              </a:solidFill>
            </a:rPr>
            <a:t>,en(V,H2)}</a:t>
          </a:r>
          <a:endParaRPr lang="es-ES" sz="1400" kern="1200">
            <a:solidFill>
              <a:schemeClr val="bg1"/>
            </a:solidFill>
          </a:endParaRPr>
        </a:p>
      </dsp:txBody>
      <dsp:txXfrm>
        <a:off x="24674" y="27879"/>
        <a:ext cx="3076130" cy="4560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B41AB-E324-402A-8E28-EA881A5AA90F}">
      <dsp:nvSpPr>
        <dsp:cNvPr id="0" name=""/>
        <dsp:cNvSpPr/>
      </dsp:nvSpPr>
      <dsp:spPr>
        <a:xfrm>
          <a:off x="-3255141" y="-500815"/>
          <a:ext cx="3881950" cy="3881950"/>
        </a:xfrm>
        <a:prstGeom prst="blockArc">
          <a:avLst>
            <a:gd name="adj1" fmla="val 18900000"/>
            <a:gd name="adj2" fmla="val 2700000"/>
            <a:gd name="adj3" fmla="val 55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E834A-5E9C-44EB-BCDB-1D38DE6A28C1}">
      <dsp:nvSpPr>
        <dsp:cNvPr id="0" name=""/>
        <dsp:cNvSpPr/>
      </dsp:nvSpPr>
      <dsp:spPr>
        <a:xfrm>
          <a:off x="235122" y="151677"/>
          <a:ext cx="3328785" cy="303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69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robot(H1)</a:t>
          </a:r>
          <a:endParaRPr lang="es-ES" sz="1500" kern="1200"/>
        </a:p>
      </dsp:txBody>
      <dsp:txXfrm>
        <a:off x="235122" y="151677"/>
        <a:ext cx="3328785" cy="303240"/>
      </dsp:txXfrm>
    </dsp:sp>
    <dsp:sp modelId="{A11D71A3-9B20-40BA-ACF5-250749831789}">
      <dsp:nvSpPr>
        <dsp:cNvPr id="0" name=""/>
        <dsp:cNvSpPr/>
      </dsp:nvSpPr>
      <dsp:spPr>
        <a:xfrm>
          <a:off x="45597" y="113772"/>
          <a:ext cx="379050" cy="379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23F18-A3BE-4650-8606-664813FFC97C}">
      <dsp:nvSpPr>
        <dsp:cNvPr id="0" name=""/>
        <dsp:cNvSpPr/>
      </dsp:nvSpPr>
      <dsp:spPr>
        <a:xfrm>
          <a:off x="484558" y="606480"/>
          <a:ext cx="3079350" cy="303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69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latin typeface="Calibri Light"/>
            </a:rPr>
            <a:t>en</a:t>
          </a:r>
          <a:r>
            <a:rPr lang="es-CO" sz="1500" kern="1200"/>
            <a:t>(V,H2)</a:t>
          </a:r>
          <a:endParaRPr lang="es-CO" sz="1500" kern="1200">
            <a:latin typeface="Calibri Light"/>
          </a:endParaRPr>
        </a:p>
      </dsp:txBody>
      <dsp:txXfrm>
        <a:off x="484558" y="606480"/>
        <a:ext cx="3079350" cy="303240"/>
      </dsp:txXfrm>
    </dsp:sp>
    <dsp:sp modelId="{48E4240C-B833-4FC5-8C68-5715C16D3CED}">
      <dsp:nvSpPr>
        <dsp:cNvPr id="0" name=""/>
        <dsp:cNvSpPr/>
      </dsp:nvSpPr>
      <dsp:spPr>
        <a:xfrm>
          <a:off x="295033" y="568575"/>
          <a:ext cx="379050" cy="379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F7AB0-2A19-477B-B861-A1BE1EDCD6A5}">
      <dsp:nvSpPr>
        <dsp:cNvPr id="0" name=""/>
        <dsp:cNvSpPr/>
      </dsp:nvSpPr>
      <dsp:spPr>
        <a:xfrm>
          <a:off x="598618" y="1061282"/>
          <a:ext cx="2965289" cy="303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69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Soltar() con </a:t>
          </a:r>
          <a:r>
            <a:rPr lang="es-CO" sz="1500" kern="1200" err="1"/>
            <a:t>Cp</a:t>
          </a:r>
          <a:r>
            <a:rPr lang="es-CO" sz="1500" kern="1200"/>
            <a:t>=A y </a:t>
          </a:r>
          <a:r>
            <a:rPr lang="es-CO" sz="1500" kern="1200" err="1"/>
            <a:t>Hr</a:t>
          </a:r>
          <a:r>
            <a:rPr lang="es-CO" sz="1500" kern="1200"/>
            <a:t>=H1</a:t>
          </a:r>
          <a:endParaRPr lang="es-ES" sz="1500" kern="1200"/>
        </a:p>
      </dsp:txBody>
      <dsp:txXfrm>
        <a:off x="598618" y="1061282"/>
        <a:ext cx="2965289" cy="303240"/>
      </dsp:txXfrm>
    </dsp:sp>
    <dsp:sp modelId="{90AC2E36-5BAC-428B-A600-3559D35D3C47}">
      <dsp:nvSpPr>
        <dsp:cNvPr id="0" name=""/>
        <dsp:cNvSpPr/>
      </dsp:nvSpPr>
      <dsp:spPr>
        <a:xfrm>
          <a:off x="409093" y="1023377"/>
          <a:ext cx="379050" cy="379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1EB7F-88B7-4346-82AF-79C91B6A41B4}">
      <dsp:nvSpPr>
        <dsp:cNvPr id="0" name=""/>
        <dsp:cNvSpPr/>
      </dsp:nvSpPr>
      <dsp:spPr>
        <a:xfrm>
          <a:off x="598618" y="1515797"/>
          <a:ext cx="2965289" cy="303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69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pinza(A) </a:t>
          </a:r>
          <a:r>
            <a:rPr lang="es-CO" sz="1500" kern="1200">
              <a:sym typeface="Symbol"/>
            </a:rPr>
            <a:t></a:t>
          </a:r>
          <a:r>
            <a:rPr lang="es-CO" sz="1500" kern="1200"/>
            <a:t> robot(H1)</a:t>
          </a:r>
          <a:endParaRPr lang="es-ES" sz="1500" kern="1200"/>
        </a:p>
      </dsp:txBody>
      <dsp:txXfrm>
        <a:off x="598618" y="1515797"/>
        <a:ext cx="2965289" cy="303240"/>
      </dsp:txXfrm>
    </dsp:sp>
    <dsp:sp modelId="{3A884A28-DB83-4257-95A7-534668A38BED}">
      <dsp:nvSpPr>
        <dsp:cNvPr id="0" name=""/>
        <dsp:cNvSpPr/>
      </dsp:nvSpPr>
      <dsp:spPr>
        <a:xfrm>
          <a:off x="409093" y="1477892"/>
          <a:ext cx="379050" cy="379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91337-E16E-4B6D-9930-579EA03FEBB9}">
      <dsp:nvSpPr>
        <dsp:cNvPr id="0" name=""/>
        <dsp:cNvSpPr/>
      </dsp:nvSpPr>
      <dsp:spPr>
        <a:xfrm>
          <a:off x="484558" y="1970599"/>
          <a:ext cx="3079350" cy="303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69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pinza(A)</a:t>
          </a:r>
          <a:endParaRPr lang="es-ES" sz="1500" kern="1200"/>
        </a:p>
      </dsp:txBody>
      <dsp:txXfrm>
        <a:off x="484558" y="1970599"/>
        <a:ext cx="3079350" cy="303240"/>
      </dsp:txXfrm>
    </dsp:sp>
    <dsp:sp modelId="{98EB7BDC-37C1-4E6E-A41B-E62C24A00E27}">
      <dsp:nvSpPr>
        <dsp:cNvPr id="0" name=""/>
        <dsp:cNvSpPr/>
      </dsp:nvSpPr>
      <dsp:spPr>
        <a:xfrm>
          <a:off x="295033" y="1932694"/>
          <a:ext cx="379050" cy="379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9F45F-F01D-4C6B-9F3C-9A01B69CA8FC}">
      <dsp:nvSpPr>
        <dsp:cNvPr id="0" name=""/>
        <dsp:cNvSpPr/>
      </dsp:nvSpPr>
      <dsp:spPr>
        <a:xfrm>
          <a:off x="235122" y="2425402"/>
          <a:ext cx="3328785" cy="303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69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robot(H1)</a:t>
          </a:r>
          <a:endParaRPr lang="es-ES" sz="1500" kern="1200"/>
        </a:p>
      </dsp:txBody>
      <dsp:txXfrm>
        <a:off x="235122" y="2425402"/>
        <a:ext cx="3328785" cy="303240"/>
      </dsp:txXfrm>
    </dsp:sp>
    <dsp:sp modelId="{0C5A52B6-4B39-4BEF-9C02-28985E73B7E1}">
      <dsp:nvSpPr>
        <dsp:cNvPr id="0" name=""/>
        <dsp:cNvSpPr/>
      </dsp:nvSpPr>
      <dsp:spPr>
        <a:xfrm>
          <a:off x="45597" y="2387497"/>
          <a:ext cx="379050" cy="379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Planificación STRIPS – Taller 3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96294" y="6277014"/>
            <a:ext cx="7745679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err="1">
                <a:solidFill>
                  <a:srgbClr val="7030A0"/>
                </a:solidFill>
              </a:rPr>
              <a:t>Presentación</a:t>
            </a:r>
            <a:r>
              <a:rPr lang="en-US" sz="1400">
                <a:solidFill>
                  <a:srgbClr val="7030A0"/>
                </a:solidFill>
              </a:rPr>
              <a:t> </a:t>
            </a:r>
            <a:r>
              <a:rPr lang="en-US" sz="1400" err="1">
                <a:solidFill>
                  <a:srgbClr val="7030A0"/>
                </a:solidFill>
              </a:rPr>
              <a:t>Generada</a:t>
            </a:r>
            <a:r>
              <a:rPr lang="en-US" sz="1400">
                <a:solidFill>
                  <a:srgbClr val="7030A0"/>
                </a:solidFill>
              </a:rPr>
              <a:t> </a:t>
            </a:r>
            <a:r>
              <a:rPr lang="en-US" sz="1400" err="1">
                <a:solidFill>
                  <a:srgbClr val="7030A0"/>
                </a:solidFill>
              </a:rPr>
              <a:t>Progresivamente</a:t>
            </a:r>
            <a:r>
              <a:rPr lang="en-US" sz="1400">
                <a:solidFill>
                  <a:srgbClr val="7030A0"/>
                </a:solidFill>
              </a:rPr>
              <a:t> a </a:t>
            </a:r>
            <a:r>
              <a:rPr lang="en-US" sz="1400" err="1">
                <a:solidFill>
                  <a:srgbClr val="7030A0"/>
                </a:solidFill>
              </a:rPr>
              <a:t>Partir</a:t>
            </a:r>
            <a:r>
              <a:rPr lang="en-US" sz="1400">
                <a:solidFill>
                  <a:srgbClr val="7030A0"/>
                </a:solidFill>
              </a:rPr>
              <a:t> del </a:t>
            </a:r>
            <a:r>
              <a:rPr lang="en-US" sz="1400" err="1">
                <a:solidFill>
                  <a:srgbClr val="7030A0"/>
                </a:solidFill>
              </a:rPr>
              <a:t>Ejemplo</a:t>
            </a:r>
            <a:r>
              <a:rPr lang="en-US" sz="1400">
                <a:solidFill>
                  <a:srgbClr val="7030A0"/>
                </a:solidFill>
              </a:rPr>
              <a:t> </a:t>
            </a:r>
            <a:r>
              <a:rPr lang="en-US" sz="1400" err="1">
                <a:solidFill>
                  <a:srgbClr val="7030A0"/>
                </a:solidFill>
              </a:rPr>
              <a:t>detallado</a:t>
            </a:r>
            <a:r>
              <a:rPr lang="en-US" sz="1400">
                <a:solidFill>
                  <a:srgbClr val="7030A0"/>
                </a:solidFill>
              </a:rPr>
              <a:t> de E. González</a:t>
            </a:r>
          </a:p>
          <a:p>
            <a:pPr algn="l"/>
            <a:r>
              <a:rPr lang="es-ES" sz="1400">
                <a:solidFill>
                  <a:srgbClr val="7030A0"/>
                </a:solidFill>
              </a:rPr>
              <a:t>Última Versión con Imágenes 3D – Contribución del Estudiante MISyC Rafael Reyes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9F185D40-1FD3-9640-B9A0-F6BCD6A8D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314926" y="170946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 err="1">
                <a:solidFill>
                  <a:srgbClr val="C00000"/>
                </a:solidFill>
                <a:latin typeface="Arial"/>
                <a:cs typeface="Arial"/>
              </a:rPr>
              <a:t>Ivan</a:t>
            </a:r>
            <a:r>
              <a:rPr lang="es-ES_tradnl" sz="1400" b="1">
                <a:solidFill>
                  <a:srgbClr val="C00000"/>
                </a:solidFill>
                <a:latin typeface="Arial"/>
                <a:cs typeface="Arial"/>
              </a:rPr>
              <a:t> Rene </a:t>
            </a:r>
            <a:r>
              <a:rPr lang="es-ES_tradnl" sz="1400" b="1" err="1">
                <a:solidFill>
                  <a:srgbClr val="C00000"/>
                </a:solidFill>
                <a:latin typeface="Arial"/>
                <a:cs typeface="Arial"/>
              </a:rPr>
              <a:t>Ramirez</a:t>
            </a:r>
            <a:r>
              <a:rPr lang="es-ES_tradnl" sz="1400" b="1">
                <a:solidFill>
                  <a:srgbClr val="C00000"/>
                </a:solidFill>
                <a:latin typeface="Arial"/>
                <a:cs typeface="Arial"/>
              </a:rPr>
              <a:t> Castro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 algn="l"/>
            <a:r>
              <a:rPr lang="es-ES_tradnl" sz="1400" b="1">
                <a:solidFill>
                  <a:srgbClr val="C00000"/>
                </a:solidFill>
                <a:latin typeface="Arial"/>
                <a:cs typeface="Arial"/>
              </a:rPr>
              <a:t>Angela Catalina </a:t>
            </a:r>
            <a:r>
              <a:rPr lang="es-ES_tradnl" sz="1400" b="1" err="1">
                <a:solidFill>
                  <a:srgbClr val="C00000"/>
                </a:solidFill>
                <a:latin typeface="Arial"/>
                <a:cs typeface="Arial"/>
              </a:rPr>
              <a:t>Llaña</a:t>
            </a:r>
            <a:endParaRPr lang="es-ES_tradnl" sz="1400" b="1">
              <a:solidFill>
                <a:srgbClr val="C00000"/>
              </a:solidFill>
              <a:latin typeface="Arial"/>
              <a:cs typeface="Arial"/>
            </a:endParaRPr>
          </a:p>
          <a:p>
            <a:pPr algn="l"/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Oscar Giovanni Fonseca</a:t>
            </a:r>
            <a:endParaRPr lang="es-ES_tradnl" sz="1400" b="1" err="1">
              <a:solidFill>
                <a:srgbClr val="C00000"/>
              </a:solidFill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58702" y="407820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PO Inicial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89060" y="1314215"/>
            <a:ext cx="8229600" cy="55598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/>
              <a:t>PO_1a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</a:p>
          <a:p>
            <a:pPr>
              <a:buFont typeface="Arial"/>
              <a:buNone/>
            </a:pPr>
            <a:endParaRPr lang="es-ES"/>
          </a:p>
          <a:p>
            <a:pPr marL="0" indent="0">
              <a:buNone/>
            </a:pPr>
            <a:r>
              <a:rPr lang="es-CO" b="1"/>
              <a:t>PO_1b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</a:p>
          <a:p>
            <a:pPr>
              <a:buFont typeface="Arial"/>
              <a:buNone/>
            </a:pPr>
            <a:endParaRPr lang="es-ES"/>
          </a:p>
          <a:p>
            <a:pPr marL="0" indent="0">
              <a:buNone/>
            </a:pPr>
            <a:r>
              <a:rPr lang="es-CO" b="1"/>
              <a:t>PO_1c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endParaRPr lang="es-ES"/>
          </a:p>
        </p:txBody>
      </p:sp>
      <p:graphicFrame>
        <p:nvGraphicFramePr>
          <p:cNvPr id="7" name="3 Diagrama"/>
          <p:cNvGraphicFramePr/>
          <p:nvPr>
            <p:extLst>
              <p:ext uri="{D42A27DB-BD31-4B8C-83A1-F6EECF244321}">
                <p14:modId xmlns:p14="http://schemas.microsoft.com/office/powerpoint/2010/main" val="1257986792"/>
              </p:ext>
            </p:extLst>
          </p:nvPr>
        </p:nvGraphicFramePr>
        <p:xfrm>
          <a:off x="2851842" y="1674255"/>
          <a:ext cx="223224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4 Diagrama"/>
          <p:cNvGraphicFramePr/>
          <p:nvPr>
            <p:extLst>
              <p:ext uri="{D42A27DB-BD31-4B8C-83A1-F6EECF244321}">
                <p14:modId xmlns:p14="http://schemas.microsoft.com/office/powerpoint/2010/main" val="1624940451"/>
              </p:ext>
            </p:extLst>
          </p:nvPr>
        </p:nvGraphicFramePr>
        <p:xfrm>
          <a:off x="2851842" y="3474455"/>
          <a:ext cx="2376264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5 Diagrama"/>
          <p:cNvGraphicFramePr/>
          <p:nvPr>
            <p:extLst>
              <p:ext uri="{D42A27DB-BD31-4B8C-83A1-F6EECF244321}">
                <p14:modId xmlns:p14="http://schemas.microsoft.com/office/powerpoint/2010/main" val="1794039616"/>
              </p:ext>
            </p:extLst>
          </p:nvPr>
        </p:nvGraphicFramePr>
        <p:xfrm>
          <a:off x="2851842" y="5346663"/>
          <a:ext cx="21602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2" name="6 Grupo"/>
          <p:cNvGrpSpPr/>
          <p:nvPr/>
        </p:nvGrpSpPr>
        <p:grpSpPr>
          <a:xfrm>
            <a:off x="1771723" y="1314216"/>
            <a:ext cx="4824537" cy="360155"/>
            <a:chOff x="39558" y="2340202"/>
            <a:chExt cx="3524350" cy="360155"/>
          </a:xfrm>
        </p:grpSpPr>
        <p:sp>
          <p:nvSpPr>
            <p:cNvPr id="13" name="7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8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/>
                <a:t>EF  </a:t>
              </a:r>
              <a:r>
                <a:rPr lang="es-CO">
                  <a:latin typeface="Arial Narrow"/>
                </a:rPr>
                <a:t>→ </a:t>
              </a:r>
              <a:r>
                <a:rPr lang="es-CO"/>
                <a:t> robot(H1),en(A,H1),en(V,H2)</a:t>
              </a:r>
            </a:p>
          </p:txBody>
        </p:sp>
      </p:grpSp>
      <p:grpSp>
        <p:nvGrpSpPr>
          <p:cNvPr id="15" name="15 Grupo"/>
          <p:cNvGrpSpPr/>
          <p:nvPr/>
        </p:nvGrpSpPr>
        <p:grpSpPr>
          <a:xfrm>
            <a:off x="1771723" y="3114416"/>
            <a:ext cx="4824537" cy="360155"/>
            <a:chOff x="39558" y="2340202"/>
            <a:chExt cx="3524350" cy="360155"/>
          </a:xfrm>
        </p:grpSpPr>
        <p:sp>
          <p:nvSpPr>
            <p:cNvPr id="16" name="16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7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/>
                <a:t>EF  </a:t>
              </a:r>
              <a:r>
                <a:rPr lang="es-CO">
                  <a:latin typeface="Arial Narrow"/>
                </a:rPr>
                <a:t>→ </a:t>
              </a:r>
              <a:r>
                <a:rPr lang="es-CO"/>
                <a:t> robot(H1),en(A,H1),en(V,H2)</a:t>
              </a:r>
            </a:p>
          </p:txBody>
        </p:sp>
      </p:grpSp>
      <p:grpSp>
        <p:nvGrpSpPr>
          <p:cNvPr id="18" name="18 Grupo"/>
          <p:cNvGrpSpPr/>
          <p:nvPr/>
        </p:nvGrpSpPr>
        <p:grpSpPr>
          <a:xfrm>
            <a:off x="1771723" y="4986624"/>
            <a:ext cx="4824537" cy="360155"/>
            <a:chOff x="39558" y="2340202"/>
            <a:chExt cx="3524350" cy="360155"/>
          </a:xfrm>
        </p:grpSpPr>
        <p:sp>
          <p:nvSpPr>
            <p:cNvPr id="19" name="19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20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/>
                <a:t>EF  </a:t>
              </a:r>
              <a:r>
                <a:rPr lang="es-CO">
                  <a:latin typeface="Arial Narrow"/>
                </a:rPr>
                <a:t>→ </a:t>
              </a:r>
              <a:r>
                <a:rPr lang="es-CO"/>
                <a:t> robot(H1),en(A,H1),en(V,H2)</a:t>
              </a:r>
            </a:p>
          </p:txBody>
        </p:sp>
      </p:grpSp>
      <p:sp>
        <p:nvSpPr>
          <p:cNvPr id="21" name="21 CuadroTexto"/>
          <p:cNvSpPr txBox="1"/>
          <p:nvPr/>
        </p:nvSpPr>
        <p:spPr>
          <a:xfrm>
            <a:off x="8507012" y="4009666"/>
            <a:ext cx="2731774" cy="83099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2400" b="1">
                <a:solidFill>
                  <a:srgbClr val="7030A0"/>
                </a:solidFill>
              </a:rPr>
              <a:t>Por Cuál Alternativa</a:t>
            </a:r>
          </a:p>
          <a:p>
            <a:pPr algn="ctr"/>
            <a:r>
              <a:rPr lang="es-CO" sz="2400" b="1">
                <a:solidFill>
                  <a:srgbClr val="7030A0"/>
                </a:solidFill>
              </a:rPr>
              <a:t>Comenzar??</a:t>
            </a: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7166423" y="2208876"/>
            <a:ext cx="5025577" cy="44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CO" sz="2400" b="1"/>
              <a:t>E Fin</a:t>
            </a:r>
            <a:r>
              <a:rPr lang="es-CO" sz="2400"/>
              <a:t> = {robot(H1),en(A,H1),en(V,H2)}</a:t>
            </a:r>
            <a:endParaRPr lang="es-ES" sz="2400"/>
          </a:p>
          <a:p>
            <a:pPr algn="ctr">
              <a:buFont typeface="Arial"/>
              <a:buNone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782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Pila PO_1b</a:t>
            </a:r>
            <a:endParaRPr lang="es-ES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952596" y="2275134"/>
            <a:ext cx="9461268" cy="396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s-CO" b="1"/>
              <a:t>PO_1b</a:t>
            </a:r>
            <a:r>
              <a:rPr lang="es-CO"/>
              <a:t>	</a:t>
            </a:r>
            <a:endParaRPr lang="es-ES"/>
          </a:p>
          <a:p>
            <a:pPr>
              <a:buFont typeface="Arial"/>
              <a:buNone/>
            </a:pPr>
            <a:endParaRPr lang="es-ES"/>
          </a:p>
          <a:p>
            <a:pPr>
              <a:buFont typeface="Arial"/>
              <a:buNone/>
            </a:pPr>
            <a:endParaRPr lang="es-ES"/>
          </a:p>
          <a:p>
            <a:pPr>
              <a:buNone/>
            </a:pPr>
            <a:r>
              <a:rPr lang="es-CO"/>
              <a:t>               	</a:t>
            </a:r>
            <a:endParaRPr lang="es-CO">
              <a:cs typeface="Calibri"/>
            </a:endParaRPr>
          </a:p>
          <a:p>
            <a:pPr>
              <a:buNone/>
            </a:pPr>
            <a:r>
              <a:rPr lang="es-CO">
                <a:sym typeface="Symbol"/>
              </a:rPr>
              <a:t>                           </a:t>
            </a:r>
            <a:endParaRPr lang="es-CO">
              <a:cs typeface="Calibri"/>
            </a:endParaRPr>
          </a:p>
          <a:p>
            <a:pPr>
              <a:buNone/>
            </a:pPr>
            <a:r>
              <a:rPr lang="es-CO">
                <a:sym typeface="Symbol"/>
              </a:rPr>
              <a:t>                            </a:t>
            </a:r>
            <a:endParaRPr lang="es-CO">
              <a:cs typeface="Calibri"/>
            </a:endParaRPr>
          </a:p>
          <a:p>
            <a:pPr>
              <a:buNone/>
            </a:pPr>
            <a:r>
              <a:rPr lang="es-CO">
                <a:sym typeface="Symbol"/>
              </a:rPr>
              <a:t>           </a:t>
            </a:r>
            <a:r>
              <a:rPr lang="es-CO"/>
              <a:t> </a:t>
            </a:r>
            <a:r>
              <a:rPr lang="es-CO">
                <a:sym typeface="Symbol"/>
              </a:rPr>
              <a:t> </a:t>
            </a:r>
            <a:r>
              <a:rPr lang="es-CO">
                <a:solidFill>
                  <a:srgbClr val="000000"/>
                </a:solidFill>
              </a:rPr>
              <a:t>                   </a:t>
            </a:r>
            <a:r>
              <a:rPr lang="es-CO">
                <a:sym typeface="Symbol"/>
              </a:rPr>
              <a:t> </a:t>
            </a:r>
            <a:endParaRPr lang="es-CO">
              <a:solidFill>
                <a:srgbClr val="000000"/>
              </a:solidFill>
              <a:cs typeface="Calibri"/>
              <a:sym typeface="Symbol"/>
            </a:endParaRPr>
          </a:p>
        </p:txBody>
      </p:sp>
      <p:graphicFrame>
        <p:nvGraphicFramePr>
          <p:cNvPr id="8" name="10 Diagrama"/>
          <p:cNvGraphicFramePr/>
          <p:nvPr>
            <p:extLst>
              <p:ext uri="{D42A27DB-BD31-4B8C-83A1-F6EECF244321}">
                <p14:modId xmlns:p14="http://schemas.microsoft.com/office/powerpoint/2010/main" val="134132548"/>
              </p:ext>
            </p:extLst>
          </p:nvPr>
        </p:nvGraphicFramePr>
        <p:xfrm>
          <a:off x="6053110" y="2635174"/>
          <a:ext cx="460851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5 Diagrama"/>
          <p:cNvGraphicFramePr/>
          <p:nvPr>
            <p:extLst>
              <p:ext uri="{D42A27DB-BD31-4B8C-83A1-F6EECF244321}">
                <p14:modId xmlns:p14="http://schemas.microsoft.com/office/powerpoint/2010/main" val="1371876452"/>
              </p:ext>
            </p:extLst>
          </p:nvPr>
        </p:nvGraphicFramePr>
        <p:xfrm>
          <a:off x="2135560" y="3571278"/>
          <a:ext cx="2592288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1" name="6 Grupo"/>
          <p:cNvGrpSpPr/>
          <p:nvPr/>
        </p:nvGrpSpPr>
        <p:grpSpPr>
          <a:xfrm>
            <a:off x="1756678" y="3283247"/>
            <a:ext cx="3259203" cy="360155"/>
            <a:chOff x="39558" y="2340202"/>
            <a:chExt cx="3524350" cy="360155"/>
          </a:xfrm>
        </p:grpSpPr>
        <p:sp>
          <p:nvSpPr>
            <p:cNvPr id="12" name="7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8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/>
                <a:t>robot(H1),en(A,H1),en(V,H2)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21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2: Reemplazar en PO un Objetivo que se NO Cumple mediante una Acción</a:t>
            </a:r>
            <a:b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264632" y="1975987"/>
            <a:ext cx="8258204" cy="4151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s-CO" sz="1400" b="1"/>
              <a:t>OPERADORES</a:t>
            </a:r>
          </a:p>
          <a:p>
            <a:pPr>
              <a:buFont typeface="Arial"/>
              <a:buNone/>
            </a:pPr>
            <a:r>
              <a:rPr lang="es-CO" sz="1400" b="1"/>
              <a:t> Coger</a:t>
            </a:r>
            <a:r>
              <a:rPr lang="es-CO" sz="1400"/>
              <a:t>(</a:t>
            </a:r>
            <a:r>
              <a:rPr lang="es-CO" sz="1400" err="1"/>
              <a:t>Cc</a:t>
            </a:r>
            <a:r>
              <a:rPr lang="es-CO" sz="1400"/>
              <a:t>) 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 coger la caja </a:t>
            </a:r>
            <a:r>
              <a:rPr lang="es-CO" sz="1400" err="1"/>
              <a:t>Cc</a:t>
            </a:r>
            <a:endParaRPr lang="es-ES" sz="1400"/>
          </a:p>
          <a:p>
            <a:r>
              <a:rPr lang="es-CO" sz="1400"/>
              <a:t>LP:	</a:t>
            </a:r>
            <a:r>
              <a:rPr lang="es-CO" sz="1400" err="1"/>
              <a:t>plib</a:t>
            </a:r>
            <a:r>
              <a:rPr lang="es-CO" sz="1400"/>
              <a:t>()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</a:t>
            </a:r>
            <a:r>
              <a:rPr lang="es-CO" sz="1400" err="1"/>
              <a:t>Cc,Hr</a:t>
            </a:r>
            <a:r>
              <a:rPr lang="es-CO" sz="1400"/>
              <a:t>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</a:t>
            </a:r>
            <a:r>
              <a:rPr lang="es-CO" sz="1400" err="1"/>
              <a:t>Hr</a:t>
            </a:r>
            <a:r>
              <a:rPr lang="es-CO" sz="1400"/>
              <a:t>)</a:t>
            </a:r>
            <a:endParaRPr lang="es-ES" sz="1400"/>
          </a:p>
          <a:p>
            <a:r>
              <a:rPr lang="es-CO" sz="1400"/>
              <a:t>LB:	en(</a:t>
            </a:r>
            <a:r>
              <a:rPr lang="es-CO" sz="1400" err="1"/>
              <a:t>Cc,Hr</a:t>
            </a:r>
            <a:r>
              <a:rPr lang="es-CO" sz="1400"/>
              <a:t>)</a:t>
            </a:r>
            <a:endParaRPr lang="es-ES" sz="1400"/>
          </a:p>
          <a:p>
            <a:r>
              <a:rPr lang="es-CO" sz="1400"/>
              <a:t>LA:	pinza(</a:t>
            </a:r>
            <a:r>
              <a:rPr lang="es-CO" sz="1400" err="1"/>
              <a:t>Cc</a:t>
            </a:r>
            <a:r>
              <a:rPr lang="es-CO" sz="1400"/>
              <a:t>)</a:t>
            </a:r>
          </a:p>
          <a:p>
            <a:pPr>
              <a:buFont typeface="Arial"/>
              <a:buNone/>
            </a:pPr>
            <a:r>
              <a:rPr lang="es-CO" sz="1400" b="1"/>
              <a:t>Pasar</a:t>
            </a:r>
            <a:r>
              <a:rPr lang="es-CO" sz="1400"/>
              <a:t>(</a:t>
            </a:r>
            <a:r>
              <a:rPr lang="es-CO" sz="1400" err="1"/>
              <a:t>Hi,Hf</a:t>
            </a:r>
            <a:r>
              <a:rPr lang="es-CO" sz="1400"/>
              <a:t>) 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 pasar de Hi a Hf</a:t>
            </a:r>
            <a:endParaRPr lang="es-ES" sz="1400"/>
          </a:p>
          <a:p>
            <a:r>
              <a:rPr lang="es-CO" sz="1400"/>
              <a:t>LP:	robot(Hi)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puerta(</a:t>
            </a:r>
            <a:r>
              <a:rPr lang="es-CO" sz="1400" err="1"/>
              <a:t>Hi,Hf</a:t>
            </a:r>
            <a:r>
              <a:rPr lang="es-CO" sz="1400"/>
              <a:t>)</a:t>
            </a:r>
            <a:endParaRPr lang="es-ES" sz="1400"/>
          </a:p>
          <a:p>
            <a:r>
              <a:rPr lang="es-CO" sz="1400"/>
              <a:t>LB:	robot(Hi)</a:t>
            </a:r>
            <a:endParaRPr lang="es-ES" sz="1400"/>
          </a:p>
          <a:p>
            <a:r>
              <a:rPr lang="es-CO" sz="1400"/>
              <a:t>LA:	robot(Hf)</a:t>
            </a:r>
          </a:p>
          <a:p>
            <a:pPr>
              <a:buFont typeface="Arial"/>
              <a:buNone/>
            </a:pPr>
            <a:r>
              <a:rPr lang="es-CO" sz="1400" b="1"/>
              <a:t>Soltar</a:t>
            </a:r>
            <a:r>
              <a:rPr lang="es-CO" sz="1400"/>
              <a:t>() 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 soltar la caja </a:t>
            </a:r>
            <a:r>
              <a:rPr lang="es-CO" sz="1400" err="1"/>
              <a:t>Cp</a:t>
            </a:r>
            <a:r>
              <a:rPr lang="es-CO" sz="1400"/>
              <a:t> que esta cogida por la pinza</a:t>
            </a:r>
            <a:endParaRPr lang="es-ES" sz="1400"/>
          </a:p>
          <a:p>
            <a:r>
              <a:rPr lang="es-CO" sz="1400"/>
              <a:t>LP:	pinza(</a:t>
            </a:r>
            <a:r>
              <a:rPr lang="es-CO" sz="1400" err="1"/>
              <a:t>Cp</a:t>
            </a:r>
            <a:r>
              <a:rPr lang="es-CO" sz="1400"/>
              <a:t>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</a:t>
            </a:r>
            <a:r>
              <a:rPr lang="es-CO" sz="1400" err="1"/>
              <a:t>Hr</a:t>
            </a:r>
            <a:r>
              <a:rPr lang="es-CO" sz="1400"/>
              <a:t>)</a:t>
            </a:r>
            <a:endParaRPr lang="es-ES" sz="1400"/>
          </a:p>
          <a:p>
            <a:r>
              <a:rPr lang="es-CO" sz="1400"/>
              <a:t>LB:	pinza(</a:t>
            </a:r>
            <a:r>
              <a:rPr lang="es-CO" sz="1400" err="1"/>
              <a:t>Cp</a:t>
            </a:r>
            <a:r>
              <a:rPr lang="es-CO" sz="1400"/>
              <a:t>)</a:t>
            </a:r>
            <a:endParaRPr lang="es-ES" sz="1400"/>
          </a:p>
          <a:p>
            <a:r>
              <a:rPr lang="es-CO" sz="1400"/>
              <a:t>LA:	en(</a:t>
            </a:r>
            <a:r>
              <a:rPr lang="es-CO" sz="1400" err="1"/>
              <a:t>Cp,Hr</a:t>
            </a:r>
            <a:r>
              <a:rPr lang="es-CO" sz="1400"/>
              <a:t>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	</a:t>
            </a:r>
          </a:p>
          <a:p>
            <a:pPr>
              <a:buFont typeface="Arial"/>
              <a:buNone/>
            </a:pPr>
            <a:r>
              <a:rPr lang="es-CO" sz="1400">
                <a:sym typeface="Symbol"/>
              </a:rPr>
              <a:t>                           </a:t>
            </a:r>
          </a:p>
          <a:p>
            <a:pPr>
              <a:buFont typeface="Arial"/>
              <a:buNone/>
            </a:pPr>
            <a:r>
              <a:rPr lang="es-CO" sz="1400">
                <a:sym typeface="Symbol"/>
              </a:rPr>
              <a:t>                            </a:t>
            </a:r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/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endParaRPr lang="es-CO" sz="1400">
              <a:sym typeface="Symbol"/>
            </a:endParaRPr>
          </a:p>
          <a:p>
            <a:pPr marL="0" indent="0">
              <a:buFont typeface="Arial"/>
              <a:buNone/>
            </a:pPr>
            <a:r>
              <a:rPr lang="es-CO" sz="1400">
                <a:sym typeface="Symbol"/>
              </a:rPr>
              <a:t>                       </a:t>
            </a:r>
            <a:endParaRPr lang="es-ES" sz="1400"/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 b="1"/>
          </a:p>
          <a:p>
            <a:pPr>
              <a:buFont typeface="Arial"/>
              <a:buNone/>
            </a:pPr>
            <a:endParaRPr lang="es-ES" sz="1400"/>
          </a:p>
        </p:txBody>
      </p:sp>
      <p:graphicFrame>
        <p:nvGraphicFramePr>
          <p:cNvPr id="15" name="7 Diagrama"/>
          <p:cNvGraphicFramePr/>
          <p:nvPr>
            <p:extLst>
              <p:ext uri="{D42A27DB-BD31-4B8C-83A1-F6EECF244321}">
                <p14:modId xmlns:p14="http://schemas.microsoft.com/office/powerpoint/2010/main" val="3310372725"/>
              </p:ext>
            </p:extLst>
          </p:nvPr>
        </p:nvGraphicFramePr>
        <p:xfrm>
          <a:off x="5326795" y="4976738"/>
          <a:ext cx="223224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5 Rectángulo"/>
          <p:cNvSpPr/>
          <p:nvPr/>
        </p:nvSpPr>
        <p:spPr>
          <a:xfrm>
            <a:off x="7511283" y="5696819"/>
            <a:ext cx="4440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®"/>
            </a:pPr>
            <a:r>
              <a:rPr lang="es-CO" b="1">
                <a:solidFill>
                  <a:srgbClr val="C00000"/>
                </a:solidFill>
              </a:rPr>
              <a:t>Caso </a:t>
            </a:r>
            <a:r>
              <a:rPr lang="es-CO" sz="2400" b="1">
                <a:solidFill>
                  <a:srgbClr val="C00000"/>
                </a:solidFill>
              </a:rPr>
              <a:t>2</a:t>
            </a:r>
            <a:r>
              <a:rPr lang="es-CO">
                <a:solidFill>
                  <a:srgbClr val="C00000"/>
                </a:solidFill>
              </a:rPr>
              <a:t> NO está en el Estado Corriente</a:t>
            </a:r>
            <a:endParaRPr lang="es-ES" b="1">
              <a:solidFill>
                <a:srgbClr val="00B050"/>
              </a:solidFill>
            </a:endParaRPr>
          </a:p>
        </p:txBody>
      </p:sp>
      <p:pic>
        <p:nvPicPr>
          <p:cNvPr id="17" name="3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74" y="1968649"/>
            <a:ext cx="3166091" cy="2374568"/>
          </a:xfrm>
          <a:prstGeom prst="rect">
            <a:avLst/>
          </a:prstGeom>
        </p:spPr>
      </p:pic>
      <p:grpSp>
        <p:nvGrpSpPr>
          <p:cNvPr id="18" name="8 Grupo"/>
          <p:cNvGrpSpPr/>
          <p:nvPr/>
        </p:nvGrpSpPr>
        <p:grpSpPr>
          <a:xfrm>
            <a:off x="4731889" y="4688706"/>
            <a:ext cx="3259203" cy="360155"/>
            <a:chOff x="39558" y="2340202"/>
            <a:chExt cx="3524350" cy="360155"/>
          </a:xfrm>
        </p:grpSpPr>
        <p:sp>
          <p:nvSpPr>
            <p:cNvPr id="19" name="9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1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/>
                <a:t>robot(H1),en(A,H1),en(V,H2)</a:t>
              </a:r>
            </a:p>
          </p:txBody>
        </p:sp>
      </p:grpSp>
      <p:sp>
        <p:nvSpPr>
          <p:cNvPr id="25" name="37 Rectángulo"/>
          <p:cNvSpPr/>
          <p:nvPr/>
        </p:nvSpPr>
        <p:spPr>
          <a:xfrm>
            <a:off x="4949764" y="4288016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/>
              <a:t>PO_2</a:t>
            </a:r>
            <a:endParaRPr lang="es-ES"/>
          </a:p>
        </p:txBody>
      </p:sp>
      <p:sp>
        <p:nvSpPr>
          <p:cNvPr id="26" name="38 Rectángulo"/>
          <p:cNvSpPr/>
          <p:nvPr/>
        </p:nvSpPr>
        <p:spPr>
          <a:xfrm>
            <a:off x="7511283" y="6130608"/>
            <a:ext cx="4440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>
                <a:latin typeface="Arial Narrow"/>
              </a:rPr>
              <a:t>    → </a:t>
            </a:r>
            <a:r>
              <a:rPr lang="es-CO"/>
              <a:t>Es un Objetivo a Alcanzar</a:t>
            </a:r>
          </a:p>
          <a:p>
            <a:r>
              <a:rPr lang="es-CO">
                <a:latin typeface="Arial Narrow"/>
              </a:rPr>
              <a:t>                              →  </a:t>
            </a:r>
            <a:r>
              <a:rPr lang="es-CO"/>
              <a:t>Adicionado por </a:t>
            </a:r>
            <a:r>
              <a:rPr lang="es-CO" b="1">
                <a:solidFill>
                  <a:srgbClr val="00B050"/>
                </a:solidFill>
              </a:rPr>
              <a:t>Soltar()</a:t>
            </a:r>
            <a:endParaRPr lang="es-ES" b="1">
              <a:solidFill>
                <a:srgbClr val="00B050"/>
              </a:solidFill>
            </a:endParaRPr>
          </a:p>
        </p:txBody>
      </p:sp>
      <p:graphicFrame>
        <p:nvGraphicFramePr>
          <p:cNvPr id="27" name="41 Diagrama"/>
          <p:cNvGraphicFramePr/>
          <p:nvPr>
            <p:extLst>
              <p:ext uri="{D42A27DB-BD31-4B8C-83A1-F6EECF244321}">
                <p14:modId xmlns:p14="http://schemas.microsoft.com/office/powerpoint/2010/main" val="3863493486"/>
              </p:ext>
            </p:extLst>
          </p:nvPr>
        </p:nvGraphicFramePr>
        <p:xfrm>
          <a:off x="8573747" y="4731742"/>
          <a:ext cx="3125479" cy="508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8" name="42 CuadroTexto"/>
          <p:cNvSpPr txBox="1"/>
          <p:nvPr/>
        </p:nvSpPr>
        <p:spPr>
          <a:xfrm>
            <a:off x="5319533" y="2368586"/>
            <a:ext cx="2353528" cy="83099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2400" b="1">
                <a:solidFill>
                  <a:srgbClr val="7030A0"/>
                </a:solidFill>
              </a:rPr>
              <a:t>Estrategia de</a:t>
            </a:r>
          </a:p>
          <a:p>
            <a:pPr algn="ctr"/>
            <a:r>
              <a:rPr lang="es-CO" sz="2400" b="1">
                <a:solidFill>
                  <a:srgbClr val="7030A0"/>
                </a:solidFill>
              </a:rPr>
              <a:t>Medios y Fines !!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64631" y="5777024"/>
            <a:ext cx="5033145" cy="365760"/>
            <a:chOff x="264631" y="5777024"/>
            <a:chExt cx="5033145" cy="365760"/>
          </a:xfrm>
        </p:grpSpPr>
        <p:cxnSp>
          <p:nvCxnSpPr>
            <p:cNvPr id="23" name="31 Conector recto"/>
            <p:cNvCxnSpPr>
              <a:endCxn id="3" idx="3"/>
            </p:cNvCxnSpPr>
            <p:nvPr/>
          </p:nvCxnSpPr>
          <p:spPr>
            <a:xfrm flipH="1" flipV="1">
              <a:off x="2162287" y="5959904"/>
              <a:ext cx="3135489" cy="5742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ángulo 2"/>
            <p:cNvSpPr/>
            <p:nvPr/>
          </p:nvSpPr>
          <p:spPr>
            <a:xfrm>
              <a:off x="264631" y="5777024"/>
              <a:ext cx="1897656" cy="36576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9" name="Rectángulo 28"/>
          <p:cNvSpPr/>
          <p:nvPr/>
        </p:nvSpPr>
        <p:spPr>
          <a:xfrm>
            <a:off x="213721" y="4787708"/>
            <a:ext cx="4234142" cy="3657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62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/>
      <p:bldP spid="26" grpId="0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2: Reemplazar en PO un Objetivo que se NO Cumple mediante una Acción</a:t>
            </a:r>
            <a:b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264632" y="1975987"/>
            <a:ext cx="8258204" cy="4151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s-CO" sz="1400" b="1"/>
              <a:t>OPERADORES</a:t>
            </a:r>
          </a:p>
          <a:p>
            <a:pPr>
              <a:buFont typeface="Arial"/>
              <a:buNone/>
            </a:pPr>
            <a:r>
              <a:rPr lang="es-CO" sz="1400" b="1"/>
              <a:t> Coger</a:t>
            </a:r>
            <a:r>
              <a:rPr lang="es-CO" sz="1400"/>
              <a:t>(</a:t>
            </a:r>
            <a:r>
              <a:rPr lang="es-CO" sz="1400" err="1"/>
              <a:t>Cc</a:t>
            </a:r>
            <a:r>
              <a:rPr lang="es-CO" sz="1400"/>
              <a:t>) 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 coger la caja </a:t>
            </a:r>
            <a:r>
              <a:rPr lang="es-CO" sz="1400" err="1"/>
              <a:t>Cc</a:t>
            </a:r>
            <a:endParaRPr lang="es-ES" sz="1400"/>
          </a:p>
          <a:p>
            <a:r>
              <a:rPr lang="es-CO" sz="1400"/>
              <a:t>LP:	</a:t>
            </a:r>
            <a:r>
              <a:rPr lang="es-CO" sz="1400" err="1"/>
              <a:t>plib</a:t>
            </a:r>
            <a:r>
              <a:rPr lang="es-CO" sz="1400"/>
              <a:t>()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</a:t>
            </a:r>
            <a:r>
              <a:rPr lang="es-CO" sz="1400" err="1"/>
              <a:t>Cc,Hr</a:t>
            </a:r>
            <a:r>
              <a:rPr lang="es-CO" sz="1400"/>
              <a:t>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</a:t>
            </a:r>
            <a:r>
              <a:rPr lang="es-CO" sz="1400" err="1"/>
              <a:t>Hr</a:t>
            </a:r>
            <a:r>
              <a:rPr lang="es-CO" sz="1400"/>
              <a:t>)</a:t>
            </a:r>
            <a:endParaRPr lang="es-ES" sz="1400"/>
          </a:p>
          <a:p>
            <a:r>
              <a:rPr lang="es-CO" sz="1400"/>
              <a:t>LB:	en(</a:t>
            </a:r>
            <a:r>
              <a:rPr lang="es-CO" sz="1400" err="1"/>
              <a:t>Cc,Hr</a:t>
            </a:r>
            <a:r>
              <a:rPr lang="es-CO" sz="1400"/>
              <a:t>)</a:t>
            </a:r>
            <a:endParaRPr lang="es-ES" sz="1400"/>
          </a:p>
          <a:p>
            <a:r>
              <a:rPr lang="es-CO" sz="1400"/>
              <a:t>LA:	pinza(</a:t>
            </a:r>
            <a:r>
              <a:rPr lang="es-CO" sz="1400" err="1"/>
              <a:t>Cc</a:t>
            </a:r>
            <a:r>
              <a:rPr lang="es-CO" sz="1400"/>
              <a:t>)</a:t>
            </a:r>
          </a:p>
          <a:p>
            <a:pPr>
              <a:buFont typeface="Arial"/>
              <a:buNone/>
            </a:pPr>
            <a:r>
              <a:rPr lang="es-CO" sz="1400" b="1"/>
              <a:t>Pasar</a:t>
            </a:r>
            <a:r>
              <a:rPr lang="es-CO" sz="1400"/>
              <a:t>(</a:t>
            </a:r>
            <a:r>
              <a:rPr lang="es-CO" sz="1400" err="1"/>
              <a:t>Hi,Hf</a:t>
            </a:r>
            <a:r>
              <a:rPr lang="es-CO" sz="1400"/>
              <a:t>) 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 pasar de Hi a Hf</a:t>
            </a:r>
            <a:endParaRPr lang="es-ES" sz="1400"/>
          </a:p>
          <a:p>
            <a:r>
              <a:rPr lang="es-CO" sz="1400"/>
              <a:t>LP:	robot(Hi)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puerta(</a:t>
            </a:r>
            <a:r>
              <a:rPr lang="es-CO" sz="1400" err="1"/>
              <a:t>Hi,Hf</a:t>
            </a:r>
            <a:r>
              <a:rPr lang="es-CO" sz="1400"/>
              <a:t>)</a:t>
            </a:r>
            <a:endParaRPr lang="es-ES" sz="1400"/>
          </a:p>
          <a:p>
            <a:r>
              <a:rPr lang="es-CO" sz="1400"/>
              <a:t>LB:	robot(Hi)</a:t>
            </a:r>
            <a:endParaRPr lang="es-ES" sz="1400"/>
          </a:p>
          <a:p>
            <a:r>
              <a:rPr lang="es-CO" sz="1400"/>
              <a:t>LA:	robot(Hf)</a:t>
            </a:r>
          </a:p>
          <a:p>
            <a:pPr>
              <a:buFont typeface="Arial"/>
              <a:buNone/>
            </a:pPr>
            <a:r>
              <a:rPr lang="es-CO" sz="1400" b="1"/>
              <a:t>Soltar</a:t>
            </a:r>
            <a:r>
              <a:rPr lang="es-CO" sz="1400"/>
              <a:t>() 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 soltar la caja </a:t>
            </a:r>
            <a:r>
              <a:rPr lang="es-CO" sz="1400" err="1"/>
              <a:t>Cp</a:t>
            </a:r>
            <a:r>
              <a:rPr lang="es-CO" sz="1400"/>
              <a:t> que esta cogida por la pinza</a:t>
            </a:r>
            <a:endParaRPr lang="es-ES" sz="1400"/>
          </a:p>
          <a:p>
            <a:r>
              <a:rPr lang="es-CO" sz="1400"/>
              <a:t>LP:	pinza(</a:t>
            </a:r>
            <a:r>
              <a:rPr lang="es-CO" sz="1400" err="1"/>
              <a:t>Cp</a:t>
            </a:r>
            <a:r>
              <a:rPr lang="es-CO" sz="1400"/>
              <a:t>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</a:t>
            </a:r>
            <a:r>
              <a:rPr lang="es-CO" sz="1400" err="1"/>
              <a:t>Hr</a:t>
            </a:r>
            <a:r>
              <a:rPr lang="es-CO" sz="1400"/>
              <a:t>)</a:t>
            </a:r>
            <a:endParaRPr lang="es-ES" sz="1400"/>
          </a:p>
          <a:p>
            <a:r>
              <a:rPr lang="es-CO" sz="1400"/>
              <a:t>LB:	pinza(</a:t>
            </a:r>
            <a:r>
              <a:rPr lang="es-CO" sz="1400" err="1"/>
              <a:t>Cp</a:t>
            </a:r>
            <a:r>
              <a:rPr lang="es-CO" sz="1400"/>
              <a:t>)</a:t>
            </a:r>
            <a:endParaRPr lang="es-ES" sz="1400"/>
          </a:p>
          <a:p>
            <a:r>
              <a:rPr lang="es-CO" sz="1400"/>
              <a:t>LA:	en(</a:t>
            </a:r>
            <a:r>
              <a:rPr lang="es-CO" sz="1400" err="1"/>
              <a:t>Cp,Hr</a:t>
            </a:r>
            <a:r>
              <a:rPr lang="es-CO" sz="1400"/>
              <a:t>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	</a:t>
            </a:r>
          </a:p>
          <a:p>
            <a:pPr>
              <a:buFont typeface="Arial"/>
              <a:buNone/>
            </a:pPr>
            <a:r>
              <a:rPr lang="es-CO" sz="1400">
                <a:sym typeface="Symbol"/>
              </a:rPr>
              <a:t>                           </a:t>
            </a:r>
          </a:p>
          <a:p>
            <a:pPr>
              <a:buFont typeface="Arial"/>
              <a:buNone/>
            </a:pPr>
            <a:r>
              <a:rPr lang="es-CO" sz="1400">
                <a:sym typeface="Symbol"/>
              </a:rPr>
              <a:t>                            </a:t>
            </a:r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/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endParaRPr lang="es-CO" sz="1400">
              <a:sym typeface="Symbol"/>
            </a:endParaRPr>
          </a:p>
          <a:p>
            <a:pPr marL="0" indent="0">
              <a:buFont typeface="Arial"/>
              <a:buNone/>
            </a:pPr>
            <a:r>
              <a:rPr lang="es-CO" sz="1400">
                <a:sym typeface="Symbol"/>
              </a:rPr>
              <a:t>                       </a:t>
            </a:r>
            <a:endParaRPr lang="es-ES" sz="1400"/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>
              <a:sym typeface="Symbol"/>
            </a:endParaRPr>
          </a:p>
          <a:p>
            <a:pPr>
              <a:buFont typeface="Arial"/>
              <a:buNone/>
            </a:pPr>
            <a:endParaRPr lang="es-CO" sz="1400" b="1"/>
          </a:p>
          <a:p>
            <a:pPr>
              <a:buFont typeface="Arial"/>
              <a:buNone/>
            </a:pPr>
            <a:endParaRPr lang="es-ES" sz="1400"/>
          </a:p>
        </p:txBody>
      </p:sp>
      <p:graphicFrame>
        <p:nvGraphicFramePr>
          <p:cNvPr id="21" name="7 Diagrama"/>
          <p:cNvGraphicFramePr/>
          <p:nvPr>
            <p:extLst>
              <p:ext uri="{D42A27DB-BD31-4B8C-83A1-F6EECF244321}">
                <p14:modId xmlns:p14="http://schemas.microsoft.com/office/powerpoint/2010/main" val="4174702334"/>
              </p:ext>
            </p:extLst>
          </p:nvPr>
        </p:nvGraphicFramePr>
        <p:xfrm>
          <a:off x="6374750" y="3837299"/>
          <a:ext cx="36004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16 Rectángulo"/>
          <p:cNvSpPr/>
          <p:nvPr/>
        </p:nvSpPr>
        <p:spPr>
          <a:xfrm>
            <a:off x="6148957" y="3058603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/>
              <a:t>PO_3</a:t>
            </a:r>
            <a:endParaRPr lang="es-ES"/>
          </a:p>
        </p:txBody>
      </p:sp>
      <p:pic>
        <p:nvPicPr>
          <p:cNvPr id="24" name="3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9" y="2023666"/>
            <a:ext cx="2538703" cy="1904027"/>
          </a:xfrm>
          <a:prstGeom prst="rect">
            <a:avLst/>
          </a:prstGeom>
        </p:spPr>
      </p:pic>
      <p:grpSp>
        <p:nvGrpSpPr>
          <p:cNvPr id="30" name="17 Grupo"/>
          <p:cNvGrpSpPr/>
          <p:nvPr/>
        </p:nvGrpSpPr>
        <p:grpSpPr>
          <a:xfrm>
            <a:off x="5942703" y="3428414"/>
            <a:ext cx="3259203" cy="360155"/>
            <a:chOff x="39558" y="2340202"/>
            <a:chExt cx="3524350" cy="360155"/>
          </a:xfrm>
        </p:grpSpPr>
        <p:sp>
          <p:nvSpPr>
            <p:cNvPr id="32" name="18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19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/>
                <a:t>robot(H1),en(A,H1),en(V,H2)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219027" y="4784517"/>
            <a:ext cx="6482832" cy="350421"/>
            <a:chOff x="219027" y="4784517"/>
            <a:chExt cx="6482832" cy="350421"/>
          </a:xfrm>
        </p:grpSpPr>
        <p:sp>
          <p:nvSpPr>
            <p:cNvPr id="29" name="Rectángulo 28"/>
            <p:cNvSpPr/>
            <p:nvPr/>
          </p:nvSpPr>
          <p:spPr>
            <a:xfrm>
              <a:off x="219027" y="4784517"/>
              <a:ext cx="4234142" cy="35042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6" name="29 Conector recto"/>
            <p:cNvCxnSpPr>
              <a:cxnSpLocks/>
            </p:cNvCxnSpPr>
            <p:nvPr/>
          </p:nvCxnSpPr>
          <p:spPr>
            <a:xfrm flipH="1" flipV="1">
              <a:off x="4453171" y="4866884"/>
              <a:ext cx="2248688" cy="88175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6"/>
          <p:cNvGrpSpPr/>
          <p:nvPr/>
        </p:nvGrpSpPr>
        <p:grpSpPr>
          <a:xfrm>
            <a:off x="1161099" y="5186049"/>
            <a:ext cx="5540760" cy="1271215"/>
            <a:chOff x="1161099" y="5159340"/>
            <a:chExt cx="5540760" cy="1309549"/>
          </a:xfrm>
        </p:grpSpPr>
        <p:sp>
          <p:nvSpPr>
            <p:cNvPr id="3" name="Rectángulo 2"/>
            <p:cNvSpPr/>
            <p:nvPr/>
          </p:nvSpPr>
          <p:spPr>
            <a:xfrm>
              <a:off x="1161099" y="5159340"/>
              <a:ext cx="1897656" cy="31194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8 CuadroTexto"/>
            <p:cNvSpPr txBox="1"/>
            <p:nvPr/>
          </p:nvSpPr>
          <p:spPr>
            <a:xfrm>
              <a:off x="5405715" y="534222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rgbClr val="C00000"/>
                  </a:solidFill>
                </a:rPr>
                <a:t>LP</a:t>
              </a:r>
            </a:p>
          </p:txBody>
        </p:sp>
        <p:cxnSp>
          <p:nvCxnSpPr>
            <p:cNvPr id="39" name="23 Conector recto"/>
            <p:cNvCxnSpPr/>
            <p:nvPr/>
          </p:nvCxnSpPr>
          <p:spPr>
            <a:xfrm flipH="1">
              <a:off x="5837763" y="5945667"/>
              <a:ext cx="732097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1 Conector recto"/>
            <p:cNvCxnSpPr>
              <a:cxnSpLocks/>
            </p:cNvCxnSpPr>
            <p:nvPr/>
          </p:nvCxnSpPr>
          <p:spPr>
            <a:xfrm>
              <a:off x="5837763" y="5433513"/>
              <a:ext cx="0" cy="10353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35 Conector recto"/>
            <p:cNvCxnSpPr>
              <a:cxnSpLocks/>
            </p:cNvCxnSpPr>
            <p:nvPr/>
          </p:nvCxnSpPr>
          <p:spPr>
            <a:xfrm flipH="1">
              <a:off x="3058755" y="5433512"/>
              <a:ext cx="3643104" cy="9097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2 Conector recto"/>
            <p:cNvCxnSpPr/>
            <p:nvPr/>
          </p:nvCxnSpPr>
          <p:spPr>
            <a:xfrm flipH="1">
              <a:off x="5837764" y="6468888"/>
              <a:ext cx="504055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2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2: Reemplazar en PO un Objetivo que se NO Cumple por una Acción</a:t>
            </a: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3" name="7 Diagrama"/>
          <p:cNvGraphicFramePr/>
          <p:nvPr>
            <p:extLst>
              <p:ext uri="{D42A27DB-BD31-4B8C-83A1-F6EECF244321}">
                <p14:modId xmlns:p14="http://schemas.microsoft.com/office/powerpoint/2010/main" val="1449331294"/>
              </p:ext>
            </p:extLst>
          </p:nvPr>
        </p:nvGraphicFramePr>
        <p:xfrm>
          <a:off x="2063552" y="2299110"/>
          <a:ext cx="345638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" name="8 Diagrama"/>
          <p:cNvGraphicFramePr/>
          <p:nvPr>
            <p:extLst>
              <p:ext uri="{D42A27DB-BD31-4B8C-83A1-F6EECF244321}">
                <p14:modId xmlns:p14="http://schemas.microsoft.com/office/powerpoint/2010/main" val="3613682698"/>
              </p:ext>
            </p:extLst>
          </p:nvPr>
        </p:nvGraphicFramePr>
        <p:xfrm>
          <a:off x="6672064" y="2299110"/>
          <a:ext cx="345638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9 Rectángulo"/>
          <p:cNvSpPr/>
          <p:nvPr/>
        </p:nvSpPr>
        <p:spPr>
          <a:xfrm>
            <a:off x="6514748" y="202037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/>
              <a:t>PO_3b</a:t>
            </a:r>
            <a:endParaRPr lang="es-ES"/>
          </a:p>
        </p:txBody>
      </p:sp>
      <p:cxnSp>
        <p:nvCxnSpPr>
          <p:cNvPr id="27" name="21 Conector recto de flecha"/>
          <p:cNvCxnSpPr/>
          <p:nvPr/>
        </p:nvCxnSpPr>
        <p:spPr>
          <a:xfrm>
            <a:off x="5611921" y="3955294"/>
            <a:ext cx="1501626" cy="0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7 Rectángulo"/>
          <p:cNvSpPr/>
          <p:nvPr/>
        </p:nvSpPr>
        <p:spPr>
          <a:xfrm>
            <a:off x="1919537" y="2020370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/>
              <a:t>PO_3a</a:t>
            </a:r>
            <a:endParaRPr lang="es-ES"/>
          </a:p>
        </p:txBody>
      </p:sp>
      <p:cxnSp>
        <p:nvCxnSpPr>
          <p:cNvPr id="34" name="18 Conector recto de flecha"/>
          <p:cNvCxnSpPr/>
          <p:nvPr/>
        </p:nvCxnSpPr>
        <p:spPr>
          <a:xfrm>
            <a:off x="5465145" y="4403963"/>
            <a:ext cx="1648402" cy="0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9 Conector recto de flecha"/>
          <p:cNvCxnSpPr>
            <a:cxnSpLocks/>
          </p:cNvCxnSpPr>
          <p:nvPr/>
        </p:nvCxnSpPr>
        <p:spPr>
          <a:xfrm>
            <a:off x="5515095" y="4782212"/>
            <a:ext cx="1156969" cy="48520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3 Conector recto de flecha"/>
          <p:cNvCxnSpPr>
            <a:cxnSpLocks/>
          </p:cNvCxnSpPr>
          <p:nvPr/>
        </p:nvCxnSpPr>
        <p:spPr>
          <a:xfrm flipV="1">
            <a:off x="5519936" y="4726162"/>
            <a:ext cx="1404539" cy="57804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24 CuadroTexto"/>
          <p:cNvSpPr txBox="1"/>
          <p:nvPr/>
        </p:nvSpPr>
        <p:spPr>
          <a:xfrm>
            <a:off x="4807916" y="5743043"/>
            <a:ext cx="2731774" cy="1015663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2000" b="1">
                <a:solidFill>
                  <a:srgbClr val="7030A0"/>
                </a:solidFill>
              </a:rPr>
              <a:t>Mediante el uso de la metaheurística se utilizará la pila PO_3b </a:t>
            </a:r>
            <a:endParaRPr lang="es-CO" sz="2000" b="1">
              <a:solidFill>
                <a:srgbClr val="7030A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31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Procedimiento PO_3b</a:t>
            </a: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3 Marcador de contenido"/>
          <p:cNvSpPr txBox="1">
            <a:spLocks/>
          </p:cNvSpPr>
          <p:nvPr/>
        </p:nvSpPr>
        <p:spPr>
          <a:xfrm>
            <a:off x="1006347" y="2446748"/>
            <a:ext cx="9546294" cy="3202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/>
              <a:t>PO_3b          </a:t>
            </a:r>
            <a:r>
              <a:rPr lang="es-CO" sz="1400"/>
              <a:t>robot(H1)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en(V,H2) 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robot(H1)</a:t>
            </a:r>
          </a:p>
          <a:p>
            <a:pPr>
              <a:buFont typeface="Arial"/>
              <a:buNone/>
            </a:pPr>
            <a:r>
              <a:rPr lang="es-CO" sz="1400"/>
              <a:t>		      en(V,H2)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Soltar() con Cp1=A y Hr1=H1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pinza(A)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robot(H1)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robot(H1)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>
                <a:solidFill>
                  <a:srgbClr val="FF0000"/>
                </a:solidFill>
              </a:rPr>
              <a:t>		      </a:t>
            </a:r>
            <a:r>
              <a:rPr lang="es-CO" sz="1400">
                <a:solidFill>
                  <a:srgbClr val="C00000"/>
                </a:solidFill>
              </a:rPr>
              <a:t>pinza(A)</a:t>
            </a:r>
          </a:p>
          <a:p>
            <a:pPr>
              <a:buFont typeface="Arial"/>
              <a:buNone/>
            </a:pPr>
            <a:r>
              <a:rPr lang="es-CO" sz="1400">
                <a:solidFill>
                  <a:srgbClr val="C00000"/>
                </a:solidFill>
                <a:sym typeface="Symbol"/>
              </a:rPr>
              <a:t>                                             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</a:t>
            </a:r>
            <a:r>
              <a:rPr lang="es-CO" sz="1400" b="1">
                <a:solidFill>
                  <a:srgbClr val="C00000"/>
                </a:solidFill>
              </a:rPr>
              <a:t>Caso 2</a:t>
            </a:r>
            <a:r>
              <a:rPr lang="es-CO" sz="1400"/>
              <a:t> incluir Coger(Cc2) con Cc2=A, Hr2 queda sin  instanciar</a:t>
            </a:r>
            <a:endParaRPr lang="es-ES" sz="1400"/>
          </a:p>
          <a:p>
            <a:pPr>
              <a:buFont typeface="Arial"/>
              <a:buNone/>
            </a:pPr>
            <a:endParaRPr lang="es-CO" sz="1400" b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/>
              <a:buNone/>
            </a:pPr>
            <a:r>
              <a:rPr lang="es-CO" sz="1400" b="1">
                <a:solidFill>
                  <a:schemeClr val="accent1">
                    <a:lumMod val="75000"/>
                  </a:schemeClr>
                </a:solidFill>
              </a:rPr>
              <a:t>Coger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(Cc) 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  coger la caja Cc</a:t>
            </a:r>
            <a:endParaRPr lang="es-ES" sz="140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LP:	plib()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 en(Cc,Hr)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 robot(Hr)</a:t>
            </a:r>
            <a:endParaRPr lang="es-ES" sz="140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LB:	en(Cc,Hr)</a:t>
            </a:r>
            <a:endParaRPr lang="es-ES" sz="140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LA:	pinza(Cc)</a:t>
            </a:r>
            <a:endParaRPr lang="es-CO" sz="1400" b="1"/>
          </a:p>
          <a:p>
            <a:endParaRPr lang="es-CO" sz="1400" b="1"/>
          </a:p>
        </p:txBody>
      </p:sp>
      <p:pic>
        <p:nvPicPr>
          <p:cNvPr id="1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916" y="2567323"/>
            <a:ext cx="249627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3 Marcador de contenido"/>
          <p:cNvSpPr txBox="1">
            <a:spLocks/>
          </p:cNvSpPr>
          <p:nvPr/>
        </p:nvSpPr>
        <p:spPr>
          <a:xfrm>
            <a:off x="1597207" y="1603534"/>
            <a:ext cx="9006714" cy="5976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/>
              <a:t>PO_4b          </a:t>
            </a:r>
            <a:r>
              <a:rPr lang="es-CO" sz="1400"/>
              <a:t>robot(H1)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en(V,H2)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robot(H1)</a:t>
            </a:r>
            <a:endParaRPr lang="es-ES" sz="1400"/>
          </a:p>
          <a:p>
            <a:pPr>
              <a:buNone/>
            </a:pPr>
            <a:r>
              <a:rPr lang="es-CO" sz="1400">
                <a:ea typeface="+mn-lt"/>
                <a:cs typeface="+mn-lt"/>
              </a:rPr>
              <a:t>                             en(V,H2)</a:t>
            </a:r>
            <a:endParaRPr lang="es-CO"/>
          </a:p>
          <a:p>
            <a:pPr>
              <a:buNone/>
            </a:pPr>
            <a:r>
              <a:rPr lang="es-CO" sz="1400"/>
              <a:t>                             Soltar() con Cp1=A y Hr1=H1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        pinza(A)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robot(H1)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        robot(H1)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        Coger(Cc2) con Cc2=A, Hr2 está sin instanciar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        </a:t>
            </a:r>
            <a:r>
              <a:rPr lang="es-CO" sz="1400" err="1"/>
              <a:t>plib</a:t>
            </a:r>
            <a:r>
              <a:rPr lang="es-CO" sz="1400"/>
              <a:t>()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en(A,Hr2)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robot(Hr2)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        en(A,Hr2)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        robot(Hr2)</a:t>
            </a:r>
            <a:endParaRPr lang="es-ES" sz="1400"/>
          </a:p>
          <a:p>
            <a:pPr marL="0" indent="0">
              <a:buNone/>
            </a:pPr>
            <a:r>
              <a:rPr lang="es-CO" sz="1400">
                <a:solidFill>
                  <a:srgbClr val="FF0000"/>
                </a:solidFill>
              </a:rPr>
              <a:t>                             </a:t>
            </a:r>
            <a:r>
              <a:rPr lang="es-CO" sz="1400" err="1">
                <a:solidFill>
                  <a:schemeClr val="accent2">
                    <a:lumMod val="75000"/>
                  </a:schemeClr>
                </a:solidFill>
              </a:rPr>
              <a:t>plib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s-CO" sz="1400"/>
              <a:t>	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 OK por axiomas a5 y a1 y EC1 </a:t>
            </a:r>
            <a:endParaRPr lang="es-CO" sz="1400">
              <a:cs typeface="Calibri"/>
            </a:endParaRPr>
          </a:p>
          <a:p>
            <a:pPr marL="1252220" lvl="4" indent="0">
              <a:buNone/>
            </a:pPr>
            <a:r>
              <a:rPr lang="es-CO" sz="1400">
                <a:sym typeface="Symbol"/>
              </a:rPr>
              <a:t>	           </a:t>
            </a:r>
            <a:r>
              <a:rPr lang="es-CO" sz="1400"/>
              <a:t> objetivo se cumple </a:t>
            </a:r>
            <a:endParaRPr lang="es-CO" sz="1400">
              <a:cs typeface="Calibri"/>
            </a:endParaRPr>
          </a:p>
          <a:p>
            <a:pPr marL="1737360" lvl="6" indent="0">
              <a:buNone/>
            </a:pPr>
            <a:r>
              <a:rPr lang="es-CO" sz="1400">
                <a:sym typeface="Symbol"/>
              </a:rPr>
              <a:t>                                </a:t>
            </a:r>
            <a:r>
              <a:rPr lang="es-CO" sz="1400"/>
              <a:t> </a:t>
            </a:r>
            <a:r>
              <a:rPr lang="es-CO" sz="1400" b="1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/>
              <a:t> Eliminarlo de la Pila</a:t>
            </a:r>
            <a:endParaRPr lang="es-CO" sz="1400">
              <a:cs typeface="Calibri"/>
            </a:endParaRPr>
          </a:p>
          <a:p>
            <a:endParaRPr lang="es-CO" sz="1400" b="1">
              <a:solidFill>
                <a:srgbClr val="C00000"/>
              </a:solidFill>
            </a:endParaRPr>
          </a:p>
          <a:p>
            <a:r>
              <a:rPr lang="es-CO" sz="1400" b="1">
                <a:solidFill>
                  <a:schemeClr val="accent1">
                    <a:lumMod val="75000"/>
                  </a:schemeClr>
                </a:solidFill>
              </a:rPr>
              <a:t>a5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.	</a:t>
            </a:r>
            <a:r>
              <a:rPr lang="es-CO" sz="1400" err="1">
                <a:solidFill>
                  <a:schemeClr val="accent1">
                    <a:lumMod val="75000"/>
                  </a:schemeClr>
                </a:solidFill>
              </a:rPr>
              <a:t>plib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()  </a:t>
            </a:r>
            <a:r>
              <a:rPr lang="es-CO" sz="1400" b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  (caja(C)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1400" err="1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(pinza(C)) 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  pinza libre si no hay una caja cogida</a:t>
            </a:r>
            <a:endParaRPr lang="es-CO" sz="14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s-CO" sz="1400" b="1">
                <a:solidFill>
                  <a:schemeClr val="accent1">
                    <a:lumMod val="75000"/>
                  </a:schemeClr>
                </a:solidFill>
              </a:rPr>
              <a:t>a1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.	caja(A), caja(V) 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  declaración de cajas</a:t>
            </a:r>
            <a:endParaRPr lang="es-ES" sz="14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555" y="3967262"/>
            <a:ext cx="2496278" cy="1872208"/>
          </a:xfrm>
          <a:prstGeom prst="rect">
            <a:avLst/>
          </a:prstGeom>
        </p:spPr>
      </p:pic>
      <p:grpSp>
        <p:nvGrpSpPr>
          <p:cNvPr id="2" name="Diagram group">
            <a:extLst>
              <a:ext uri="{FF2B5EF4-FFF2-40B4-BE49-F238E27FC236}">
                <a16:creationId xmlns:a16="http://schemas.microsoft.com/office/drawing/2014/main" id="{2647BF52-64F1-46F2-99E1-AD0D89CF206B}"/>
              </a:ext>
            </a:extLst>
          </p:cNvPr>
          <p:cNvGrpSpPr/>
          <p:nvPr/>
        </p:nvGrpSpPr>
        <p:grpSpPr>
          <a:xfrm>
            <a:off x="8645382" y="2489176"/>
            <a:ext cx="3125478" cy="505440"/>
            <a:chOff x="8117844" y="2655253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4" name="27 Grupo">
              <a:extLst>
                <a:ext uri="{FF2B5EF4-FFF2-40B4-BE49-F238E27FC236}">
                  <a16:creationId xmlns:a16="http://schemas.microsoft.com/office/drawing/2014/main" id="{F0F40922-C7E6-406E-8418-669C2229B4DC}"/>
                </a:ext>
              </a:extLst>
            </p:cNvPr>
            <p:cNvGrpSpPr/>
            <p:nvPr/>
          </p:nvGrpSpPr>
          <p:grpSpPr>
            <a:xfrm>
              <a:off x="8117844" y="2655253"/>
              <a:ext cx="3125478" cy="505440"/>
              <a:chOff x="8117844" y="2655253"/>
              <a:chExt cx="3125478" cy="505440"/>
            </a:xfrm>
          </p:grpSpPr>
          <p:sp>
            <p:nvSpPr>
              <p:cNvPr id="15" name="28 Rectángulo redondeado">
                <a:extLst>
                  <a:ext uri="{FF2B5EF4-FFF2-40B4-BE49-F238E27FC236}">
                    <a16:creationId xmlns:a16="http://schemas.microsoft.com/office/drawing/2014/main" id="{A7722476-9DAC-40F7-9DC3-641188429AEE}"/>
                  </a:ext>
                </a:extLst>
              </p:cNvPr>
              <p:cNvSpPr/>
              <p:nvPr/>
            </p:nvSpPr>
            <p:spPr>
              <a:xfrm>
                <a:off x="8117844" y="2655253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29 Rectángulo">
                <a:extLst>
                  <a:ext uri="{FF2B5EF4-FFF2-40B4-BE49-F238E27FC236}">
                    <a16:creationId xmlns:a16="http://schemas.microsoft.com/office/drawing/2014/main" id="{F8F574C4-16CA-4D7D-9266-C2F02777C44B}"/>
                  </a:ext>
                </a:extLst>
              </p:cNvPr>
              <p:cNvSpPr/>
              <p:nvPr/>
            </p:nvSpPr>
            <p:spPr>
              <a:xfrm>
                <a:off x="8142518" y="2679927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>
                <a:defPPr>
                  <a:defRPr lang="es-ES_trad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/>
                  <a:t>EC1 </a:t>
                </a:r>
                <a:r>
                  <a:rPr lang="es-CO" sz="1400"/>
                  <a:t>= {</a:t>
                </a:r>
                <a:r>
                  <a:rPr lang="es-CO" sz="1400" b="1">
                    <a:solidFill>
                      <a:srgbClr val="C00000"/>
                    </a:solidFill>
                  </a:rPr>
                  <a:t>robot(H2)</a:t>
                </a:r>
                <a:r>
                  <a:rPr lang="es-CO" sz="1400"/>
                  <a:t>,en(A,H2)</a:t>
                </a:r>
                <a:r>
                  <a:rPr lang="es-CO" sz="1400">
                    <a:solidFill>
                      <a:schemeClr val="bg1"/>
                    </a:solidFill>
                  </a:rPr>
                  <a:t>,en(V,H2)}</a:t>
                </a:r>
                <a:endParaRPr lang="es-ES" sz="14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60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Pila PO_4b</a:t>
            </a:r>
          </a:p>
        </p:txBody>
      </p:sp>
      <p:sp>
        <p:nvSpPr>
          <p:cNvPr id="9" name="3 Marcador de contenido"/>
          <p:cNvSpPr txBox="1">
            <a:spLocks/>
          </p:cNvSpPr>
          <p:nvPr/>
        </p:nvSpPr>
        <p:spPr>
          <a:xfrm>
            <a:off x="1890284" y="2048831"/>
            <a:ext cx="9006714" cy="34370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/>
              <a:t>PO_4b          </a:t>
            </a:r>
            <a:r>
              <a:rPr lang="es-CO" sz="1400"/>
              <a:t>robot(H1)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en(V,H2)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robot(H1)</a:t>
            </a:r>
            <a:endParaRPr lang="es-ES" sz="1400"/>
          </a:p>
          <a:p>
            <a:pPr>
              <a:buNone/>
            </a:pPr>
            <a:r>
              <a:rPr lang="es-CO" sz="1400">
                <a:cs typeface="Calibri"/>
              </a:rPr>
              <a:t>                             en(V,H2)</a:t>
            </a:r>
          </a:p>
          <a:p>
            <a:pPr>
              <a:buNone/>
            </a:pPr>
            <a:r>
              <a:rPr lang="es-CO" sz="1400"/>
              <a:t>                             Soltar() con Cp1=A y Hr1=H1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pinza(A)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robot(H1)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robot(H1)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Coger(Cc2) con Cc2=A, Hr2 está sin instanciar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</a:t>
            </a:r>
            <a:r>
              <a:rPr lang="es-CO" sz="1400" err="1"/>
              <a:t>plib</a:t>
            </a:r>
            <a:r>
              <a:rPr lang="es-CO" sz="1400"/>
              <a:t>()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en(A,Hr2)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robot(Hr2)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en(A,Hr2)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robot(Hr2)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409734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Pila PO_5b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981200" y="2060513"/>
            <a:ext cx="8435280" cy="313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/>
              <a:t>PO_5b</a:t>
            </a:r>
            <a:r>
              <a:rPr lang="es-CO" sz="1400"/>
              <a:t>	robot(H1)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en(V,H2)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robot(H1)</a:t>
            </a:r>
            <a:endParaRPr lang="es-CO" sz="1400">
              <a:cs typeface="Calibri"/>
            </a:endParaRPr>
          </a:p>
          <a:p>
            <a:pPr>
              <a:buNone/>
            </a:pPr>
            <a:r>
              <a:rPr lang="es-CO" sz="1400"/>
              <a:t>	               en(V,H2)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Soltar() con Cp1=A y Hr1=H1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pinza(A)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robot(H1)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robot(H1)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Coger(Cc2) con Cc2=A, Hr2 está sin instanciar</a:t>
            </a:r>
            <a:endParaRPr lang="es-ES" sz="1400"/>
          </a:p>
          <a:p>
            <a:pPr>
              <a:buNone/>
            </a:pPr>
            <a:r>
              <a:rPr lang="es-CO" sz="1400"/>
              <a:t>                     </a:t>
            </a:r>
            <a:r>
              <a:rPr lang="es-CO" sz="1400" err="1"/>
              <a:t>plib</a:t>
            </a:r>
            <a:r>
              <a:rPr lang="es-CO" sz="1400"/>
              <a:t>()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en(A,Hr2)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robot(Hr2)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 en(A,Hr2)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 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</a:rPr>
              <a:t>robot(Hr2)</a:t>
            </a:r>
            <a:r>
              <a:rPr lang="es-CO" sz="1400"/>
              <a:t>	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</a:t>
            </a:r>
            <a:r>
              <a:rPr lang="es-CO" sz="1400">
                <a:sym typeface="Symbol"/>
              </a:rPr>
              <a:t></a:t>
            </a:r>
            <a:r>
              <a:rPr lang="es-CO" sz="1400"/>
              <a:t> EC1 con Hr2=H2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objetivo se cumple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/>
              <a:t> eliminarlo de la pila</a:t>
            </a:r>
            <a:endParaRPr lang="es-ES" sz="1400"/>
          </a:p>
          <a:p>
            <a:pPr>
              <a:buFont typeface="Arial"/>
              <a:buNone/>
            </a:pPr>
            <a:br>
              <a:rPr lang="es-CO" sz="1400" b="1"/>
            </a:br>
            <a:endParaRPr lang="es-ES" sz="1400"/>
          </a:p>
        </p:txBody>
      </p:sp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D104E4DF-FC24-44F8-BABE-0BC516C69439}"/>
              </a:ext>
            </a:extLst>
          </p:cNvPr>
          <p:cNvGrpSpPr/>
          <p:nvPr/>
        </p:nvGrpSpPr>
        <p:grpSpPr>
          <a:xfrm>
            <a:off x="8645382" y="2489176"/>
            <a:ext cx="3125478" cy="505440"/>
            <a:chOff x="8117844" y="2655253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8" name="27 Grupo">
              <a:extLst>
                <a:ext uri="{FF2B5EF4-FFF2-40B4-BE49-F238E27FC236}">
                  <a16:creationId xmlns:a16="http://schemas.microsoft.com/office/drawing/2014/main" id="{9E68D4D2-5A43-448D-B1CE-23BA22015AA1}"/>
                </a:ext>
              </a:extLst>
            </p:cNvPr>
            <p:cNvGrpSpPr/>
            <p:nvPr/>
          </p:nvGrpSpPr>
          <p:grpSpPr>
            <a:xfrm>
              <a:off x="8117844" y="2655253"/>
              <a:ext cx="3125478" cy="505440"/>
              <a:chOff x="8117844" y="2655253"/>
              <a:chExt cx="3125478" cy="505440"/>
            </a:xfrm>
          </p:grpSpPr>
          <p:sp>
            <p:nvSpPr>
              <p:cNvPr id="9" name="28 Rectángulo redondeado">
                <a:extLst>
                  <a:ext uri="{FF2B5EF4-FFF2-40B4-BE49-F238E27FC236}">
                    <a16:creationId xmlns:a16="http://schemas.microsoft.com/office/drawing/2014/main" id="{0AF441B0-EE9D-4B4A-940C-B357EA7D6BCF}"/>
                  </a:ext>
                </a:extLst>
              </p:cNvPr>
              <p:cNvSpPr/>
              <p:nvPr/>
            </p:nvSpPr>
            <p:spPr>
              <a:xfrm>
                <a:off x="8117844" y="2655253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29 Rectángulo">
                <a:extLst>
                  <a:ext uri="{FF2B5EF4-FFF2-40B4-BE49-F238E27FC236}">
                    <a16:creationId xmlns:a16="http://schemas.microsoft.com/office/drawing/2014/main" id="{313922A7-14C0-4047-883E-6DA3372769B3}"/>
                  </a:ext>
                </a:extLst>
              </p:cNvPr>
              <p:cNvSpPr/>
              <p:nvPr/>
            </p:nvSpPr>
            <p:spPr>
              <a:xfrm>
                <a:off x="8142518" y="2679927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>
                <a:defPPr>
                  <a:defRPr lang="es-ES_trad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/>
                  <a:t>EC1 </a:t>
                </a:r>
                <a:r>
                  <a:rPr lang="es-CO" sz="1400"/>
                  <a:t>= {</a:t>
                </a:r>
                <a:r>
                  <a:rPr lang="es-CO" sz="1400" b="1">
                    <a:solidFill>
                      <a:srgbClr val="C00000"/>
                    </a:solidFill>
                  </a:rPr>
                  <a:t>robot(H2)</a:t>
                </a:r>
                <a:r>
                  <a:rPr lang="es-CO" sz="1400"/>
                  <a:t>,en(A,H2)</a:t>
                </a:r>
                <a:r>
                  <a:rPr lang="es-CO" sz="1400">
                    <a:solidFill>
                      <a:schemeClr val="bg1"/>
                    </a:solidFill>
                  </a:rPr>
                  <a:t>,en(V,H2)}</a:t>
                </a:r>
                <a:endParaRPr lang="es-ES" sz="14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92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Pila PO_6b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981200" y="2060513"/>
            <a:ext cx="8435280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s-CO" sz="1400" b="1"/>
              <a:t>PO_6b</a:t>
            </a:r>
            <a:r>
              <a:rPr lang="es-CO" sz="1400"/>
              <a:t>	robot(H1)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en(V,H2)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robot(H1)</a:t>
            </a:r>
          </a:p>
          <a:p>
            <a:pPr>
              <a:buFont typeface="Arial"/>
              <a:buNone/>
            </a:pPr>
            <a:r>
              <a:rPr lang="es-CO" sz="1400"/>
              <a:t>	              en(V,H2)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Soltar() con Cp1=A y Hr1=H1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pinza(A)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robot(H1)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robot(H1)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Coger(Cc2) con Cc2=A y Hr2=H2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plib()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en(A,H2)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robot(H2)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>
                <a:solidFill>
                  <a:srgbClr val="FF0000"/>
                </a:solidFill>
              </a:rPr>
              <a:t>                    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</a:rPr>
              <a:t>en(A,H2)</a:t>
            </a:r>
            <a:r>
              <a:rPr lang="es-CO" sz="1400">
                <a:solidFill>
                  <a:srgbClr val="FF0000"/>
                </a:solidFill>
              </a:rPr>
              <a:t>	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</a:t>
            </a:r>
            <a:r>
              <a:rPr lang="es-CO" sz="1400">
                <a:sym typeface="Symbol"/>
              </a:rPr>
              <a:t></a:t>
            </a:r>
            <a:r>
              <a:rPr lang="es-CO" sz="1400"/>
              <a:t> EC1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objetivo se cumple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/>
              <a:t> eliminarlo de la pila</a:t>
            </a:r>
            <a:endParaRPr lang="es-ES" sz="1400"/>
          </a:p>
          <a:p>
            <a:endParaRPr lang="es-CO" sz="1400" b="1"/>
          </a:p>
        </p:txBody>
      </p:sp>
      <p:grpSp>
        <p:nvGrpSpPr>
          <p:cNvPr id="2" name="Diagram group">
            <a:extLst>
              <a:ext uri="{FF2B5EF4-FFF2-40B4-BE49-F238E27FC236}">
                <a16:creationId xmlns:a16="http://schemas.microsoft.com/office/drawing/2014/main" id="{51CCD612-F10E-48CF-A987-4D5E140A3FA3}"/>
              </a:ext>
            </a:extLst>
          </p:cNvPr>
          <p:cNvGrpSpPr/>
          <p:nvPr/>
        </p:nvGrpSpPr>
        <p:grpSpPr>
          <a:xfrm>
            <a:off x="8645382" y="2489176"/>
            <a:ext cx="3125478" cy="505440"/>
            <a:chOff x="8117844" y="2655253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8" name="27 Grupo">
              <a:extLst>
                <a:ext uri="{FF2B5EF4-FFF2-40B4-BE49-F238E27FC236}">
                  <a16:creationId xmlns:a16="http://schemas.microsoft.com/office/drawing/2014/main" id="{5AEA37DA-B3BC-4C22-A3EA-E86CFBDB5C31}"/>
                </a:ext>
              </a:extLst>
            </p:cNvPr>
            <p:cNvGrpSpPr/>
            <p:nvPr/>
          </p:nvGrpSpPr>
          <p:grpSpPr>
            <a:xfrm>
              <a:off x="8117844" y="2655253"/>
              <a:ext cx="3125478" cy="505440"/>
              <a:chOff x="8117844" y="2655253"/>
              <a:chExt cx="3125478" cy="505440"/>
            </a:xfrm>
          </p:grpSpPr>
          <p:sp>
            <p:nvSpPr>
              <p:cNvPr id="9" name="28 Rectángulo redondeado">
                <a:extLst>
                  <a:ext uri="{FF2B5EF4-FFF2-40B4-BE49-F238E27FC236}">
                    <a16:creationId xmlns:a16="http://schemas.microsoft.com/office/drawing/2014/main" id="{9F7C861D-BD3E-43A9-8CC0-D421C1F638DF}"/>
                  </a:ext>
                </a:extLst>
              </p:cNvPr>
              <p:cNvSpPr/>
              <p:nvPr/>
            </p:nvSpPr>
            <p:spPr>
              <a:xfrm>
                <a:off x="8117844" y="2655253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29 Rectángulo">
                <a:extLst>
                  <a:ext uri="{FF2B5EF4-FFF2-40B4-BE49-F238E27FC236}">
                    <a16:creationId xmlns:a16="http://schemas.microsoft.com/office/drawing/2014/main" id="{50BD2452-629D-4D35-B060-266F161C1736}"/>
                  </a:ext>
                </a:extLst>
              </p:cNvPr>
              <p:cNvSpPr/>
              <p:nvPr/>
            </p:nvSpPr>
            <p:spPr>
              <a:xfrm>
                <a:off x="8142518" y="2679927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>
                <a:defPPr>
                  <a:defRPr lang="es-ES_trad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/>
                  <a:t>EC1 </a:t>
                </a:r>
                <a:r>
                  <a:rPr lang="es-CO" sz="1400"/>
                  <a:t>= {</a:t>
                </a:r>
                <a:r>
                  <a:rPr lang="es-CO" sz="1400" b="1">
                    <a:solidFill>
                      <a:schemeClr val="bg1"/>
                    </a:solidFill>
                  </a:rPr>
                  <a:t>robot(H2)</a:t>
                </a:r>
                <a:r>
                  <a:rPr lang="es-CO" sz="1400">
                    <a:solidFill>
                      <a:srgbClr val="FFFFFF"/>
                    </a:solidFill>
                  </a:rPr>
                  <a:t>,</a:t>
                </a:r>
                <a:r>
                  <a:rPr lang="es-CO" sz="1400" b="1">
                    <a:solidFill>
                      <a:srgbClr val="C00000"/>
                    </a:solidFill>
                  </a:rPr>
                  <a:t>en(A,H2)</a:t>
                </a:r>
                <a:r>
                  <a:rPr lang="es-CO" sz="1400">
                    <a:solidFill>
                      <a:schemeClr val="bg1"/>
                    </a:solidFill>
                  </a:rPr>
                  <a:t>,en(V,H2)}</a:t>
                </a:r>
                <a:endParaRPr lang="es-ES" sz="14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47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- Enunciado 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183341" y="4209033"/>
            <a:ext cx="10477948" cy="256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ES" sz="2400"/>
              <a:t>Un robot que debe trasladar cajas de colores,</a:t>
            </a:r>
          </a:p>
          <a:p>
            <a:pPr algn="ctr">
              <a:buFont typeface="Arial"/>
              <a:buNone/>
            </a:pPr>
            <a:r>
              <a:rPr lang="es-ES" sz="2400"/>
              <a:t>entre dos habitaciones (H1 y H2), las cuales están conectadas por una puerta.</a:t>
            </a:r>
          </a:p>
          <a:p>
            <a:pPr algn="ctr">
              <a:buFont typeface="Arial"/>
              <a:buNone/>
            </a:pPr>
            <a:r>
              <a:rPr lang="es-ES" sz="2400"/>
              <a:t>El robot posee una pinza que puede coger solo una caja a la vez</a:t>
            </a:r>
          </a:p>
          <a:p>
            <a:pPr algn="ctr">
              <a:buNone/>
            </a:pPr>
            <a:r>
              <a:rPr lang="es-ES" sz="2400">
                <a:solidFill>
                  <a:srgbClr val="7030A0"/>
                </a:solidFill>
              </a:rPr>
              <a:t>Se debe establecer un plan de acción (coger, pasar, soltar), que permita alcanzar una situación final deseada.</a:t>
            </a:r>
            <a:r>
              <a:rPr lang="es-ES" sz="2400" b="1">
                <a:solidFill>
                  <a:srgbClr val="7030A0"/>
                </a:solidFill>
              </a:rPr>
              <a:t>   </a:t>
            </a:r>
            <a:endParaRPr lang="es-ES" sz="2400">
              <a:solidFill>
                <a:srgbClr val="7030A0"/>
              </a:solidFill>
            </a:endParaRPr>
          </a:p>
          <a:p>
            <a:pPr algn="ctr">
              <a:buFont typeface="Arial"/>
              <a:buNone/>
            </a:pPr>
            <a:endParaRPr lang="es-ES" sz="2400"/>
          </a:p>
        </p:txBody>
      </p:sp>
      <p:pic>
        <p:nvPicPr>
          <p:cNvPr id="7" name="1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95" y="1606668"/>
            <a:ext cx="3326145" cy="2494609"/>
          </a:xfrm>
          <a:prstGeom prst="rect">
            <a:avLst/>
          </a:prstGeom>
        </p:spPr>
      </p:pic>
      <p:pic>
        <p:nvPicPr>
          <p:cNvPr id="8" name="1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51" y="1606668"/>
            <a:ext cx="3321267" cy="24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Pila PO_7b</a:t>
            </a:r>
            <a:endParaRPr lang="es-CO" altLang="es-CO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981200" y="2060513"/>
            <a:ext cx="8435280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/>
              <a:t>PO_7b</a:t>
            </a:r>
            <a:r>
              <a:rPr lang="es-CO" sz="1400"/>
              <a:t>	robot(H1)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en(V,H2)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robot(H1)</a:t>
            </a:r>
          </a:p>
          <a:p>
            <a:pPr>
              <a:buFont typeface="Arial"/>
              <a:buNone/>
            </a:pPr>
            <a:r>
              <a:rPr lang="es-CO" sz="1400"/>
              <a:t>	               en(V,H2)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Soltar() con Cp1=A y Hr1=H1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pinza(A)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robot(H1)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robot(H1)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Coger(Cc2) con Cc2=A y Hr2=H2</a:t>
            </a:r>
            <a:endParaRPr lang="es-ES" sz="1400"/>
          </a:p>
          <a:p>
            <a:pPr marL="0" indent="0">
              <a:buFont typeface="Arial"/>
              <a:buNone/>
            </a:pPr>
            <a:r>
              <a:rPr lang="es-CO" sz="1400">
                <a:solidFill>
                  <a:srgbClr val="FF0000"/>
                </a:solidFill>
              </a:rPr>
              <a:t>                    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</a:rPr>
              <a:t>plib() 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</a:rPr>
              <a:t> en(A,H2) 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</a:rPr>
              <a:t> robot(H2)</a:t>
            </a:r>
            <a:r>
              <a:rPr lang="es-CO" sz="1400"/>
              <a:t>	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</a:t>
            </a:r>
            <a:r>
              <a:rPr lang="es-CO" sz="1400">
                <a:sym typeface="Symbol"/>
              </a:rPr>
              <a:t></a:t>
            </a:r>
            <a:r>
              <a:rPr lang="es-CO" sz="1400"/>
              <a:t> EC1 y por axiomas a5 y a1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/>
              <a:t> eliminarlo de la pila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104445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s-ES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Pila PO_8b</a:t>
            </a:r>
            <a:endParaRPr lang="en-U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319137" y="2280289"/>
            <a:ext cx="8229600" cy="53819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/>
              <a:t>PO_8b</a:t>
            </a:r>
            <a:r>
              <a:rPr lang="es-CO" sz="1400"/>
              <a:t>	robot(H1)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en(V,H2)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robot(H1)</a:t>
            </a:r>
            <a:endParaRPr lang="es-ES" sz="1400"/>
          </a:p>
          <a:p>
            <a:pPr>
              <a:buNone/>
            </a:pPr>
            <a:r>
              <a:rPr lang="es-CO" sz="1400">
                <a:ea typeface="+mn-lt"/>
                <a:cs typeface="+mn-lt"/>
              </a:rPr>
              <a:t>                             en(V,H2)</a:t>
            </a:r>
            <a:endParaRPr lang="es-CO"/>
          </a:p>
          <a:p>
            <a:pPr>
              <a:buNone/>
            </a:pPr>
            <a:r>
              <a:rPr lang="es-CO" sz="1400"/>
              <a:t>                             Soltar() con Cp1=A y Hr1=H1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pinza(A)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robot(H1)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robot(H1)</a:t>
            </a:r>
            <a:endParaRPr lang="es-ES" sz="1400"/>
          </a:p>
          <a:p>
            <a:pPr>
              <a:buNone/>
            </a:pPr>
            <a:r>
              <a:rPr lang="es-CO" sz="1400">
                <a:solidFill>
                  <a:srgbClr val="FF0000"/>
                </a:solidFill>
              </a:rPr>
              <a:t>                             </a:t>
            </a:r>
            <a:r>
              <a:rPr lang="es-CO" sz="1400">
                <a:solidFill>
                  <a:srgbClr val="996633"/>
                </a:solidFill>
              </a:rPr>
              <a:t>Coger(Cc2) con Cc2=A y Hr2=H2	</a:t>
            </a:r>
            <a:endParaRPr lang="es-CO" sz="1400">
              <a:solidFill>
                <a:srgbClr val="996633"/>
              </a:solidFill>
              <a:cs typeface="Calibri"/>
            </a:endParaRPr>
          </a:p>
          <a:p>
            <a:pPr>
              <a:buNone/>
            </a:pPr>
            <a:r>
              <a:rPr lang="es-CO" sz="1400">
                <a:sym typeface="Symbol"/>
              </a:rPr>
              <a:t>		                     </a:t>
            </a:r>
            <a:r>
              <a:rPr lang="es-CO" sz="1400"/>
              <a:t> </a:t>
            </a:r>
            <a:r>
              <a:rPr lang="es-CO" sz="1400" b="1">
                <a:solidFill>
                  <a:srgbClr val="996633"/>
                </a:solidFill>
              </a:rPr>
              <a:t>Caso 3</a:t>
            </a:r>
            <a:r>
              <a:rPr lang="es-CO" sz="1400"/>
              <a:t> incluir acción en el plan y ejecutar acción</a:t>
            </a:r>
            <a:endParaRPr lang="es-CO" sz="1400">
              <a:cs typeface="Calibri"/>
            </a:endParaRPr>
          </a:p>
          <a:p>
            <a:pPr>
              <a:buFont typeface="Arial"/>
              <a:buNone/>
            </a:pPr>
            <a:endParaRPr lang="es-ES" sz="1400"/>
          </a:p>
          <a:p>
            <a:pPr marL="0" indent="0">
              <a:buFont typeface="Arial"/>
              <a:buNone/>
            </a:pPr>
            <a:r>
              <a:rPr lang="es-CO" sz="1400" b="1">
                <a:solidFill>
                  <a:srgbClr val="7030A0"/>
                </a:solidFill>
              </a:rPr>
              <a:t>	PLAN</a:t>
            </a:r>
            <a:r>
              <a:rPr lang="es-CO" sz="1400">
                <a:solidFill>
                  <a:srgbClr val="7030A0"/>
                </a:solidFill>
              </a:rPr>
              <a:t> = {Coger(A)}</a:t>
            </a:r>
            <a:endParaRPr lang="es-ES" sz="1400">
              <a:solidFill>
                <a:srgbClr val="7030A0"/>
              </a:solidFill>
            </a:endParaRPr>
          </a:p>
          <a:p>
            <a:pPr marL="0" indent="0">
              <a:buFont typeface="Arial"/>
              <a:buNone/>
            </a:pPr>
            <a:r>
              <a:rPr lang="es-CO" sz="1400" b="1">
                <a:solidFill>
                  <a:srgbClr val="7030A0"/>
                </a:solidFill>
              </a:rPr>
              <a:t>	EC = EC2 </a:t>
            </a:r>
            <a:r>
              <a:rPr lang="es-CO" sz="1400">
                <a:solidFill>
                  <a:srgbClr val="7030A0"/>
                </a:solidFill>
              </a:rPr>
              <a:t>= {robot(H2),pinza(A),en(V,H2)}</a:t>
            </a:r>
            <a:endParaRPr lang="es-CO" sz="1400">
              <a:solidFill>
                <a:srgbClr val="7030A0"/>
              </a:solidFill>
              <a:cs typeface="Calibri"/>
            </a:endParaRPr>
          </a:p>
          <a:p>
            <a:pPr marL="0" indent="0">
              <a:buFont typeface="Arial"/>
              <a:buNone/>
            </a:pPr>
            <a:endParaRPr lang="es-ES" sz="1400"/>
          </a:p>
          <a:p>
            <a:pPr marL="0" indent="0">
              <a:buFont typeface="Arial"/>
              <a:buNone/>
            </a:pPr>
            <a:endParaRPr lang="es-ES" sz="140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55" y="2913832"/>
            <a:ext cx="2143564" cy="2126818"/>
          </a:xfrm>
          <a:prstGeom prst="rect">
            <a:avLst/>
          </a:prstGeom>
        </p:spPr>
      </p:pic>
      <p:grpSp>
        <p:nvGrpSpPr>
          <p:cNvPr id="9" name="Diagram group"/>
          <p:cNvGrpSpPr/>
          <p:nvPr/>
        </p:nvGrpSpPr>
        <p:grpSpPr>
          <a:xfrm>
            <a:off x="7495041" y="2228499"/>
            <a:ext cx="3125478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1" name="5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2" name="6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7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>
                    <a:solidFill>
                      <a:schemeClr val="bg1"/>
                    </a:solidFill>
                  </a:rPr>
                  <a:t>EC1 </a:t>
                </a:r>
                <a:r>
                  <a:rPr lang="es-CO" sz="1400">
                    <a:solidFill>
                      <a:schemeClr val="bg1"/>
                    </a:solidFill>
                  </a:rPr>
                  <a:t>= {</a:t>
                </a:r>
                <a:r>
                  <a:rPr lang="es-CO" sz="1400" b="1">
                    <a:solidFill>
                      <a:schemeClr val="bg1"/>
                    </a:solidFill>
                  </a:rPr>
                  <a:t>robot(H2)</a:t>
                </a:r>
                <a:r>
                  <a:rPr lang="es-CO" sz="1400">
                    <a:solidFill>
                      <a:schemeClr val="bg1"/>
                    </a:solidFill>
                  </a:rPr>
                  <a:t>,</a:t>
                </a:r>
                <a:r>
                  <a:rPr lang="es-CO" sz="1400">
                    <a:solidFill>
                      <a:srgbClr val="C00000"/>
                    </a:solidFill>
                  </a:rPr>
                  <a:t>en(A,H2)</a:t>
                </a:r>
                <a:r>
                  <a:rPr lang="es-CO" sz="1400">
                    <a:solidFill>
                      <a:schemeClr val="bg1"/>
                    </a:solidFill>
                  </a:rPr>
                  <a:t>,en(V,H2)}</a:t>
                </a:r>
                <a:endParaRPr lang="es-ES" sz="1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Diagram group"/>
          <p:cNvGrpSpPr/>
          <p:nvPr/>
        </p:nvGrpSpPr>
        <p:grpSpPr>
          <a:xfrm>
            <a:off x="7495041" y="5362104"/>
            <a:ext cx="3269494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5" name="9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6" name="10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11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/>
                  <a:t>EC2 </a:t>
                </a:r>
                <a:r>
                  <a:rPr lang="es-CO" sz="1400"/>
                  <a:t>= </a:t>
                </a:r>
                <a:r>
                  <a:rPr lang="es-CO" sz="1400">
                    <a:solidFill>
                      <a:schemeClr val="bg1"/>
                    </a:solidFill>
                  </a:rPr>
                  <a:t>{</a:t>
                </a:r>
                <a:r>
                  <a:rPr lang="es-CO" sz="1400" b="1">
                    <a:solidFill>
                      <a:schemeClr val="bg1"/>
                    </a:solidFill>
                  </a:rPr>
                  <a:t>robot(H2), </a:t>
                </a:r>
                <a:r>
                  <a:rPr lang="es-CO" sz="1400" b="1">
                    <a:solidFill>
                      <a:srgbClr val="00B050"/>
                    </a:solidFill>
                  </a:rPr>
                  <a:t>pinza(A)</a:t>
                </a:r>
                <a:r>
                  <a:rPr lang="es-CO" sz="1400" b="1">
                    <a:solidFill>
                      <a:schemeClr val="bg1"/>
                    </a:solidFill>
                  </a:rPr>
                  <a:t>,en(V,H2)}</a:t>
                </a:r>
                <a:endParaRPr lang="es-ES" sz="1400" b="1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00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s-ES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Pila PO_9b</a:t>
            </a:r>
            <a:endParaRPr lang="en-U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341912" y="2052399"/>
            <a:ext cx="8229600" cy="53819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/>
              <a:t>PO_9b</a:t>
            </a:r>
            <a:r>
              <a:rPr lang="es-CO" sz="1400"/>
              <a:t>	robot(H1)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en(V,H2)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robot(H1)</a:t>
            </a:r>
            <a:endParaRPr lang="es-ES" sz="1400"/>
          </a:p>
          <a:p>
            <a:pPr>
              <a:buNone/>
            </a:pPr>
            <a:r>
              <a:rPr lang="es-CO" sz="1400">
                <a:cs typeface="Calibri"/>
              </a:rPr>
              <a:t>                             en(V,H2)</a:t>
            </a:r>
          </a:p>
          <a:p>
            <a:pPr>
              <a:buNone/>
            </a:pPr>
            <a:r>
              <a:rPr lang="es-CO" sz="1400"/>
              <a:t>                             Soltar() con Cp1=A y Hr1=H1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pinza(A)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robot(H1)</a:t>
            </a:r>
            <a:endParaRPr lang="es-ES" sz="1400"/>
          </a:p>
          <a:p>
            <a:pPr>
              <a:buNone/>
            </a:pPr>
            <a:r>
              <a:rPr lang="es-CO" sz="1400"/>
              <a:t>                             </a:t>
            </a:r>
            <a:r>
              <a:rPr lang="es-CO" sz="1400">
                <a:solidFill>
                  <a:srgbClr val="C00000"/>
                </a:solidFill>
              </a:rPr>
              <a:t>robot(H1)</a:t>
            </a:r>
            <a:endParaRPr lang="es-CO" sz="1400">
              <a:solidFill>
                <a:srgbClr val="C00000"/>
              </a:solidFill>
              <a:cs typeface="Calibri"/>
            </a:endParaRPr>
          </a:p>
          <a:p>
            <a:pPr>
              <a:buNone/>
            </a:pPr>
            <a:r>
              <a:rPr lang="es-CO" sz="1400" b="1"/>
              <a:t>			</a:t>
            </a:r>
            <a:r>
              <a:rPr lang="es-CO" sz="1400">
                <a:sym typeface="Symbol"/>
              </a:rPr>
              <a:t>       </a:t>
            </a:r>
            <a:r>
              <a:rPr lang="es-CO" sz="1400"/>
              <a:t> </a:t>
            </a:r>
            <a:r>
              <a:rPr lang="es-CO" sz="1400" b="1">
                <a:solidFill>
                  <a:srgbClr val="C00000"/>
                </a:solidFill>
              </a:rPr>
              <a:t>Caso 2</a:t>
            </a:r>
            <a:r>
              <a:rPr lang="es-CO" sz="1400"/>
              <a:t> incluir acción en Pasar PO</a:t>
            </a:r>
            <a:endParaRPr lang="es-CO" sz="1400">
              <a:cs typeface="Calibri"/>
            </a:endParaRPr>
          </a:p>
          <a:p>
            <a:pPr>
              <a:buFont typeface="Arial"/>
              <a:buNone/>
            </a:pPr>
            <a:endParaRPr lang="es-CO" sz="1400" b="1"/>
          </a:p>
          <a:p>
            <a:pPr>
              <a:buNone/>
            </a:pPr>
            <a:r>
              <a:rPr lang="es-CO" sz="1400" b="1">
                <a:solidFill>
                  <a:schemeClr val="accent1">
                    <a:lumMod val="75000"/>
                  </a:schemeClr>
                </a:solidFill>
              </a:rPr>
              <a:t>				Pasar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CO" sz="1400" err="1">
                <a:solidFill>
                  <a:schemeClr val="accent1">
                    <a:lumMod val="75000"/>
                  </a:schemeClr>
                </a:solidFill>
              </a:rPr>
              <a:t>Hi,Hf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) 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  pasar de Hi a Hf con Hf=H1</a:t>
            </a:r>
            <a:endParaRPr lang="es-ES" sz="140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sz="1400">
                <a:solidFill>
                  <a:schemeClr val="accent1">
                    <a:lumMod val="75000"/>
                  </a:schemeClr>
                </a:solidFill>
              </a:rPr>
              <a:t>				    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LP:   robot(Hi)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 puerta(</a:t>
            </a:r>
            <a:r>
              <a:rPr lang="es-CO" sz="1400" err="1">
                <a:solidFill>
                  <a:schemeClr val="accent1">
                    <a:lumMod val="75000"/>
                  </a:schemeClr>
                </a:solidFill>
              </a:rPr>
              <a:t>Hi,Hf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CO" sz="14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buNone/>
            </a:pP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				     LB:   robot(Hi)</a:t>
            </a:r>
            <a:endParaRPr lang="es-CO" sz="14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buNone/>
            </a:pP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				     LA:   robot(Hf)</a:t>
            </a:r>
            <a:endParaRPr lang="es-CO" sz="14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buFont typeface="Arial"/>
              <a:buNone/>
            </a:pPr>
            <a:endParaRPr lang="es-ES" sz="1400">
              <a:solidFill>
                <a:srgbClr val="FF0000"/>
              </a:solidFill>
            </a:endParaRPr>
          </a:p>
          <a:p>
            <a:endParaRPr lang="es-ES" sz="1400"/>
          </a:p>
        </p:txBody>
      </p:sp>
      <p:grpSp>
        <p:nvGrpSpPr>
          <p:cNvPr id="18" name="20 Grupo"/>
          <p:cNvGrpSpPr/>
          <p:nvPr/>
        </p:nvGrpSpPr>
        <p:grpSpPr>
          <a:xfrm>
            <a:off x="2933752" y="4039210"/>
            <a:ext cx="1368152" cy="1646735"/>
            <a:chOff x="2051720" y="5229200"/>
            <a:chExt cx="1368152" cy="1080120"/>
          </a:xfrm>
        </p:grpSpPr>
        <p:cxnSp>
          <p:nvCxnSpPr>
            <p:cNvPr id="19" name="13 Conector recto"/>
            <p:cNvCxnSpPr/>
            <p:nvPr/>
          </p:nvCxnSpPr>
          <p:spPr>
            <a:xfrm flipH="1">
              <a:off x="2051720" y="6309320"/>
              <a:ext cx="136815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7 Conector recto"/>
            <p:cNvCxnSpPr/>
            <p:nvPr/>
          </p:nvCxnSpPr>
          <p:spPr>
            <a:xfrm>
              <a:off x="2051720" y="5229200"/>
              <a:ext cx="0" cy="1080120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s-ES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Pila PO_10b</a:t>
            </a:r>
            <a:endParaRPr lang="en-U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249293" y="2101865"/>
            <a:ext cx="8676456" cy="38652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/>
              <a:t>PO_10b</a:t>
            </a:r>
          </a:p>
          <a:p>
            <a:pPr marL="0" indent="0">
              <a:buFont typeface="Arial"/>
              <a:buNone/>
            </a:pPr>
            <a:r>
              <a:rPr lang="es-ES" sz="1400"/>
              <a:t>	robot(H1) </a:t>
            </a:r>
            <a:r>
              <a:rPr lang="es-CO" sz="1400">
                <a:sym typeface="Symbol"/>
              </a:rPr>
              <a:t></a:t>
            </a:r>
            <a:r>
              <a:rPr lang="es-ES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ES" sz="1400"/>
              <a:t> en(V,H2)</a:t>
            </a:r>
            <a:endParaRPr lang="es-ES" sz="140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s-ES" sz="1400"/>
              <a:t>	robot(H1)</a:t>
            </a:r>
            <a:endParaRPr lang="es-ES" sz="140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s-ES" sz="1400">
                <a:cs typeface="Calibri"/>
              </a:rPr>
              <a:t>	en(V,H2)</a:t>
            </a:r>
          </a:p>
          <a:p>
            <a:pPr marL="0" indent="0">
              <a:buFont typeface="Arial"/>
              <a:buNone/>
            </a:pPr>
            <a:r>
              <a:rPr lang="es-ES" sz="1400"/>
              <a:t>	Soltar() con Cp1=A y Hr1=H1</a:t>
            </a:r>
            <a:endParaRPr lang="es-ES" sz="140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s-ES" sz="1400"/>
              <a:t>	pinza(A) </a:t>
            </a:r>
            <a:r>
              <a:rPr lang="es-CO" sz="1400">
                <a:sym typeface="Symbol"/>
              </a:rPr>
              <a:t></a:t>
            </a:r>
            <a:r>
              <a:rPr lang="es-ES" sz="1400"/>
              <a:t> robot(H1)</a:t>
            </a:r>
            <a:endParaRPr lang="es-ES" sz="140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s-ES" sz="1400"/>
              <a:t>	</a:t>
            </a:r>
            <a:r>
              <a:rPr lang="es-ES" sz="1400">
                <a:solidFill>
                  <a:srgbClr val="996633"/>
                </a:solidFill>
              </a:rPr>
              <a:t>Pasar(Hi2,Hf2) con Hf2=H1, Hi2=H2 </a:t>
            </a:r>
            <a:r>
              <a:rPr lang="es-CO" sz="1400">
                <a:solidFill>
                  <a:srgbClr val="996633"/>
                </a:solidFill>
                <a:sym typeface="Symbol"/>
              </a:rPr>
              <a:t></a:t>
            </a:r>
            <a:r>
              <a:rPr lang="es-ES" sz="1400">
                <a:solidFill>
                  <a:srgbClr val="996633"/>
                </a:solidFill>
              </a:rPr>
              <a:t> Caso 3 incluir acción en el plan y ejecutarla</a:t>
            </a:r>
            <a:endParaRPr lang="es-ES" sz="1400">
              <a:solidFill>
                <a:srgbClr val="996633"/>
              </a:solidFill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s-ES" sz="1400">
                <a:solidFill>
                  <a:srgbClr val="0070C0"/>
                </a:solidFill>
              </a:rPr>
              <a:t>	robot(H2)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</a:t>
            </a:r>
            <a:r>
              <a:rPr lang="es-ES" sz="1400">
                <a:solidFill>
                  <a:srgbClr val="0070C0"/>
                </a:solidFill>
              </a:rPr>
              <a:t> puerta(H2,H1)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>
                <a:solidFill>
                  <a:srgbClr val="0070C0"/>
                </a:solidFill>
              </a:rPr>
              <a:t>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</a:t>
            </a:r>
            <a:r>
              <a:rPr lang="es-ES" sz="1400">
                <a:solidFill>
                  <a:srgbClr val="0070C0"/>
                </a:solidFill>
              </a:rPr>
              <a:t> EC2 y por los axiomas a3 y a4</a:t>
            </a:r>
            <a:r>
              <a:rPr lang="es-CO" sz="1400">
                <a:solidFill>
                  <a:srgbClr val="0070C0"/>
                </a:solidFill>
                <a:sym typeface="Symbol"/>
              </a:rPr>
              <a:t> </a:t>
            </a:r>
            <a:r>
              <a:rPr lang="es-ES" sz="1400">
                <a:solidFill>
                  <a:srgbClr val="0070C0"/>
                </a:solidFill>
              </a:rPr>
              <a:t> Caso 1 se cumple</a:t>
            </a:r>
            <a:endParaRPr lang="es-ES" sz="1400">
              <a:solidFill>
                <a:srgbClr val="0070C0"/>
              </a:solidFill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s-ES" sz="1400">
                <a:solidFill>
                  <a:srgbClr val="0070C0"/>
                </a:solidFill>
              </a:rPr>
              <a:t>	robot(H2)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>
                <a:solidFill>
                  <a:srgbClr val="0070C0"/>
                </a:solidFill>
              </a:rPr>
              <a:t>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</a:t>
            </a:r>
            <a:r>
              <a:rPr lang="es-ES" sz="1400">
                <a:solidFill>
                  <a:srgbClr val="0070C0"/>
                </a:solidFill>
              </a:rPr>
              <a:t> EC2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>
                <a:solidFill>
                  <a:srgbClr val="0070C0"/>
                </a:solidFill>
              </a:rPr>
              <a:t> objetivo se cumple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>
                <a:solidFill>
                  <a:srgbClr val="0070C0"/>
                </a:solidFill>
              </a:rPr>
              <a:t> Caso 1 eliminarlo de la pila</a:t>
            </a:r>
            <a:endParaRPr lang="es-ES" sz="1400">
              <a:solidFill>
                <a:srgbClr val="0070C0"/>
              </a:solidFill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s-ES" sz="1400">
                <a:solidFill>
                  <a:srgbClr val="0070C0"/>
                </a:solidFill>
              </a:rPr>
              <a:t>	puerta(H2,H1)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>
                <a:solidFill>
                  <a:srgbClr val="0070C0"/>
                </a:solidFill>
              </a:rPr>
              <a:t> se cumple por los axiomas a3 y a4 con Hi2=H2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 Caso 1 </a:t>
            </a:r>
            <a:r>
              <a:rPr lang="es-ES" sz="1400">
                <a:solidFill>
                  <a:srgbClr val="0070C0"/>
                </a:solidFill>
              </a:rPr>
              <a:t>eliminarlo</a:t>
            </a:r>
            <a:endParaRPr lang="es-ES" sz="1400">
              <a:solidFill>
                <a:srgbClr val="0070C0"/>
              </a:solidFill>
              <a:cs typeface="Calibri"/>
            </a:endParaRPr>
          </a:p>
          <a:p>
            <a:endParaRPr lang="es-ES" sz="1400">
              <a:solidFill>
                <a:srgbClr val="996633"/>
              </a:solidFill>
            </a:endParaRPr>
          </a:p>
          <a:p>
            <a:pPr marL="0" indent="0">
              <a:buFont typeface="Arial"/>
              <a:buNone/>
            </a:pPr>
            <a:r>
              <a:rPr lang="es-ES" sz="1400" b="1">
                <a:solidFill>
                  <a:srgbClr val="7030A0"/>
                </a:solidFill>
              </a:rPr>
              <a:t>	PLAN = {Coger(A), Pasar(H2,H1)}</a:t>
            </a:r>
            <a:endParaRPr lang="es-ES" sz="1400" b="1">
              <a:solidFill>
                <a:srgbClr val="7030A0"/>
              </a:solidFill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s-ES" sz="1400" b="1">
                <a:solidFill>
                  <a:srgbClr val="7030A0"/>
                </a:solidFill>
              </a:rPr>
              <a:t>	EC = EC3 = {robot(H1),pinza(A),en(V,H2)}</a:t>
            </a:r>
            <a:endParaRPr lang="es-ES" sz="1400" b="1">
              <a:solidFill>
                <a:srgbClr val="7030A0"/>
              </a:solidFill>
              <a:cs typeface="Calibri"/>
            </a:endParaRPr>
          </a:p>
          <a:p>
            <a:endParaRPr lang="es-ES" sz="1400"/>
          </a:p>
        </p:txBody>
      </p:sp>
      <p:pic>
        <p:nvPicPr>
          <p:cNvPr id="11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71" y="1636638"/>
            <a:ext cx="2477121" cy="1857841"/>
          </a:xfrm>
          <a:prstGeom prst="rect">
            <a:avLst/>
          </a:prstGeom>
        </p:spPr>
      </p:pic>
      <p:pic>
        <p:nvPicPr>
          <p:cNvPr id="12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71" y="4763859"/>
            <a:ext cx="2474932" cy="1856199"/>
          </a:xfrm>
          <a:prstGeom prst="rect">
            <a:avLst/>
          </a:prstGeom>
        </p:spPr>
      </p:pic>
      <p:grpSp>
        <p:nvGrpSpPr>
          <p:cNvPr id="13" name="Diagram group"/>
          <p:cNvGrpSpPr/>
          <p:nvPr/>
        </p:nvGrpSpPr>
        <p:grpSpPr>
          <a:xfrm>
            <a:off x="8333871" y="3938209"/>
            <a:ext cx="3269494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4" name="6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5" name="7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8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/>
                  <a:t>EC3 </a:t>
                </a:r>
                <a:r>
                  <a:rPr lang="es-CO" sz="1400"/>
                  <a:t>= </a:t>
                </a:r>
                <a:r>
                  <a:rPr lang="es-CO" sz="1400">
                    <a:solidFill>
                      <a:schemeClr val="bg1"/>
                    </a:solidFill>
                  </a:rPr>
                  <a:t>{</a:t>
                </a:r>
                <a:r>
                  <a:rPr lang="es-CO" sz="1400" b="1">
                    <a:solidFill>
                      <a:srgbClr val="00B050"/>
                    </a:solidFill>
                  </a:rPr>
                  <a:t>robot(H1)</a:t>
                </a:r>
                <a:r>
                  <a:rPr lang="es-CO" sz="1400" b="1">
                    <a:solidFill>
                      <a:schemeClr val="bg1"/>
                    </a:solidFill>
                  </a:rPr>
                  <a:t>,pinza(A),en(V,H2)}</a:t>
                </a:r>
                <a:endParaRPr lang="es-ES" sz="1400" b="1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44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TERMINAR Si la Pila está Vacía</a:t>
            </a: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467324" y="1899986"/>
            <a:ext cx="8363272" cy="518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/>
              <a:t>PO_11b</a:t>
            </a:r>
          </a:p>
          <a:p>
            <a:pPr marL="0" indent="0">
              <a:buFont typeface="Arial"/>
              <a:buNone/>
            </a:pPr>
            <a:r>
              <a:rPr lang="es-CO"/>
              <a:t>	robot(H1) </a:t>
            </a:r>
            <a:r>
              <a:rPr lang="es-CO">
                <a:sym typeface="Symbol"/>
              </a:rPr>
              <a:t></a:t>
            </a:r>
            <a:r>
              <a:rPr lang="es-CO"/>
              <a:t> en(A,H1) </a:t>
            </a:r>
            <a:r>
              <a:rPr lang="es-CO">
                <a:sym typeface="Symbol"/>
              </a:rPr>
              <a:t></a:t>
            </a:r>
            <a:r>
              <a:rPr lang="es-CO"/>
              <a:t> en(V,H2)</a:t>
            </a:r>
            <a:endParaRPr lang="es-ES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s-ES"/>
              <a:t>	</a:t>
            </a:r>
            <a:r>
              <a:rPr lang="es-CO"/>
              <a:t>robot(H1)</a:t>
            </a:r>
            <a:endParaRPr lang="es-ES">
              <a:cs typeface="Calibri"/>
            </a:endParaRPr>
          </a:p>
          <a:p>
            <a:pPr marL="0" indent="0">
              <a:buNone/>
            </a:pPr>
            <a:r>
              <a:rPr lang="es-CO">
                <a:solidFill>
                  <a:srgbClr val="000000"/>
                </a:solidFill>
                <a:cs typeface="Calibri"/>
              </a:rPr>
              <a:t>                  </a:t>
            </a:r>
            <a:r>
              <a:rPr lang="es-CO">
                <a:ea typeface="+mn-lt"/>
                <a:cs typeface="+mn-lt"/>
              </a:rPr>
              <a:t>   </a:t>
            </a:r>
            <a:r>
              <a:rPr lang="es-ES">
                <a:ea typeface="+mn-lt"/>
                <a:cs typeface="+mn-lt"/>
              </a:rPr>
              <a:t>en(V,H2)</a:t>
            </a:r>
          </a:p>
          <a:p>
            <a:pPr marL="0" indent="0">
              <a:buNone/>
            </a:pPr>
            <a:r>
              <a:rPr lang="es-CO"/>
              <a:t>                     Soltar() con Cp1=A y Hr1=H1 </a:t>
            </a:r>
            <a:endParaRPr lang="es-CO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s-CO">
                <a:solidFill>
                  <a:srgbClr val="996633"/>
                </a:solidFill>
              </a:rPr>
              <a:t>                      pinza(A) </a:t>
            </a:r>
            <a:r>
              <a:rPr lang="es-CO">
                <a:sym typeface="Symbol"/>
              </a:rPr>
              <a:t></a:t>
            </a:r>
            <a:r>
              <a:rPr lang="es-CO">
                <a:solidFill>
                  <a:srgbClr val="996633"/>
                </a:solidFill>
              </a:rPr>
              <a:t> robot(H1)</a:t>
            </a:r>
            <a:endParaRPr lang="es-CO">
              <a:solidFill>
                <a:srgbClr val="000000"/>
              </a:solidFill>
              <a:cs typeface="Calibri"/>
            </a:endParaRPr>
          </a:p>
          <a:p>
            <a:pPr>
              <a:buNone/>
            </a:pPr>
            <a:r>
              <a:rPr lang="es-CO">
                <a:sym typeface="Symbol"/>
              </a:rPr>
              <a:t>		       </a:t>
            </a:r>
            <a:r>
              <a:rPr lang="es-CO"/>
              <a:t> </a:t>
            </a:r>
            <a:r>
              <a:rPr lang="es-CO">
                <a:solidFill>
                  <a:srgbClr val="996633"/>
                </a:solidFill>
              </a:rPr>
              <a:t>Caso 1 </a:t>
            </a:r>
            <a:r>
              <a:rPr lang="es-CO"/>
              <a:t>se cumple</a:t>
            </a:r>
            <a:endParaRPr lang="es-CO">
              <a:cs typeface="Calibri"/>
            </a:endParaRPr>
          </a:p>
          <a:p>
            <a:pPr>
              <a:buNone/>
            </a:pPr>
            <a:endParaRPr lang="es-CO">
              <a:cs typeface="Calibri"/>
            </a:endParaRPr>
          </a:p>
          <a:p>
            <a:r>
              <a:rPr lang="es-CO" b="1"/>
              <a:t>PO_12b</a:t>
            </a:r>
            <a:endParaRPr lang="es-CO" b="1">
              <a:cs typeface="Calibri"/>
            </a:endParaRPr>
          </a:p>
          <a:p>
            <a:pPr marL="0" indent="0">
              <a:buNone/>
            </a:pPr>
            <a:r>
              <a:rPr lang="es-CO">
                <a:ea typeface="+mn-lt"/>
                <a:cs typeface="+mn-lt"/>
              </a:rPr>
              <a:t>                     robot(H1) </a:t>
            </a:r>
            <a:r>
              <a:rPr lang="es-CO">
                <a:sym typeface="Symbol"/>
              </a:rPr>
              <a:t></a:t>
            </a:r>
            <a:r>
              <a:rPr lang="es-CO">
                <a:ea typeface="+mn-lt"/>
                <a:cs typeface="+mn-lt"/>
              </a:rPr>
              <a:t> en(A,H1) </a:t>
            </a:r>
            <a:r>
              <a:rPr lang="es-CO">
                <a:sym typeface="Symbol"/>
              </a:rPr>
              <a:t></a:t>
            </a:r>
            <a:r>
              <a:rPr lang="es-CO">
                <a:ea typeface="+mn-lt"/>
                <a:cs typeface="+mn-lt"/>
              </a:rPr>
              <a:t> en(V,H2)</a:t>
            </a: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r>
              <a:rPr lang="es-CO">
                <a:ea typeface="+mn-lt"/>
                <a:cs typeface="+mn-lt"/>
              </a:rPr>
              <a:t>                     robot(H1)</a:t>
            </a: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r>
              <a:rPr lang="es-CO">
                <a:solidFill>
                  <a:srgbClr val="000000"/>
                </a:solidFill>
                <a:ea typeface="+mn-lt"/>
                <a:cs typeface="+mn-lt"/>
              </a:rPr>
              <a:t>                   </a:t>
            </a:r>
            <a:r>
              <a:rPr lang="es-CO">
                <a:ea typeface="+mn-lt"/>
                <a:cs typeface="+mn-lt"/>
              </a:rPr>
              <a:t>  </a:t>
            </a:r>
            <a:r>
              <a:rPr lang="es-ES">
                <a:ea typeface="+mn-lt"/>
                <a:cs typeface="+mn-lt"/>
              </a:rPr>
              <a:t>en(V,H2)</a:t>
            </a:r>
            <a:endParaRPr lang="es-CO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CO">
                <a:solidFill>
                  <a:srgbClr val="996633"/>
                </a:solidFill>
                <a:ea typeface="+mn-lt"/>
                <a:cs typeface="+mn-lt"/>
              </a:rPr>
              <a:t>                      Soltar() con Cp1=A y Hr1=H1 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s-CO">
                <a:cs typeface="Calibri"/>
              </a:rPr>
              <a:t>                                 </a:t>
            </a:r>
            <a:r>
              <a:rPr lang="es-CO">
                <a:sym typeface="Symbol"/>
              </a:rPr>
              <a:t>  </a:t>
            </a:r>
            <a:r>
              <a:rPr lang="es-CO">
                <a:ea typeface="+mn-lt"/>
                <a:cs typeface="+mn-lt"/>
              </a:rPr>
              <a:t> </a:t>
            </a:r>
            <a:r>
              <a:rPr lang="es-CO">
                <a:solidFill>
                  <a:srgbClr val="996633"/>
                </a:solidFill>
                <a:ea typeface="+mn-lt"/>
                <a:cs typeface="+mn-lt"/>
              </a:rPr>
              <a:t>Caso 3</a:t>
            </a:r>
            <a:r>
              <a:rPr lang="es-CO">
                <a:ea typeface="+mn-lt"/>
                <a:cs typeface="+mn-lt"/>
              </a:rPr>
              <a:t> incluir acción en el plan y ejecutarla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s-CO">
              <a:ea typeface="+mn-lt"/>
              <a:cs typeface="+mn-lt"/>
            </a:endParaRPr>
          </a:p>
          <a:p>
            <a:pPr>
              <a:buNone/>
            </a:pPr>
            <a:r>
              <a:rPr lang="es-CO" b="1">
                <a:solidFill>
                  <a:srgbClr val="7030A0"/>
                </a:solidFill>
                <a:ea typeface="+mn-lt"/>
                <a:cs typeface="+mn-lt"/>
              </a:rPr>
              <a:t>                      PLAN = {Coger(A), Pasar(H2,H1),Soltar()}</a:t>
            </a: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r>
              <a:rPr lang="es-CO" b="1">
                <a:solidFill>
                  <a:srgbClr val="7030A0"/>
                </a:solidFill>
                <a:ea typeface="+mn-lt"/>
                <a:cs typeface="+mn-lt"/>
              </a:rPr>
              <a:t>                      EC = EC4 = {robot(H1),en(A,H1),en(V,H2)}</a:t>
            </a:r>
            <a:endParaRPr lang="es-CO">
              <a:cs typeface="Calibri"/>
            </a:endParaRPr>
          </a:p>
          <a:p>
            <a:pPr marL="0" indent="0">
              <a:buFont typeface="Arial"/>
              <a:buNone/>
            </a:pPr>
            <a:endParaRPr lang="es-CO">
              <a:solidFill>
                <a:srgbClr val="000000"/>
              </a:solidFill>
              <a:cs typeface="Calibri"/>
            </a:endParaRPr>
          </a:p>
          <a:p>
            <a:endParaRPr lang="es-ES"/>
          </a:p>
        </p:txBody>
      </p:sp>
      <p:pic>
        <p:nvPicPr>
          <p:cNvPr id="13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60" y="3502164"/>
            <a:ext cx="2448272" cy="1836204"/>
          </a:xfrm>
          <a:prstGeom prst="rect">
            <a:avLst/>
          </a:prstGeom>
        </p:spPr>
      </p:pic>
      <p:grpSp>
        <p:nvGrpSpPr>
          <p:cNvPr id="14" name="Diagram group"/>
          <p:cNvGrpSpPr/>
          <p:nvPr/>
        </p:nvGrpSpPr>
        <p:grpSpPr>
          <a:xfrm>
            <a:off x="8195849" y="2418078"/>
            <a:ext cx="3269494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5" name="5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6" name="6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7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/>
                  <a:t>EC4 </a:t>
                </a:r>
                <a:r>
                  <a:rPr lang="es-CO" sz="1400"/>
                  <a:t>= </a:t>
                </a:r>
                <a:r>
                  <a:rPr lang="es-CO" sz="1400">
                    <a:solidFill>
                      <a:schemeClr val="bg1"/>
                    </a:solidFill>
                  </a:rPr>
                  <a:t>{</a:t>
                </a:r>
                <a:r>
                  <a:rPr lang="es-CO" sz="1400" b="1">
                    <a:solidFill>
                      <a:schemeClr val="bg1"/>
                    </a:solidFill>
                  </a:rPr>
                  <a:t>robot(H1),</a:t>
                </a:r>
                <a:r>
                  <a:rPr lang="es-CO" sz="1400" b="1">
                    <a:solidFill>
                      <a:srgbClr val="00B050"/>
                    </a:solidFill>
                  </a:rPr>
                  <a:t>en(A,H1)</a:t>
                </a:r>
                <a:r>
                  <a:rPr lang="es-CO" sz="1400" b="1">
                    <a:solidFill>
                      <a:schemeClr val="bg1"/>
                    </a:solidFill>
                  </a:rPr>
                  <a:t>,en(V,H2)}</a:t>
                </a:r>
                <a:endParaRPr lang="es-ES" sz="1400" b="1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362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TERMINAR Si la Pila está Vacía</a:t>
            </a: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467324" y="1899986"/>
            <a:ext cx="8363272" cy="518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/>
              <a:t>PO_13b</a:t>
            </a:r>
            <a:endParaRPr lang="es-CO" b="1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s-CO"/>
              <a:t>	robot(H1) </a:t>
            </a:r>
            <a:r>
              <a:rPr lang="es-CO">
                <a:sym typeface="Symbol"/>
              </a:rPr>
              <a:t></a:t>
            </a:r>
            <a:r>
              <a:rPr lang="es-CO"/>
              <a:t> en(A,H1) </a:t>
            </a:r>
            <a:r>
              <a:rPr lang="es-CO">
                <a:sym typeface="Symbol"/>
              </a:rPr>
              <a:t></a:t>
            </a:r>
            <a:r>
              <a:rPr lang="es-CO"/>
              <a:t> en(V,H2)</a:t>
            </a:r>
            <a:endParaRPr lang="es-CO">
              <a:cs typeface="Calibri"/>
            </a:endParaRPr>
          </a:p>
          <a:p>
            <a:pPr marL="0" indent="0">
              <a:buNone/>
            </a:pPr>
            <a:r>
              <a:rPr lang="es-CO">
                <a:cs typeface="Calibri"/>
              </a:rPr>
              <a:t>                     robot(H1)</a:t>
            </a:r>
            <a:endParaRPr lang="es-CO"/>
          </a:p>
          <a:p>
            <a:pPr marL="0" indent="0">
              <a:buNone/>
            </a:pPr>
            <a:r>
              <a:rPr lang="es-CO"/>
              <a:t>                     en(V,H2)</a:t>
            </a:r>
            <a:r>
              <a:rPr lang="es-CO">
                <a:sym typeface="Symbol"/>
              </a:rPr>
              <a:t></a:t>
            </a:r>
            <a:r>
              <a:rPr lang="es-CO"/>
              <a:t> </a:t>
            </a:r>
            <a:r>
              <a:rPr lang="es-CO">
                <a:sym typeface="Symbol"/>
              </a:rPr>
              <a:t></a:t>
            </a:r>
            <a:r>
              <a:rPr lang="es-CO"/>
              <a:t> EC4</a:t>
            </a:r>
            <a:r>
              <a:rPr lang="es-CO">
                <a:sym typeface="Symbol"/>
              </a:rPr>
              <a:t></a:t>
            </a:r>
            <a:r>
              <a:rPr lang="es-CO"/>
              <a:t> objetivo se cumple </a:t>
            </a:r>
            <a:r>
              <a:rPr lang="es-CO">
                <a:sym typeface="Symbol"/>
              </a:rPr>
              <a:t></a:t>
            </a:r>
            <a:r>
              <a:rPr lang="es-CO"/>
              <a:t> </a:t>
            </a:r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/>
              <a:t> eliminarlo</a:t>
            </a:r>
            <a:endParaRPr lang="es-CO">
              <a:cs typeface="Calibri"/>
            </a:endParaRPr>
          </a:p>
          <a:p>
            <a:pPr marL="0" indent="0">
              <a:buFont typeface="Arial"/>
              <a:buNone/>
            </a:pPr>
            <a:endParaRPr lang="es-ES"/>
          </a:p>
          <a:p>
            <a:r>
              <a:rPr lang="es-CO" b="1">
                <a:ea typeface="+mn-lt"/>
                <a:cs typeface="+mn-lt"/>
              </a:rPr>
              <a:t>PO_14b</a:t>
            </a:r>
            <a:endParaRPr lang="es-CO">
              <a:ea typeface="+mn-lt"/>
              <a:cs typeface="+mn-lt"/>
            </a:endParaRPr>
          </a:p>
          <a:p>
            <a:pPr marL="0" indent="0">
              <a:buNone/>
            </a:pPr>
            <a:r>
              <a:rPr lang="es-CO">
                <a:ea typeface="+mn-lt"/>
                <a:cs typeface="+mn-lt"/>
              </a:rPr>
              <a:t>	robot(H1) </a:t>
            </a:r>
            <a:r>
              <a:rPr lang="es-CO">
                <a:sym typeface="Symbol"/>
              </a:rPr>
              <a:t></a:t>
            </a:r>
            <a:r>
              <a:rPr lang="es-CO">
                <a:ea typeface="+mn-lt"/>
                <a:cs typeface="+mn-lt"/>
              </a:rPr>
              <a:t> en(A,H1) </a:t>
            </a:r>
            <a:r>
              <a:rPr lang="es-CO">
                <a:sym typeface="Symbol"/>
              </a:rPr>
              <a:t></a:t>
            </a:r>
            <a:r>
              <a:rPr lang="es-CO">
                <a:ea typeface="+mn-lt"/>
                <a:cs typeface="+mn-lt"/>
              </a:rPr>
              <a:t> en(V,H2) </a:t>
            </a:r>
            <a:r>
              <a:rPr lang="es-CO"/>
              <a:t> </a:t>
            </a:r>
            <a:endParaRPr lang="es-CO">
              <a:ea typeface="+mn-lt"/>
              <a:cs typeface="+mn-lt"/>
            </a:endParaRPr>
          </a:p>
          <a:p>
            <a:pPr marL="0" indent="0">
              <a:buNone/>
            </a:pPr>
            <a:r>
              <a:rPr lang="es-CO">
                <a:ea typeface="+mn-lt"/>
                <a:cs typeface="+mn-lt"/>
              </a:rPr>
              <a:t> </a:t>
            </a:r>
            <a:r>
              <a:rPr lang="es-CO"/>
              <a:t>                    robot(H1) </a:t>
            </a:r>
            <a:r>
              <a:rPr lang="es-CO">
                <a:sym typeface="Symbol"/>
              </a:rPr>
              <a:t></a:t>
            </a:r>
            <a:r>
              <a:rPr lang="es-CO">
                <a:ea typeface="+mn-lt"/>
                <a:cs typeface="+mn-lt"/>
              </a:rPr>
              <a:t> EC4</a:t>
            </a:r>
            <a:r>
              <a:rPr lang="es-CO">
                <a:sym typeface="Symbol"/>
              </a:rPr>
              <a:t></a:t>
            </a:r>
            <a:r>
              <a:rPr lang="es-CO">
                <a:ea typeface="+mn-lt"/>
                <a:cs typeface="+mn-lt"/>
              </a:rPr>
              <a:t> objetivo se cumple </a:t>
            </a:r>
            <a:r>
              <a:rPr lang="es-CO">
                <a:sym typeface="Symbol"/>
              </a:rPr>
              <a:t>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Caso 1</a:t>
            </a:r>
            <a:r>
              <a:rPr lang="es-CO">
                <a:ea typeface="+mn-lt"/>
                <a:cs typeface="+mn-lt"/>
              </a:rPr>
              <a:t> eliminarlo</a:t>
            </a:r>
            <a:endParaRPr lang="es-CO"/>
          </a:p>
          <a:p>
            <a:pPr marL="0" indent="0">
              <a:buNone/>
            </a:pPr>
            <a:endParaRPr lang="es-CO">
              <a:cs typeface="Calibri"/>
            </a:endParaRPr>
          </a:p>
          <a:p>
            <a:r>
              <a:rPr lang="es-CO" b="1">
                <a:cs typeface="Calibri"/>
              </a:rPr>
              <a:t>PO_15b</a:t>
            </a:r>
            <a:endParaRPr lang="es-CO">
              <a:ea typeface="+mn-lt"/>
              <a:cs typeface="+mn-lt"/>
            </a:endParaRPr>
          </a:p>
          <a:p>
            <a:pPr marL="0" indent="0">
              <a:buNone/>
            </a:pPr>
            <a:r>
              <a:rPr lang="es-CO">
                <a:cs typeface="Calibri"/>
              </a:rPr>
              <a:t>                     robot(H1) </a:t>
            </a:r>
            <a:r>
              <a:rPr lang="es-CO">
                <a:sym typeface="Symbol"/>
              </a:rPr>
              <a:t>  </a:t>
            </a:r>
            <a:r>
              <a:rPr lang="es-CO">
                <a:cs typeface="Calibri"/>
              </a:rPr>
              <a:t> en(A,H1) </a:t>
            </a:r>
            <a:r>
              <a:rPr lang="es-CO">
                <a:sym typeface="Symbol"/>
              </a:rPr>
              <a:t>  </a:t>
            </a:r>
            <a:r>
              <a:rPr lang="es-CO">
                <a:cs typeface="Calibri"/>
              </a:rPr>
              <a:t> en(V,H2) </a:t>
            </a:r>
            <a:r>
              <a:rPr lang="es-CO">
                <a:sym typeface="Symbol"/>
              </a:rPr>
              <a:t>  </a:t>
            </a:r>
            <a:r>
              <a:rPr lang="es-CO">
                <a:cs typeface="Calibri"/>
              </a:rPr>
              <a:t> EC4</a:t>
            </a:r>
            <a:r>
              <a:rPr lang="es-CO">
                <a:sym typeface="Symbol"/>
              </a:rPr>
              <a:t>  </a:t>
            </a:r>
            <a:r>
              <a:rPr lang="es-CO">
                <a:cs typeface="Calibri"/>
              </a:rPr>
              <a:t> objetivo se cumple </a:t>
            </a:r>
            <a:r>
              <a:rPr lang="es-CO">
                <a:sym typeface="Symbol"/>
              </a:rPr>
              <a:t>  </a:t>
            </a:r>
            <a:r>
              <a:rPr lang="es-CO">
                <a:cs typeface="Calibri"/>
              </a:rPr>
              <a:t> </a:t>
            </a:r>
            <a:r>
              <a:rPr lang="es-CO">
                <a:solidFill>
                  <a:schemeClr val="accent2">
                    <a:lumMod val="75000"/>
                  </a:schemeClr>
                </a:solidFill>
                <a:cs typeface="Calibri"/>
              </a:rPr>
              <a:t>Caso 1</a:t>
            </a:r>
            <a:r>
              <a:rPr lang="es-CO">
                <a:cs typeface="Calibri"/>
              </a:rPr>
              <a:t> eliminarlo</a:t>
            </a:r>
            <a:endParaRPr lang="es-CO">
              <a:ea typeface="+mn-lt"/>
              <a:cs typeface="+mn-lt"/>
            </a:endParaRPr>
          </a:p>
          <a:p>
            <a:pPr marL="0" indent="0">
              <a:buFont typeface="Arial"/>
              <a:buNone/>
            </a:pPr>
            <a:endParaRPr lang="es-CO" b="1">
              <a:cs typeface="Calibri"/>
            </a:endParaRPr>
          </a:p>
          <a:p>
            <a:pPr marL="0" indent="0">
              <a:buNone/>
            </a:pPr>
            <a:endParaRPr lang="es-CO" b="1"/>
          </a:p>
          <a:p>
            <a:r>
              <a:rPr lang="es-CO" b="1"/>
              <a:t>PO_16</a:t>
            </a:r>
            <a:r>
              <a:rPr lang="es-CO"/>
              <a:t>	</a:t>
            </a:r>
            <a:r>
              <a:rPr lang="es-CO">
                <a:sym typeface="Symbol"/>
              </a:rPr>
              <a:t></a:t>
            </a:r>
            <a:r>
              <a:rPr lang="es-CO"/>
              <a:t> </a:t>
            </a:r>
            <a:r>
              <a:rPr lang="es-CO">
                <a:sym typeface="Symbol"/>
              </a:rPr>
              <a:t></a:t>
            </a:r>
            <a:r>
              <a:rPr lang="es-CO"/>
              <a:t> </a:t>
            </a:r>
            <a:r>
              <a:rPr lang="es-CO" b="1">
                <a:solidFill>
                  <a:srgbClr val="CC00CC"/>
                </a:solidFill>
              </a:rPr>
              <a:t>Pila de Objetivos Vacía</a:t>
            </a:r>
            <a:r>
              <a:rPr lang="es-CO"/>
              <a:t> </a:t>
            </a:r>
            <a:r>
              <a:rPr lang="es-CO">
                <a:sym typeface="Symbol"/>
              </a:rPr>
              <a:t></a:t>
            </a:r>
            <a:r>
              <a:rPr lang="es-CO"/>
              <a:t> retornar PLAN y Finalizar Algoritmo</a:t>
            </a:r>
            <a:endParaRPr lang="es-ES"/>
          </a:p>
          <a:p>
            <a:endParaRPr lang="es-CO" b="1"/>
          </a:p>
          <a:p>
            <a:pPr marL="0" indent="0">
              <a:buFont typeface="Arial"/>
              <a:buNone/>
            </a:pPr>
            <a:r>
              <a:rPr lang="es-CO" b="1">
                <a:solidFill>
                  <a:srgbClr val="7030A0"/>
                </a:solidFill>
              </a:rPr>
              <a:t>	PLAN FINAL = {Coger(A), Pasar(H2,H1),Soltar()}</a:t>
            </a:r>
            <a:endParaRPr lang="es-ES" b="1">
              <a:solidFill>
                <a:srgbClr val="7030A0"/>
              </a:solidFill>
            </a:endParaRPr>
          </a:p>
          <a:p>
            <a:pPr marL="0" indent="0">
              <a:buFont typeface="Arial"/>
              <a:buNone/>
            </a:pPr>
            <a:r>
              <a:rPr lang="es-CO" b="1">
                <a:solidFill>
                  <a:srgbClr val="7030A0"/>
                </a:solidFill>
              </a:rPr>
              <a:t>	EC = EF = {robot(H1),en(A,H1),en(V,H2)}</a:t>
            </a:r>
            <a:endParaRPr lang="es-ES" b="1">
              <a:solidFill>
                <a:srgbClr val="7030A0"/>
              </a:solidFill>
            </a:endParaRPr>
          </a:p>
          <a:p>
            <a:endParaRPr lang="es-ES"/>
          </a:p>
        </p:txBody>
      </p:sp>
      <p:pic>
        <p:nvPicPr>
          <p:cNvPr id="13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998" y="3570549"/>
            <a:ext cx="2448272" cy="1836204"/>
          </a:xfrm>
          <a:prstGeom prst="rect">
            <a:avLst/>
          </a:prstGeom>
        </p:spPr>
      </p:pic>
      <p:grpSp>
        <p:nvGrpSpPr>
          <p:cNvPr id="14" name="Diagram group"/>
          <p:cNvGrpSpPr/>
          <p:nvPr/>
        </p:nvGrpSpPr>
        <p:grpSpPr>
          <a:xfrm>
            <a:off x="8762464" y="2408309"/>
            <a:ext cx="3269494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5" name="5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6" name="6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7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/>
                  <a:t>EC4 </a:t>
                </a:r>
                <a:r>
                  <a:rPr lang="es-CO" sz="1400"/>
                  <a:t>= </a:t>
                </a:r>
                <a:r>
                  <a:rPr lang="es-CO" sz="1400">
                    <a:solidFill>
                      <a:schemeClr val="bg1"/>
                    </a:solidFill>
                  </a:rPr>
                  <a:t>{</a:t>
                </a:r>
                <a:r>
                  <a:rPr lang="es-CO" sz="1400" b="1">
                    <a:solidFill>
                      <a:schemeClr val="bg1"/>
                    </a:solidFill>
                  </a:rPr>
                  <a:t>robot(H1),</a:t>
                </a:r>
                <a:r>
                  <a:rPr lang="es-CO" sz="1400" b="1">
                    <a:solidFill>
                      <a:srgbClr val="00B050"/>
                    </a:solidFill>
                  </a:rPr>
                  <a:t>en(A,H1)</a:t>
                </a:r>
                <a:r>
                  <a:rPr lang="es-CO" sz="1400" b="1">
                    <a:solidFill>
                      <a:schemeClr val="bg1"/>
                    </a:solidFill>
                  </a:rPr>
                  <a:t>,en(V,H2)}</a:t>
                </a:r>
                <a:endParaRPr lang="es-ES" sz="1400" b="1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09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- Predicados </a:t>
            </a:r>
          </a:p>
        </p:txBody>
      </p:sp>
      <p:sp>
        <p:nvSpPr>
          <p:cNvPr id="9" name="13 Rectángulo"/>
          <p:cNvSpPr/>
          <p:nvPr/>
        </p:nvSpPr>
        <p:spPr>
          <a:xfrm>
            <a:off x="2113981" y="2246423"/>
            <a:ext cx="84500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/>
              <a:t>caja</a:t>
            </a:r>
            <a:r>
              <a:rPr lang="es-CO" sz="2000"/>
              <a:t>(C)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C es una caja</a:t>
            </a:r>
          </a:p>
          <a:p>
            <a:endParaRPr lang="es-ES" sz="2000"/>
          </a:p>
          <a:p>
            <a:r>
              <a:rPr lang="es-CO" sz="2000" b="1" err="1"/>
              <a:t>hab</a:t>
            </a:r>
            <a:r>
              <a:rPr lang="es-CO" sz="2000"/>
              <a:t>(H)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H es una habitación</a:t>
            </a:r>
            <a:endParaRPr lang="es-ES" sz="2000"/>
          </a:p>
          <a:p>
            <a:endParaRPr lang="es-CO" sz="2000" b="1"/>
          </a:p>
          <a:p>
            <a:r>
              <a:rPr lang="es-CO" sz="2000" b="1"/>
              <a:t>en</a:t>
            </a:r>
            <a:r>
              <a:rPr lang="es-CO" sz="2000"/>
              <a:t>(C,H)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la caja C se encuentra apoyada en el piso de la habitación H</a:t>
            </a:r>
            <a:endParaRPr lang="es-ES" sz="2000"/>
          </a:p>
          <a:p>
            <a:endParaRPr lang="es-CO" sz="2000" b="1"/>
          </a:p>
          <a:p>
            <a:r>
              <a:rPr lang="es-CO" sz="2000" b="1"/>
              <a:t>robot</a:t>
            </a:r>
            <a:r>
              <a:rPr lang="es-CO" sz="2000"/>
              <a:t>(H)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el robot se encuentra en la habitación H</a:t>
            </a:r>
            <a:endParaRPr lang="es-ES" sz="2000"/>
          </a:p>
          <a:p>
            <a:endParaRPr lang="es-CO" sz="2000" b="1"/>
          </a:p>
          <a:p>
            <a:r>
              <a:rPr lang="es-CO" sz="2000" b="1"/>
              <a:t>pinza</a:t>
            </a:r>
            <a:r>
              <a:rPr lang="es-CO" sz="2000"/>
              <a:t>(C)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la pinza tiene agarrada la caja C</a:t>
            </a:r>
            <a:endParaRPr lang="es-ES" sz="2000"/>
          </a:p>
          <a:p>
            <a:endParaRPr lang="es-CO" sz="2000" b="1"/>
          </a:p>
          <a:p>
            <a:r>
              <a:rPr lang="es-CO" sz="2000" b="1"/>
              <a:t>puerta</a:t>
            </a:r>
            <a:r>
              <a:rPr lang="es-CO" sz="2000"/>
              <a:t>(</a:t>
            </a:r>
            <a:r>
              <a:rPr lang="es-CO" sz="2000" err="1"/>
              <a:t>Ha,Hb</a:t>
            </a:r>
            <a:r>
              <a:rPr lang="es-CO" sz="2000"/>
              <a:t>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existe una puerta entre las habitaciones Ha y </a:t>
            </a:r>
            <a:r>
              <a:rPr lang="es-CO" sz="2000" err="1"/>
              <a:t>Hb</a:t>
            </a:r>
            <a:endParaRPr lang="es-ES" sz="2000"/>
          </a:p>
          <a:p>
            <a:endParaRPr lang="es-CO" sz="2000" b="1"/>
          </a:p>
          <a:p>
            <a:r>
              <a:rPr lang="es-CO" sz="2000" b="1" err="1"/>
              <a:t>plib</a:t>
            </a:r>
            <a:r>
              <a:rPr lang="es-CO" sz="2000"/>
              <a:t>()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la pinza está libre</a:t>
            </a:r>
            <a:endParaRPr lang="es-ES" sz="200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Soporte para Definir Situaciones del Problema</a:t>
            </a:r>
          </a:p>
        </p:txBody>
      </p:sp>
    </p:spTree>
    <p:extLst>
      <p:ext uri="{BB962C8B-B14F-4D97-AF65-F5344CB8AC3E}">
        <p14:creationId xmlns:p14="http://schemas.microsoft.com/office/powerpoint/2010/main" val="191112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Axiomas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Hechos y Relaciones que Siempre son Verdaderas en el Contexto del Problema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981200" y="2279372"/>
            <a:ext cx="954024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/>
              <a:t>a1</a:t>
            </a:r>
            <a:r>
              <a:rPr lang="es-CO" sz="2000"/>
              <a:t>.	caja(A), caja(V)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declaración de cajas</a:t>
            </a:r>
          </a:p>
          <a:p>
            <a:endParaRPr lang="es-ES" sz="2000"/>
          </a:p>
          <a:p>
            <a:r>
              <a:rPr lang="es-CO" sz="2000" b="1"/>
              <a:t>a2</a:t>
            </a:r>
            <a:r>
              <a:rPr lang="es-CO" sz="2000"/>
              <a:t>.	</a:t>
            </a:r>
            <a:r>
              <a:rPr lang="es-CO" sz="2000" err="1"/>
              <a:t>hab</a:t>
            </a:r>
            <a:r>
              <a:rPr lang="es-CO" sz="2000"/>
              <a:t>(H1), </a:t>
            </a:r>
            <a:r>
              <a:rPr lang="es-CO" sz="2000" err="1"/>
              <a:t>hab</a:t>
            </a:r>
            <a:r>
              <a:rPr lang="es-CO" sz="2000"/>
              <a:t>(H2)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declaración de habitaciones</a:t>
            </a:r>
          </a:p>
          <a:p>
            <a:endParaRPr lang="es-ES" sz="2000"/>
          </a:p>
          <a:p>
            <a:r>
              <a:rPr lang="es-CO" sz="2000" b="1"/>
              <a:t>a3</a:t>
            </a:r>
            <a:r>
              <a:rPr lang="es-CO" sz="2000"/>
              <a:t>.	puerta((H1,H2)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declaración de puertas</a:t>
            </a:r>
          </a:p>
          <a:p>
            <a:endParaRPr lang="es-ES" sz="2000"/>
          </a:p>
          <a:p>
            <a:r>
              <a:rPr lang="es-CO" sz="2000" b="1"/>
              <a:t>a4</a:t>
            </a:r>
            <a:r>
              <a:rPr lang="es-CO" sz="2000"/>
              <a:t>.	puerta(</a:t>
            </a:r>
            <a:r>
              <a:rPr lang="es-CO" sz="2000" err="1"/>
              <a:t>Hx,Hy</a:t>
            </a:r>
            <a:r>
              <a:rPr lang="es-CO" sz="2000"/>
              <a:t>)  </a:t>
            </a:r>
            <a:r>
              <a:rPr lang="es-CO" sz="2000" b="1"/>
              <a:t>si</a:t>
            </a:r>
            <a:r>
              <a:rPr lang="es-CO" sz="2000"/>
              <a:t>  puerta(</a:t>
            </a:r>
            <a:r>
              <a:rPr lang="es-CO" sz="2000" err="1"/>
              <a:t>Hy,Hx</a:t>
            </a:r>
            <a:r>
              <a:rPr lang="es-CO" sz="2000"/>
              <a:t>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puertas bidireccionales</a:t>
            </a:r>
          </a:p>
          <a:p>
            <a:endParaRPr lang="es-ES" sz="2000"/>
          </a:p>
          <a:p>
            <a:r>
              <a:rPr lang="es-CO" sz="2000" b="1"/>
              <a:t>a5</a:t>
            </a:r>
            <a:r>
              <a:rPr lang="es-CO" sz="2000"/>
              <a:t>.	</a:t>
            </a:r>
            <a:r>
              <a:rPr lang="es-CO" sz="2000" err="1"/>
              <a:t>plib</a:t>
            </a:r>
            <a:r>
              <a:rPr lang="es-CO" sz="2000"/>
              <a:t>()  </a:t>
            </a:r>
            <a:r>
              <a:rPr lang="es-CO" sz="2000" b="1"/>
              <a:t>si</a:t>
            </a:r>
            <a:r>
              <a:rPr lang="es-CO" sz="2000"/>
              <a:t>  (caja(C) </a:t>
            </a:r>
            <a:r>
              <a:rPr lang="es-CO" sz="2000">
                <a:sym typeface="Symbol"/>
              </a:rPr>
              <a:t></a:t>
            </a:r>
            <a:r>
              <a:rPr lang="es-CO" sz="2000"/>
              <a:t> </a:t>
            </a:r>
            <a:r>
              <a:rPr lang="es-CO" sz="2000" err="1"/>
              <a:t>not</a:t>
            </a:r>
            <a:r>
              <a:rPr lang="es-CO" sz="2000"/>
              <a:t>(pinza(C))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pinza libre si no hay una caja cogida</a:t>
            </a:r>
            <a:endParaRPr lang="es-ES" sz="2000"/>
          </a:p>
          <a:p>
            <a:pPr>
              <a:buFont typeface="Arial"/>
              <a:buNone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7529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00461" y="2311643"/>
            <a:ext cx="10542493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endParaRPr lang="es-ES"/>
          </a:p>
          <a:p>
            <a:pPr>
              <a:buFont typeface="Arial"/>
              <a:buNone/>
            </a:pPr>
            <a:endParaRPr lang="es-ES"/>
          </a:p>
          <a:p>
            <a:pPr>
              <a:buFont typeface="Arial"/>
              <a:buNone/>
            </a:pPr>
            <a:endParaRPr lang="es-ES"/>
          </a:p>
          <a:p>
            <a:pPr>
              <a:buFont typeface="Arial"/>
              <a:buNone/>
            </a:pPr>
            <a:endParaRPr lang="es-ES"/>
          </a:p>
          <a:p>
            <a:pPr algn="ctr">
              <a:buFont typeface="Arial"/>
              <a:buNone/>
            </a:pPr>
            <a:r>
              <a:rPr lang="es-ES" b="1"/>
              <a:t>   Planificador STRIPS representa el mundo con Proposiciones Lógicas</a:t>
            </a:r>
          </a:p>
          <a:p>
            <a:pPr algn="ctr">
              <a:buFont typeface="Arial"/>
              <a:buNone/>
            </a:pPr>
            <a:r>
              <a:rPr kumimoji="1" lang="es-ES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Estado representado como una Conjunción de Literales Positivos </a:t>
            </a:r>
          </a:p>
          <a:p>
            <a:pPr>
              <a:buFont typeface="Arial"/>
              <a:buNone/>
            </a:pPr>
            <a:endParaRPr lang="es-ES"/>
          </a:p>
          <a:p>
            <a:pPr algn="ctr">
              <a:buFont typeface="Arial"/>
              <a:buNone/>
            </a:pPr>
            <a:r>
              <a:rPr lang="es-CO" b="1"/>
              <a:t>E </a:t>
            </a:r>
            <a:r>
              <a:rPr lang="es-CO" b="1" err="1"/>
              <a:t>Ini</a:t>
            </a:r>
            <a:r>
              <a:rPr lang="es-CO"/>
              <a:t> = {robot(H2),en(A,H2),en(V,H2)}</a:t>
            </a:r>
            <a:endParaRPr lang="es-ES"/>
          </a:p>
          <a:p>
            <a:pPr>
              <a:buFont typeface="Arial"/>
              <a:buNone/>
            </a:pPr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45" y="1720568"/>
            <a:ext cx="57816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1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312431" y="2735473"/>
            <a:ext cx="10425918" cy="1409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CO" sz="2400" b="1"/>
              <a:t>E </a:t>
            </a:r>
            <a:r>
              <a:rPr lang="es-CO" sz="2400" b="1" err="1"/>
              <a:t>Ini</a:t>
            </a:r>
            <a:r>
              <a:rPr lang="es-CO" sz="2400"/>
              <a:t> = {robot(H2),en(A,H2),en(V,H2)}</a:t>
            </a:r>
            <a:endParaRPr lang="es-ES" sz="2400"/>
          </a:p>
          <a:p>
            <a:pPr algn="ctr">
              <a:buFont typeface="Arial"/>
              <a:buNone/>
            </a:pPr>
            <a:r>
              <a:rPr lang="es-CO" sz="2400" b="1"/>
              <a:t>E Fin</a:t>
            </a:r>
            <a:r>
              <a:rPr lang="es-CO" sz="2400"/>
              <a:t> = {</a:t>
            </a:r>
            <a:r>
              <a:rPr lang="es-CO" sz="2400">
                <a:solidFill>
                  <a:srgbClr val="C00000"/>
                </a:solidFill>
              </a:rPr>
              <a:t>robot(H2)</a:t>
            </a:r>
            <a:r>
              <a:rPr lang="es-CO" sz="2400"/>
              <a:t>, </a:t>
            </a:r>
            <a:r>
              <a:rPr lang="es-CO" sz="2400">
                <a:solidFill>
                  <a:srgbClr val="00B050"/>
                </a:solidFill>
              </a:rPr>
              <a:t>robot(H1)</a:t>
            </a:r>
            <a:r>
              <a:rPr lang="es-CO" sz="2400"/>
              <a:t>,</a:t>
            </a:r>
            <a:r>
              <a:rPr lang="es-CO" sz="2400">
                <a:solidFill>
                  <a:srgbClr val="C00000"/>
                </a:solidFill>
              </a:rPr>
              <a:t>en(A,H2)</a:t>
            </a:r>
            <a:r>
              <a:rPr lang="es-CO" sz="2400"/>
              <a:t>,</a:t>
            </a:r>
            <a:r>
              <a:rPr lang="es-CO" sz="2400">
                <a:solidFill>
                  <a:srgbClr val="00B050"/>
                </a:solidFill>
              </a:rPr>
              <a:t>en(A,H1)</a:t>
            </a:r>
            <a:r>
              <a:rPr lang="es-CO" sz="2400"/>
              <a:t>,en(V,H2)}</a:t>
            </a:r>
          </a:p>
          <a:p>
            <a:pPr algn="ctr">
              <a:buFont typeface="Arial"/>
              <a:buNone/>
            </a:pPr>
            <a:r>
              <a:rPr lang="es-CO" sz="2400" b="1"/>
              <a:t>E Fin</a:t>
            </a:r>
            <a:r>
              <a:rPr lang="es-CO" sz="2400"/>
              <a:t> = {robot(H1),en(A,H1),en(V,H2)}</a:t>
            </a:r>
            <a:endParaRPr lang="es-ES" sz="2400"/>
          </a:p>
          <a:p>
            <a:pPr algn="ctr">
              <a:buFont typeface="Arial"/>
              <a:buNone/>
            </a:pPr>
            <a:endParaRPr lang="es-ES" sz="2400"/>
          </a:p>
        </p:txBody>
      </p:sp>
      <p:sp>
        <p:nvSpPr>
          <p:cNvPr id="9" name="13 Rectángulo"/>
          <p:cNvSpPr/>
          <p:nvPr/>
        </p:nvSpPr>
        <p:spPr>
          <a:xfrm>
            <a:off x="1440719" y="1445050"/>
            <a:ext cx="1031738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s-ES" sz="2800" b="1"/>
              <a:t>   </a:t>
            </a:r>
            <a:r>
              <a:rPr kumimoji="1" lang="es-ES" sz="280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El efecto de Ejecutar una Acción es que el Estado Cambia</a:t>
            </a: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s-ES" sz="2800" b="1">
                <a:solidFill>
                  <a:srgbClr val="7030A0"/>
                </a:solidFill>
              </a:rPr>
              <a:t>  algunos literales se </a:t>
            </a:r>
            <a:r>
              <a:rPr lang="es-ES" sz="2800" b="1">
                <a:solidFill>
                  <a:srgbClr val="C00000"/>
                </a:solidFill>
              </a:rPr>
              <a:t>borran</a:t>
            </a:r>
            <a:r>
              <a:rPr lang="es-ES" sz="2800" b="1">
                <a:solidFill>
                  <a:srgbClr val="7030A0"/>
                </a:solidFill>
              </a:rPr>
              <a:t> + otros se </a:t>
            </a:r>
            <a:r>
              <a:rPr lang="es-ES" sz="2800" b="1">
                <a:solidFill>
                  <a:srgbClr val="00B050"/>
                </a:solidFill>
              </a:rPr>
              <a:t>adicionan</a:t>
            </a:r>
            <a:endParaRPr lang="es-ES">
              <a:solidFill>
                <a:srgbClr val="00B05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35" y="4388018"/>
            <a:ext cx="57912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15" name="13 Rectángulo"/>
          <p:cNvSpPr/>
          <p:nvPr/>
        </p:nvSpPr>
        <p:spPr>
          <a:xfrm>
            <a:off x="4134791" y="1843958"/>
            <a:ext cx="44291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b="1"/>
              <a:t>Coger</a:t>
            </a:r>
            <a:r>
              <a:rPr lang="es-CO"/>
              <a:t>(</a:t>
            </a:r>
            <a:r>
              <a:rPr lang="es-CO" err="1"/>
              <a:t>Cc</a:t>
            </a:r>
            <a:r>
              <a:rPr lang="es-CO"/>
              <a:t>)  </a:t>
            </a:r>
            <a:r>
              <a:rPr lang="es-CO">
                <a:sym typeface="Symbol"/>
              </a:rPr>
              <a:t></a:t>
            </a:r>
            <a:r>
              <a:rPr lang="es-CO"/>
              <a:t>  coger la caja </a:t>
            </a:r>
            <a:r>
              <a:rPr lang="es-CO" err="1"/>
              <a:t>Cc</a:t>
            </a:r>
            <a:endParaRPr lang="es-ES"/>
          </a:p>
          <a:p>
            <a:r>
              <a:rPr lang="es-CO"/>
              <a:t>LP:	</a:t>
            </a:r>
            <a:r>
              <a:rPr lang="es-CO" err="1"/>
              <a:t>plib</a:t>
            </a:r>
            <a:r>
              <a:rPr lang="es-CO"/>
              <a:t>() </a:t>
            </a:r>
            <a:r>
              <a:rPr lang="es-CO">
                <a:sym typeface="Symbol"/>
              </a:rPr>
              <a:t></a:t>
            </a:r>
            <a:r>
              <a:rPr lang="es-CO"/>
              <a:t> en(</a:t>
            </a:r>
            <a:r>
              <a:rPr lang="es-CO" err="1"/>
              <a:t>Cc,Hr</a:t>
            </a:r>
            <a:r>
              <a:rPr lang="es-CO"/>
              <a:t>) </a:t>
            </a:r>
            <a:r>
              <a:rPr lang="es-CO">
                <a:sym typeface="Symbol"/>
              </a:rPr>
              <a:t></a:t>
            </a:r>
            <a:r>
              <a:rPr lang="es-CO"/>
              <a:t> robot(</a:t>
            </a:r>
            <a:r>
              <a:rPr lang="es-CO" err="1"/>
              <a:t>Hr</a:t>
            </a:r>
            <a:r>
              <a:rPr lang="es-CO"/>
              <a:t>)</a:t>
            </a:r>
            <a:endParaRPr lang="es-ES"/>
          </a:p>
          <a:p>
            <a:r>
              <a:rPr lang="es-CO"/>
              <a:t>LB:	en(</a:t>
            </a:r>
            <a:r>
              <a:rPr lang="es-CO" err="1"/>
              <a:t>Cc,Hr</a:t>
            </a:r>
            <a:r>
              <a:rPr lang="es-CO"/>
              <a:t>)</a:t>
            </a:r>
            <a:endParaRPr lang="es-ES"/>
          </a:p>
          <a:p>
            <a:r>
              <a:rPr lang="es-CO"/>
              <a:t>LA:	pinza(</a:t>
            </a:r>
            <a:r>
              <a:rPr lang="es-CO" err="1"/>
              <a:t>Cc</a:t>
            </a:r>
            <a:r>
              <a:rPr lang="es-CO"/>
              <a:t>)</a:t>
            </a:r>
          </a:p>
          <a:p>
            <a:endParaRPr lang="es-ES"/>
          </a:p>
          <a:p>
            <a:endParaRPr lang="es-ES"/>
          </a:p>
          <a:p>
            <a:endParaRPr lang="es-ES" sz="1000"/>
          </a:p>
          <a:p>
            <a:pPr>
              <a:buNone/>
            </a:pPr>
            <a:r>
              <a:rPr lang="es-CO" b="1"/>
              <a:t>Pasar</a:t>
            </a:r>
            <a:r>
              <a:rPr lang="es-CO"/>
              <a:t>(</a:t>
            </a:r>
            <a:r>
              <a:rPr lang="es-CO" err="1"/>
              <a:t>Hi,Hf</a:t>
            </a:r>
            <a:r>
              <a:rPr lang="es-CO"/>
              <a:t>)  </a:t>
            </a:r>
            <a:r>
              <a:rPr lang="es-CO">
                <a:sym typeface="Symbol"/>
              </a:rPr>
              <a:t></a:t>
            </a:r>
            <a:r>
              <a:rPr lang="es-CO"/>
              <a:t>  pasar de </a:t>
            </a:r>
            <a:r>
              <a:rPr lang="es-CO" err="1"/>
              <a:t>Hi</a:t>
            </a:r>
            <a:r>
              <a:rPr lang="es-CO"/>
              <a:t> a Hf</a:t>
            </a:r>
            <a:endParaRPr lang="es-ES"/>
          </a:p>
          <a:p>
            <a:r>
              <a:rPr lang="es-CO"/>
              <a:t>LP:	robot(</a:t>
            </a:r>
            <a:r>
              <a:rPr lang="es-CO" err="1"/>
              <a:t>Hi</a:t>
            </a:r>
            <a:r>
              <a:rPr lang="es-CO"/>
              <a:t>) </a:t>
            </a:r>
            <a:r>
              <a:rPr lang="es-CO">
                <a:sym typeface="Symbol"/>
              </a:rPr>
              <a:t></a:t>
            </a:r>
            <a:r>
              <a:rPr lang="es-CO"/>
              <a:t> puerta(</a:t>
            </a:r>
            <a:r>
              <a:rPr lang="es-CO" err="1"/>
              <a:t>Hi,Hf</a:t>
            </a:r>
            <a:r>
              <a:rPr lang="es-CO"/>
              <a:t>)</a:t>
            </a:r>
            <a:endParaRPr lang="es-ES"/>
          </a:p>
          <a:p>
            <a:r>
              <a:rPr lang="es-CO"/>
              <a:t>LB:	robot(</a:t>
            </a:r>
            <a:r>
              <a:rPr lang="es-CO" err="1"/>
              <a:t>Hi</a:t>
            </a:r>
            <a:r>
              <a:rPr lang="es-CO"/>
              <a:t>)</a:t>
            </a:r>
            <a:endParaRPr lang="es-ES"/>
          </a:p>
          <a:p>
            <a:r>
              <a:rPr lang="es-CO"/>
              <a:t>LA:	robot(Hf)</a:t>
            </a:r>
          </a:p>
          <a:p>
            <a:endParaRPr lang="es-CO"/>
          </a:p>
          <a:p>
            <a:endParaRPr lang="es-CO"/>
          </a:p>
          <a:p>
            <a:pPr>
              <a:buNone/>
            </a:pPr>
            <a:r>
              <a:rPr lang="es-CO" b="1"/>
              <a:t>Soltar</a:t>
            </a:r>
            <a:r>
              <a:rPr lang="es-CO"/>
              <a:t>()  </a:t>
            </a:r>
            <a:r>
              <a:rPr lang="es-CO">
                <a:sym typeface="Symbol"/>
              </a:rPr>
              <a:t></a:t>
            </a:r>
            <a:r>
              <a:rPr lang="es-CO"/>
              <a:t>  soltar la caja </a:t>
            </a:r>
            <a:r>
              <a:rPr lang="es-CO" err="1"/>
              <a:t>Cp</a:t>
            </a:r>
            <a:r>
              <a:rPr lang="es-CO"/>
              <a:t> que esta cogida por la pinza</a:t>
            </a:r>
            <a:endParaRPr lang="es-ES"/>
          </a:p>
          <a:p>
            <a:r>
              <a:rPr lang="es-CO"/>
              <a:t>LP:	pinza(</a:t>
            </a:r>
            <a:r>
              <a:rPr lang="es-CO" err="1"/>
              <a:t>Cp</a:t>
            </a:r>
            <a:r>
              <a:rPr lang="es-CO"/>
              <a:t>) </a:t>
            </a:r>
            <a:r>
              <a:rPr lang="es-CO">
                <a:sym typeface="Symbol"/>
              </a:rPr>
              <a:t></a:t>
            </a:r>
            <a:r>
              <a:rPr lang="es-CO"/>
              <a:t> robot(</a:t>
            </a:r>
            <a:r>
              <a:rPr lang="es-CO" err="1"/>
              <a:t>Hr</a:t>
            </a:r>
            <a:r>
              <a:rPr lang="es-CO"/>
              <a:t>)</a:t>
            </a:r>
            <a:endParaRPr lang="es-ES"/>
          </a:p>
          <a:p>
            <a:r>
              <a:rPr lang="es-CO"/>
              <a:t>LB:	pinza(</a:t>
            </a:r>
            <a:r>
              <a:rPr lang="es-CO" err="1"/>
              <a:t>Cp</a:t>
            </a:r>
            <a:r>
              <a:rPr lang="es-CO"/>
              <a:t>)</a:t>
            </a:r>
            <a:endParaRPr lang="es-ES"/>
          </a:p>
          <a:p>
            <a:r>
              <a:rPr lang="es-CO"/>
              <a:t>LA:	en(</a:t>
            </a:r>
            <a:r>
              <a:rPr lang="es-CO" err="1"/>
              <a:t>Cp,Hr</a:t>
            </a:r>
            <a:r>
              <a:rPr lang="es-CO"/>
              <a:t>)</a:t>
            </a:r>
            <a:endParaRPr lang="es-ES"/>
          </a:p>
          <a:p>
            <a:endParaRPr lang="es-ES"/>
          </a:p>
        </p:txBody>
      </p:sp>
      <p:pic>
        <p:nvPicPr>
          <p:cNvPr id="1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757029"/>
            <a:ext cx="1895872" cy="1421904"/>
          </a:xfrm>
          <a:prstGeom prst="rect">
            <a:avLst/>
          </a:prstGeom>
        </p:spPr>
      </p:pic>
      <p:pic>
        <p:nvPicPr>
          <p:cNvPr id="17" name="2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5" y="1757029"/>
            <a:ext cx="1895872" cy="1421904"/>
          </a:xfrm>
          <a:prstGeom prst="rect">
            <a:avLst/>
          </a:prstGeom>
        </p:spPr>
      </p:pic>
      <p:pic>
        <p:nvPicPr>
          <p:cNvPr id="18" name="2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3503477"/>
            <a:ext cx="1895872" cy="1421904"/>
          </a:xfrm>
          <a:prstGeom prst="rect">
            <a:avLst/>
          </a:prstGeom>
        </p:spPr>
      </p:pic>
      <p:pic>
        <p:nvPicPr>
          <p:cNvPr id="19" name="3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6" y="3503477"/>
            <a:ext cx="1895872" cy="1421904"/>
          </a:xfrm>
          <a:prstGeom prst="rect">
            <a:avLst/>
          </a:prstGeom>
        </p:spPr>
      </p:pic>
      <p:pic>
        <p:nvPicPr>
          <p:cNvPr id="20" name="3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5285421"/>
            <a:ext cx="1895872" cy="1421904"/>
          </a:xfrm>
          <a:prstGeom prst="rect">
            <a:avLst/>
          </a:prstGeom>
        </p:spPr>
      </p:pic>
      <p:pic>
        <p:nvPicPr>
          <p:cNvPr id="21" name="3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51" y="5285421"/>
            <a:ext cx="1895872" cy="14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2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Corriente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99702" y="1580005"/>
            <a:ext cx="9240399" cy="82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 Corriente EC se modifica Únicamente en el momento que se saca una Acción de la Pila de Objetivos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871368" y="2480210"/>
            <a:ext cx="10779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/>
              <a:t>Entre tanto EC se usa para </a:t>
            </a:r>
            <a:r>
              <a:rPr lang="es-US" sz="2400">
                <a:solidFill>
                  <a:srgbClr val="7030A0"/>
                </a:solidFill>
              </a:rPr>
              <a:t>validar objetivos </a:t>
            </a:r>
            <a:r>
              <a:rPr lang="es-US" sz="2400"/>
              <a:t>sacados de la pila</a:t>
            </a:r>
          </a:p>
          <a:p>
            <a:pPr algn="ctr"/>
            <a:r>
              <a:rPr lang="es-US" sz="2400"/>
              <a:t>ya sea directamente o a través de la aplicación de los axiomas</a:t>
            </a:r>
          </a:p>
          <a:p>
            <a:pPr algn="ctr"/>
            <a:endParaRPr lang="es-US"/>
          </a:p>
          <a:p>
            <a:pPr algn="ctr"/>
            <a:r>
              <a:rPr lang="es-US" sz="2000" b="1"/>
              <a:t>EC = EC1 = EI = {robot(H2),en(A,H2),en(V,H2)}</a:t>
            </a:r>
            <a:endParaRPr lang="es-ES" sz="20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26" y="4246083"/>
            <a:ext cx="57816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68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Pila de Objetivos </a:t>
            </a:r>
          </a:p>
        </p:txBody>
      </p:sp>
      <p:graphicFrame>
        <p:nvGraphicFramePr>
          <p:cNvPr id="9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479891"/>
              </p:ext>
            </p:extLst>
          </p:nvPr>
        </p:nvGraphicFramePr>
        <p:xfrm>
          <a:off x="776351" y="1917704"/>
          <a:ext cx="4906888" cy="419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135902" y="2665577"/>
            <a:ext cx="5612563" cy="262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Se inicializa con el estado final deseado.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Se adicionan y quitan elementos de la pila acorde con la aplicación de “Medios y Fines”.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El plan está listo cuando se logra tener la pila vacía.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8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revision>1</cp:revision>
  <dcterms:created xsi:type="dcterms:W3CDTF">2017-03-01T15:55:36Z</dcterms:created>
  <dcterms:modified xsi:type="dcterms:W3CDTF">2021-02-24T16:46:58Z</dcterms:modified>
</cp:coreProperties>
</file>