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6"/>
  </p:notesMasterIdLst>
  <p:sldIdLst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510E6E-184F-49EC-AD16-DDE8DEEAB1FF}" v="67" dt="2021-02-24T20:58:38.9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an Rene Ramirez Castro" userId="S::ivan_ramirez@javeriana.edu.co::94edf796-c7e6-4335-b841-ff315b4fe805" providerId="AD" clId="Web-{CB510E6E-184F-49EC-AD16-DDE8DEEAB1FF}"/>
    <pc:docChg chg="addSld delSld modSld addMainMaster">
      <pc:chgData name="Ivan Rene Ramirez Castro" userId="S::ivan_ramirez@javeriana.edu.co::94edf796-c7e6-4335-b841-ff315b4fe805" providerId="AD" clId="Web-{CB510E6E-184F-49EC-AD16-DDE8DEEAB1FF}" dt="2021-02-24T20:58:38.986" v="48" actId="20577"/>
      <pc:docMkLst>
        <pc:docMk/>
      </pc:docMkLst>
      <pc:sldChg chg="add del">
        <pc:chgData name="Ivan Rene Ramirez Castro" userId="S::ivan_ramirez@javeriana.edu.co::94edf796-c7e6-4335-b841-ff315b4fe805" providerId="AD" clId="Web-{CB510E6E-184F-49EC-AD16-DDE8DEEAB1FF}" dt="2021-02-24T20:38:23.607" v="6"/>
        <pc:sldMkLst>
          <pc:docMk/>
          <pc:sldMk cId="109857222" sldId="256"/>
        </pc:sldMkLst>
      </pc:sldChg>
      <pc:sldChg chg="add">
        <pc:chgData name="Ivan Rene Ramirez Castro" userId="S::ivan_ramirez@javeriana.edu.co::94edf796-c7e6-4335-b841-ff315b4fe805" providerId="AD" clId="Web-{CB510E6E-184F-49EC-AD16-DDE8DEEAB1FF}" dt="2021-02-24T20:35:51.987" v="0"/>
        <pc:sldMkLst>
          <pc:docMk/>
          <pc:sldMk cId="606774104" sldId="257"/>
        </pc:sldMkLst>
      </pc:sldChg>
      <pc:sldChg chg="addSp delSp modSp add">
        <pc:chgData name="Ivan Rene Ramirez Castro" userId="S::ivan_ramirez@javeriana.edu.co::94edf796-c7e6-4335-b841-ff315b4fe805" providerId="AD" clId="Web-{CB510E6E-184F-49EC-AD16-DDE8DEEAB1FF}" dt="2021-02-24T20:39:55.394" v="34"/>
        <pc:sldMkLst>
          <pc:docMk/>
          <pc:sldMk cId="3485694476" sldId="258"/>
        </pc:sldMkLst>
        <pc:spChg chg="add del mod">
          <ac:chgData name="Ivan Rene Ramirez Castro" userId="S::ivan_ramirez@javeriana.edu.co::94edf796-c7e6-4335-b841-ff315b4fe805" providerId="AD" clId="Web-{CB510E6E-184F-49EC-AD16-DDE8DEEAB1FF}" dt="2021-02-24T20:39:55.394" v="34"/>
          <ac:spMkLst>
            <pc:docMk/>
            <pc:sldMk cId="3485694476" sldId="258"/>
            <ac:spMk id="7" creationId="{00000000-0000-0000-0000-000000000000}"/>
          </ac:spMkLst>
        </pc:spChg>
      </pc:sldChg>
      <pc:sldChg chg="modSp add replId">
        <pc:chgData name="Ivan Rene Ramirez Castro" userId="S::ivan_ramirez@javeriana.edu.co::94edf796-c7e6-4335-b841-ff315b4fe805" providerId="AD" clId="Web-{CB510E6E-184F-49EC-AD16-DDE8DEEAB1FF}" dt="2021-02-24T20:58:38.986" v="48" actId="20577"/>
        <pc:sldMkLst>
          <pc:docMk/>
          <pc:sldMk cId="4066956010" sldId="259"/>
        </pc:sldMkLst>
        <pc:spChg chg="mod">
          <ac:chgData name="Ivan Rene Ramirez Castro" userId="S::ivan_ramirez@javeriana.edu.co::94edf796-c7e6-4335-b841-ff315b4fe805" providerId="AD" clId="Web-{CB510E6E-184F-49EC-AD16-DDE8DEEAB1FF}" dt="2021-02-24T20:58:38.986" v="48" actId="20577"/>
          <ac:spMkLst>
            <pc:docMk/>
            <pc:sldMk cId="4066956010" sldId="259"/>
            <ac:spMk id="118" creationId="{00000000-0000-0000-0000-000000000000}"/>
          </ac:spMkLst>
        </pc:spChg>
      </pc:sldChg>
      <pc:sldMasterChg chg="add addSldLayout">
        <pc:chgData name="Ivan Rene Ramirez Castro" userId="S::ivan_ramirez@javeriana.edu.co::94edf796-c7e6-4335-b841-ff315b4fe805" providerId="AD" clId="Web-{CB510E6E-184F-49EC-AD16-DDE8DEEAB1FF}" dt="2021-02-24T20:35:51.987" v="0"/>
        <pc:sldMasterMkLst>
          <pc:docMk/>
          <pc:sldMasterMk cId="422568223" sldId="2147483648"/>
        </pc:sldMasterMkLst>
        <pc:sldLayoutChg chg="add">
          <pc:chgData name="Ivan Rene Ramirez Castro" userId="S::ivan_ramirez@javeriana.edu.co::94edf796-c7e6-4335-b841-ff315b4fe805" providerId="AD" clId="Web-{CB510E6E-184F-49EC-AD16-DDE8DEEAB1FF}" dt="2021-02-24T20:35:51.987" v="0"/>
          <pc:sldLayoutMkLst>
            <pc:docMk/>
            <pc:sldMasterMk cId="422568223" sldId="2147483648"/>
            <pc:sldLayoutMk cId="375703332" sldId="2147483649"/>
          </pc:sldLayoutMkLst>
        </pc:sldLayoutChg>
        <pc:sldLayoutChg chg="add">
          <pc:chgData name="Ivan Rene Ramirez Castro" userId="S::ivan_ramirez@javeriana.edu.co::94edf796-c7e6-4335-b841-ff315b4fe805" providerId="AD" clId="Web-{CB510E6E-184F-49EC-AD16-DDE8DEEAB1FF}" dt="2021-02-24T20:35:51.987" v="0"/>
          <pc:sldLayoutMkLst>
            <pc:docMk/>
            <pc:sldMasterMk cId="422568223" sldId="2147483648"/>
            <pc:sldLayoutMk cId="843978744" sldId="2147483650"/>
          </pc:sldLayoutMkLst>
        </pc:sldLayoutChg>
        <pc:sldLayoutChg chg="add">
          <pc:chgData name="Ivan Rene Ramirez Castro" userId="S::ivan_ramirez@javeriana.edu.co::94edf796-c7e6-4335-b841-ff315b4fe805" providerId="AD" clId="Web-{CB510E6E-184F-49EC-AD16-DDE8DEEAB1FF}" dt="2021-02-24T20:35:51.987" v="0"/>
          <pc:sldLayoutMkLst>
            <pc:docMk/>
            <pc:sldMasterMk cId="422568223" sldId="2147483648"/>
            <pc:sldLayoutMk cId="621261973" sldId="2147483651"/>
          </pc:sldLayoutMkLst>
        </pc:sldLayoutChg>
        <pc:sldLayoutChg chg="add">
          <pc:chgData name="Ivan Rene Ramirez Castro" userId="S::ivan_ramirez@javeriana.edu.co::94edf796-c7e6-4335-b841-ff315b4fe805" providerId="AD" clId="Web-{CB510E6E-184F-49EC-AD16-DDE8DEEAB1FF}" dt="2021-02-24T20:35:51.987" v="0"/>
          <pc:sldLayoutMkLst>
            <pc:docMk/>
            <pc:sldMasterMk cId="422568223" sldId="2147483648"/>
            <pc:sldLayoutMk cId="484488497" sldId="2147483652"/>
          </pc:sldLayoutMkLst>
        </pc:sldLayoutChg>
        <pc:sldLayoutChg chg="add">
          <pc:chgData name="Ivan Rene Ramirez Castro" userId="S::ivan_ramirez@javeriana.edu.co::94edf796-c7e6-4335-b841-ff315b4fe805" providerId="AD" clId="Web-{CB510E6E-184F-49EC-AD16-DDE8DEEAB1FF}" dt="2021-02-24T20:35:51.987" v="0"/>
          <pc:sldLayoutMkLst>
            <pc:docMk/>
            <pc:sldMasterMk cId="422568223" sldId="2147483648"/>
            <pc:sldLayoutMk cId="1687663302" sldId="2147483653"/>
          </pc:sldLayoutMkLst>
        </pc:sldLayoutChg>
        <pc:sldLayoutChg chg="add">
          <pc:chgData name="Ivan Rene Ramirez Castro" userId="S::ivan_ramirez@javeriana.edu.co::94edf796-c7e6-4335-b841-ff315b4fe805" providerId="AD" clId="Web-{CB510E6E-184F-49EC-AD16-DDE8DEEAB1FF}" dt="2021-02-24T20:35:51.987" v="0"/>
          <pc:sldLayoutMkLst>
            <pc:docMk/>
            <pc:sldMasterMk cId="422568223" sldId="2147483648"/>
            <pc:sldLayoutMk cId="593107138" sldId="2147483654"/>
          </pc:sldLayoutMkLst>
        </pc:sldLayoutChg>
        <pc:sldLayoutChg chg="add">
          <pc:chgData name="Ivan Rene Ramirez Castro" userId="S::ivan_ramirez@javeriana.edu.co::94edf796-c7e6-4335-b841-ff315b4fe805" providerId="AD" clId="Web-{CB510E6E-184F-49EC-AD16-DDE8DEEAB1FF}" dt="2021-02-24T20:35:51.987" v="0"/>
          <pc:sldLayoutMkLst>
            <pc:docMk/>
            <pc:sldMasterMk cId="422568223" sldId="2147483648"/>
            <pc:sldLayoutMk cId="1880062639" sldId="2147483655"/>
          </pc:sldLayoutMkLst>
        </pc:sldLayoutChg>
        <pc:sldLayoutChg chg="add">
          <pc:chgData name="Ivan Rene Ramirez Castro" userId="S::ivan_ramirez@javeriana.edu.co::94edf796-c7e6-4335-b841-ff315b4fe805" providerId="AD" clId="Web-{CB510E6E-184F-49EC-AD16-DDE8DEEAB1FF}" dt="2021-02-24T20:35:51.987" v="0"/>
          <pc:sldLayoutMkLst>
            <pc:docMk/>
            <pc:sldMasterMk cId="422568223" sldId="2147483648"/>
            <pc:sldLayoutMk cId="138391715" sldId="2147483656"/>
          </pc:sldLayoutMkLst>
        </pc:sldLayoutChg>
        <pc:sldLayoutChg chg="add">
          <pc:chgData name="Ivan Rene Ramirez Castro" userId="S::ivan_ramirez@javeriana.edu.co::94edf796-c7e6-4335-b841-ff315b4fe805" providerId="AD" clId="Web-{CB510E6E-184F-49EC-AD16-DDE8DEEAB1FF}" dt="2021-02-24T20:35:51.987" v="0"/>
          <pc:sldLayoutMkLst>
            <pc:docMk/>
            <pc:sldMasterMk cId="422568223" sldId="2147483648"/>
            <pc:sldLayoutMk cId="224764304" sldId="2147483657"/>
          </pc:sldLayoutMkLst>
        </pc:sldLayoutChg>
        <pc:sldLayoutChg chg="add">
          <pc:chgData name="Ivan Rene Ramirez Castro" userId="S::ivan_ramirez@javeriana.edu.co::94edf796-c7e6-4335-b841-ff315b4fe805" providerId="AD" clId="Web-{CB510E6E-184F-49EC-AD16-DDE8DEEAB1FF}" dt="2021-02-24T20:35:51.987" v="0"/>
          <pc:sldLayoutMkLst>
            <pc:docMk/>
            <pc:sldMasterMk cId="422568223" sldId="2147483648"/>
            <pc:sldLayoutMk cId="189922255" sldId="2147483658"/>
          </pc:sldLayoutMkLst>
        </pc:sldLayoutChg>
        <pc:sldLayoutChg chg="add">
          <pc:chgData name="Ivan Rene Ramirez Castro" userId="S::ivan_ramirez@javeriana.edu.co::94edf796-c7e6-4335-b841-ff315b4fe805" providerId="AD" clId="Web-{CB510E6E-184F-49EC-AD16-DDE8DEEAB1FF}" dt="2021-02-24T20:35:51.987" v="0"/>
          <pc:sldLayoutMkLst>
            <pc:docMk/>
            <pc:sldMasterMk cId="422568223" sldId="2147483648"/>
            <pc:sldLayoutMk cId="862640343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9D651-AFA3-4116-8E89-F639D550C0D6}" type="datetimeFigureOut">
              <a:rPr lang="en-US"/>
              <a:t>2/24/2021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D8A8F-588A-4E0E-A1AF-B559416C237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32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gestión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academica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administativa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logros y actividades a destacar.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59685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24/02/2021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5703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24/02/2021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43978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24/02/2021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21261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24/02/2021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84488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24/02/2021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87663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24/02/2021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931071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24/02/2021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800626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24/02/2021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839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24/02/2021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47643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24/02/2021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99222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24/02/2021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62640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280E0-7F35-E648-A499-767250BB567F}" type="datetimeFigureOut">
              <a:rPr lang="es-ES_tradnl" smtClean="0"/>
              <a:t>24/02/2021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2568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3384468" y="2812021"/>
            <a:ext cx="8456166" cy="1581096"/>
          </a:xfrm>
        </p:spPr>
        <p:txBody>
          <a:bodyPr>
            <a:noAutofit/>
          </a:bodyPr>
          <a:lstStyle/>
          <a:p>
            <a:r>
              <a:rPr lang="es-ES_tradnl" sz="5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Inteligencia Artificial</a:t>
            </a:r>
          </a:p>
          <a:p>
            <a:r>
              <a:rPr lang="es-ES_tradnl" sz="3600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Solución de Problemas</a:t>
            </a:r>
          </a:p>
          <a:p>
            <a:r>
              <a:rPr lang="es-ES_tradnl" sz="3600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Juegos</a:t>
            </a:r>
          </a:p>
        </p:txBody>
      </p:sp>
      <p:sp>
        <p:nvSpPr>
          <p:cNvPr id="7" name="2 Subtítulo"/>
          <p:cNvSpPr txBox="1">
            <a:spLocks/>
          </p:cNvSpPr>
          <p:nvPr/>
        </p:nvSpPr>
        <p:spPr>
          <a:xfrm>
            <a:off x="205071" y="-4252"/>
            <a:ext cx="7852845" cy="1064623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18288" bIns="45720" anchor="t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rgbClr val="FF0000"/>
                </a:solidFill>
                <a:cs typeface="Calibri"/>
              </a:rPr>
              <a:t>Integrates:</a:t>
            </a:r>
          </a:p>
          <a:p>
            <a:pPr algn="l"/>
            <a:endParaRPr lang="en-US" sz="1800" dirty="0">
              <a:solidFill>
                <a:srgbClr val="FF0000"/>
              </a:solidFill>
              <a:cs typeface="Calibri"/>
            </a:endParaRPr>
          </a:p>
          <a:p>
            <a:pPr algn="l"/>
            <a:endParaRPr lang="es-ES" sz="1800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3723788" y="5231090"/>
            <a:ext cx="8456166" cy="10027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Ing. Enrique González, PhD</a:t>
            </a:r>
          </a:p>
          <a:p>
            <a: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Ing. Andrea Rueda, PhD</a:t>
            </a:r>
          </a:p>
          <a:p>
            <a: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Departamento de Ingeniería de Sistemas</a:t>
            </a:r>
          </a:p>
        </p:txBody>
      </p:sp>
      <p:pic>
        <p:nvPicPr>
          <p:cNvPr id="8" name="Imagen 7" descr="Logo Pontificia Universidad Javeriana">
            <a:extLst>
              <a:ext uri="{FF2B5EF4-FFF2-40B4-BE49-F238E27FC236}">
                <a16:creationId xmlns:a16="http://schemas.microsoft.com/office/drawing/2014/main" id="{034C0FFF-3320-014B-8962-C498FBC33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8273" y="23139"/>
            <a:ext cx="4473835" cy="188372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485694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Taller 4 - Juegos</a:t>
            </a:r>
          </a:p>
        </p:txBody>
      </p:sp>
      <p:sp>
        <p:nvSpPr>
          <p:cNvPr id="118" name="Rectangle 4"/>
          <p:cNvSpPr>
            <a:spLocks noChangeArrowheads="1"/>
          </p:cNvSpPr>
          <p:nvPr/>
        </p:nvSpPr>
        <p:spPr bwMode="auto">
          <a:xfrm>
            <a:off x="1224147" y="1440156"/>
            <a:ext cx="8977688" cy="541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del </a:t>
            </a:r>
            <a:r>
              <a:rPr lang="es-ES" altLang="es-CO" b="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Triqui</a:t>
            </a:r>
            <a:endParaRPr lang="es-ES" altLang="es-CO" b="0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>
                <a:solidFill>
                  <a:srgbClr val="C00000"/>
                </a:solidFill>
              </a:rPr>
              <a:t>En un tablero de tamaño 3x3, dos jugadores se alternan para poner símbolos ‘X’ y ‘O’.</a:t>
            </a:r>
            <a:br>
              <a:rPr kumimoji="0" lang="es-ES" altLang="es-CO" sz="2000" b="0" dirty="0">
                <a:solidFill>
                  <a:srgbClr val="C00000"/>
                </a:solidFill>
              </a:rPr>
            </a:br>
            <a:r>
              <a:rPr kumimoji="0" lang="es-ES" altLang="es-CO" sz="2000" b="0" dirty="0">
                <a:solidFill>
                  <a:srgbClr val="C00000"/>
                </a:solidFill>
              </a:rPr>
              <a:t>Gana el que logre poner tres en línea.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>
                <a:solidFill>
                  <a:srgbClr val="C00000"/>
                </a:solidFill>
              </a:rPr>
              <a:t>Escriba un programa (en lenguaje C, C++ o </a:t>
            </a:r>
            <a:r>
              <a:rPr kumimoji="0" lang="es-ES" altLang="es-CO" sz="2000" b="0" dirty="0" err="1">
                <a:solidFill>
                  <a:srgbClr val="C00000"/>
                </a:solidFill>
              </a:rPr>
              <a:t>Phyton</a:t>
            </a:r>
            <a:r>
              <a:rPr kumimoji="0" lang="es-ES" altLang="es-CO" sz="2000" b="0" dirty="0">
                <a:solidFill>
                  <a:srgbClr val="C00000"/>
                </a:solidFill>
              </a:rPr>
              <a:t>) que implemente el algoritmo MIN-MAX para el juego de </a:t>
            </a:r>
            <a:r>
              <a:rPr kumimoji="0" lang="es-ES" altLang="es-CO" sz="2000" b="0" dirty="0" err="1">
                <a:solidFill>
                  <a:srgbClr val="C00000"/>
                </a:solidFill>
              </a:rPr>
              <a:t>Triqui</a:t>
            </a:r>
            <a:r>
              <a:rPr kumimoji="0" lang="es-ES" altLang="es-CO" sz="2000" b="0" dirty="0">
                <a:solidFill>
                  <a:srgbClr val="C00000"/>
                </a:solidFill>
              </a:rPr>
              <a:t>.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>
                <a:solidFill>
                  <a:srgbClr val="C00000"/>
                </a:solidFill>
              </a:rPr>
              <a:t>- Analizar y definir cómo representar un estado.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>
                <a:solidFill>
                  <a:srgbClr val="C00000"/>
                </a:solidFill>
              </a:rPr>
              <a:t>- Definir una función heurística para valorar un estado.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>
                <a:solidFill>
                  <a:srgbClr val="C00000"/>
                </a:solidFill>
              </a:rPr>
              <a:t>- Definir una función que genera los sucesores de un estado.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>
                <a:solidFill>
                  <a:srgbClr val="C00000"/>
                </a:solidFill>
              </a:rPr>
              <a:t>- Desarrollar dos niveles del árbol para el análisis: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>
                <a:solidFill>
                  <a:srgbClr val="C00000"/>
                </a:solidFill>
              </a:rPr>
              <a:t>     - Aplicar el algoritmo MIN-MAX.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>
                <a:solidFill>
                  <a:srgbClr val="C00000"/>
                </a:solidFill>
              </a:rPr>
              <a:t>     - Efectuar la jugada y dar turno al oponente.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kumimoji="0" lang="es-ES" altLang="es-CO" sz="2000" b="0" dirty="0">
              <a:solidFill>
                <a:srgbClr val="C00000"/>
              </a:solidFill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dirty="0">
                <a:solidFill>
                  <a:srgbClr val="7030A0"/>
                </a:solidFill>
              </a:rPr>
              <a:t>BONUS (para la próxima Clase)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>
                <a:solidFill>
                  <a:srgbClr val="C00000"/>
                </a:solidFill>
              </a:rPr>
              <a:t>- Algoritmo recursivo multinivel.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>
                <a:solidFill>
                  <a:srgbClr val="C00000"/>
                </a:solidFill>
              </a:rPr>
              <a:t>- Poda Alfa-Beta.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200" b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t="1096" b="51329"/>
          <a:stretch/>
        </p:blipFill>
        <p:spPr bwMode="auto">
          <a:xfrm>
            <a:off x="5898051" y="4773176"/>
            <a:ext cx="6215943" cy="1955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06774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Taller 4 - Juegos</a:t>
            </a:r>
          </a:p>
        </p:txBody>
      </p:sp>
      <p:sp>
        <p:nvSpPr>
          <p:cNvPr id="118" name="Rectangle 4"/>
          <p:cNvSpPr>
            <a:spLocks noChangeArrowheads="1"/>
          </p:cNvSpPr>
          <p:nvPr/>
        </p:nvSpPr>
        <p:spPr bwMode="auto">
          <a:xfrm>
            <a:off x="1224147" y="1440156"/>
            <a:ext cx="8977688" cy="541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del </a:t>
            </a:r>
            <a:r>
              <a:rPr lang="es-ES" altLang="es-CO" b="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Triqui</a:t>
            </a:r>
            <a:endParaRPr lang="es-ES" altLang="es-CO" b="0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>
                <a:solidFill>
                  <a:srgbClr val="C00000"/>
                </a:solidFill>
                <a:latin typeface="Arial Narrow"/>
              </a:rPr>
              <a:t>- Analizar y definir cómo representar un estado.</a:t>
            </a:r>
            <a:endParaRPr lang="es-ES" altLang="es-CO" sz="2000" b="0">
              <a:solidFill>
                <a:srgbClr val="C00000"/>
              </a:solidFill>
              <a:latin typeface="Arial Narrow"/>
            </a:endParaRPr>
          </a:p>
          <a:p>
            <a:pPr lvl="1">
              <a:spcBef>
                <a:spcPct val="20000"/>
              </a:spcBef>
              <a:buFont typeface="Arial"/>
              <a:buChar char="•"/>
            </a:pPr>
            <a:r>
              <a:rPr lang="es-ES" altLang="es-CO" sz="2000" b="0">
                <a:solidFill>
                  <a:srgbClr val="C00000"/>
                </a:solidFill>
                <a:latin typeface="Arial Narrow"/>
              </a:rPr>
              <a:t>Matriz triqui[3][3]</a:t>
            </a:r>
            <a:endParaRPr lang="es-ES" altLang="es-CO" sz="2000" b="0" dirty="0">
              <a:solidFill>
                <a:srgbClr val="C00000"/>
              </a:solidFill>
              <a:latin typeface="Arial Narrow"/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>
                <a:solidFill>
                  <a:srgbClr val="C00000"/>
                </a:solidFill>
              </a:rPr>
              <a:t>- Definir una función heurística para valorar un estado.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>
                <a:solidFill>
                  <a:srgbClr val="C00000"/>
                </a:solidFill>
              </a:rPr>
              <a:t>- Definir una función que genera los sucesores de un estado.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>
                <a:solidFill>
                  <a:srgbClr val="C00000"/>
                </a:solidFill>
              </a:rPr>
              <a:t>- Desarrollar dos niveles del árbol para el análisis: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>
                <a:solidFill>
                  <a:srgbClr val="C00000"/>
                </a:solidFill>
              </a:rPr>
              <a:t>     - Aplicar el algoritmo MIN-MAX.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>
                <a:solidFill>
                  <a:srgbClr val="C00000"/>
                </a:solidFill>
              </a:rPr>
              <a:t>     - Efectuar la jugada y dar turno al oponente.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kumimoji="0" lang="es-ES" altLang="es-CO" sz="2000" b="0" dirty="0">
              <a:solidFill>
                <a:srgbClr val="C00000"/>
              </a:solidFill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dirty="0">
                <a:solidFill>
                  <a:srgbClr val="7030A0"/>
                </a:solidFill>
              </a:rPr>
              <a:t>BONUS (para la próxima Clase)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>
                <a:solidFill>
                  <a:srgbClr val="C00000"/>
                </a:solidFill>
              </a:rPr>
              <a:t>- Algoritmo recursivo multinivel.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>
                <a:solidFill>
                  <a:srgbClr val="C00000"/>
                </a:solidFill>
              </a:rPr>
              <a:t>- Poda Alfa-Beta.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200" b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t="1096" b="51329"/>
          <a:stretch/>
        </p:blipFill>
        <p:spPr bwMode="auto">
          <a:xfrm>
            <a:off x="5898051" y="4773176"/>
            <a:ext cx="6215943" cy="1955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66956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Tema de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22</cp:revision>
  <dcterms:created xsi:type="dcterms:W3CDTF">2021-02-24T20:35:29Z</dcterms:created>
  <dcterms:modified xsi:type="dcterms:W3CDTF">2021-02-24T20:58:48Z</dcterms:modified>
</cp:coreProperties>
</file>