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45" r:id="rId2"/>
    <p:sldId id="578" r:id="rId3"/>
    <p:sldId id="579" r:id="rId4"/>
    <p:sldId id="581" r:id="rId5"/>
    <p:sldId id="583" r:id="rId6"/>
    <p:sldId id="584" r:id="rId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9966"/>
    <a:srgbClr val="FF66FF"/>
    <a:srgbClr val="FFCCFF"/>
    <a:srgbClr val="00FFFF"/>
    <a:srgbClr val="FFFF99"/>
    <a:srgbClr val="CC99FF"/>
    <a:srgbClr val="006666"/>
    <a:srgbClr val="141C35"/>
    <a:srgbClr val="14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3C3B3-3FAC-10C2-9AEC-A028624D4901}" v="109" dt="2021-03-24T16:44:57.971"/>
    <p1510:client id="{A015740C-21A5-3E17-69C0-50692953348C}" v="385" dt="2021-03-24T17:09:00.448"/>
    <p1510:client id="{AF2E208A-A224-CDAC-25A7-B1B3BCB3DDEE}" v="40" dt="2021-03-24T17:27:36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Catalina Llaña Arciniegas" userId="S::ll.angela@javeriana.edu.co::cdc95936-1c96-4cee-91b8-f728ca233306" providerId="AD" clId="Web-{AF2E208A-A224-CDAC-25A7-B1B3BCB3DDEE}"/>
    <pc:docChg chg="modSld">
      <pc:chgData name="Angela Catalina Llaña Arciniegas" userId="S::ll.angela@javeriana.edu.co::cdc95936-1c96-4cee-91b8-f728ca233306" providerId="AD" clId="Web-{AF2E208A-A224-CDAC-25A7-B1B3BCB3DDEE}" dt="2021-03-24T17:12:58.033" v="18" actId="20577"/>
      <pc:docMkLst>
        <pc:docMk/>
      </pc:docMkLst>
      <pc:sldChg chg="modSp">
        <pc:chgData name="Angela Catalina Llaña Arciniegas" userId="S::ll.angela@javeriana.edu.co::cdc95936-1c96-4cee-91b8-f728ca233306" providerId="AD" clId="Web-{AF2E208A-A224-CDAC-25A7-B1B3BCB3DDEE}" dt="2021-03-24T17:10:05.465" v="1" actId="20577"/>
        <pc:sldMkLst>
          <pc:docMk/>
          <pc:sldMk cId="328592097" sldId="445"/>
        </pc:sldMkLst>
        <pc:spChg chg="mod">
          <ac:chgData name="Angela Catalina Llaña Arciniegas" userId="S::ll.angela@javeriana.edu.co::cdc95936-1c96-4cee-91b8-f728ca233306" providerId="AD" clId="Web-{AF2E208A-A224-CDAC-25A7-B1B3BCB3DDEE}" dt="2021-03-24T17:10:05.465" v="1" actId="20577"/>
          <ac:spMkLst>
            <pc:docMk/>
            <pc:sldMk cId="328592097" sldId="445"/>
            <ac:spMk id="9" creationId="{00000000-0000-0000-0000-000000000000}"/>
          </ac:spMkLst>
        </pc:spChg>
      </pc:sldChg>
      <pc:sldChg chg="modSp">
        <pc:chgData name="Angela Catalina Llaña Arciniegas" userId="S::ll.angela@javeriana.edu.co::cdc95936-1c96-4cee-91b8-f728ca233306" providerId="AD" clId="Web-{AF2E208A-A224-CDAC-25A7-B1B3BCB3DDEE}" dt="2021-03-24T17:12:58.033" v="18" actId="20577"/>
        <pc:sldMkLst>
          <pc:docMk/>
          <pc:sldMk cId="1067306001" sldId="583"/>
        </pc:sldMkLst>
        <pc:spChg chg="mod">
          <ac:chgData name="Angela Catalina Llaña Arciniegas" userId="S::ll.angela@javeriana.edu.co::cdc95936-1c96-4cee-91b8-f728ca233306" providerId="AD" clId="Web-{AF2E208A-A224-CDAC-25A7-B1B3BCB3DDEE}" dt="2021-03-24T17:11:21.342" v="3" actId="20577"/>
          <ac:spMkLst>
            <pc:docMk/>
            <pc:sldMk cId="1067306001" sldId="583"/>
            <ac:spMk id="16" creationId="{23EA054F-AC28-5C42-AF4C-3E3EFD2FCD6A}"/>
          </ac:spMkLst>
        </pc:spChg>
        <pc:spChg chg="mod">
          <ac:chgData name="Angela Catalina Llaña Arciniegas" userId="S::ll.angela@javeriana.edu.co::cdc95936-1c96-4cee-91b8-f728ca233306" providerId="AD" clId="Web-{AF2E208A-A224-CDAC-25A7-B1B3BCB3DDEE}" dt="2021-03-24T17:11:49.109" v="7" actId="20577"/>
          <ac:spMkLst>
            <pc:docMk/>
            <pc:sldMk cId="1067306001" sldId="583"/>
            <ac:spMk id="20" creationId="{6EDB1245-2DC3-A548-AB00-C89ED26C4055}"/>
          </ac:spMkLst>
        </pc:spChg>
        <pc:spChg chg="mod">
          <ac:chgData name="Angela Catalina Llaña Arciniegas" userId="S::ll.angela@javeriana.edu.co::cdc95936-1c96-4cee-91b8-f728ca233306" providerId="AD" clId="Web-{AF2E208A-A224-CDAC-25A7-B1B3BCB3DDEE}" dt="2021-03-24T17:12:58.033" v="18" actId="20577"/>
          <ac:spMkLst>
            <pc:docMk/>
            <pc:sldMk cId="1067306001" sldId="583"/>
            <ac:spMk id="22" creationId="{3F537D24-C4C1-4040-A0AF-1E8F8622A2A6}"/>
          </ac:spMkLst>
        </pc:spChg>
        <pc:cxnChg chg="mod">
          <ac:chgData name="Angela Catalina Llaña Arciniegas" userId="S::ll.angela@javeriana.edu.co::cdc95936-1c96-4cee-91b8-f728ca233306" providerId="AD" clId="Web-{AF2E208A-A224-CDAC-25A7-B1B3BCB3DDEE}" dt="2021-03-24T17:11:35.296" v="5" actId="1076"/>
          <ac:cxnSpMkLst>
            <pc:docMk/>
            <pc:sldMk cId="1067306001" sldId="583"/>
            <ac:cxnSpMk id="45" creationId="{B76BE221-2967-B84E-9D19-D89BEC7666D8}"/>
          </ac:cxnSpMkLst>
        </pc:cxnChg>
      </pc:sldChg>
    </pc:docChg>
  </pc:docChgLst>
  <pc:docChgLst>
    <pc:chgData name="Angela Catalina Llaña Arciniegas" userId="S::ll.angela@javeriana.edu.co::cdc95936-1c96-4cee-91b8-f728ca233306" providerId="AD" clId="Web-{A015740C-21A5-3E17-69C0-50692953348C}"/>
    <pc:docChg chg="modSld">
      <pc:chgData name="Angela Catalina Llaña Arciniegas" userId="S::ll.angela@javeriana.edu.co::cdc95936-1c96-4cee-91b8-f728ca233306" providerId="AD" clId="Web-{A015740C-21A5-3E17-69C0-50692953348C}" dt="2021-03-24T17:09:00.433" v="307" actId="20577"/>
      <pc:docMkLst>
        <pc:docMk/>
      </pc:docMkLst>
      <pc:sldChg chg="addSp delSp modSp">
        <pc:chgData name="Angela Catalina Llaña Arciniegas" userId="S::ll.angela@javeriana.edu.co::cdc95936-1c96-4cee-91b8-f728ca233306" providerId="AD" clId="Web-{A015740C-21A5-3E17-69C0-50692953348C}" dt="2021-03-24T16:44:13.561" v="122" actId="20577"/>
        <pc:sldMkLst>
          <pc:docMk/>
          <pc:sldMk cId="3851438889" sldId="579"/>
        </pc:sldMkLst>
        <pc:spChg chg="add del mod">
          <ac:chgData name="Angela Catalina Llaña Arciniegas" userId="S::ll.angela@javeriana.edu.co::cdc95936-1c96-4cee-91b8-f728ca233306" providerId="AD" clId="Web-{A015740C-21A5-3E17-69C0-50692953348C}" dt="2021-03-24T16:44:13.561" v="122" actId="20577"/>
          <ac:spMkLst>
            <pc:docMk/>
            <pc:sldMk cId="3851438889" sldId="579"/>
            <ac:spMk id="10" creationId="{03451346-6D96-6E40-B124-7DEA93B09F0A}"/>
          </ac:spMkLst>
        </pc:spChg>
      </pc:sldChg>
      <pc:sldChg chg="modSp">
        <pc:chgData name="Angela Catalina Llaña Arciniegas" userId="S::ll.angela@javeriana.edu.co::cdc95936-1c96-4cee-91b8-f728ca233306" providerId="AD" clId="Web-{A015740C-21A5-3E17-69C0-50692953348C}" dt="2021-03-24T17:01:08.998" v="249" actId="20577"/>
        <pc:sldMkLst>
          <pc:docMk/>
          <pc:sldMk cId="386373524" sldId="581"/>
        </pc:sldMkLst>
        <pc:spChg chg="mod">
          <ac:chgData name="Angela Catalina Llaña Arciniegas" userId="S::ll.angela@javeriana.edu.co::cdc95936-1c96-4cee-91b8-f728ca233306" providerId="AD" clId="Web-{A015740C-21A5-3E17-69C0-50692953348C}" dt="2021-03-24T17:01:08.998" v="249" actId="20577"/>
          <ac:spMkLst>
            <pc:docMk/>
            <pc:sldMk cId="386373524" sldId="581"/>
            <ac:spMk id="10" creationId="{03451346-6D96-6E40-B124-7DEA93B09F0A}"/>
          </ac:spMkLst>
        </pc:spChg>
      </pc:sldChg>
      <pc:sldChg chg="modSp">
        <pc:chgData name="Angela Catalina Llaña Arciniegas" userId="S::ll.angela@javeriana.edu.co::cdc95936-1c96-4cee-91b8-f728ca233306" providerId="AD" clId="Web-{A015740C-21A5-3E17-69C0-50692953348C}" dt="2021-03-24T17:09:00.433" v="307" actId="20577"/>
        <pc:sldMkLst>
          <pc:docMk/>
          <pc:sldMk cId="1067306001" sldId="583"/>
        </pc:sldMkLst>
        <pc:spChg chg="mod">
          <ac:chgData name="Angela Catalina Llaña Arciniegas" userId="S::ll.angela@javeriana.edu.co::cdc95936-1c96-4cee-91b8-f728ca233306" providerId="AD" clId="Web-{A015740C-21A5-3E17-69C0-50692953348C}" dt="2021-03-24T16:54:45.850" v="225" actId="20577"/>
          <ac:spMkLst>
            <pc:docMk/>
            <pc:sldMk cId="1067306001" sldId="583"/>
            <ac:spMk id="7" creationId="{D7CDF0A0-A9E7-384B-928A-671A977DFFC3}"/>
          </ac:spMkLst>
        </pc:spChg>
        <pc:spChg chg="mod">
          <ac:chgData name="Angela Catalina Llaña Arciniegas" userId="S::ll.angela@javeriana.edu.co::cdc95936-1c96-4cee-91b8-f728ca233306" providerId="AD" clId="Web-{A015740C-21A5-3E17-69C0-50692953348C}" dt="2021-03-24T16:56:24.278" v="229" actId="20577"/>
          <ac:spMkLst>
            <pc:docMk/>
            <pc:sldMk cId="1067306001" sldId="583"/>
            <ac:spMk id="9" creationId="{27AC869A-ADEA-3B4E-BE5B-40B65CAA039C}"/>
          </ac:spMkLst>
        </pc:spChg>
        <pc:spChg chg="mod">
          <ac:chgData name="Angela Catalina Llaña Arciniegas" userId="S::ll.angela@javeriana.edu.co::cdc95936-1c96-4cee-91b8-f728ca233306" providerId="AD" clId="Web-{A015740C-21A5-3E17-69C0-50692953348C}" dt="2021-03-24T17:01:56.704" v="262" actId="20577"/>
          <ac:spMkLst>
            <pc:docMk/>
            <pc:sldMk cId="1067306001" sldId="583"/>
            <ac:spMk id="11" creationId="{44B8CE96-60E0-3449-9821-9EB5309A9B8E}"/>
          </ac:spMkLst>
        </pc:spChg>
        <pc:spChg chg="mod">
          <ac:chgData name="Angela Catalina Llaña Arciniegas" userId="S::ll.angela@javeriana.edu.co::cdc95936-1c96-4cee-91b8-f728ca233306" providerId="AD" clId="Web-{A015740C-21A5-3E17-69C0-50692953348C}" dt="2021-03-24T17:01:46.500" v="260" actId="20577"/>
          <ac:spMkLst>
            <pc:docMk/>
            <pc:sldMk cId="1067306001" sldId="583"/>
            <ac:spMk id="12" creationId="{453AA1A2-7B9F-2242-925C-08A347BCBA71}"/>
          </ac:spMkLst>
        </pc:spChg>
        <pc:spChg chg="mod">
          <ac:chgData name="Angela Catalina Llaña Arciniegas" userId="S::ll.angela@javeriana.edu.co::cdc95936-1c96-4cee-91b8-f728ca233306" providerId="AD" clId="Web-{A015740C-21A5-3E17-69C0-50692953348C}" dt="2021-03-24T16:58:13.409" v="231" actId="20577"/>
          <ac:spMkLst>
            <pc:docMk/>
            <pc:sldMk cId="1067306001" sldId="583"/>
            <ac:spMk id="13" creationId="{67114E8C-AD59-CC48-9DA6-34BC245614E5}"/>
          </ac:spMkLst>
        </pc:spChg>
        <pc:spChg chg="mod">
          <ac:chgData name="Angela Catalina Llaña Arciniegas" userId="S::ll.angela@javeriana.edu.co::cdc95936-1c96-4cee-91b8-f728ca233306" providerId="AD" clId="Web-{A015740C-21A5-3E17-69C0-50692953348C}" dt="2021-03-24T17:04:19.338" v="281" actId="20577"/>
          <ac:spMkLst>
            <pc:docMk/>
            <pc:sldMk cId="1067306001" sldId="583"/>
            <ac:spMk id="14" creationId="{59D93059-4B9A-F442-9A9B-E4996CD2DEB2}"/>
          </ac:spMkLst>
        </pc:spChg>
        <pc:spChg chg="mod">
          <ac:chgData name="Angela Catalina Llaña Arciniegas" userId="S::ll.angela@javeriana.edu.co::cdc95936-1c96-4cee-91b8-f728ca233306" providerId="AD" clId="Web-{A015740C-21A5-3E17-69C0-50692953348C}" dt="2021-03-24T17:03:18.990" v="271" actId="20577"/>
          <ac:spMkLst>
            <pc:docMk/>
            <pc:sldMk cId="1067306001" sldId="583"/>
            <ac:spMk id="15" creationId="{4F18785D-59D1-9F46-84C0-14ADD170E2E9}"/>
          </ac:spMkLst>
        </pc:spChg>
        <pc:spChg chg="mod">
          <ac:chgData name="Angela Catalina Llaña Arciniegas" userId="S::ll.angela@javeriana.edu.co::cdc95936-1c96-4cee-91b8-f728ca233306" providerId="AD" clId="Web-{A015740C-21A5-3E17-69C0-50692953348C}" dt="2021-03-24T17:06:06.454" v="302" actId="20577"/>
          <ac:spMkLst>
            <pc:docMk/>
            <pc:sldMk cId="1067306001" sldId="583"/>
            <ac:spMk id="16" creationId="{23EA054F-AC28-5C42-AF4C-3E3EFD2FCD6A}"/>
          </ac:spMkLst>
        </pc:spChg>
        <pc:spChg chg="mod">
          <ac:chgData name="Angela Catalina Llaña Arciniegas" userId="S::ll.angela@javeriana.edu.co::cdc95936-1c96-4cee-91b8-f728ca233306" providerId="AD" clId="Web-{A015740C-21A5-3E17-69C0-50692953348C}" dt="2021-03-24T17:06:57.722" v="306" actId="20577"/>
          <ac:spMkLst>
            <pc:docMk/>
            <pc:sldMk cId="1067306001" sldId="583"/>
            <ac:spMk id="17" creationId="{D25E092F-8119-A84D-9E6D-1584F7A258E8}"/>
          </ac:spMkLst>
        </pc:spChg>
        <pc:spChg chg="mod">
          <ac:chgData name="Angela Catalina Llaña Arciniegas" userId="S::ll.angela@javeriana.edu.co::cdc95936-1c96-4cee-91b8-f728ca233306" providerId="AD" clId="Web-{A015740C-21A5-3E17-69C0-50692953348C}" dt="2021-03-24T17:04:32.573" v="286" actId="14100"/>
          <ac:spMkLst>
            <pc:docMk/>
            <pc:sldMk cId="1067306001" sldId="583"/>
            <ac:spMk id="18" creationId="{25352028-DC19-B640-8FC9-5C9357ED31F0}"/>
          </ac:spMkLst>
        </pc:spChg>
        <pc:spChg chg="mod">
          <ac:chgData name="Angela Catalina Llaña Arciniegas" userId="S::ll.angela@javeriana.edu.co::cdc95936-1c96-4cee-91b8-f728ca233306" providerId="AD" clId="Web-{A015740C-21A5-3E17-69C0-50692953348C}" dt="2021-03-24T17:09:00.433" v="307" actId="20577"/>
          <ac:spMkLst>
            <pc:docMk/>
            <pc:sldMk cId="1067306001" sldId="583"/>
            <ac:spMk id="19" creationId="{277E2BBB-93DA-584B-BCF9-17CB19AE6606}"/>
          </ac:spMkLst>
        </pc:spChg>
        <pc:spChg chg="mod">
          <ac:chgData name="Angela Catalina Llaña Arciniegas" userId="S::ll.angela@javeriana.edu.co::cdc95936-1c96-4cee-91b8-f728ca233306" providerId="AD" clId="Web-{A015740C-21A5-3E17-69C0-50692953348C}" dt="2021-03-24T17:05:29.076" v="301" actId="20577"/>
          <ac:spMkLst>
            <pc:docMk/>
            <pc:sldMk cId="1067306001" sldId="583"/>
            <ac:spMk id="21" creationId="{0F4F23FC-47EB-6943-BD2F-BAB7FC1B8956}"/>
          </ac:spMkLst>
        </pc:spChg>
        <pc:cxnChg chg="mod">
          <ac:chgData name="Angela Catalina Llaña Arciniegas" userId="S::ll.angela@javeriana.edu.co::cdc95936-1c96-4cee-91b8-f728ca233306" providerId="AD" clId="Web-{A015740C-21A5-3E17-69C0-50692953348C}" dt="2021-03-24T16:56:24.278" v="229" actId="20577"/>
          <ac:cxnSpMkLst>
            <pc:docMk/>
            <pc:sldMk cId="1067306001" sldId="583"/>
            <ac:cxnSpMk id="26" creationId="{C877D826-F8C3-D048-863B-C08B6CF28506}"/>
          </ac:cxnSpMkLst>
        </pc:cxnChg>
        <pc:cxnChg chg="mod">
          <ac:chgData name="Angela Catalina Llaña Arciniegas" userId="S::ll.angela@javeriana.edu.co::cdc95936-1c96-4cee-91b8-f728ca233306" providerId="AD" clId="Web-{A015740C-21A5-3E17-69C0-50692953348C}" dt="2021-03-24T16:54:37.302" v="224" actId="1076"/>
          <ac:cxnSpMkLst>
            <pc:docMk/>
            <pc:sldMk cId="1067306001" sldId="583"/>
            <ac:cxnSpMk id="28" creationId="{9F51557A-A53D-2D44-97C9-D94F87E6B4C4}"/>
          </ac:cxnSpMkLst>
        </pc:cxnChg>
        <pc:cxnChg chg="mod">
          <ac:chgData name="Angela Catalina Llaña Arciniegas" userId="S::ll.angela@javeriana.edu.co::cdc95936-1c96-4cee-91b8-f728ca233306" providerId="AD" clId="Web-{A015740C-21A5-3E17-69C0-50692953348C}" dt="2021-03-24T17:05:14.763" v="292" actId="20577"/>
          <ac:cxnSpMkLst>
            <pc:docMk/>
            <pc:sldMk cId="1067306001" sldId="583"/>
            <ac:cxnSpMk id="39" creationId="{1286B716-D74C-0A4D-AAF8-72BD7D9C8ADD}"/>
          </ac:cxnSpMkLst>
        </pc:cxnChg>
        <pc:cxnChg chg="mod">
          <ac:chgData name="Angela Catalina Llaña Arciniegas" userId="S::ll.angela@javeriana.edu.co::cdc95936-1c96-4cee-91b8-f728ca233306" providerId="AD" clId="Web-{A015740C-21A5-3E17-69C0-50692953348C}" dt="2021-03-24T17:05:14.763" v="292" actId="20577"/>
          <ac:cxnSpMkLst>
            <pc:docMk/>
            <pc:sldMk cId="1067306001" sldId="583"/>
            <ac:cxnSpMk id="47" creationId="{63EDC1DD-D305-1B40-8BDD-F3F46E52AD52}"/>
          </ac:cxnSpMkLst>
        </pc:cxnChg>
      </pc:sldChg>
    </pc:docChg>
  </pc:docChgLst>
  <pc:docChgLst>
    <pc:chgData name="Ivan Rene Ramirez Castro" userId="S::ivan_ramirez@javeriana.edu.co::94edf796-c7e6-4335-b841-ff315b4fe805" providerId="AD" clId="Web-{3C23C3B3-3FAC-10C2-9AEC-A028624D4901}"/>
    <pc:docChg chg="modSld">
      <pc:chgData name="Ivan Rene Ramirez Castro" userId="S::ivan_ramirez@javeriana.edu.co::94edf796-c7e6-4335-b841-ff315b4fe805" providerId="AD" clId="Web-{3C23C3B3-3FAC-10C2-9AEC-A028624D4901}" dt="2021-03-24T16:44:57.971" v="102" actId="20577"/>
      <pc:docMkLst>
        <pc:docMk/>
      </pc:docMkLst>
      <pc:sldChg chg="modSp">
        <pc:chgData name="Ivan Rene Ramirez Castro" userId="S::ivan_ramirez@javeriana.edu.co::94edf796-c7e6-4335-b841-ff315b4fe805" providerId="AD" clId="Web-{3C23C3B3-3FAC-10C2-9AEC-A028624D4901}" dt="2021-03-24T16:44:57.971" v="102" actId="20577"/>
        <pc:sldMkLst>
          <pc:docMk/>
          <pc:sldMk cId="3851438889" sldId="579"/>
        </pc:sldMkLst>
        <pc:spChg chg="mod">
          <ac:chgData name="Ivan Rene Ramirez Castro" userId="S::ivan_ramirez@javeriana.edu.co::94edf796-c7e6-4335-b841-ff315b4fe805" providerId="AD" clId="Web-{3C23C3B3-3FAC-10C2-9AEC-A028624D4901}" dt="2021-03-24T16:44:57.971" v="102" actId="20577"/>
          <ac:spMkLst>
            <pc:docMk/>
            <pc:sldMk cId="3851438889" sldId="579"/>
            <ac:spMk id="10" creationId="{03451346-6D96-6E40-B124-7DEA93B09F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68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009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24/03/2021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Representación del Conocimiento</a:t>
            </a:r>
          </a:p>
          <a:p>
            <a: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Taller Lógica e Inferencia</a:t>
            </a: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110086" y="6277014"/>
            <a:ext cx="6696744" cy="648072"/>
          </a:xfrm>
          <a:prstGeom prst="rect">
            <a:avLst/>
          </a:prstGeom>
          <a:solidFill>
            <a:schemeClr val="bg1"/>
          </a:solidFill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400">
              <a:solidFill>
                <a:srgbClr val="7030A0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231090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</a:t>
            </a:r>
            <a:b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</a:t>
            </a:r>
          </a:p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8" name="Imagen 7" descr="Logo Pontificia Universidad Javeriana">
            <a:extLst>
              <a:ext uri="{FF2B5EF4-FFF2-40B4-BE49-F238E27FC236}">
                <a16:creationId xmlns:a16="http://schemas.microsoft.com/office/drawing/2014/main" id="{034C0FFF-3320-014B-8962-C498FBC33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1455986" y="257395"/>
            <a:ext cx="3634928" cy="947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1400" b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Ivan Ramirez</a:t>
            </a:r>
          </a:p>
          <a:p>
            <a:r>
              <a:rPr lang="es-ES_tradnl" sz="14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Ángela Catalina Llaña</a:t>
            </a:r>
            <a:endParaRPr lang="es-ES_tradnl" sz="1400" b="1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299762" y="494269"/>
            <a:ext cx="1156224" cy="4737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Grupo 3</a:t>
            </a:r>
          </a:p>
        </p:txBody>
      </p:sp>
    </p:spTree>
    <p:extLst>
      <p:ext uri="{BB962C8B-B14F-4D97-AF65-F5344CB8AC3E}">
        <p14:creationId xmlns:p14="http://schemas.microsoft.com/office/powerpoint/2010/main" val="32859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 - Ejercicio</a:t>
            </a:r>
          </a:p>
        </p:txBody>
      </p:sp>
      <p:sp>
        <p:nvSpPr>
          <p:cNvPr id="8" name="11 CuadroTexto">
            <a:extLst>
              <a:ext uri="{FF2B5EF4-FFF2-40B4-BE49-F238E27FC236}">
                <a16:creationId xmlns:a16="http://schemas.microsoft.com/office/drawing/2014/main" id="{2424D3E8-A8A5-BE46-92BE-D74C6AD8C72C}"/>
              </a:ext>
            </a:extLst>
          </p:cNvPr>
          <p:cNvSpPr txBox="1"/>
          <p:nvPr/>
        </p:nvSpPr>
        <p:spPr>
          <a:xfrm>
            <a:off x="4873857" y="3018305"/>
            <a:ext cx="113199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sz="110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3451346-6D96-6E40-B124-7DEA93B0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47" y="1440154"/>
            <a:ext cx="8009305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Ejercicio: 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>
                <a:solidFill>
                  <a:schemeClr val="accent1">
                    <a:lumMod val="50000"/>
                  </a:schemeClr>
                </a:solidFill>
              </a:rPr>
              <a:t>Base de conocimiento en lenguaje natural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</a:rPr>
              <a:t>Todos los que aman a todos los animales son amados por alguien.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</a:rPr>
              <a:t>Cualquiera que mate un animal es amado por nadie.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</a:rPr>
              <a:t>Jack ama a todos los animales.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</a:rPr>
              <a:t>Alguno entre Jack o Curiosidad mató al gato, que se llama Tuna.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</a:rPr>
              <a:t>Todos los gatos son animales.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kumimoji="0" lang="es-ES" altLang="es-CO" sz="2200">
                <a:solidFill>
                  <a:schemeClr val="accent1">
                    <a:lumMod val="50000"/>
                  </a:schemeClr>
                </a:solidFill>
              </a:rPr>
              <a:t>Pregunta</a:t>
            </a: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</a:rPr>
              <a:t>: ¿La Curiosidad mató al gato?</a:t>
            </a:r>
            <a:b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</a:rPr>
            </a:b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9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 - Ejercicio</a:t>
            </a:r>
          </a:p>
        </p:txBody>
      </p:sp>
      <p:sp>
        <p:nvSpPr>
          <p:cNvPr id="8" name="11 CuadroTexto">
            <a:extLst>
              <a:ext uri="{FF2B5EF4-FFF2-40B4-BE49-F238E27FC236}">
                <a16:creationId xmlns:a16="http://schemas.microsoft.com/office/drawing/2014/main" id="{2424D3E8-A8A5-BE46-92BE-D74C6AD8C72C}"/>
              </a:ext>
            </a:extLst>
          </p:cNvPr>
          <p:cNvSpPr txBox="1"/>
          <p:nvPr/>
        </p:nvSpPr>
        <p:spPr>
          <a:xfrm>
            <a:off x="4873857" y="3018305"/>
            <a:ext cx="113199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sz="110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3451346-6D96-6E40-B124-7DEA93B0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48" y="1440154"/>
            <a:ext cx="8615592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Ejercicio: </a:t>
            </a: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Base de conocimiento en lógica de primer orden</a:t>
            </a:r>
            <a:endParaRPr lang="es-CO" altLang="es-CO" sz="220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Constantes</a:t>
            </a:r>
            <a:r>
              <a:rPr kumimoji="0" lang="es-CO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: Jack, Curiosidad, Tuna</a:t>
            </a:r>
            <a:endParaRPr lang="es-CO" altLang="es-CO" sz="2200" b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Predicados</a:t>
            </a:r>
            <a:r>
              <a:rPr kumimoji="0" lang="es-CO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: Animal(x), Ama(x, y), Mata(x, y), Gato(x)</a:t>
            </a: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 </a:t>
            </a:r>
            <a:endParaRPr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 </a:t>
            </a:r>
            <a:r>
              <a:rPr lang="es-CO" b="0">
                <a:latin typeface="Arial Narrow"/>
              </a:rPr>
              <a:t>∀</a:t>
            </a: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x [</a:t>
            </a:r>
            <a:r>
              <a:rPr kumimoji="0" lang="es-CO" sz="2200" b="0">
                <a:latin typeface="Arial Narrow"/>
              </a:rPr>
              <a:t>∀</a:t>
            </a:r>
            <a:r>
              <a:rPr kumimoji="0" lang="es-CO" sz="2200" b="0">
                <a:solidFill>
                  <a:srgbClr val="000000"/>
                </a:solidFill>
                <a:latin typeface="Arial Narrow"/>
              </a:rPr>
              <a:t>y Animal(y)</a:t>
            </a:r>
            <a:r>
              <a:rPr kumimoji="0" lang="es-CO" sz="2200" b="0">
                <a:latin typeface="Arial Narrow"/>
              </a:rPr>
              <a:t>⇒</a:t>
            </a: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 Ama(</a:t>
            </a:r>
            <a:r>
              <a:rPr kumimoji="0" lang="es-ES" altLang="es-CO" sz="2200" b="0" err="1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x,y</a:t>
            </a: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)] </a:t>
            </a:r>
            <a:r>
              <a:rPr lang="es-ES" sz="2200" b="0">
                <a:latin typeface="Arial Narrow"/>
              </a:rPr>
              <a:t>⇒</a:t>
            </a:r>
            <a:r>
              <a:rPr lang="es-CO" b="0">
                <a:latin typeface="Arial Narrow"/>
              </a:rPr>
              <a:t> [∃</a:t>
            </a:r>
            <a:r>
              <a:rPr kumimoji="0" lang="es-CO" b="0">
                <a:solidFill>
                  <a:srgbClr val="000000"/>
                </a:solidFill>
                <a:latin typeface="Arial Narrow"/>
              </a:rPr>
              <a:t>z</a:t>
            </a: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 Ama(</a:t>
            </a:r>
            <a:r>
              <a:rPr kumimoji="0" lang="es-ES" altLang="es-CO" sz="2200" b="0" err="1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z,x</a:t>
            </a: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)]</a:t>
            </a:r>
            <a:endParaRPr lang="es-ES" altLang="es-CO" sz="2200" b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 </a:t>
            </a:r>
            <a:r>
              <a:rPr kumimoji="0" lang="es-CO" sz="2200" b="0">
                <a:latin typeface="Arial Narrow"/>
              </a:rPr>
              <a:t>∀</a:t>
            </a:r>
            <a:r>
              <a:rPr kumimoji="0" lang="es-CO" sz="2200" b="0" err="1">
                <a:latin typeface="Arial Narrow"/>
              </a:rPr>
              <a:t>x∃y∀z</a:t>
            </a:r>
            <a:r>
              <a:rPr kumimoji="0" lang="es-CO" sz="2200" b="0">
                <a:latin typeface="Arial Narrow"/>
              </a:rPr>
              <a:t> (Animal(y) ∧ Mata(</a:t>
            </a:r>
            <a:r>
              <a:rPr kumimoji="0" lang="es-CO" sz="2200" b="0" err="1">
                <a:latin typeface="Arial Narrow"/>
              </a:rPr>
              <a:t>x,y</a:t>
            </a:r>
            <a:r>
              <a:rPr kumimoji="0" lang="es-CO" sz="2200" b="0">
                <a:latin typeface="Arial Narrow"/>
              </a:rPr>
              <a:t>) ) </a:t>
            </a:r>
            <a:r>
              <a:rPr kumimoji="0" lang="es-ES" sz="2200" b="0">
                <a:latin typeface="Arial Narrow"/>
              </a:rPr>
              <a:t>⇒</a:t>
            </a:r>
            <a:r>
              <a:rPr kumimoji="0" lang="es-CO" sz="2200" b="0">
                <a:latin typeface="Arial Narrow"/>
              </a:rPr>
              <a:t> ¬Ama(z, x)</a:t>
            </a:r>
            <a:endParaRPr lang="es-CO" sz="2200" b="0"/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 </a:t>
            </a:r>
            <a:r>
              <a:rPr kumimoji="0" lang="es-CO" sz="2200" b="0">
                <a:latin typeface="Arial Narrow"/>
              </a:rPr>
              <a:t>∀</a:t>
            </a:r>
            <a:r>
              <a:rPr kumimoji="0" lang="es-ES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x (Animal(x) </a:t>
            </a:r>
            <a:r>
              <a:rPr kumimoji="0" lang="es-CO" sz="2200" b="0">
                <a:latin typeface="Arial Narrow"/>
              </a:rPr>
              <a:t>⇒  Ama(Jack, x) )</a:t>
            </a:r>
            <a:endParaRPr lang="es-ES" sz="2200" b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 Mata(Jack, Tuna) </a:t>
            </a:r>
            <a:r>
              <a:rPr kumimoji="0" lang="es-ES" sz="2200" b="0">
                <a:latin typeface="Arial Narrow"/>
              </a:rPr>
              <a:t>∨ Mata(Curiosidad, Tuna)</a:t>
            </a:r>
            <a:br>
              <a:rPr lang="es-ES" sz="2200" b="0">
                <a:latin typeface="Arial Narrow"/>
              </a:rPr>
            </a:br>
            <a:r>
              <a:rPr lang="es-ES" sz="2200" b="0">
                <a:solidFill>
                  <a:srgbClr val="000000"/>
                </a:solidFill>
                <a:latin typeface="Arial Narrow"/>
              </a:rPr>
              <a:t>Gato(Tuna)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 </a:t>
            </a:r>
            <a:r>
              <a:rPr kumimoji="0" lang="es-CO" sz="2200" b="0">
                <a:latin typeface="Arial Narrow"/>
              </a:rPr>
              <a:t>∀</a:t>
            </a:r>
            <a:r>
              <a:rPr kumimoji="0" lang="es-ES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x </a:t>
            </a:r>
            <a:r>
              <a:rPr kumimoji="0" lang="es-CO" sz="2200" b="0">
                <a:latin typeface="Arial Narrow"/>
              </a:rPr>
              <a:t>Gato(x) ⇒ Animal(x)</a:t>
            </a:r>
            <a:endParaRPr lang="es-ES" sz="2200" b="0"/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endParaRPr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kumimoji="0" lang="es-ES" altLang="es-CO" sz="220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Pregunta</a:t>
            </a: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: Mata(Curiosidad, Tuna)</a:t>
            </a:r>
            <a:endParaRPr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ct val="20000"/>
              </a:spcBef>
            </a:pPr>
            <a:r>
              <a:rPr lang="es-ES" altLang="es-CO" sz="220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Negación: </a:t>
            </a:r>
            <a:r>
              <a:rPr lang="es-ES" sz="2200" b="0">
                <a:latin typeface="Arial Narrow"/>
              </a:rPr>
              <a:t>¬</a:t>
            </a:r>
            <a:r>
              <a:rPr lang="es-ES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Mata(Curiosidad, Tuna)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89" y="1371667"/>
            <a:ext cx="5240390" cy="14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3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 - Ejercicio</a:t>
            </a:r>
          </a:p>
        </p:txBody>
      </p:sp>
      <p:sp>
        <p:nvSpPr>
          <p:cNvPr id="8" name="11 CuadroTexto">
            <a:extLst>
              <a:ext uri="{FF2B5EF4-FFF2-40B4-BE49-F238E27FC236}">
                <a16:creationId xmlns:a16="http://schemas.microsoft.com/office/drawing/2014/main" id="{2424D3E8-A8A5-BE46-92BE-D74C6AD8C72C}"/>
              </a:ext>
            </a:extLst>
          </p:cNvPr>
          <p:cNvSpPr txBox="1"/>
          <p:nvPr/>
        </p:nvSpPr>
        <p:spPr>
          <a:xfrm>
            <a:off x="4873857" y="3018305"/>
            <a:ext cx="113199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sz="110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3451346-6D96-6E40-B124-7DEA93B0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48" y="1440154"/>
            <a:ext cx="8615592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Ejercicio: 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>
                <a:solidFill>
                  <a:schemeClr val="accent1">
                    <a:lumMod val="50000"/>
                  </a:schemeClr>
                </a:solidFill>
              </a:rPr>
              <a:t>Base de conocimiento en Forma Normal Conjuntiva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AutoNum type="arabicPeriod"/>
            </a:pPr>
            <a:r>
              <a:rPr kumimoji="0" lang="es-ES" sz="2200" b="0">
                <a:solidFill>
                  <a:srgbClr val="000000"/>
                </a:solidFill>
                <a:latin typeface="Arial Narrow"/>
              </a:rPr>
              <a:t>Animal(y) </a:t>
            </a:r>
            <a:r>
              <a:rPr kumimoji="0" lang="es-ES" sz="2200" b="0">
                <a:latin typeface="Arial Narrow"/>
              </a:rPr>
              <a:t>∨ Ama</a:t>
            </a:r>
            <a:r>
              <a:rPr kumimoji="0" lang="es-ES" sz="2200" b="0">
                <a:solidFill>
                  <a:srgbClr val="000000"/>
                </a:solidFill>
                <a:latin typeface="Arial Narrow"/>
              </a:rPr>
              <a:t>(z, x)</a:t>
            </a: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 </a:t>
            </a:r>
            <a:endParaRPr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857250" lvl="1" indent="-457200">
              <a:spcBef>
                <a:spcPct val="20000"/>
              </a:spcBef>
              <a:buClr>
                <a:schemeClr val="hlink"/>
              </a:buClr>
              <a:buSzPct val="100000"/>
              <a:buAutoNum type="arabicPeriod"/>
            </a:pPr>
            <a:r>
              <a:rPr lang="es-ES" sz="2200" b="0">
                <a:latin typeface="Arial Narrow"/>
              </a:rPr>
              <a:t>¬Ama</a:t>
            </a:r>
            <a:r>
              <a:rPr lang="es-ES" sz="2200" b="0">
                <a:solidFill>
                  <a:srgbClr val="000000"/>
                </a:solidFill>
                <a:latin typeface="Arial Narrow"/>
              </a:rPr>
              <a:t>(x, y) </a:t>
            </a:r>
            <a:r>
              <a:rPr lang="es-ES" sz="2200" b="0">
                <a:latin typeface="Arial Narrow"/>
              </a:rPr>
              <a:t>∨ Ama</a:t>
            </a:r>
            <a:r>
              <a:rPr lang="es-ES" sz="2200" b="0">
                <a:solidFill>
                  <a:srgbClr val="000000"/>
                </a:solidFill>
                <a:latin typeface="Arial Narrow"/>
              </a:rPr>
              <a:t>(z, x)  </a:t>
            </a:r>
            <a:endParaRPr lang="es-ES" altLang="es-CO" sz="2200" b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 </a:t>
            </a:r>
            <a:r>
              <a:rPr kumimoji="0" lang="es-ES" sz="2200" b="0">
                <a:latin typeface="Arial Narrow"/>
              </a:rPr>
              <a:t>¬Animal(y) ∨ ¬Mata(x, y) ∨ ¬Ama(z, x)</a:t>
            </a:r>
            <a:endParaRPr lang="es-ES" sz="2200" b="0"/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 </a:t>
            </a:r>
            <a:r>
              <a:rPr kumimoji="0" lang="es-ES" sz="2200" b="0">
                <a:latin typeface="Arial Narrow"/>
              </a:rPr>
              <a:t>¬Animal(x) ∨ Ama(Jack, x)</a:t>
            </a:r>
            <a:endParaRPr lang="es-ES" sz="2200" b="0"/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 </a:t>
            </a:r>
            <a:r>
              <a:rPr kumimoji="0" lang="es-ES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Mata(Jack, Tuna) </a:t>
            </a:r>
            <a:r>
              <a:rPr kumimoji="0" lang="es-ES" sz="2200" b="0">
                <a:latin typeface="Arial Narrow"/>
              </a:rPr>
              <a:t>∨ Mata(Curiosidad, Tuna)</a:t>
            </a:r>
            <a:br>
              <a:rPr kumimoji="0" lang="es-ES" sz="2200" b="0">
                <a:latin typeface="Arial Narrow"/>
              </a:rPr>
            </a:br>
            <a:r>
              <a:rPr kumimoji="0" lang="es-ES" sz="2200" b="0">
                <a:latin typeface="Arial Narrow"/>
              </a:rPr>
              <a:t>Gato(Tuna)</a:t>
            </a:r>
            <a:endParaRPr lang="es-ES" sz="2200" b="0"/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AutoNum type="arabicPeriod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 </a:t>
            </a:r>
            <a:r>
              <a:rPr kumimoji="0" lang="es-ES" sz="2200" b="0">
                <a:latin typeface="Arial Narrow"/>
              </a:rPr>
              <a:t>¬Gato(x) ∨ Animal(x)</a:t>
            </a:r>
            <a:endParaRPr lang="es-ES" sz="2200" b="0"/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endParaRPr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kumimoji="0" lang="es-ES" altLang="es-CO" sz="220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Pregunta</a:t>
            </a: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: Mata(Curiosidad, Tuna)</a:t>
            </a:r>
            <a:endParaRPr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kumimoji="0" lang="es-ES" altLang="es-CO" sz="220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Negación</a:t>
            </a: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: </a:t>
            </a:r>
            <a:r>
              <a:rPr kumimoji="0" lang="es-ES" sz="2200" b="0">
                <a:latin typeface="Arial Narrow"/>
              </a:rPr>
              <a:t>¬</a:t>
            </a:r>
            <a:r>
              <a:rPr kumimoji="0" lang="es-ES" sz="2200" b="0">
                <a:solidFill>
                  <a:srgbClr val="000000"/>
                </a:solidFill>
                <a:latin typeface="Arial Narrow"/>
              </a:rPr>
              <a:t>Mata(Curiosidad, Tuna)</a:t>
            </a:r>
            <a:r>
              <a:rPr kumimoji="0" lang="es-ES" altLang="es-CO" sz="22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 </a:t>
            </a:r>
            <a:endParaRPr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 - Ejercicio</a:t>
            </a:r>
          </a:p>
        </p:txBody>
      </p:sp>
      <p:sp>
        <p:nvSpPr>
          <p:cNvPr id="7" name="2 CuadroTexto">
            <a:extLst>
              <a:ext uri="{FF2B5EF4-FFF2-40B4-BE49-F238E27FC236}">
                <a16:creationId xmlns:a16="http://schemas.microsoft.com/office/drawing/2014/main" id="{D7CDF0A0-A9E7-384B-928A-671A977DFFC3}"/>
              </a:ext>
            </a:extLst>
          </p:cNvPr>
          <p:cNvSpPr txBox="1"/>
          <p:nvPr/>
        </p:nvSpPr>
        <p:spPr>
          <a:xfrm>
            <a:off x="3881601" y="1997115"/>
            <a:ext cx="1963687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400">
                <a:latin typeface="Arial Narrow"/>
              </a:rPr>
              <a:t>¬</a:t>
            </a:r>
            <a:r>
              <a:rPr lang="es-ES" sz="1400">
                <a:solidFill>
                  <a:srgbClr val="000000"/>
                </a:solidFill>
                <a:latin typeface="Arial Narrow"/>
              </a:rPr>
              <a:t>Mata</a:t>
            </a:r>
            <a:r>
              <a:rPr lang="es-ES" sz="1400">
                <a:solidFill>
                  <a:srgbClr val="000000"/>
                </a:solidFill>
                <a:latin typeface="Arial Narrow"/>
                <a:sym typeface="Symbol" pitchFamily="18" charset="2"/>
              </a:rPr>
              <a:t>(Curiosidad, Tuna)</a:t>
            </a:r>
            <a:endParaRPr lang="es-ES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" name="28 CuadroTexto">
            <a:extLst>
              <a:ext uri="{FF2B5EF4-FFF2-40B4-BE49-F238E27FC236}">
                <a16:creationId xmlns:a16="http://schemas.microsoft.com/office/drawing/2014/main" id="{27AC869A-ADEA-3B4E-BE5B-40B65CAA039C}"/>
              </a:ext>
            </a:extLst>
          </p:cNvPr>
          <p:cNvSpPr txBox="1"/>
          <p:nvPr/>
        </p:nvSpPr>
        <p:spPr>
          <a:xfrm>
            <a:off x="6754869" y="1992062"/>
            <a:ext cx="3206178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400">
                <a:solidFill>
                  <a:schemeClr val="accent1">
                    <a:lumMod val="50000"/>
                  </a:schemeClr>
                </a:solidFill>
                <a:latin typeface="Arial Narrow"/>
                <a:sym typeface="Symbol" pitchFamily="18" charset="2"/>
              </a:rPr>
              <a:t>Mata(Jack, Tuna) </a:t>
            </a:r>
            <a:r>
              <a:rPr lang="es-ES" sz="1400">
                <a:latin typeface="Arial Narrow"/>
                <a:sym typeface="Symbol" pitchFamily="18" charset="2"/>
              </a:rPr>
              <a:t>∨ Mata(Curiosidad, Tuna)</a:t>
            </a:r>
            <a:endParaRPr lang="es-ES" sz="1400">
              <a:latin typeface="Arial Narrow"/>
            </a:endParaRPr>
          </a:p>
        </p:txBody>
      </p:sp>
      <p:sp>
        <p:nvSpPr>
          <p:cNvPr id="11" name="28 CuadroTexto">
            <a:extLst>
              <a:ext uri="{FF2B5EF4-FFF2-40B4-BE49-F238E27FC236}">
                <a16:creationId xmlns:a16="http://schemas.microsoft.com/office/drawing/2014/main" id="{44B8CE96-60E0-3449-9821-9EB5309A9B8E}"/>
              </a:ext>
            </a:extLst>
          </p:cNvPr>
          <p:cNvSpPr txBox="1"/>
          <p:nvPr/>
        </p:nvSpPr>
        <p:spPr>
          <a:xfrm>
            <a:off x="1535838" y="2141964"/>
            <a:ext cx="1692280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400">
                <a:latin typeface="Arial Narrow"/>
              </a:rPr>
              <a:t>¬Gato(x) ∨ Animal(x)</a:t>
            </a:r>
            <a:endParaRPr lang="en-US"/>
          </a:p>
        </p:txBody>
      </p:sp>
      <p:sp>
        <p:nvSpPr>
          <p:cNvPr id="12" name="28 CuadroTexto">
            <a:extLst>
              <a:ext uri="{FF2B5EF4-FFF2-40B4-BE49-F238E27FC236}">
                <a16:creationId xmlns:a16="http://schemas.microsoft.com/office/drawing/2014/main" id="{453AA1A2-7B9F-2242-925C-08A347BCBA71}"/>
              </a:ext>
            </a:extLst>
          </p:cNvPr>
          <p:cNvSpPr txBox="1"/>
          <p:nvPr/>
        </p:nvSpPr>
        <p:spPr>
          <a:xfrm>
            <a:off x="180402" y="2141965"/>
            <a:ext cx="1247876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>
                <a:solidFill>
                  <a:srgbClr val="7030A0"/>
                </a:solidFill>
                <a:cs typeface="Calibri"/>
              </a:rPr>
              <a:t>Gato(Tuna)</a:t>
            </a:r>
            <a:endParaRPr lang="es-CO" sz="1400">
              <a:solidFill>
                <a:srgbClr val="7030A0"/>
              </a:solidFill>
              <a:sym typeface="Symbol" pitchFamily="18" charset="2"/>
            </a:endParaRPr>
          </a:p>
        </p:txBody>
      </p:sp>
      <p:sp>
        <p:nvSpPr>
          <p:cNvPr id="13" name="2 CuadroTexto">
            <a:extLst>
              <a:ext uri="{FF2B5EF4-FFF2-40B4-BE49-F238E27FC236}">
                <a16:creationId xmlns:a16="http://schemas.microsoft.com/office/drawing/2014/main" id="{67114E8C-AD59-CC48-9DA6-34BC245614E5}"/>
              </a:ext>
            </a:extLst>
          </p:cNvPr>
          <p:cNvSpPr txBox="1"/>
          <p:nvPr/>
        </p:nvSpPr>
        <p:spPr>
          <a:xfrm>
            <a:off x="5527937" y="3066153"/>
            <a:ext cx="1484296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400">
                <a:solidFill>
                  <a:schemeClr val="accent1">
                    <a:lumMod val="50000"/>
                  </a:schemeClr>
                </a:solidFill>
                <a:latin typeface="Arial Narrow"/>
                <a:sym typeface="Symbol" pitchFamily="18" charset="2"/>
              </a:rPr>
              <a:t>Mata(Jack, Tuna)</a:t>
            </a:r>
            <a:endParaRPr lang="es-ES">
              <a:solidFill>
                <a:schemeClr val="accent1">
                  <a:lumMod val="50000"/>
                </a:schemeClr>
              </a:solidFill>
              <a:latin typeface="Arial Narrow"/>
            </a:endParaRPr>
          </a:p>
        </p:txBody>
      </p:sp>
      <p:sp>
        <p:nvSpPr>
          <p:cNvPr id="14" name="2 CuadroTexto">
            <a:extLst>
              <a:ext uri="{FF2B5EF4-FFF2-40B4-BE49-F238E27FC236}">
                <a16:creationId xmlns:a16="http://schemas.microsoft.com/office/drawing/2014/main" id="{59D93059-4B9A-F442-9A9B-E4996CD2DEB2}"/>
              </a:ext>
            </a:extLst>
          </p:cNvPr>
          <p:cNvSpPr txBox="1"/>
          <p:nvPr/>
        </p:nvSpPr>
        <p:spPr>
          <a:xfrm>
            <a:off x="327528" y="3066154"/>
            <a:ext cx="1208310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>
                <a:solidFill>
                  <a:srgbClr val="3366CC"/>
                </a:solidFill>
                <a:sym typeface="Symbol" pitchFamily="18" charset="2"/>
              </a:rPr>
              <a:t>Animal(Tuna)</a:t>
            </a:r>
            <a:endParaRPr lang="es-CO" sz="1400"/>
          </a:p>
        </p:txBody>
      </p:sp>
      <p:sp>
        <p:nvSpPr>
          <p:cNvPr id="15" name="28 CuadroTexto">
            <a:extLst>
              <a:ext uri="{FF2B5EF4-FFF2-40B4-BE49-F238E27FC236}">
                <a16:creationId xmlns:a16="http://schemas.microsoft.com/office/drawing/2014/main" id="{4F18785D-59D1-9F46-84C0-14ADD170E2E9}"/>
              </a:ext>
            </a:extLst>
          </p:cNvPr>
          <p:cNvSpPr txBox="1"/>
          <p:nvPr/>
        </p:nvSpPr>
        <p:spPr>
          <a:xfrm>
            <a:off x="1824223" y="3066154"/>
            <a:ext cx="2812216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400">
                <a:solidFill>
                  <a:schemeClr val="accent1">
                    <a:lumMod val="50000"/>
                  </a:schemeClr>
                </a:solidFill>
                <a:latin typeface="Arial Narrow"/>
                <a:sym typeface="Symbol" pitchFamily="18" charset="2"/>
              </a:rPr>
              <a:t> </a:t>
            </a:r>
            <a:r>
              <a:rPr lang="es-ES" sz="1400">
                <a:latin typeface="Arial Narrow"/>
                <a:sym typeface="Symbol" pitchFamily="18" charset="2"/>
              </a:rPr>
              <a:t>¬Animal(y) ∨ ¬Mata(x, y) ∨ ¬Ama(z, x)</a:t>
            </a:r>
            <a:endParaRPr lang="es-ES">
              <a:latin typeface="Arial Narrow"/>
            </a:endParaRPr>
          </a:p>
        </p:txBody>
      </p:sp>
      <p:sp>
        <p:nvSpPr>
          <p:cNvPr id="16" name="28 CuadroTexto">
            <a:extLst>
              <a:ext uri="{FF2B5EF4-FFF2-40B4-BE49-F238E27FC236}">
                <a16:creationId xmlns:a16="http://schemas.microsoft.com/office/drawing/2014/main" id="{23EA054F-AC28-5C42-AF4C-3E3EFD2FCD6A}"/>
              </a:ext>
            </a:extLst>
          </p:cNvPr>
          <p:cNvSpPr txBox="1"/>
          <p:nvPr/>
        </p:nvSpPr>
        <p:spPr>
          <a:xfrm>
            <a:off x="7444386" y="3066152"/>
            <a:ext cx="2211177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400">
                <a:latin typeface="Arial Narrow"/>
                <a:sym typeface="Symbol" pitchFamily="18" charset="2"/>
              </a:rPr>
              <a:t>¬Ama</a:t>
            </a:r>
            <a:r>
              <a:rPr lang="es-ES" sz="1400">
                <a:solidFill>
                  <a:srgbClr val="000000"/>
                </a:solidFill>
                <a:latin typeface="Arial Narrow"/>
                <a:sym typeface="Symbol" pitchFamily="18" charset="2"/>
              </a:rPr>
              <a:t>(x, y) </a:t>
            </a:r>
            <a:r>
              <a:rPr lang="es-ES" sz="1400">
                <a:latin typeface="Arial Narrow"/>
                <a:sym typeface="Symbol" pitchFamily="18" charset="2"/>
              </a:rPr>
              <a:t>∨ Ama</a:t>
            </a:r>
            <a:r>
              <a:rPr lang="es-ES" sz="1400">
                <a:solidFill>
                  <a:srgbClr val="000000"/>
                </a:solidFill>
                <a:latin typeface="Arial Narrow"/>
                <a:sym typeface="Symbol" pitchFamily="18" charset="2"/>
              </a:rPr>
              <a:t>(z, x)</a:t>
            </a:r>
            <a:endParaRPr lang="en-US"/>
          </a:p>
        </p:txBody>
      </p:sp>
      <p:sp>
        <p:nvSpPr>
          <p:cNvPr id="17" name="28 CuadroTexto">
            <a:extLst>
              <a:ext uri="{FF2B5EF4-FFF2-40B4-BE49-F238E27FC236}">
                <a16:creationId xmlns:a16="http://schemas.microsoft.com/office/drawing/2014/main" id="{D25E092F-8119-A84D-9E6D-1584F7A258E8}"/>
              </a:ext>
            </a:extLst>
          </p:cNvPr>
          <p:cNvSpPr txBox="1"/>
          <p:nvPr/>
        </p:nvSpPr>
        <p:spPr>
          <a:xfrm>
            <a:off x="9948260" y="3066152"/>
            <a:ext cx="2112143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400">
                <a:latin typeface="Arial Narrow"/>
                <a:sym typeface="Symbol" pitchFamily="18" charset="2"/>
              </a:rPr>
              <a:t>¬Animal(x) ∨ Ama(Jack, x)</a:t>
            </a:r>
            <a:endParaRPr lang="en-US"/>
          </a:p>
        </p:txBody>
      </p:sp>
      <p:sp>
        <p:nvSpPr>
          <p:cNvPr id="18" name="2 CuadroTexto">
            <a:extLst>
              <a:ext uri="{FF2B5EF4-FFF2-40B4-BE49-F238E27FC236}">
                <a16:creationId xmlns:a16="http://schemas.microsoft.com/office/drawing/2014/main" id="{25352028-DC19-B640-8FC9-5C9357ED31F0}"/>
              </a:ext>
            </a:extLst>
          </p:cNvPr>
          <p:cNvSpPr txBox="1"/>
          <p:nvPr/>
        </p:nvSpPr>
        <p:spPr>
          <a:xfrm>
            <a:off x="1082074" y="3995050"/>
            <a:ext cx="2245977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400">
                <a:solidFill>
                  <a:schemeClr val="accent1">
                    <a:lumMod val="50000"/>
                  </a:schemeClr>
                </a:solidFill>
                <a:latin typeface="Arial Narrow"/>
                <a:sym typeface="Symbol" pitchFamily="18" charset="2"/>
              </a:rPr>
              <a:t> </a:t>
            </a:r>
            <a:r>
              <a:rPr lang="es-ES" sz="1400">
                <a:latin typeface="Arial Narrow"/>
                <a:sym typeface="Symbol" pitchFamily="18" charset="2"/>
              </a:rPr>
              <a:t> ¬Mata(x, Tuna) ∨ ¬Ama(z, x)</a:t>
            </a:r>
            <a:endParaRPr lang="es-ES">
              <a:latin typeface="Arial Narrow"/>
            </a:endParaRPr>
          </a:p>
        </p:txBody>
      </p:sp>
      <p:sp>
        <p:nvSpPr>
          <p:cNvPr id="19" name="2 CuadroTexto">
            <a:extLst>
              <a:ext uri="{FF2B5EF4-FFF2-40B4-BE49-F238E27FC236}">
                <a16:creationId xmlns:a16="http://schemas.microsoft.com/office/drawing/2014/main" id="{277E2BBB-93DA-584B-BCF9-17CB19AE6606}"/>
              </a:ext>
            </a:extLst>
          </p:cNvPr>
          <p:cNvSpPr txBox="1"/>
          <p:nvPr/>
        </p:nvSpPr>
        <p:spPr>
          <a:xfrm>
            <a:off x="5525285" y="3995050"/>
            <a:ext cx="2933550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400">
                <a:latin typeface="Arial Narrow"/>
                <a:sym typeface="Symbol" pitchFamily="18" charset="2"/>
              </a:rPr>
              <a:t>¬Animal(x) ∨ Ama(Jack, x)</a:t>
            </a:r>
            <a:endParaRPr lang="es-ES">
              <a:latin typeface="Arial Narrow"/>
            </a:endParaRPr>
          </a:p>
        </p:txBody>
      </p:sp>
      <p:sp>
        <p:nvSpPr>
          <p:cNvPr id="20" name="28 CuadroTexto">
            <a:extLst>
              <a:ext uri="{FF2B5EF4-FFF2-40B4-BE49-F238E27FC236}">
                <a16:creationId xmlns:a16="http://schemas.microsoft.com/office/drawing/2014/main" id="{6EDB1245-2DC3-A548-AB00-C89ED26C4055}"/>
              </a:ext>
            </a:extLst>
          </p:cNvPr>
          <p:cNvSpPr txBox="1"/>
          <p:nvPr/>
        </p:nvSpPr>
        <p:spPr>
          <a:xfrm>
            <a:off x="9273910" y="3994991"/>
            <a:ext cx="2112143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400">
                <a:solidFill>
                  <a:srgbClr val="000000"/>
                </a:solidFill>
                <a:latin typeface="Arial Narrow"/>
                <a:sym typeface="Symbol" pitchFamily="18" charset="2"/>
              </a:rPr>
              <a:t>Animal(y) </a:t>
            </a:r>
            <a:r>
              <a:rPr lang="es-ES" sz="1400">
                <a:latin typeface="Arial Narrow"/>
                <a:sym typeface="Symbol" pitchFamily="18" charset="2"/>
              </a:rPr>
              <a:t>∨ Ama</a:t>
            </a:r>
            <a:r>
              <a:rPr lang="es-ES" sz="1400">
                <a:solidFill>
                  <a:srgbClr val="000000"/>
                </a:solidFill>
                <a:latin typeface="Arial Narrow"/>
                <a:sym typeface="Symbol" pitchFamily="18" charset="2"/>
              </a:rPr>
              <a:t>(z, x)</a:t>
            </a:r>
            <a:endParaRPr lang="es-ES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1" name="2 CuadroTexto">
            <a:extLst>
              <a:ext uri="{FF2B5EF4-FFF2-40B4-BE49-F238E27FC236}">
                <a16:creationId xmlns:a16="http://schemas.microsoft.com/office/drawing/2014/main" id="{0F4F23FC-47EB-6943-BD2F-BAB7FC1B8956}"/>
              </a:ext>
            </a:extLst>
          </p:cNvPr>
          <p:cNvSpPr txBox="1"/>
          <p:nvPr/>
        </p:nvSpPr>
        <p:spPr>
          <a:xfrm>
            <a:off x="2381978" y="4923946"/>
            <a:ext cx="1125022" cy="523220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400">
                <a:latin typeface="Arial Narrow"/>
                <a:cs typeface="Calibri"/>
              </a:rPr>
              <a:t>¬Ama(z, Jack)</a:t>
            </a:r>
            <a:endParaRPr lang="es-CO" sz="1400">
              <a:ea typeface="+mn-lt"/>
              <a:cs typeface="+mn-lt"/>
            </a:endParaRPr>
          </a:p>
          <a:p>
            <a:endParaRPr lang="es-CO" sz="1400">
              <a:solidFill>
                <a:srgbClr val="3366CC"/>
              </a:solidFill>
              <a:cs typeface="Calibri"/>
            </a:endParaRPr>
          </a:p>
        </p:txBody>
      </p:sp>
      <p:sp>
        <p:nvSpPr>
          <p:cNvPr id="22" name="2 CuadroTexto">
            <a:extLst>
              <a:ext uri="{FF2B5EF4-FFF2-40B4-BE49-F238E27FC236}">
                <a16:creationId xmlns:a16="http://schemas.microsoft.com/office/drawing/2014/main" id="{3F537D24-C4C1-4040-A0AF-1E8F8622A2A6}"/>
              </a:ext>
            </a:extLst>
          </p:cNvPr>
          <p:cNvSpPr txBox="1"/>
          <p:nvPr/>
        </p:nvSpPr>
        <p:spPr>
          <a:xfrm>
            <a:off x="7888847" y="4923945"/>
            <a:ext cx="1493692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>
                <a:solidFill>
                  <a:srgbClr val="3366CC"/>
                </a:solidFill>
                <a:sym typeface="Symbol" pitchFamily="18" charset="2"/>
              </a:rPr>
              <a:t>Ama(z, Jack)</a:t>
            </a:r>
            <a:endParaRPr lang="es-CO" sz="1400">
              <a:solidFill>
                <a:srgbClr val="3366CC"/>
              </a:solidFill>
              <a:cs typeface="Calibri"/>
            </a:endParaRPr>
          </a:p>
        </p:txBody>
      </p:sp>
      <p:sp>
        <p:nvSpPr>
          <p:cNvPr id="23" name="7 CuadroTexto">
            <a:extLst>
              <a:ext uri="{FF2B5EF4-FFF2-40B4-BE49-F238E27FC236}">
                <a16:creationId xmlns:a16="http://schemas.microsoft.com/office/drawing/2014/main" id="{3EA5D0A3-AE93-D74E-B55E-27014CB25006}"/>
              </a:ext>
            </a:extLst>
          </p:cNvPr>
          <p:cNvSpPr txBox="1"/>
          <p:nvPr/>
        </p:nvSpPr>
        <p:spPr>
          <a:xfrm>
            <a:off x="5110089" y="5776477"/>
            <a:ext cx="504056" cy="338554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rgbClr val="C00000"/>
                </a:solidFill>
                <a:sym typeface="Symbol" pitchFamily="18" charset="2"/>
              </a:rPr>
              <a:t>Ø</a:t>
            </a:r>
            <a:endParaRPr lang="es-CO" sz="1600">
              <a:solidFill>
                <a:srgbClr val="C00000"/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C2767EA-89E5-B940-B239-4F48F70B618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804340" y="2449742"/>
            <a:ext cx="127343" cy="616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093EBFF-4822-A149-9AB0-D2624D902440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931683" y="2449741"/>
            <a:ext cx="1450295" cy="6164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877D826-F8C3-D048-863B-C08B6CF2850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6270085" y="2299839"/>
            <a:ext cx="2087873" cy="7663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F51557A-A53D-2D44-97C9-D94F87E6B4C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4863445" y="2304892"/>
            <a:ext cx="1406640" cy="7612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1617D19F-3A5F-B542-BE12-99F1D497C6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931683" y="3373931"/>
            <a:ext cx="1273380" cy="6211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289C9C1-3A3B-3F46-81E3-9C02A8830750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flipH="1">
            <a:off x="2205063" y="3373931"/>
            <a:ext cx="1025268" cy="6211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40AA63B-D0F8-504D-A8C7-90A3FBDB6664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flipH="1">
            <a:off x="6992060" y="3373929"/>
            <a:ext cx="1557915" cy="6211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293F34EF-29B6-0146-A5C6-65055381047D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6992060" y="3373929"/>
            <a:ext cx="4012272" cy="6211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1286B716-D74C-0A4D-AAF8-72BD7D9C8ADD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2205063" y="4302827"/>
            <a:ext cx="739426" cy="6211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A3FB6B2E-F5CD-EC4D-91D0-12541CDE5806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2944489" y="3373930"/>
            <a:ext cx="3325596" cy="15500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78FB32FF-6BA6-D14B-BACC-E51EB2B27358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6992060" y="4302827"/>
            <a:ext cx="1643633" cy="6211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B76BE221-2967-B84E-9D19-D89BEC7666D8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8635693" y="4302768"/>
            <a:ext cx="1694289" cy="6211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63EDC1DD-D305-1B40-8BDD-F3F46E52AD52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2944489" y="5447166"/>
            <a:ext cx="2417628" cy="3293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52C5499-A3B5-B349-ACC5-9DCFC538C8CE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5362117" y="5231722"/>
            <a:ext cx="3273576" cy="5447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F6908E7-0409-1647-81EF-6C3C18DA04CD}"/>
              </a:ext>
            </a:extLst>
          </p:cNvPr>
          <p:cNvSpPr txBox="1"/>
          <p:nvPr/>
        </p:nvSpPr>
        <p:spPr>
          <a:xfrm>
            <a:off x="7530251" y="6009194"/>
            <a:ext cx="3855802" cy="76944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200">
                <a:solidFill>
                  <a:schemeClr val="accent2"/>
                </a:solidFill>
                <a:latin typeface="Arial Narrow" pitchFamily="34" charset="0"/>
              </a:rPr>
              <a:t>La curiosidad mató al gato (Tuna) ??</a:t>
            </a:r>
          </a:p>
        </p:txBody>
      </p:sp>
    </p:spTree>
    <p:extLst>
      <p:ext uri="{BB962C8B-B14F-4D97-AF65-F5344CB8AC3E}">
        <p14:creationId xmlns:p14="http://schemas.microsoft.com/office/powerpoint/2010/main" val="106730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Representación del Conocimiento</a:t>
            </a:r>
          </a:p>
          <a:p>
            <a: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Taller Lógica e Inferencia</a:t>
            </a: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110086" y="6277014"/>
            <a:ext cx="6696744" cy="648072"/>
          </a:xfrm>
          <a:prstGeom prst="rect">
            <a:avLst/>
          </a:prstGeom>
          <a:solidFill>
            <a:schemeClr val="bg1"/>
          </a:solidFill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400">
              <a:solidFill>
                <a:srgbClr val="7030A0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231090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</a:t>
            </a:r>
            <a:b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</a:t>
            </a:r>
          </a:p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8" name="Imagen 7" descr="Logo Pontificia Universidad Javeriana">
            <a:extLst>
              <a:ext uri="{FF2B5EF4-FFF2-40B4-BE49-F238E27FC236}">
                <a16:creationId xmlns:a16="http://schemas.microsoft.com/office/drawing/2014/main" id="{034C0FFF-3320-014B-8962-C498FBC33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09182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revision>1</cp:revision>
  <dcterms:created xsi:type="dcterms:W3CDTF">2017-03-01T15:55:36Z</dcterms:created>
  <dcterms:modified xsi:type="dcterms:W3CDTF">2021-03-24T17:27:37Z</dcterms:modified>
</cp:coreProperties>
</file>