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302" r:id="rId3"/>
    <p:sldId id="305" r:id="rId4"/>
    <p:sldId id="306" r:id="rId5"/>
    <p:sldId id="308" r:id="rId6"/>
    <p:sldId id="362" r:id="rId7"/>
    <p:sldId id="258" r:id="rId8"/>
    <p:sldId id="363" r:id="rId9"/>
    <p:sldId id="366" r:id="rId10"/>
    <p:sldId id="364" r:id="rId11"/>
    <p:sldId id="365" r:id="rId12"/>
    <p:sldId id="367" r:id="rId13"/>
    <p:sldId id="368" r:id="rId14"/>
    <p:sldId id="264" r:id="rId15"/>
    <p:sldId id="371" r:id="rId16"/>
    <p:sldId id="369" r:id="rId17"/>
  </p:sldIdLst>
  <p:sldSz cx="9144000" cy="6858000" type="screen4x3"/>
  <p:notesSz cx="7315200" cy="96012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DC0E61-A757-4DB2-B3AE-976B6F84FEC9}" v="1064" dt="2021-03-01T22:22:35.3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 autoAdjust="0"/>
    <p:restoredTop sz="96261" autoAdjust="0"/>
  </p:normalViewPr>
  <p:slideViewPr>
    <p:cSldViewPr>
      <p:cViewPr varScale="1">
        <p:scale>
          <a:sx n="107" d="100"/>
          <a:sy n="107" d="100"/>
        </p:scale>
        <p:origin x="165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0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Relationship Id="rId27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ime Pavlich-Mariscal" userId="7426784309601acb" providerId="LiveId" clId="{25DC0E61-A757-4DB2-B3AE-976B6F84FEC9}"/>
    <pc:docChg chg="undo redo custSel addSld delSld modSld sldOrd">
      <pc:chgData name="Jaime Pavlich-Mariscal" userId="7426784309601acb" providerId="LiveId" clId="{25DC0E61-A757-4DB2-B3AE-976B6F84FEC9}" dt="2021-03-15T21:40:39.978" v="3187" actId="20577"/>
      <pc:docMkLst>
        <pc:docMk/>
      </pc:docMkLst>
      <pc:sldChg chg="delSp modSp mod">
        <pc:chgData name="Jaime Pavlich-Mariscal" userId="7426784309601acb" providerId="LiveId" clId="{25DC0E61-A757-4DB2-B3AE-976B6F84FEC9}" dt="2021-02-24T15:03:14.110" v="1438" actId="20577"/>
        <pc:sldMkLst>
          <pc:docMk/>
          <pc:sldMk cId="222742669" sldId="257"/>
        </pc:sldMkLst>
        <pc:spChg chg="mod">
          <ac:chgData name="Jaime Pavlich-Mariscal" userId="7426784309601acb" providerId="LiveId" clId="{25DC0E61-A757-4DB2-B3AE-976B6F84FEC9}" dt="2021-02-24T15:03:14.110" v="1438" actId="20577"/>
          <ac:spMkLst>
            <pc:docMk/>
            <pc:sldMk cId="222742669" sldId="257"/>
            <ac:spMk id="2" creationId="{00000000-0000-0000-0000-000000000000}"/>
          </ac:spMkLst>
        </pc:spChg>
        <pc:spChg chg="mod">
          <ac:chgData name="Jaime Pavlich-Mariscal" userId="7426784309601acb" providerId="LiveId" clId="{25DC0E61-A757-4DB2-B3AE-976B6F84FEC9}" dt="2021-02-16T20:12:59.942" v="20" actId="20577"/>
          <ac:spMkLst>
            <pc:docMk/>
            <pc:sldMk cId="222742669" sldId="257"/>
            <ac:spMk id="3" creationId="{00000000-0000-0000-0000-000000000000}"/>
          </ac:spMkLst>
        </pc:spChg>
        <pc:picChg chg="del">
          <ac:chgData name="Jaime Pavlich-Mariscal" userId="7426784309601acb" providerId="LiveId" clId="{25DC0E61-A757-4DB2-B3AE-976B6F84FEC9}" dt="2021-02-16T20:12:45.152" v="1" actId="478"/>
          <ac:picMkLst>
            <pc:docMk/>
            <pc:sldMk cId="222742669" sldId="257"/>
            <ac:picMk id="4" creationId="{00000000-0000-0000-0000-000000000000}"/>
          </ac:picMkLst>
        </pc:picChg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2864275131" sldId="258"/>
        </pc:sldMkLst>
      </pc:sldChg>
      <pc:sldChg chg="addSp delSp modSp new mod modClrScheme chgLayout">
        <pc:chgData name="Jaime Pavlich-Mariscal" userId="7426784309601acb" providerId="LiveId" clId="{25DC0E61-A757-4DB2-B3AE-976B6F84FEC9}" dt="2021-02-23T19:51:51.040" v="150" actId="1076"/>
        <pc:sldMkLst>
          <pc:docMk/>
          <pc:sldMk cId="3643976836" sldId="258"/>
        </pc:sldMkLst>
        <pc:spChg chg="del">
          <ac:chgData name="Jaime Pavlich-Mariscal" userId="7426784309601acb" providerId="LiveId" clId="{25DC0E61-A757-4DB2-B3AE-976B6F84FEC9}" dt="2021-02-23T19:48:10.499" v="90" actId="700"/>
          <ac:spMkLst>
            <pc:docMk/>
            <pc:sldMk cId="3643976836" sldId="258"/>
            <ac:spMk id="2" creationId="{D33ED24E-1823-441F-86C2-4914D19A93D8}"/>
          </ac:spMkLst>
        </pc:spChg>
        <pc:spChg chg="del">
          <ac:chgData name="Jaime Pavlich-Mariscal" userId="7426784309601acb" providerId="LiveId" clId="{25DC0E61-A757-4DB2-B3AE-976B6F84FEC9}" dt="2021-02-23T19:48:10.499" v="90" actId="700"/>
          <ac:spMkLst>
            <pc:docMk/>
            <pc:sldMk cId="3643976836" sldId="258"/>
            <ac:spMk id="3" creationId="{335DF04D-6872-4A61-B90D-155A1B725ED2}"/>
          </ac:spMkLst>
        </pc:spChg>
        <pc:spChg chg="add mod">
          <ac:chgData name="Jaime Pavlich-Mariscal" userId="7426784309601acb" providerId="LiveId" clId="{25DC0E61-A757-4DB2-B3AE-976B6F84FEC9}" dt="2021-02-23T19:49:17.207" v="94" actId="1076"/>
          <ac:spMkLst>
            <pc:docMk/>
            <pc:sldMk cId="3643976836" sldId="258"/>
            <ac:spMk id="4" creationId="{15E3DAB6-1060-433D-95A1-FF633AA37D7B}"/>
          </ac:spMkLst>
        </pc:spChg>
        <pc:spChg chg="add mod">
          <ac:chgData name="Jaime Pavlich-Mariscal" userId="7426784309601acb" providerId="LiveId" clId="{25DC0E61-A757-4DB2-B3AE-976B6F84FEC9}" dt="2021-02-23T19:49:17.207" v="94" actId="1076"/>
          <ac:spMkLst>
            <pc:docMk/>
            <pc:sldMk cId="3643976836" sldId="258"/>
            <ac:spMk id="5" creationId="{C14D4AAC-9363-4828-8CE7-33FAB404C584}"/>
          </ac:spMkLst>
        </pc:spChg>
        <pc:spChg chg="add mod">
          <ac:chgData name="Jaime Pavlich-Mariscal" userId="7426784309601acb" providerId="LiveId" clId="{25DC0E61-A757-4DB2-B3AE-976B6F84FEC9}" dt="2021-02-23T19:51:51.040" v="150" actId="1076"/>
          <ac:spMkLst>
            <pc:docMk/>
            <pc:sldMk cId="3643976836" sldId="258"/>
            <ac:spMk id="6" creationId="{0484503E-0287-443A-AB52-0A2947DBDF50}"/>
          </ac:spMkLst>
        </pc:spChg>
        <pc:spChg chg="add mod">
          <ac:chgData name="Jaime Pavlich-Mariscal" userId="7426784309601acb" providerId="LiveId" clId="{25DC0E61-A757-4DB2-B3AE-976B6F84FEC9}" dt="2021-02-23T19:51:32.939" v="148" actId="14100"/>
          <ac:spMkLst>
            <pc:docMk/>
            <pc:sldMk cId="3643976836" sldId="258"/>
            <ac:spMk id="7" creationId="{9FEE9BE0-9D7D-4253-96D5-9308EA195B3B}"/>
          </ac:spMkLst>
        </pc:spChg>
        <pc:cxnChg chg="add mod">
          <ac:chgData name="Jaime Pavlich-Mariscal" userId="7426784309601acb" providerId="LiveId" clId="{25DC0E61-A757-4DB2-B3AE-976B6F84FEC9}" dt="2021-02-23T19:51:51.040" v="150" actId="1076"/>
          <ac:cxnSpMkLst>
            <pc:docMk/>
            <pc:sldMk cId="3643976836" sldId="258"/>
            <ac:cxnSpMk id="9" creationId="{0545716A-5729-4662-84F0-2E09F8F2BDDE}"/>
          </ac:cxnSpMkLst>
        </pc:cxnChg>
        <pc:cxnChg chg="add mod">
          <ac:chgData name="Jaime Pavlich-Mariscal" userId="7426784309601acb" providerId="LiveId" clId="{25DC0E61-A757-4DB2-B3AE-976B6F84FEC9}" dt="2021-02-23T19:51:32.939" v="148" actId="14100"/>
          <ac:cxnSpMkLst>
            <pc:docMk/>
            <pc:sldMk cId="3643976836" sldId="258"/>
            <ac:cxnSpMk id="11" creationId="{4CFEABDB-9D36-4625-9AD5-9936BC089182}"/>
          </ac:cxnSpMkLst>
        </pc:cxnChg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133060879" sldId="259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321198380" sldId="260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859849556" sldId="261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589562947" sldId="262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70601724" sldId="263"/>
        </pc:sldMkLst>
      </pc:sldChg>
      <pc:sldChg chg="modSp add mod chgLayout">
        <pc:chgData name="Jaime Pavlich-Mariscal" userId="7426784309601acb" providerId="LiveId" clId="{25DC0E61-A757-4DB2-B3AE-976B6F84FEC9}" dt="2021-02-23T21:52:42.362" v="1357" actId="6549"/>
        <pc:sldMkLst>
          <pc:docMk/>
          <pc:sldMk cId="2500952522" sldId="264"/>
        </pc:sldMkLst>
        <pc:spChg chg="mod ord">
          <ac:chgData name="Jaime Pavlich-Mariscal" userId="7426784309601acb" providerId="LiveId" clId="{25DC0E61-A757-4DB2-B3AE-976B6F84FEC9}" dt="2021-02-23T21:52:42.362" v="1357" actId="6549"/>
          <ac:spMkLst>
            <pc:docMk/>
            <pc:sldMk cId="2500952522" sldId="264"/>
            <ac:spMk id="2" creationId="{00000000-0000-0000-0000-000000000000}"/>
          </ac:spMkLst>
        </pc:spChg>
        <pc:spChg chg="mod ord">
          <ac:chgData name="Jaime Pavlich-Mariscal" userId="7426784309601acb" providerId="LiveId" clId="{25DC0E61-A757-4DB2-B3AE-976B6F84FEC9}" dt="2021-02-23T21:47:34.035" v="1209" actId="700"/>
          <ac:spMkLst>
            <pc:docMk/>
            <pc:sldMk cId="2500952522" sldId="264"/>
            <ac:spMk id="3" creationId="{00000000-0000-0000-0000-000000000000}"/>
          </ac:spMkLst>
        </pc:spChg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708606583" sldId="264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2797074190" sldId="265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707650959" sldId="266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576379600" sldId="268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556759237" sldId="269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2485900117" sldId="270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397717454" sldId="271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943409378" sldId="272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189182331" sldId="273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2543937647" sldId="274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248620904" sldId="275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875685648" sldId="276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2179359023" sldId="277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2199581644" sldId="278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2643181215" sldId="279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532979643" sldId="282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245524457" sldId="284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281461724" sldId="285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45667619" sldId="286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504715719" sldId="287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2082908878" sldId="288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311877478" sldId="290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2602301511" sldId="291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033202047" sldId="292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740911868" sldId="293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2522144220" sldId="294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20318571" sldId="295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272239658" sldId="296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854695425" sldId="297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605047155" sldId="298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80342318" sldId="299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324542447" sldId="300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709263804" sldId="301"/>
        </pc:sldMkLst>
      </pc:sldChg>
      <pc:sldChg chg="modSp add mod">
        <pc:chgData name="Jaime Pavlich-Mariscal" userId="7426784309601acb" providerId="LiveId" clId="{25DC0E61-A757-4DB2-B3AE-976B6F84FEC9}" dt="2021-02-23T19:44:57.817" v="45" actId="20577"/>
        <pc:sldMkLst>
          <pc:docMk/>
          <pc:sldMk cId="4029737323" sldId="302"/>
        </pc:sldMkLst>
        <pc:spChg chg="mod">
          <ac:chgData name="Jaime Pavlich-Mariscal" userId="7426784309601acb" providerId="LiveId" clId="{25DC0E61-A757-4DB2-B3AE-976B6F84FEC9}" dt="2021-02-23T19:44:57.817" v="45" actId="20577"/>
          <ac:spMkLst>
            <pc:docMk/>
            <pc:sldMk cId="4029737323" sldId="302"/>
            <ac:spMk id="3" creationId="{00000000-0000-0000-0000-000000000000}"/>
          </ac:spMkLst>
        </pc:spChg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2624701714" sldId="303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761343881" sldId="305"/>
        </pc:sldMkLst>
      </pc:sldChg>
      <pc:sldChg chg="add">
        <pc:chgData name="Jaime Pavlich-Mariscal" userId="7426784309601acb" providerId="LiveId" clId="{25DC0E61-A757-4DB2-B3AE-976B6F84FEC9}" dt="2021-02-23T19:44:19.635" v="22"/>
        <pc:sldMkLst>
          <pc:docMk/>
          <pc:sldMk cId="2497568038" sldId="305"/>
        </pc:sldMkLst>
      </pc:sldChg>
      <pc:sldChg chg="modSp add mod">
        <pc:chgData name="Jaime Pavlich-Mariscal" userId="7426784309601acb" providerId="LiveId" clId="{25DC0E61-A757-4DB2-B3AE-976B6F84FEC9}" dt="2021-02-23T19:46:34.371" v="85" actId="313"/>
        <pc:sldMkLst>
          <pc:docMk/>
          <pc:sldMk cId="680937492" sldId="306"/>
        </pc:sldMkLst>
        <pc:spChg chg="mod">
          <ac:chgData name="Jaime Pavlich-Mariscal" userId="7426784309601acb" providerId="LiveId" clId="{25DC0E61-A757-4DB2-B3AE-976B6F84FEC9}" dt="2021-02-23T19:46:34.371" v="85" actId="313"/>
          <ac:spMkLst>
            <pc:docMk/>
            <pc:sldMk cId="680937492" sldId="306"/>
            <ac:spMk id="3" creationId="{00000000-0000-0000-0000-000000000000}"/>
          </ac:spMkLst>
        </pc:spChg>
        <pc:picChg chg="mod">
          <ac:chgData name="Jaime Pavlich-Mariscal" userId="7426784309601acb" providerId="LiveId" clId="{25DC0E61-A757-4DB2-B3AE-976B6F84FEC9}" dt="2021-02-23T19:46:27.100" v="84" actId="1076"/>
          <ac:picMkLst>
            <pc:docMk/>
            <pc:sldMk cId="680937492" sldId="306"/>
            <ac:picMk id="4" creationId="{00000000-0000-0000-0000-000000000000}"/>
          </ac:picMkLst>
        </pc:picChg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2737659000" sldId="306"/>
        </pc:sldMkLst>
      </pc:sldChg>
      <pc:sldChg chg="add del">
        <pc:chgData name="Jaime Pavlich-Mariscal" userId="7426784309601acb" providerId="LiveId" clId="{25DC0E61-A757-4DB2-B3AE-976B6F84FEC9}" dt="2021-02-23T19:46:50.953" v="86" actId="47"/>
        <pc:sldMkLst>
          <pc:docMk/>
          <pc:sldMk cId="1109649781" sldId="307"/>
        </pc:sldMkLst>
      </pc:sldChg>
      <pc:sldChg chg="modSp add mod modNotesTx">
        <pc:chgData name="Jaime Pavlich-Mariscal" userId="7426784309601acb" providerId="LiveId" clId="{25DC0E61-A757-4DB2-B3AE-976B6F84FEC9}" dt="2021-02-24T15:09:04.223" v="1551" actId="20577"/>
        <pc:sldMkLst>
          <pc:docMk/>
          <pc:sldMk cId="97964961" sldId="308"/>
        </pc:sldMkLst>
        <pc:spChg chg="mod">
          <ac:chgData name="Jaime Pavlich-Mariscal" userId="7426784309601acb" providerId="LiveId" clId="{25DC0E61-A757-4DB2-B3AE-976B6F84FEC9}" dt="2021-02-24T15:09:04.223" v="1551" actId="20577"/>
          <ac:spMkLst>
            <pc:docMk/>
            <pc:sldMk cId="97964961" sldId="308"/>
            <ac:spMk id="6" creationId="{00000000-0000-0000-0000-000000000000}"/>
          </ac:spMkLst>
        </pc:spChg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2764349559" sldId="308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358123708" sldId="309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358123708" sldId="310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4270586054" sldId="311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808454473" sldId="312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871104819" sldId="313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832747911" sldId="314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4141184643" sldId="315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633164720" sldId="316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586152241" sldId="317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778513803" sldId="318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540133343" sldId="319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350210993" sldId="320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4034075437" sldId="321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866636507" sldId="322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54815836" sldId="323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198216238" sldId="324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025452752" sldId="325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589665039" sldId="326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335689929" sldId="327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593509961" sldId="328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061635025" sldId="329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4153047781" sldId="330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528521969" sldId="340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967419743" sldId="341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4101788765" sldId="342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519792100" sldId="343"/>
        </pc:sldMkLst>
      </pc:sldChg>
      <pc:sldChg chg="add">
        <pc:chgData name="Jaime Pavlich-Mariscal" userId="7426784309601acb" providerId="LiveId" clId="{25DC0E61-A757-4DB2-B3AE-976B6F84FEC9}" dt="2021-02-23T19:44:19.635" v="22"/>
        <pc:sldMkLst>
          <pc:docMk/>
          <pc:sldMk cId="2605308626" sldId="362"/>
        </pc:sldMkLst>
      </pc:sldChg>
      <pc:sldChg chg="addSp delSp modSp new mod modClrScheme modAnim chgLayout">
        <pc:chgData name="Jaime Pavlich-Mariscal" userId="7426784309601acb" providerId="LiveId" clId="{25DC0E61-A757-4DB2-B3AE-976B6F84FEC9}" dt="2021-02-23T21:12:18.389" v="252" actId="20577"/>
        <pc:sldMkLst>
          <pc:docMk/>
          <pc:sldMk cId="4189042094" sldId="363"/>
        </pc:sldMkLst>
        <pc:spChg chg="add del mod">
          <ac:chgData name="Jaime Pavlich-Mariscal" userId="7426784309601acb" providerId="LiveId" clId="{25DC0E61-A757-4DB2-B3AE-976B6F84FEC9}" dt="2021-02-23T21:04:27.244" v="153"/>
          <ac:spMkLst>
            <pc:docMk/>
            <pc:sldMk cId="4189042094" sldId="363"/>
            <ac:spMk id="2" creationId="{94D95E33-C79E-4174-9392-6B7B9AA939CC}"/>
          </ac:spMkLst>
        </pc:spChg>
        <pc:spChg chg="add del mod">
          <ac:chgData name="Jaime Pavlich-Mariscal" userId="7426784309601acb" providerId="LiveId" clId="{25DC0E61-A757-4DB2-B3AE-976B6F84FEC9}" dt="2021-02-23T21:04:27.244" v="153"/>
          <ac:spMkLst>
            <pc:docMk/>
            <pc:sldMk cId="4189042094" sldId="363"/>
            <ac:spMk id="3" creationId="{CF64C2F1-97E1-4BA0-86EE-5FEB8C9E85F6}"/>
          </ac:spMkLst>
        </pc:spChg>
        <pc:spChg chg="add del mod">
          <ac:chgData name="Jaime Pavlich-Mariscal" userId="7426784309601acb" providerId="LiveId" clId="{25DC0E61-A757-4DB2-B3AE-976B6F84FEC9}" dt="2021-02-23T21:04:27.244" v="153"/>
          <ac:spMkLst>
            <pc:docMk/>
            <pc:sldMk cId="4189042094" sldId="363"/>
            <ac:spMk id="4" creationId="{0E158FC7-5515-4135-B758-DE111C9D2C03}"/>
          </ac:spMkLst>
        </pc:spChg>
        <pc:spChg chg="add del mod">
          <ac:chgData name="Jaime Pavlich-Mariscal" userId="7426784309601acb" providerId="LiveId" clId="{25DC0E61-A757-4DB2-B3AE-976B6F84FEC9}" dt="2021-02-23T21:04:27.244" v="153"/>
          <ac:spMkLst>
            <pc:docMk/>
            <pc:sldMk cId="4189042094" sldId="363"/>
            <ac:spMk id="5" creationId="{41651D5A-F72D-42FC-B5AD-97006C1565C6}"/>
          </ac:spMkLst>
        </pc:spChg>
        <pc:spChg chg="add del mod">
          <ac:chgData name="Jaime Pavlich-Mariscal" userId="7426784309601acb" providerId="LiveId" clId="{25DC0E61-A757-4DB2-B3AE-976B6F84FEC9}" dt="2021-02-23T21:04:27.244" v="153"/>
          <ac:spMkLst>
            <pc:docMk/>
            <pc:sldMk cId="4189042094" sldId="363"/>
            <ac:spMk id="6" creationId="{6ADECDE4-0793-4296-A917-B3821FD2FCE6}"/>
          </ac:spMkLst>
        </pc:spChg>
        <pc:spChg chg="add del mod">
          <ac:chgData name="Jaime Pavlich-Mariscal" userId="7426784309601acb" providerId="LiveId" clId="{25DC0E61-A757-4DB2-B3AE-976B6F84FEC9}" dt="2021-02-23T21:04:27.244" v="153"/>
          <ac:spMkLst>
            <pc:docMk/>
            <pc:sldMk cId="4189042094" sldId="363"/>
            <ac:spMk id="7" creationId="{EDC1A272-7E0F-4455-8A12-63D706BD58DC}"/>
          </ac:spMkLst>
        </pc:spChg>
        <pc:spChg chg="add del mod">
          <ac:chgData name="Jaime Pavlich-Mariscal" userId="7426784309601acb" providerId="LiveId" clId="{25DC0E61-A757-4DB2-B3AE-976B6F84FEC9}" dt="2021-02-23T21:04:27.244" v="153"/>
          <ac:spMkLst>
            <pc:docMk/>
            <pc:sldMk cId="4189042094" sldId="363"/>
            <ac:spMk id="8" creationId="{D1B11721-7784-43DC-A8F1-CA63C5AA9A70}"/>
          </ac:spMkLst>
        </pc:spChg>
        <pc:spChg chg="add del mod">
          <ac:chgData name="Jaime Pavlich-Mariscal" userId="7426784309601acb" providerId="LiveId" clId="{25DC0E61-A757-4DB2-B3AE-976B6F84FEC9}" dt="2021-02-23T21:04:27.244" v="153"/>
          <ac:spMkLst>
            <pc:docMk/>
            <pc:sldMk cId="4189042094" sldId="363"/>
            <ac:spMk id="9" creationId="{7E4DFA04-F196-4CF8-BC7A-AC35737B3ECA}"/>
          </ac:spMkLst>
        </pc:spChg>
        <pc:spChg chg="add del mod">
          <ac:chgData name="Jaime Pavlich-Mariscal" userId="7426784309601acb" providerId="LiveId" clId="{25DC0E61-A757-4DB2-B3AE-976B6F84FEC9}" dt="2021-02-23T21:04:27.244" v="153"/>
          <ac:spMkLst>
            <pc:docMk/>
            <pc:sldMk cId="4189042094" sldId="363"/>
            <ac:spMk id="10" creationId="{48C8FB19-5178-4BB6-A305-1F97DFD6FCB1}"/>
          </ac:spMkLst>
        </pc:spChg>
        <pc:spChg chg="add del mod">
          <ac:chgData name="Jaime Pavlich-Mariscal" userId="7426784309601acb" providerId="LiveId" clId="{25DC0E61-A757-4DB2-B3AE-976B6F84FEC9}" dt="2021-02-23T21:04:27.244" v="153"/>
          <ac:spMkLst>
            <pc:docMk/>
            <pc:sldMk cId="4189042094" sldId="363"/>
            <ac:spMk id="11" creationId="{33B832F8-5EFA-449B-B0DF-BBD306A40EBA}"/>
          </ac:spMkLst>
        </pc:spChg>
        <pc:spChg chg="add del mod">
          <ac:chgData name="Jaime Pavlich-Mariscal" userId="7426784309601acb" providerId="LiveId" clId="{25DC0E61-A757-4DB2-B3AE-976B6F84FEC9}" dt="2021-02-23T21:04:27.244" v="153"/>
          <ac:spMkLst>
            <pc:docMk/>
            <pc:sldMk cId="4189042094" sldId="363"/>
            <ac:spMk id="12" creationId="{C9297BB7-5DED-40FA-BF3B-0FA80BAF3C28}"/>
          </ac:spMkLst>
        </pc:spChg>
        <pc:spChg chg="add del mod">
          <ac:chgData name="Jaime Pavlich-Mariscal" userId="7426784309601acb" providerId="LiveId" clId="{25DC0E61-A757-4DB2-B3AE-976B6F84FEC9}" dt="2021-02-23T21:04:27.244" v="153"/>
          <ac:spMkLst>
            <pc:docMk/>
            <pc:sldMk cId="4189042094" sldId="363"/>
            <ac:spMk id="13" creationId="{F2B88665-36A7-43FC-82A6-C43CB8877511}"/>
          </ac:spMkLst>
        </pc:spChg>
        <pc:spChg chg="add del mod">
          <ac:chgData name="Jaime Pavlich-Mariscal" userId="7426784309601acb" providerId="LiveId" clId="{25DC0E61-A757-4DB2-B3AE-976B6F84FEC9}" dt="2021-02-23T21:04:27.244" v="153"/>
          <ac:spMkLst>
            <pc:docMk/>
            <pc:sldMk cId="4189042094" sldId="363"/>
            <ac:spMk id="14" creationId="{46B84594-A6A8-4109-B5F8-3814155B776C}"/>
          </ac:spMkLst>
        </pc:spChg>
        <pc:spChg chg="add mod ord">
          <ac:chgData name="Jaime Pavlich-Mariscal" userId="7426784309601acb" providerId="LiveId" clId="{25DC0E61-A757-4DB2-B3AE-976B6F84FEC9}" dt="2021-02-23T21:05:17.717" v="182" actId="700"/>
          <ac:spMkLst>
            <pc:docMk/>
            <pc:sldMk cId="4189042094" sldId="363"/>
            <ac:spMk id="16" creationId="{14B17A8D-8158-4AFA-9440-495AE7A417C4}"/>
          </ac:spMkLst>
        </pc:spChg>
        <pc:spChg chg="add del mod ord">
          <ac:chgData name="Jaime Pavlich-Mariscal" userId="7426784309601acb" providerId="LiveId" clId="{25DC0E61-A757-4DB2-B3AE-976B6F84FEC9}" dt="2021-02-23T21:05:17.717" v="182" actId="700"/>
          <ac:spMkLst>
            <pc:docMk/>
            <pc:sldMk cId="4189042094" sldId="363"/>
            <ac:spMk id="17" creationId="{24B736F9-4F2D-40F5-8934-BB5416545740}"/>
          </ac:spMkLst>
        </pc:spChg>
        <pc:spChg chg="add del mod">
          <ac:chgData name="Jaime Pavlich-Mariscal" userId="7426784309601acb" providerId="LiveId" clId="{25DC0E61-A757-4DB2-B3AE-976B6F84FEC9}" dt="2021-02-23T21:11:24.117" v="230" actId="478"/>
          <ac:spMkLst>
            <pc:docMk/>
            <pc:sldMk cId="4189042094" sldId="363"/>
            <ac:spMk id="18" creationId="{4C8AB2C8-BDEC-455B-8973-956283D26A85}"/>
          </ac:spMkLst>
        </pc:spChg>
        <pc:spChg chg="add mod">
          <ac:chgData name="Jaime Pavlich-Mariscal" userId="7426784309601acb" providerId="LiveId" clId="{25DC0E61-A757-4DB2-B3AE-976B6F84FEC9}" dt="2021-02-23T21:06:10.379" v="193" actId="1076"/>
          <ac:spMkLst>
            <pc:docMk/>
            <pc:sldMk cId="4189042094" sldId="363"/>
            <ac:spMk id="19" creationId="{653DBE0E-543C-41CE-9A3B-66884BDC071E}"/>
          </ac:spMkLst>
        </pc:spChg>
        <pc:spChg chg="add mod">
          <ac:chgData name="Jaime Pavlich-Mariscal" userId="7426784309601acb" providerId="LiveId" clId="{25DC0E61-A757-4DB2-B3AE-976B6F84FEC9}" dt="2021-02-23T21:06:20.087" v="195" actId="1076"/>
          <ac:spMkLst>
            <pc:docMk/>
            <pc:sldMk cId="4189042094" sldId="363"/>
            <ac:spMk id="20" creationId="{44CB3595-9AC1-4D73-95D1-8B3B9D0B6271}"/>
          </ac:spMkLst>
        </pc:spChg>
        <pc:spChg chg="add mod">
          <ac:chgData name="Jaime Pavlich-Mariscal" userId="7426784309601acb" providerId="LiveId" clId="{25DC0E61-A757-4DB2-B3AE-976B6F84FEC9}" dt="2021-02-23T21:09:06.235" v="215" actId="164"/>
          <ac:spMkLst>
            <pc:docMk/>
            <pc:sldMk cId="4189042094" sldId="363"/>
            <ac:spMk id="35" creationId="{7AD64B8C-9180-4F7D-B4B4-15479F7FB8A4}"/>
          </ac:spMkLst>
        </pc:spChg>
        <pc:spChg chg="add mod">
          <ac:chgData name="Jaime Pavlich-Mariscal" userId="7426784309601acb" providerId="LiveId" clId="{25DC0E61-A757-4DB2-B3AE-976B6F84FEC9}" dt="2021-02-23T21:09:06.235" v="215" actId="164"/>
          <ac:spMkLst>
            <pc:docMk/>
            <pc:sldMk cId="4189042094" sldId="363"/>
            <ac:spMk id="36" creationId="{44843ABA-C098-47B3-9B02-3F6DE6983529}"/>
          </ac:spMkLst>
        </pc:spChg>
        <pc:spChg chg="add mod">
          <ac:chgData name="Jaime Pavlich-Mariscal" userId="7426784309601acb" providerId="LiveId" clId="{25DC0E61-A757-4DB2-B3AE-976B6F84FEC9}" dt="2021-02-23T21:09:06.235" v="215" actId="164"/>
          <ac:spMkLst>
            <pc:docMk/>
            <pc:sldMk cId="4189042094" sldId="363"/>
            <ac:spMk id="37" creationId="{43293282-67EA-4E90-82A6-15F1B0979406}"/>
          </ac:spMkLst>
        </pc:spChg>
        <pc:spChg chg="add mod">
          <ac:chgData name="Jaime Pavlich-Mariscal" userId="7426784309601acb" providerId="LiveId" clId="{25DC0E61-A757-4DB2-B3AE-976B6F84FEC9}" dt="2021-02-23T21:12:13.672" v="251" actId="1076"/>
          <ac:spMkLst>
            <pc:docMk/>
            <pc:sldMk cId="4189042094" sldId="363"/>
            <ac:spMk id="39" creationId="{A275EFF5-14FC-4032-9758-44C6BF45B835}"/>
          </ac:spMkLst>
        </pc:spChg>
        <pc:spChg chg="add mod">
          <ac:chgData name="Jaime Pavlich-Mariscal" userId="7426784309601acb" providerId="LiveId" clId="{25DC0E61-A757-4DB2-B3AE-976B6F84FEC9}" dt="2021-02-23T21:12:18.389" v="252" actId="20577"/>
          <ac:spMkLst>
            <pc:docMk/>
            <pc:sldMk cId="4189042094" sldId="363"/>
            <ac:spMk id="42" creationId="{EE8AF096-697C-43FF-9BB5-E74A34C00DCC}"/>
          </ac:spMkLst>
        </pc:spChg>
        <pc:grpChg chg="add mod">
          <ac:chgData name="Jaime Pavlich-Mariscal" userId="7426784309601acb" providerId="LiveId" clId="{25DC0E61-A757-4DB2-B3AE-976B6F84FEC9}" dt="2021-02-23T21:09:06.235" v="215" actId="164"/>
          <ac:grpSpMkLst>
            <pc:docMk/>
            <pc:sldMk cId="4189042094" sldId="363"/>
            <ac:grpSpMk id="34" creationId="{3C28C42C-C1C0-41B5-9DBE-D0999C5CA748}"/>
          </ac:grpSpMkLst>
        </pc:grpChg>
        <pc:grpChg chg="add mod">
          <ac:chgData name="Jaime Pavlich-Mariscal" userId="7426784309601acb" providerId="LiveId" clId="{25DC0E61-A757-4DB2-B3AE-976B6F84FEC9}" dt="2021-02-23T21:09:06.235" v="215" actId="164"/>
          <ac:grpSpMkLst>
            <pc:docMk/>
            <pc:sldMk cId="4189042094" sldId="363"/>
            <ac:grpSpMk id="38" creationId="{82829AA9-56CC-4875-BE29-4B4F8161F912}"/>
          </ac:grpSpMkLst>
        </pc:grpChg>
        <pc:picChg chg="add">
          <ac:chgData name="Jaime Pavlich-Mariscal" userId="7426784309601acb" providerId="LiveId" clId="{25DC0E61-A757-4DB2-B3AE-976B6F84FEC9}" dt="2021-02-23T21:04:30.902" v="154"/>
          <ac:picMkLst>
            <pc:docMk/>
            <pc:sldMk cId="4189042094" sldId="363"/>
            <ac:picMk id="15" creationId="{55F1A0C1-8D90-4138-BC8D-14AE47534A92}"/>
          </ac:picMkLst>
        </pc:picChg>
        <pc:cxnChg chg="add mod">
          <ac:chgData name="Jaime Pavlich-Mariscal" userId="7426784309601acb" providerId="LiveId" clId="{25DC0E61-A757-4DB2-B3AE-976B6F84FEC9}" dt="2021-02-23T21:10:00.768" v="224" actId="13822"/>
          <ac:cxnSpMkLst>
            <pc:docMk/>
            <pc:sldMk cId="4189042094" sldId="363"/>
            <ac:cxnSpMk id="22" creationId="{EEAC09D2-4A00-4896-9C81-8AA3844EA2F1}"/>
          </ac:cxnSpMkLst>
        </pc:cxnChg>
        <pc:cxnChg chg="add mod">
          <ac:chgData name="Jaime Pavlich-Mariscal" userId="7426784309601acb" providerId="LiveId" clId="{25DC0E61-A757-4DB2-B3AE-976B6F84FEC9}" dt="2021-02-23T21:10:00.768" v="224" actId="13822"/>
          <ac:cxnSpMkLst>
            <pc:docMk/>
            <pc:sldMk cId="4189042094" sldId="363"/>
            <ac:cxnSpMk id="24" creationId="{2CF79BD7-3361-4897-A2D5-7407BF51C65F}"/>
          </ac:cxnSpMkLst>
        </pc:cxnChg>
        <pc:cxnChg chg="add mod">
          <ac:chgData name="Jaime Pavlich-Mariscal" userId="7426784309601acb" providerId="LiveId" clId="{25DC0E61-A757-4DB2-B3AE-976B6F84FEC9}" dt="2021-02-23T21:12:05.882" v="250" actId="1076"/>
          <ac:cxnSpMkLst>
            <pc:docMk/>
            <pc:sldMk cId="4189042094" sldId="363"/>
            <ac:cxnSpMk id="26" creationId="{5D63EC78-806B-4ED8-8B6A-B554D7DAB371}"/>
          </ac:cxnSpMkLst>
        </pc:cxnChg>
        <pc:cxnChg chg="add mod">
          <ac:chgData name="Jaime Pavlich-Mariscal" userId="7426784309601acb" providerId="LiveId" clId="{25DC0E61-A757-4DB2-B3AE-976B6F84FEC9}" dt="2021-02-23T21:11:11.459" v="228" actId="13822"/>
          <ac:cxnSpMkLst>
            <pc:docMk/>
            <pc:sldMk cId="4189042094" sldId="363"/>
            <ac:cxnSpMk id="29" creationId="{64DC565D-713F-480D-9D9E-907C6B3B0505}"/>
          </ac:cxnSpMkLst>
        </pc:cxnChg>
        <pc:cxnChg chg="add mod">
          <ac:chgData name="Jaime Pavlich-Mariscal" userId="7426784309601acb" providerId="LiveId" clId="{25DC0E61-A757-4DB2-B3AE-976B6F84FEC9}" dt="2021-02-23T21:11:11.459" v="228" actId="13822"/>
          <ac:cxnSpMkLst>
            <pc:docMk/>
            <pc:sldMk cId="4189042094" sldId="363"/>
            <ac:cxnSpMk id="31" creationId="{EFF16BB1-386A-4404-A59C-00E9B197A757}"/>
          </ac:cxnSpMkLst>
        </pc:cxnChg>
        <pc:cxnChg chg="add mod">
          <ac:chgData name="Jaime Pavlich-Mariscal" userId="7426784309601acb" providerId="LiveId" clId="{25DC0E61-A757-4DB2-B3AE-976B6F84FEC9}" dt="2021-02-23T21:11:11.459" v="228" actId="13822"/>
          <ac:cxnSpMkLst>
            <pc:docMk/>
            <pc:sldMk cId="4189042094" sldId="363"/>
            <ac:cxnSpMk id="33" creationId="{2C4B48DB-863F-4220-9D28-F82D47446B0B}"/>
          </ac:cxnSpMkLst>
        </pc:cxnChg>
        <pc:cxnChg chg="add mod">
          <ac:chgData name="Jaime Pavlich-Mariscal" userId="7426784309601acb" providerId="LiveId" clId="{25DC0E61-A757-4DB2-B3AE-976B6F84FEC9}" dt="2021-02-23T21:10:18.232" v="225"/>
          <ac:cxnSpMkLst>
            <pc:docMk/>
            <pc:sldMk cId="4189042094" sldId="363"/>
            <ac:cxnSpMk id="41" creationId="{F9C096A0-F1BE-49C9-AD81-4BE2E8D0EE4C}"/>
          </ac:cxnSpMkLst>
        </pc:cxnChg>
      </pc:sldChg>
      <pc:sldChg chg="addSp delSp modSp new mod">
        <pc:chgData name="Jaime Pavlich-Mariscal" userId="7426784309601acb" providerId="LiveId" clId="{25DC0E61-A757-4DB2-B3AE-976B6F84FEC9}" dt="2021-02-23T21:34:02.026" v="554" actId="1076"/>
        <pc:sldMkLst>
          <pc:docMk/>
          <pc:sldMk cId="2714214783" sldId="364"/>
        </pc:sldMkLst>
        <pc:spChg chg="mod">
          <ac:chgData name="Jaime Pavlich-Mariscal" userId="7426784309601acb" providerId="LiveId" clId="{25DC0E61-A757-4DB2-B3AE-976B6F84FEC9}" dt="2021-02-23T21:33:57.879" v="553" actId="20577"/>
          <ac:spMkLst>
            <pc:docMk/>
            <pc:sldMk cId="2714214783" sldId="364"/>
            <ac:spMk id="2" creationId="{8FF137FE-6482-40ED-B4E9-330F2F94AA02}"/>
          </ac:spMkLst>
        </pc:spChg>
        <pc:spChg chg="add mod">
          <ac:chgData name="Jaime Pavlich-Mariscal" userId="7426784309601acb" providerId="LiveId" clId="{25DC0E61-A757-4DB2-B3AE-976B6F84FEC9}" dt="2021-02-23T21:34:02.026" v="554" actId="1076"/>
          <ac:spMkLst>
            <pc:docMk/>
            <pc:sldMk cId="2714214783" sldId="364"/>
            <ac:spMk id="3" creationId="{958186DF-CC37-4947-AD00-063E0692EB42}"/>
          </ac:spMkLst>
        </pc:spChg>
        <pc:spChg chg="add mod">
          <ac:chgData name="Jaime Pavlich-Mariscal" userId="7426784309601acb" providerId="LiveId" clId="{25DC0E61-A757-4DB2-B3AE-976B6F84FEC9}" dt="2021-02-23T21:34:02.026" v="554" actId="1076"/>
          <ac:spMkLst>
            <pc:docMk/>
            <pc:sldMk cId="2714214783" sldId="364"/>
            <ac:spMk id="4" creationId="{7AF75D57-C98F-4430-8867-B6492905E835}"/>
          </ac:spMkLst>
        </pc:spChg>
        <pc:spChg chg="add mod">
          <ac:chgData name="Jaime Pavlich-Mariscal" userId="7426784309601acb" providerId="LiveId" clId="{25DC0E61-A757-4DB2-B3AE-976B6F84FEC9}" dt="2021-02-23T21:34:02.026" v="554" actId="1076"/>
          <ac:spMkLst>
            <pc:docMk/>
            <pc:sldMk cId="2714214783" sldId="364"/>
            <ac:spMk id="5" creationId="{5C7A5732-06CB-4C29-B3FF-6E52AC6BAB42}"/>
          </ac:spMkLst>
        </pc:spChg>
        <pc:spChg chg="add mod">
          <ac:chgData name="Jaime Pavlich-Mariscal" userId="7426784309601acb" providerId="LiveId" clId="{25DC0E61-A757-4DB2-B3AE-976B6F84FEC9}" dt="2021-02-23T21:34:02.026" v="554" actId="1076"/>
          <ac:spMkLst>
            <pc:docMk/>
            <pc:sldMk cId="2714214783" sldId="364"/>
            <ac:spMk id="6" creationId="{14123B26-2839-4B10-AF94-F00DA1755289}"/>
          </ac:spMkLst>
        </pc:spChg>
        <pc:spChg chg="add mod">
          <ac:chgData name="Jaime Pavlich-Mariscal" userId="7426784309601acb" providerId="LiveId" clId="{25DC0E61-A757-4DB2-B3AE-976B6F84FEC9}" dt="2021-02-23T21:34:02.026" v="554" actId="1076"/>
          <ac:spMkLst>
            <pc:docMk/>
            <pc:sldMk cId="2714214783" sldId="364"/>
            <ac:spMk id="10" creationId="{ED9F3D95-367E-401C-A39A-BB6716C174C0}"/>
          </ac:spMkLst>
        </pc:spChg>
        <pc:spChg chg="add mod">
          <ac:chgData name="Jaime Pavlich-Mariscal" userId="7426784309601acb" providerId="LiveId" clId="{25DC0E61-A757-4DB2-B3AE-976B6F84FEC9}" dt="2021-02-23T21:34:02.026" v="554" actId="1076"/>
          <ac:spMkLst>
            <pc:docMk/>
            <pc:sldMk cId="2714214783" sldId="364"/>
            <ac:spMk id="11" creationId="{F04A356F-129E-40C4-ABCF-19E265BD1EE2}"/>
          </ac:spMkLst>
        </pc:spChg>
        <pc:spChg chg="add mod">
          <ac:chgData name="Jaime Pavlich-Mariscal" userId="7426784309601acb" providerId="LiveId" clId="{25DC0E61-A757-4DB2-B3AE-976B6F84FEC9}" dt="2021-02-23T21:34:02.026" v="554" actId="1076"/>
          <ac:spMkLst>
            <pc:docMk/>
            <pc:sldMk cId="2714214783" sldId="364"/>
            <ac:spMk id="12" creationId="{47FF8BAA-E172-4C62-A0C7-2AA54D788E57}"/>
          </ac:spMkLst>
        </pc:spChg>
        <pc:spChg chg="add del mod">
          <ac:chgData name="Jaime Pavlich-Mariscal" userId="7426784309601acb" providerId="LiveId" clId="{25DC0E61-A757-4DB2-B3AE-976B6F84FEC9}" dt="2021-02-23T21:33:38.190" v="525" actId="21"/>
          <ac:spMkLst>
            <pc:docMk/>
            <pc:sldMk cId="2714214783" sldId="364"/>
            <ac:spMk id="13" creationId="{C38A1A0A-0DAA-4627-A463-76A88C891A55}"/>
          </ac:spMkLst>
        </pc:spChg>
        <pc:spChg chg="add mod">
          <ac:chgData name="Jaime Pavlich-Mariscal" userId="7426784309601acb" providerId="LiveId" clId="{25DC0E61-A757-4DB2-B3AE-976B6F84FEC9}" dt="2021-02-23T21:32:29.680" v="511" actId="571"/>
          <ac:spMkLst>
            <pc:docMk/>
            <pc:sldMk cId="2714214783" sldId="364"/>
            <ac:spMk id="14" creationId="{4C4DC696-AB5A-4AFB-8AB4-3FE5C6DFB71E}"/>
          </ac:spMkLst>
        </pc:spChg>
        <pc:spChg chg="add mod">
          <ac:chgData name="Jaime Pavlich-Mariscal" userId="7426784309601acb" providerId="LiveId" clId="{25DC0E61-A757-4DB2-B3AE-976B6F84FEC9}" dt="2021-02-23T21:32:29.680" v="511" actId="571"/>
          <ac:spMkLst>
            <pc:docMk/>
            <pc:sldMk cId="2714214783" sldId="364"/>
            <ac:spMk id="15" creationId="{19323F0C-F7F1-4E55-82EB-2874EAE37590}"/>
          </ac:spMkLst>
        </pc:spChg>
        <pc:spChg chg="add del mod">
          <ac:chgData name="Jaime Pavlich-Mariscal" userId="7426784309601acb" providerId="LiveId" clId="{25DC0E61-A757-4DB2-B3AE-976B6F84FEC9}" dt="2021-02-23T21:33:38.190" v="525" actId="21"/>
          <ac:spMkLst>
            <pc:docMk/>
            <pc:sldMk cId="2714214783" sldId="364"/>
            <ac:spMk id="16" creationId="{1B7899AC-E989-4ED9-A6BE-5E7DD7022320}"/>
          </ac:spMkLst>
        </pc:spChg>
        <pc:spChg chg="add del mod">
          <ac:chgData name="Jaime Pavlich-Mariscal" userId="7426784309601acb" providerId="LiveId" clId="{25DC0E61-A757-4DB2-B3AE-976B6F84FEC9}" dt="2021-02-23T21:33:36.584" v="524"/>
          <ac:spMkLst>
            <pc:docMk/>
            <pc:sldMk cId="2714214783" sldId="364"/>
            <ac:spMk id="20" creationId="{214972C7-6E41-4C18-9C79-81B761CE82D7}"/>
          </ac:spMkLst>
        </pc:spChg>
        <pc:spChg chg="add del mod">
          <ac:chgData name="Jaime Pavlich-Mariscal" userId="7426784309601acb" providerId="LiveId" clId="{25DC0E61-A757-4DB2-B3AE-976B6F84FEC9}" dt="2021-02-23T21:33:38.190" v="525" actId="21"/>
          <ac:spMkLst>
            <pc:docMk/>
            <pc:sldMk cId="2714214783" sldId="364"/>
            <ac:spMk id="21" creationId="{680D440B-A7A7-4AF9-AA58-EDA6599FB896}"/>
          </ac:spMkLst>
        </pc:spChg>
        <pc:cxnChg chg="add mod">
          <ac:chgData name="Jaime Pavlich-Mariscal" userId="7426784309601acb" providerId="LiveId" clId="{25DC0E61-A757-4DB2-B3AE-976B6F84FEC9}" dt="2021-02-23T21:34:02.026" v="554" actId="1076"/>
          <ac:cxnSpMkLst>
            <pc:docMk/>
            <pc:sldMk cId="2714214783" sldId="364"/>
            <ac:cxnSpMk id="8" creationId="{97833C14-6CDC-4E02-9536-0853E0A32B70}"/>
          </ac:cxnSpMkLst>
        </pc:cxnChg>
        <pc:cxnChg chg="add del mod">
          <ac:chgData name="Jaime Pavlich-Mariscal" userId="7426784309601acb" providerId="LiveId" clId="{25DC0E61-A757-4DB2-B3AE-976B6F84FEC9}" dt="2021-02-23T21:33:38.190" v="525" actId="21"/>
          <ac:cxnSpMkLst>
            <pc:docMk/>
            <pc:sldMk cId="2714214783" sldId="364"/>
            <ac:cxnSpMk id="17" creationId="{1E777274-A129-4637-843E-2E18B94CB7A1}"/>
          </ac:cxnSpMkLst>
        </pc:cxnChg>
      </pc:sldChg>
      <pc:sldChg chg="addSp delSp modSp new mod modClrScheme chgLayout">
        <pc:chgData name="Jaime Pavlich-Mariscal" userId="7426784309601acb" providerId="LiveId" clId="{25DC0E61-A757-4DB2-B3AE-976B6F84FEC9}" dt="2021-02-24T15:44:27.978" v="1984" actId="113"/>
        <pc:sldMkLst>
          <pc:docMk/>
          <pc:sldMk cId="3269856905" sldId="365"/>
        </pc:sldMkLst>
        <pc:spChg chg="mod ord">
          <ac:chgData name="Jaime Pavlich-Mariscal" userId="7426784309601acb" providerId="LiveId" clId="{25DC0E61-A757-4DB2-B3AE-976B6F84FEC9}" dt="2021-02-23T21:54:25.715" v="1359" actId="1076"/>
          <ac:spMkLst>
            <pc:docMk/>
            <pc:sldMk cId="3269856905" sldId="365"/>
            <ac:spMk id="2" creationId="{6D2F5F1A-17D9-413A-8D0D-CEA415A674EE}"/>
          </ac:spMkLst>
        </pc:spChg>
        <pc:spChg chg="add mod">
          <ac:chgData name="Jaime Pavlich-Mariscal" userId="7426784309601acb" providerId="LiveId" clId="{25DC0E61-A757-4DB2-B3AE-976B6F84FEC9}" dt="2021-02-23T21:44:39.520" v="1176" actId="1076"/>
          <ac:spMkLst>
            <pc:docMk/>
            <pc:sldMk cId="3269856905" sldId="365"/>
            <ac:spMk id="3" creationId="{936ABE76-2674-49F7-BC10-BC41A7B2A7B0}"/>
          </ac:spMkLst>
        </pc:spChg>
        <pc:spChg chg="add mod">
          <ac:chgData name="Jaime Pavlich-Mariscal" userId="7426784309601acb" providerId="LiveId" clId="{25DC0E61-A757-4DB2-B3AE-976B6F84FEC9}" dt="2021-02-23T21:44:39.520" v="1176" actId="1076"/>
          <ac:spMkLst>
            <pc:docMk/>
            <pc:sldMk cId="3269856905" sldId="365"/>
            <ac:spMk id="4" creationId="{455E03D4-B429-49D7-AFB8-362A76901BE7}"/>
          </ac:spMkLst>
        </pc:spChg>
        <pc:spChg chg="add del mod">
          <ac:chgData name="Jaime Pavlich-Mariscal" userId="7426784309601acb" providerId="LiveId" clId="{25DC0E61-A757-4DB2-B3AE-976B6F84FEC9}" dt="2021-02-24T15:20:50.262" v="1689" actId="478"/>
          <ac:spMkLst>
            <pc:docMk/>
            <pc:sldMk cId="3269856905" sldId="365"/>
            <ac:spMk id="6" creationId="{ECB91E1E-D1A2-4D52-8503-8515014143D7}"/>
          </ac:spMkLst>
        </pc:spChg>
        <pc:spChg chg="add del mod">
          <ac:chgData name="Jaime Pavlich-Mariscal" userId="7426784309601acb" providerId="LiveId" clId="{25DC0E61-A757-4DB2-B3AE-976B6F84FEC9}" dt="2021-02-23T21:35:47.353" v="634"/>
          <ac:spMkLst>
            <pc:docMk/>
            <pc:sldMk cId="3269856905" sldId="365"/>
            <ac:spMk id="8" creationId="{F51F3A1C-2758-4799-8046-E83EC66659F9}"/>
          </ac:spMkLst>
        </pc:spChg>
        <pc:spChg chg="add mod">
          <ac:chgData name="Jaime Pavlich-Mariscal" userId="7426784309601acb" providerId="LiveId" clId="{25DC0E61-A757-4DB2-B3AE-976B6F84FEC9}" dt="2021-02-24T15:39:40.259" v="1949" actId="6549"/>
          <ac:spMkLst>
            <pc:docMk/>
            <pc:sldMk cId="3269856905" sldId="365"/>
            <ac:spMk id="9" creationId="{83B56352-D515-4257-8825-7CE96628F86F}"/>
          </ac:spMkLst>
        </pc:spChg>
        <pc:spChg chg="add del mod">
          <ac:chgData name="Jaime Pavlich-Mariscal" userId="7426784309601acb" providerId="LiveId" clId="{25DC0E61-A757-4DB2-B3AE-976B6F84FEC9}" dt="2021-02-23T21:35:47.353" v="632"/>
          <ac:spMkLst>
            <pc:docMk/>
            <pc:sldMk cId="3269856905" sldId="365"/>
            <ac:spMk id="9" creationId="{BD8FEF4D-E9BD-4EF2-8C1B-8A48397FEAC0}"/>
          </ac:spMkLst>
        </pc:spChg>
        <pc:spChg chg="add mod ord">
          <ac:chgData name="Jaime Pavlich-Mariscal" userId="7426784309601acb" providerId="LiveId" clId="{25DC0E61-A757-4DB2-B3AE-976B6F84FEC9}" dt="2021-02-24T15:44:27.978" v="1984" actId="113"/>
          <ac:spMkLst>
            <pc:docMk/>
            <pc:sldMk cId="3269856905" sldId="365"/>
            <ac:spMk id="10" creationId="{EA01A2DF-D208-4221-A688-FB7CDCF9E7C5}"/>
          </ac:spMkLst>
        </pc:spChg>
        <pc:cxnChg chg="add mod">
          <ac:chgData name="Jaime Pavlich-Mariscal" userId="7426784309601acb" providerId="LiveId" clId="{25DC0E61-A757-4DB2-B3AE-976B6F84FEC9}" dt="2021-02-23T21:44:39.520" v="1176" actId="1076"/>
          <ac:cxnSpMkLst>
            <pc:docMk/>
            <pc:sldMk cId="3269856905" sldId="365"/>
            <ac:cxnSpMk id="5" creationId="{EE83E8A2-DB92-40F3-A3C5-CFA89E29B87C}"/>
          </ac:cxnSpMkLst>
        </pc:cxnChg>
      </pc:sldChg>
      <pc:sldChg chg="addSp delSp modSp new mod modClrScheme chgLayout">
        <pc:chgData name="Jaime Pavlich-Mariscal" userId="7426784309601acb" providerId="LiveId" clId="{25DC0E61-A757-4DB2-B3AE-976B6F84FEC9}" dt="2021-02-23T21:33:54.212" v="546" actId="20577"/>
        <pc:sldMkLst>
          <pc:docMk/>
          <pc:sldMk cId="3992547577" sldId="366"/>
        </pc:sldMkLst>
        <pc:spChg chg="del mod ord">
          <ac:chgData name="Jaime Pavlich-Mariscal" userId="7426784309601acb" providerId="LiveId" clId="{25DC0E61-A757-4DB2-B3AE-976B6F84FEC9}" dt="2021-02-23T21:33:49.318" v="529" actId="700"/>
          <ac:spMkLst>
            <pc:docMk/>
            <pc:sldMk cId="3992547577" sldId="366"/>
            <ac:spMk id="2" creationId="{65A7AF26-24F2-4392-8107-C4873366B0FD}"/>
          </ac:spMkLst>
        </pc:spChg>
        <pc:spChg chg="add mod ord">
          <ac:chgData name="Jaime Pavlich-Mariscal" userId="7426784309601acb" providerId="LiveId" clId="{25DC0E61-A757-4DB2-B3AE-976B6F84FEC9}" dt="2021-02-23T21:33:54.212" v="546" actId="20577"/>
          <ac:spMkLst>
            <pc:docMk/>
            <pc:sldMk cId="3992547577" sldId="366"/>
            <ac:spMk id="3" creationId="{311DC984-7508-425F-9310-0F6628F5CE0A}"/>
          </ac:spMkLst>
        </pc:spChg>
        <pc:spChg chg="add mod ord">
          <ac:chgData name="Jaime Pavlich-Mariscal" userId="7426784309601acb" providerId="LiveId" clId="{25DC0E61-A757-4DB2-B3AE-976B6F84FEC9}" dt="2021-02-23T21:33:49.318" v="529" actId="700"/>
          <ac:spMkLst>
            <pc:docMk/>
            <pc:sldMk cId="3992547577" sldId="366"/>
            <ac:spMk id="4" creationId="{6E66FEB3-48B9-4B13-8BCD-3C7560A86E47}"/>
          </ac:spMkLst>
        </pc:spChg>
      </pc:sldChg>
      <pc:sldChg chg="addSp delSp modSp new mod ord delAnim modAnim">
        <pc:chgData name="Jaime Pavlich-Mariscal" userId="7426784309601acb" providerId="LiveId" clId="{25DC0E61-A757-4DB2-B3AE-976B6F84FEC9}" dt="2021-03-15T21:40:39.978" v="3187" actId="20577"/>
        <pc:sldMkLst>
          <pc:docMk/>
          <pc:sldMk cId="4144368355" sldId="367"/>
        </pc:sldMkLst>
        <pc:spChg chg="mod">
          <ac:chgData name="Jaime Pavlich-Mariscal" userId="7426784309601acb" providerId="LiveId" clId="{25DC0E61-A757-4DB2-B3AE-976B6F84FEC9}" dt="2021-02-23T21:48:45.846" v="1229" actId="20577"/>
          <ac:spMkLst>
            <pc:docMk/>
            <pc:sldMk cId="4144368355" sldId="367"/>
            <ac:spMk id="2" creationId="{FDCB5F54-AEB8-4CCA-8AC2-74324D7B4D0A}"/>
          </ac:spMkLst>
        </pc:spChg>
        <pc:spChg chg="mod">
          <ac:chgData name="Jaime Pavlich-Mariscal" userId="7426784309601acb" providerId="LiveId" clId="{25DC0E61-A757-4DB2-B3AE-976B6F84FEC9}" dt="2021-03-15T21:40:39.978" v="3187" actId="20577"/>
          <ac:spMkLst>
            <pc:docMk/>
            <pc:sldMk cId="4144368355" sldId="367"/>
            <ac:spMk id="3" creationId="{3CE279FD-5E22-4734-BBF8-6515DF973E57}"/>
          </ac:spMkLst>
        </pc:spChg>
        <pc:spChg chg="add mod">
          <ac:chgData name="Jaime Pavlich-Mariscal" userId="7426784309601acb" providerId="LiveId" clId="{25DC0E61-A757-4DB2-B3AE-976B6F84FEC9}" dt="2021-02-23T21:54:43.439" v="1362" actId="14100"/>
          <ac:spMkLst>
            <pc:docMk/>
            <pc:sldMk cId="4144368355" sldId="367"/>
            <ac:spMk id="4" creationId="{82978FDB-81E4-47CC-A2D9-AAF8949B9797}"/>
          </ac:spMkLst>
        </pc:spChg>
        <pc:spChg chg="add mod">
          <ac:chgData name="Jaime Pavlich-Mariscal" userId="7426784309601acb" providerId="LiveId" clId="{25DC0E61-A757-4DB2-B3AE-976B6F84FEC9}" dt="2021-02-23T21:54:43.439" v="1362" actId="14100"/>
          <ac:spMkLst>
            <pc:docMk/>
            <pc:sldMk cId="4144368355" sldId="367"/>
            <ac:spMk id="5" creationId="{C6D4D73C-7F8B-4C01-ADB4-2D855D2CF000}"/>
          </ac:spMkLst>
        </pc:spChg>
        <pc:spChg chg="add mod">
          <ac:chgData name="Jaime Pavlich-Mariscal" userId="7426784309601acb" providerId="LiveId" clId="{25DC0E61-A757-4DB2-B3AE-976B6F84FEC9}" dt="2021-02-23T21:54:43.439" v="1362" actId="14100"/>
          <ac:spMkLst>
            <pc:docMk/>
            <pc:sldMk cId="4144368355" sldId="367"/>
            <ac:spMk id="6" creationId="{5D231F42-93FA-4E8E-9EFC-AD7C6B79FC37}"/>
          </ac:spMkLst>
        </pc:spChg>
        <pc:spChg chg="add mod">
          <ac:chgData name="Jaime Pavlich-Mariscal" userId="7426784309601acb" providerId="LiveId" clId="{25DC0E61-A757-4DB2-B3AE-976B6F84FEC9}" dt="2021-02-23T21:55:08.860" v="1365" actId="14100"/>
          <ac:spMkLst>
            <pc:docMk/>
            <pc:sldMk cId="4144368355" sldId="367"/>
            <ac:spMk id="7" creationId="{4E821B14-3AB4-42A3-88E6-48F8236055CB}"/>
          </ac:spMkLst>
        </pc:spChg>
        <pc:spChg chg="add mod">
          <ac:chgData name="Jaime Pavlich-Mariscal" userId="7426784309601acb" providerId="LiveId" clId="{25DC0E61-A757-4DB2-B3AE-976B6F84FEC9}" dt="2021-02-24T21:36:27.887" v="2622" actId="1076"/>
          <ac:spMkLst>
            <pc:docMk/>
            <pc:sldMk cId="4144368355" sldId="367"/>
            <ac:spMk id="10" creationId="{B687D2DE-2CC8-4089-B02A-7F7AF9176B3D}"/>
          </ac:spMkLst>
        </pc:spChg>
        <pc:spChg chg="add mod">
          <ac:chgData name="Jaime Pavlich-Mariscal" userId="7426784309601acb" providerId="LiveId" clId="{25DC0E61-A757-4DB2-B3AE-976B6F84FEC9}" dt="2021-02-24T21:38:56.372" v="2640" actId="1076"/>
          <ac:spMkLst>
            <pc:docMk/>
            <pc:sldMk cId="4144368355" sldId="367"/>
            <ac:spMk id="17" creationId="{03AD95FA-9385-4407-BE82-A8160D7188A9}"/>
          </ac:spMkLst>
        </pc:spChg>
        <pc:spChg chg="add mod">
          <ac:chgData name="Jaime Pavlich-Mariscal" userId="7426784309601acb" providerId="LiveId" clId="{25DC0E61-A757-4DB2-B3AE-976B6F84FEC9}" dt="2021-02-24T21:37:15.134" v="2634" actId="6549"/>
          <ac:spMkLst>
            <pc:docMk/>
            <pc:sldMk cId="4144368355" sldId="367"/>
            <ac:spMk id="18" creationId="{044EFC59-0E74-46EC-8016-BF38D1EB41E0}"/>
          </ac:spMkLst>
        </pc:spChg>
        <pc:spChg chg="add mod">
          <ac:chgData name="Jaime Pavlich-Mariscal" userId="7426784309601acb" providerId="LiveId" clId="{25DC0E61-A757-4DB2-B3AE-976B6F84FEC9}" dt="2021-02-24T15:36:08.447" v="1926" actId="20577"/>
          <ac:spMkLst>
            <pc:docMk/>
            <pc:sldMk cId="4144368355" sldId="367"/>
            <ac:spMk id="19" creationId="{CEC53629-5876-4F4A-A8FE-B6EF285A4B2F}"/>
          </ac:spMkLst>
        </pc:spChg>
        <pc:spChg chg="add mod">
          <ac:chgData name="Jaime Pavlich-Mariscal" userId="7426784309601acb" providerId="LiveId" clId="{25DC0E61-A757-4DB2-B3AE-976B6F84FEC9}" dt="2021-02-24T21:36:27.887" v="2622" actId="1076"/>
          <ac:spMkLst>
            <pc:docMk/>
            <pc:sldMk cId="4144368355" sldId="367"/>
            <ac:spMk id="22" creationId="{98C3594C-67AE-4B2E-BD53-874AE4D33D36}"/>
          </ac:spMkLst>
        </pc:spChg>
        <pc:spChg chg="add del mod">
          <ac:chgData name="Jaime Pavlich-Mariscal" userId="7426784309601acb" providerId="LiveId" clId="{25DC0E61-A757-4DB2-B3AE-976B6F84FEC9}" dt="2021-02-24T15:31:50.653" v="1843" actId="478"/>
          <ac:spMkLst>
            <pc:docMk/>
            <pc:sldMk cId="4144368355" sldId="367"/>
            <ac:spMk id="23" creationId="{2AC0BC8C-7EC5-4D9C-94E5-CBC64533AB63}"/>
          </ac:spMkLst>
        </pc:spChg>
        <pc:spChg chg="add mod">
          <ac:chgData name="Jaime Pavlich-Mariscal" userId="7426784309601acb" providerId="LiveId" clId="{25DC0E61-A757-4DB2-B3AE-976B6F84FEC9}" dt="2021-02-24T15:30:57.971" v="1831" actId="571"/>
          <ac:spMkLst>
            <pc:docMk/>
            <pc:sldMk cId="4144368355" sldId="367"/>
            <ac:spMk id="24" creationId="{3FB130BE-1A96-462C-AB5E-384D380C95A4}"/>
          </ac:spMkLst>
        </pc:spChg>
        <pc:spChg chg="add mod">
          <ac:chgData name="Jaime Pavlich-Mariscal" userId="7426784309601acb" providerId="LiveId" clId="{25DC0E61-A757-4DB2-B3AE-976B6F84FEC9}" dt="2021-02-24T15:30:57.971" v="1831" actId="571"/>
          <ac:spMkLst>
            <pc:docMk/>
            <pc:sldMk cId="4144368355" sldId="367"/>
            <ac:spMk id="25" creationId="{F93F2B15-C336-41B3-B616-95D54BE8F127}"/>
          </ac:spMkLst>
        </pc:spChg>
        <pc:spChg chg="add mod">
          <ac:chgData name="Jaime Pavlich-Mariscal" userId="7426784309601acb" providerId="LiveId" clId="{25DC0E61-A757-4DB2-B3AE-976B6F84FEC9}" dt="2021-02-24T15:31:02.535" v="1833" actId="571"/>
          <ac:spMkLst>
            <pc:docMk/>
            <pc:sldMk cId="4144368355" sldId="367"/>
            <ac:spMk id="26" creationId="{9E2E1502-AF71-439D-836A-99D09BC2B5CB}"/>
          </ac:spMkLst>
        </pc:spChg>
        <pc:spChg chg="add mod">
          <ac:chgData name="Jaime Pavlich-Mariscal" userId="7426784309601acb" providerId="LiveId" clId="{25DC0E61-A757-4DB2-B3AE-976B6F84FEC9}" dt="2021-02-24T21:39:18.208" v="2643" actId="20577"/>
          <ac:spMkLst>
            <pc:docMk/>
            <pc:sldMk cId="4144368355" sldId="367"/>
            <ac:spMk id="27" creationId="{C1204064-6888-464F-9E08-77AB35B95F7C}"/>
          </ac:spMkLst>
        </pc:spChg>
        <pc:spChg chg="add del mod">
          <ac:chgData name="Jaime Pavlich-Mariscal" userId="7426784309601acb" providerId="LiveId" clId="{25DC0E61-A757-4DB2-B3AE-976B6F84FEC9}" dt="2021-02-24T15:25:41.352" v="1758"/>
          <ac:spMkLst>
            <pc:docMk/>
            <pc:sldMk cId="4144368355" sldId="367"/>
            <ac:spMk id="28" creationId="{F8BE3769-C8AE-4740-8B7A-CD2539C98534}"/>
          </ac:spMkLst>
        </pc:spChg>
        <pc:spChg chg="add del mod">
          <ac:chgData name="Jaime Pavlich-Mariscal" userId="7426784309601acb" providerId="LiveId" clId="{25DC0E61-A757-4DB2-B3AE-976B6F84FEC9}" dt="2021-02-24T15:25:41.366" v="1760"/>
          <ac:spMkLst>
            <pc:docMk/>
            <pc:sldMk cId="4144368355" sldId="367"/>
            <ac:spMk id="29" creationId="{5BEDDF80-9EE9-4BB3-869A-5FB6D3E1CBDC}"/>
          </ac:spMkLst>
        </pc:spChg>
        <pc:spChg chg="add del mod">
          <ac:chgData name="Jaime Pavlich-Mariscal" userId="7426784309601acb" providerId="LiveId" clId="{25DC0E61-A757-4DB2-B3AE-976B6F84FEC9}" dt="2021-02-24T15:25:44.007" v="1763"/>
          <ac:spMkLst>
            <pc:docMk/>
            <pc:sldMk cId="4144368355" sldId="367"/>
            <ac:spMk id="30" creationId="{BAC4E638-54E8-462E-A5FB-9AAD1CC1F09D}"/>
          </ac:spMkLst>
        </pc:spChg>
        <pc:spChg chg="add mod">
          <ac:chgData name="Jaime Pavlich-Mariscal" userId="7426784309601acb" providerId="LiveId" clId="{25DC0E61-A757-4DB2-B3AE-976B6F84FEC9}" dt="2021-02-24T15:31:02.535" v="1833" actId="571"/>
          <ac:spMkLst>
            <pc:docMk/>
            <pc:sldMk cId="4144368355" sldId="367"/>
            <ac:spMk id="31" creationId="{A2DBB663-EA4F-4DAD-8114-FD1F4B0ACC53}"/>
          </ac:spMkLst>
        </pc:spChg>
        <pc:spChg chg="add mod">
          <ac:chgData name="Jaime Pavlich-Mariscal" userId="7426784309601acb" providerId="LiveId" clId="{25DC0E61-A757-4DB2-B3AE-976B6F84FEC9}" dt="2021-02-24T21:37:25.719" v="2635" actId="14100"/>
          <ac:spMkLst>
            <pc:docMk/>
            <pc:sldMk cId="4144368355" sldId="367"/>
            <ac:spMk id="32" creationId="{E75FC901-D6BA-4FF0-9D6A-C21B9C13C65B}"/>
          </ac:spMkLst>
        </pc:spChg>
        <pc:spChg chg="add mod">
          <ac:chgData name="Jaime Pavlich-Mariscal" userId="7426784309601acb" providerId="LiveId" clId="{25DC0E61-A757-4DB2-B3AE-976B6F84FEC9}" dt="2021-02-24T21:37:30.815" v="2636" actId="14100"/>
          <ac:spMkLst>
            <pc:docMk/>
            <pc:sldMk cId="4144368355" sldId="367"/>
            <ac:spMk id="33" creationId="{16C5E923-2BCA-4DF5-8A48-1ABCBA4D54F5}"/>
          </ac:spMkLst>
        </pc:spChg>
        <pc:spChg chg="add del mod">
          <ac:chgData name="Jaime Pavlich-Mariscal" userId="7426784309601acb" providerId="LiveId" clId="{25DC0E61-A757-4DB2-B3AE-976B6F84FEC9}" dt="2021-02-24T21:39:07.842" v="2641" actId="478"/>
          <ac:spMkLst>
            <pc:docMk/>
            <pc:sldMk cId="4144368355" sldId="367"/>
            <ac:spMk id="34" creationId="{4EEEB2DB-2D09-418C-914A-2841DAC7D041}"/>
          </ac:spMkLst>
        </pc:spChg>
        <pc:spChg chg="add del mod">
          <ac:chgData name="Jaime Pavlich-Mariscal" userId="7426784309601acb" providerId="LiveId" clId="{25DC0E61-A757-4DB2-B3AE-976B6F84FEC9}" dt="2021-02-24T21:39:09.091" v="2642" actId="478"/>
          <ac:spMkLst>
            <pc:docMk/>
            <pc:sldMk cId="4144368355" sldId="367"/>
            <ac:spMk id="35" creationId="{8FBC1853-0ADD-4BF7-96C8-71B37DC847AC}"/>
          </ac:spMkLst>
        </pc:spChg>
        <pc:cxnChg chg="add mod">
          <ac:chgData name="Jaime Pavlich-Mariscal" userId="7426784309601acb" providerId="LiveId" clId="{25DC0E61-A757-4DB2-B3AE-976B6F84FEC9}" dt="2021-02-23T21:54:43.439" v="1362" actId="14100"/>
          <ac:cxnSpMkLst>
            <pc:docMk/>
            <pc:sldMk cId="4144368355" sldId="367"/>
            <ac:cxnSpMk id="8" creationId="{E8031A06-8D85-4520-AC0B-7AA1E0A6B05D}"/>
          </ac:cxnSpMkLst>
        </pc:cxnChg>
        <pc:cxnChg chg="add mod">
          <ac:chgData name="Jaime Pavlich-Mariscal" userId="7426784309601acb" providerId="LiveId" clId="{25DC0E61-A757-4DB2-B3AE-976B6F84FEC9}" dt="2021-02-23T21:55:21.440" v="1368" actId="14100"/>
          <ac:cxnSpMkLst>
            <pc:docMk/>
            <pc:sldMk cId="4144368355" sldId="367"/>
            <ac:cxnSpMk id="9" creationId="{74CDC704-4B60-4B29-819B-BFFA6A87A3E6}"/>
          </ac:cxnSpMkLst>
        </pc:cxnChg>
        <pc:cxnChg chg="add mod">
          <ac:chgData name="Jaime Pavlich-Mariscal" userId="7426784309601acb" providerId="LiveId" clId="{25DC0E61-A757-4DB2-B3AE-976B6F84FEC9}" dt="2021-02-23T21:55:29.613" v="1371" actId="14100"/>
          <ac:cxnSpMkLst>
            <pc:docMk/>
            <pc:sldMk cId="4144368355" sldId="367"/>
            <ac:cxnSpMk id="12" creationId="{B762C4C4-81E2-49DA-9D7E-B22EF7B9EC5C}"/>
          </ac:cxnSpMkLst>
        </pc:cxnChg>
        <pc:cxnChg chg="add mod">
          <ac:chgData name="Jaime Pavlich-Mariscal" userId="7426784309601acb" providerId="LiveId" clId="{25DC0E61-A757-4DB2-B3AE-976B6F84FEC9}" dt="2021-02-23T21:56:41.767" v="1384" actId="14100"/>
          <ac:cxnSpMkLst>
            <pc:docMk/>
            <pc:sldMk cId="4144368355" sldId="367"/>
            <ac:cxnSpMk id="16" creationId="{2489429C-DADE-4109-901E-E0A789CD0163}"/>
          </ac:cxnSpMkLst>
        </pc:cxnChg>
        <pc:cxnChg chg="add mod">
          <ac:chgData name="Jaime Pavlich-Mariscal" userId="7426784309601acb" providerId="LiveId" clId="{25DC0E61-A757-4DB2-B3AE-976B6F84FEC9}" dt="2021-02-23T21:56:44.457" v="1385" actId="14100"/>
          <ac:cxnSpMkLst>
            <pc:docMk/>
            <pc:sldMk cId="4144368355" sldId="367"/>
            <ac:cxnSpMk id="21" creationId="{7787D0BD-6CA1-474A-ABA0-E34642CE6213}"/>
          </ac:cxnSpMkLst>
        </pc:cxnChg>
      </pc:sldChg>
      <pc:sldChg chg="new del">
        <pc:chgData name="Jaime Pavlich-Mariscal" userId="7426784309601acb" providerId="LiveId" clId="{25DC0E61-A757-4DB2-B3AE-976B6F84FEC9}" dt="2021-02-24T15:23:33.971" v="1751" actId="47"/>
        <pc:sldMkLst>
          <pc:docMk/>
          <pc:sldMk cId="147776511" sldId="368"/>
        </pc:sldMkLst>
      </pc:sldChg>
      <pc:sldChg chg="addSp delSp modSp add mod ord modClrScheme delAnim modAnim chgLayout">
        <pc:chgData name="Jaime Pavlich-Mariscal" userId="7426784309601acb" providerId="LiveId" clId="{25DC0E61-A757-4DB2-B3AE-976B6F84FEC9}" dt="2021-03-02T16:03:22.830" v="3183"/>
        <pc:sldMkLst>
          <pc:docMk/>
          <pc:sldMk cId="1991773397" sldId="368"/>
        </pc:sldMkLst>
        <pc:spChg chg="mod ord">
          <ac:chgData name="Jaime Pavlich-Mariscal" userId="7426784309601acb" providerId="LiveId" clId="{25DC0E61-A757-4DB2-B3AE-976B6F84FEC9}" dt="2021-03-01T21:27:04.164" v="2712" actId="1076"/>
          <ac:spMkLst>
            <pc:docMk/>
            <pc:sldMk cId="1991773397" sldId="368"/>
            <ac:spMk id="2" creationId="{FDCB5F54-AEB8-4CCA-8AC2-74324D7B4D0A}"/>
          </ac:spMkLst>
        </pc:spChg>
        <pc:spChg chg="del">
          <ac:chgData name="Jaime Pavlich-Mariscal" userId="7426784309601acb" providerId="LiveId" clId="{25DC0E61-A757-4DB2-B3AE-976B6F84FEC9}" dt="2021-02-24T15:32:37.331" v="1874" actId="478"/>
          <ac:spMkLst>
            <pc:docMk/>
            <pc:sldMk cId="1991773397" sldId="368"/>
            <ac:spMk id="3" creationId="{3CE279FD-5E22-4734-BBF8-6515DF973E57}"/>
          </ac:spMkLst>
        </pc:spChg>
        <pc:spChg chg="add mod">
          <ac:chgData name="Jaime Pavlich-Mariscal" userId="7426784309601acb" providerId="LiveId" clId="{25DC0E61-A757-4DB2-B3AE-976B6F84FEC9}" dt="2021-03-01T21:26:39.717" v="2706" actId="1076"/>
          <ac:spMkLst>
            <pc:docMk/>
            <pc:sldMk cId="1991773397" sldId="368"/>
            <ac:spMk id="3" creationId="{FC782140-40A1-40F3-A1ED-1A0AC2F1F6CF}"/>
          </ac:spMkLst>
        </pc:spChg>
        <pc:spChg chg="mod">
          <ac:chgData name="Jaime Pavlich-Mariscal" userId="7426784309601acb" providerId="LiveId" clId="{25DC0E61-A757-4DB2-B3AE-976B6F84FEC9}" dt="2021-03-01T21:26:37.466" v="2705" actId="1076"/>
          <ac:spMkLst>
            <pc:docMk/>
            <pc:sldMk cId="1991773397" sldId="368"/>
            <ac:spMk id="4" creationId="{82978FDB-81E4-47CC-A2D9-AAF8949B9797}"/>
          </ac:spMkLst>
        </pc:spChg>
        <pc:spChg chg="mod">
          <ac:chgData name="Jaime Pavlich-Mariscal" userId="7426784309601acb" providerId="LiveId" clId="{25DC0E61-A757-4DB2-B3AE-976B6F84FEC9}" dt="2021-03-01T21:26:37.466" v="2705" actId="1076"/>
          <ac:spMkLst>
            <pc:docMk/>
            <pc:sldMk cId="1991773397" sldId="368"/>
            <ac:spMk id="5" creationId="{C6D4D73C-7F8B-4C01-ADB4-2D855D2CF000}"/>
          </ac:spMkLst>
        </pc:spChg>
        <pc:spChg chg="mod">
          <ac:chgData name="Jaime Pavlich-Mariscal" userId="7426784309601acb" providerId="LiveId" clId="{25DC0E61-A757-4DB2-B3AE-976B6F84FEC9}" dt="2021-03-01T21:26:37.466" v="2705" actId="1076"/>
          <ac:spMkLst>
            <pc:docMk/>
            <pc:sldMk cId="1991773397" sldId="368"/>
            <ac:spMk id="6" creationId="{5D231F42-93FA-4E8E-9EFC-AD7C6B79FC37}"/>
          </ac:spMkLst>
        </pc:spChg>
        <pc:spChg chg="mod">
          <ac:chgData name="Jaime Pavlich-Mariscal" userId="7426784309601acb" providerId="LiveId" clId="{25DC0E61-A757-4DB2-B3AE-976B6F84FEC9}" dt="2021-03-01T21:26:37.466" v="2705" actId="1076"/>
          <ac:spMkLst>
            <pc:docMk/>
            <pc:sldMk cId="1991773397" sldId="368"/>
            <ac:spMk id="7" creationId="{4E821B14-3AB4-42A3-88E6-48F8236055CB}"/>
          </ac:spMkLst>
        </pc:spChg>
        <pc:spChg chg="del">
          <ac:chgData name="Jaime Pavlich-Mariscal" userId="7426784309601acb" providerId="LiveId" clId="{25DC0E61-A757-4DB2-B3AE-976B6F84FEC9}" dt="2021-02-24T15:32:47.953" v="1876" actId="478"/>
          <ac:spMkLst>
            <pc:docMk/>
            <pc:sldMk cId="1991773397" sldId="368"/>
            <ac:spMk id="10" creationId="{B687D2DE-2CC8-4089-B02A-7F7AF9176B3D}"/>
          </ac:spMkLst>
        </pc:spChg>
        <pc:spChg chg="add del mod">
          <ac:chgData name="Jaime Pavlich-Mariscal" userId="7426784309601acb" providerId="LiveId" clId="{25DC0E61-A757-4DB2-B3AE-976B6F84FEC9}" dt="2021-02-24T15:32:39.739" v="1875" actId="700"/>
          <ac:spMkLst>
            <pc:docMk/>
            <pc:sldMk cId="1991773397" sldId="368"/>
            <ac:spMk id="13" creationId="{B3BAF970-8CCB-4738-B205-AF6FF284EA24}"/>
          </ac:spMkLst>
        </pc:spChg>
        <pc:spChg chg="del mod">
          <ac:chgData name="Jaime Pavlich-Mariscal" userId="7426784309601acb" providerId="LiveId" clId="{25DC0E61-A757-4DB2-B3AE-976B6F84FEC9}" dt="2021-02-24T21:41:43.084" v="2649" actId="478"/>
          <ac:spMkLst>
            <pc:docMk/>
            <pc:sldMk cId="1991773397" sldId="368"/>
            <ac:spMk id="17" creationId="{03AD95FA-9385-4407-BE82-A8160D7188A9}"/>
          </ac:spMkLst>
        </pc:spChg>
        <pc:spChg chg="mod">
          <ac:chgData name="Jaime Pavlich-Mariscal" userId="7426784309601acb" providerId="LiveId" clId="{25DC0E61-A757-4DB2-B3AE-976B6F84FEC9}" dt="2021-03-01T21:26:37.466" v="2705" actId="1076"/>
          <ac:spMkLst>
            <pc:docMk/>
            <pc:sldMk cId="1991773397" sldId="368"/>
            <ac:spMk id="18" creationId="{044EFC59-0E74-46EC-8016-BF38D1EB41E0}"/>
          </ac:spMkLst>
        </pc:spChg>
        <pc:spChg chg="mod">
          <ac:chgData name="Jaime Pavlich-Mariscal" userId="7426784309601acb" providerId="LiveId" clId="{25DC0E61-A757-4DB2-B3AE-976B6F84FEC9}" dt="2021-03-01T21:26:37.466" v="2705" actId="1076"/>
          <ac:spMkLst>
            <pc:docMk/>
            <pc:sldMk cId="1991773397" sldId="368"/>
            <ac:spMk id="19" creationId="{CEC53629-5876-4F4A-A8FE-B6EF285A4B2F}"/>
          </ac:spMkLst>
        </pc:spChg>
        <pc:spChg chg="add mod">
          <ac:chgData name="Jaime Pavlich-Mariscal" userId="7426784309601acb" providerId="LiveId" clId="{25DC0E61-A757-4DB2-B3AE-976B6F84FEC9}" dt="2021-03-01T21:26:37.466" v="2705" actId="1076"/>
          <ac:spMkLst>
            <pc:docMk/>
            <pc:sldMk cId="1991773397" sldId="368"/>
            <ac:spMk id="20" creationId="{297370C1-6928-4399-B617-289143344CA7}"/>
          </ac:spMkLst>
        </pc:spChg>
        <pc:spChg chg="add mod">
          <ac:chgData name="Jaime Pavlich-Mariscal" userId="7426784309601acb" providerId="LiveId" clId="{25DC0E61-A757-4DB2-B3AE-976B6F84FEC9}" dt="2021-03-01T21:26:49.952" v="2707" actId="1076"/>
          <ac:spMkLst>
            <pc:docMk/>
            <pc:sldMk cId="1991773397" sldId="368"/>
            <ac:spMk id="22" creationId="{88B6BE3E-4DE1-4E09-9F06-1F969052FA99}"/>
          </ac:spMkLst>
        </pc:spChg>
        <pc:spChg chg="del">
          <ac:chgData name="Jaime Pavlich-Mariscal" userId="7426784309601acb" providerId="LiveId" clId="{25DC0E61-A757-4DB2-B3AE-976B6F84FEC9}" dt="2021-02-24T15:32:47.953" v="1876" actId="478"/>
          <ac:spMkLst>
            <pc:docMk/>
            <pc:sldMk cId="1991773397" sldId="368"/>
            <ac:spMk id="22" creationId="{98C3594C-67AE-4B2E-BD53-874AE4D33D36}"/>
          </ac:spMkLst>
        </pc:spChg>
        <pc:spChg chg="add mod">
          <ac:chgData name="Jaime Pavlich-Mariscal" userId="7426784309601acb" providerId="LiveId" clId="{25DC0E61-A757-4DB2-B3AE-976B6F84FEC9}" dt="2021-03-01T21:26:49.952" v="2707" actId="1076"/>
          <ac:spMkLst>
            <pc:docMk/>
            <pc:sldMk cId="1991773397" sldId="368"/>
            <ac:spMk id="23" creationId="{EC6698E5-9E58-4B1C-B780-514F7792E8FD}"/>
          </ac:spMkLst>
        </pc:spChg>
        <pc:spChg chg="add mod">
          <ac:chgData name="Jaime Pavlich-Mariscal" userId="7426784309601acb" providerId="LiveId" clId="{25DC0E61-A757-4DB2-B3AE-976B6F84FEC9}" dt="2021-03-01T21:26:49.952" v="2707" actId="1076"/>
          <ac:spMkLst>
            <pc:docMk/>
            <pc:sldMk cId="1991773397" sldId="368"/>
            <ac:spMk id="24" creationId="{54D5D5C1-4673-4EBF-9F9B-8274FE95774C}"/>
          </ac:spMkLst>
        </pc:spChg>
        <pc:spChg chg="add mod">
          <ac:chgData name="Jaime Pavlich-Mariscal" userId="7426784309601acb" providerId="LiveId" clId="{25DC0E61-A757-4DB2-B3AE-976B6F84FEC9}" dt="2021-03-01T21:26:49.952" v="2707" actId="1076"/>
          <ac:spMkLst>
            <pc:docMk/>
            <pc:sldMk cId="1991773397" sldId="368"/>
            <ac:spMk id="25" creationId="{2EAD22BD-A4D2-49F7-8D08-06776B6E08C0}"/>
          </ac:spMkLst>
        </pc:spChg>
        <pc:spChg chg="mod">
          <ac:chgData name="Jaime Pavlich-Mariscal" userId="7426784309601acb" providerId="LiveId" clId="{25DC0E61-A757-4DB2-B3AE-976B6F84FEC9}" dt="2021-03-01T22:13:19.304" v="2817" actId="20577"/>
          <ac:spMkLst>
            <pc:docMk/>
            <pc:sldMk cId="1991773397" sldId="368"/>
            <ac:spMk id="27" creationId="{C1204064-6888-464F-9E08-77AB35B95F7C}"/>
          </ac:spMkLst>
        </pc:spChg>
        <pc:spChg chg="add mod">
          <ac:chgData name="Jaime Pavlich-Mariscal" userId="7426784309601acb" providerId="LiveId" clId="{25DC0E61-A757-4DB2-B3AE-976B6F84FEC9}" dt="2021-03-01T22:13:02.736" v="2812" actId="20577"/>
          <ac:spMkLst>
            <pc:docMk/>
            <pc:sldMk cId="1991773397" sldId="368"/>
            <ac:spMk id="32" creationId="{2412A8BA-8891-48B0-87DA-7541B54D5587}"/>
          </ac:spMkLst>
        </pc:spChg>
        <pc:spChg chg="del">
          <ac:chgData name="Jaime Pavlich-Mariscal" userId="7426784309601acb" providerId="LiveId" clId="{25DC0E61-A757-4DB2-B3AE-976B6F84FEC9}" dt="2021-02-24T15:32:47.953" v="1876" actId="478"/>
          <ac:spMkLst>
            <pc:docMk/>
            <pc:sldMk cId="1991773397" sldId="368"/>
            <ac:spMk id="32" creationId="{E75FC901-D6BA-4FF0-9D6A-C21B9C13C65B}"/>
          </ac:spMkLst>
        </pc:spChg>
        <pc:spChg chg="del">
          <ac:chgData name="Jaime Pavlich-Mariscal" userId="7426784309601acb" providerId="LiveId" clId="{25DC0E61-A757-4DB2-B3AE-976B6F84FEC9}" dt="2021-02-24T15:32:47.953" v="1876" actId="478"/>
          <ac:spMkLst>
            <pc:docMk/>
            <pc:sldMk cId="1991773397" sldId="368"/>
            <ac:spMk id="33" creationId="{16C5E923-2BCA-4DF5-8A48-1ABCBA4D54F5}"/>
          </ac:spMkLst>
        </pc:spChg>
        <pc:spChg chg="add mod">
          <ac:chgData name="Jaime Pavlich-Mariscal" userId="7426784309601acb" providerId="LiveId" clId="{25DC0E61-A757-4DB2-B3AE-976B6F84FEC9}" dt="2021-03-01T22:13:11.348" v="2815" actId="20577"/>
          <ac:spMkLst>
            <pc:docMk/>
            <pc:sldMk cId="1991773397" sldId="368"/>
            <ac:spMk id="33" creationId="{47905B01-C9CE-4899-AAC3-1A691E602EC7}"/>
          </ac:spMkLst>
        </pc:spChg>
        <pc:spChg chg="add mod">
          <ac:chgData name="Jaime Pavlich-Mariscal" userId="7426784309601acb" providerId="LiveId" clId="{25DC0E61-A757-4DB2-B3AE-976B6F84FEC9}" dt="2021-03-01T21:26:49.952" v="2707" actId="1076"/>
          <ac:spMkLst>
            <pc:docMk/>
            <pc:sldMk cId="1991773397" sldId="368"/>
            <ac:spMk id="34" creationId="{04D56902-11C3-42A4-A8C7-184961AD286A}"/>
          </ac:spMkLst>
        </pc:spChg>
        <pc:spChg chg="del">
          <ac:chgData name="Jaime Pavlich-Mariscal" userId="7426784309601acb" providerId="LiveId" clId="{25DC0E61-A757-4DB2-B3AE-976B6F84FEC9}" dt="2021-02-24T15:32:47.953" v="1876" actId="478"/>
          <ac:spMkLst>
            <pc:docMk/>
            <pc:sldMk cId="1991773397" sldId="368"/>
            <ac:spMk id="34" creationId="{4EEEB2DB-2D09-418C-914A-2841DAC7D041}"/>
          </ac:spMkLst>
        </pc:spChg>
        <pc:spChg chg="add mod">
          <ac:chgData name="Jaime Pavlich-Mariscal" userId="7426784309601acb" providerId="LiveId" clId="{25DC0E61-A757-4DB2-B3AE-976B6F84FEC9}" dt="2021-03-01T21:26:49.952" v="2707" actId="1076"/>
          <ac:spMkLst>
            <pc:docMk/>
            <pc:sldMk cId="1991773397" sldId="368"/>
            <ac:spMk id="35" creationId="{70D7464A-BF08-4A4C-A042-41BD891E83B7}"/>
          </ac:spMkLst>
        </pc:spChg>
        <pc:spChg chg="del">
          <ac:chgData name="Jaime Pavlich-Mariscal" userId="7426784309601acb" providerId="LiveId" clId="{25DC0E61-A757-4DB2-B3AE-976B6F84FEC9}" dt="2021-02-24T15:32:47.953" v="1876" actId="478"/>
          <ac:spMkLst>
            <pc:docMk/>
            <pc:sldMk cId="1991773397" sldId="368"/>
            <ac:spMk id="35" creationId="{8FBC1853-0ADD-4BF7-96C8-71B37DC847AC}"/>
          </ac:spMkLst>
        </pc:spChg>
        <pc:spChg chg="add mod">
          <ac:chgData name="Jaime Pavlich-Mariscal" userId="7426784309601acb" providerId="LiveId" clId="{25DC0E61-A757-4DB2-B3AE-976B6F84FEC9}" dt="2021-03-01T21:26:57.300" v="2709" actId="1076"/>
          <ac:spMkLst>
            <pc:docMk/>
            <pc:sldMk cId="1991773397" sldId="368"/>
            <ac:spMk id="36" creationId="{D0540336-85EC-49ED-9411-6F6D9098B404}"/>
          </ac:spMkLst>
        </pc:spChg>
        <pc:spChg chg="add mod">
          <ac:chgData name="Jaime Pavlich-Mariscal" userId="7426784309601acb" providerId="LiveId" clId="{25DC0E61-A757-4DB2-B3AE-976B6F84FEC9}" dt="2021-03-01T21:26:57.300" v="2709" actId="1076"/>
          <ac:spMkLst>
            <pc:docMk/>
            <pc:sldMk cId="1991773397" sldId="368"/>
            <ac:spMk id="37" creationId="{2AC78086-4198-49E7-8CCE-95BEFC82A5AE}"/>
          </ac:spMkLst>
        </pc:spChg>
        <pc:spChg chg="add mod">
          <ac:chgData name="Jaime Pavlich-Mariscal" userId="7426784309601acb" providerId="LiveId" clId="{25DC0E61-A757-4DB2-B3AE-976B6F84FEC9}" dt="2021-03-01T21:26:57.300" v="2709" actId="1076"/>
          <ac:spMkLst>
            <pc:docMk/>
            <pc:sldMk cId="1991773397" sldId="368"/>
            <ac:spMk id="38" creationId="{E28098BA-D67C-4F35-878B-0E56E078CB9D}"/>
          </ac:spMkLst>
        </pc:spChg>
        <pc:spChg chg="add mod">
          <ac:chgData name="Jaime Pavlich-Mariscal" userId="7426784309601acb" providerId="LiveId" clId="{25DC0E61-A757-4DB2-B3AE-976B6F84FEC9}" dt="2021-03-01T21:26:57.300" v="2709" actId="1076"/>
          <ac:spMkLst>
            <pc:docMk/>
            <pc:sldMk cId="1991773397" sldId="368"/>
            <ac:spMk id="39" creationId="{7AB55A7E-08BF-46E3-B043-E70C37D78507}"/>
          </ac:spMkLst>
        </pc:spChg>
        <pc:spChg chg="add mod">
          <ac:chgData name="Jaime Pavlich-Mariscal" userId="7426784309601acb" providerId="LiveId" clId="{25DC0E61-A757-4DB2-B3AE-976B6F84FEC9}" dt="2021-03-01T21:26:57.300" v="2709" actId="1076"/>
          <ac:spMkLst>
            <pc:docMk/>
            <pc:sldMk cId="1991773397" sldId="368"/>
            <ac:spMk id="45" creationId="{18609C08-2695-4334-B9B7-6C371FD795A6}"/>
          </ac:spMkLst>
        </pc:spChg>
        <pc:spChg chg="add mod">
          <ac:chgData name="Jaime Pavlich-Mariscal" userId="7426784309601acb" providerId="LiveId" clId="{25DC0E61-A757-4DB2-B3AE-976B6F84FEC9}" dt="2021-03-01T21:26:57.300" v="2709" actId="1076"/>
          <ac:spMkLst>
            <pc:docMk/>
            <pc:sldMk cId="1991773397" sldId="368"/>
            <ac:spMk id="46" creationId="{F11D988E-263D-43F8-A9D8-0FD430EA4461}"/>
          </ac:spMkLst>
        </pc:spChg>
        <pc:spChg chg="add mod">
          <ac:chgData name="Jaime Pavlich-Mariscal" userId="7426784309601acb" providerId="LiveId" clId="{25DC0E61-A757-4DB2-B3AE-976B6F84FEC9}" dt="2021-03-01T21:26:57.300" v="2709" actId="1076"/>
          <ac:spMkLst>
            <pc:docMk/>
            <pc:sldMk cId="1991773397" sldId="368"/>
            <ac:spMk id="47" creationId="{F3A1ECF2-F99D-4DA1-A9BA-5A8A8F51E6AD}"/>
          </ac:spMkLst>
        </pc:spChg>
        <pc:spChg chg="add mod">
          <ac:chgData name="Jaime Pavlich-Mariscal" userId="7426784309601acb" providerId="LiveId" clId="{25DC0E61-A757-4DB2-B3AE-976B6F84FEC9}" dt="2021-03-01T21:26:57.300" v="2709" actId="1076"/>
          <ac:spMkLst>
            <pc:docMk/>
            <pc:sldMk cId="1991773397" sldId="368"/>
            <ac:spMk id="48" creationId="{9234AF7A-17E2-46BF-8EBE-14E1D270E65F}"/>
          </ac:spMkLst>
        </pc:spChg>
        <pc:spChg chg="add del mod">
          <ac:chgData name="Jaime Pavlich-Mariscal" userId="7426784309601acb" providerId="LiveId" clId="{25DC0E61-A757-4DB2-B3AE-976B6F84FEC9}" dt="2021-03-01T21:27:07.273" v="2713" actId="478"/>
          <ac:spMkLst>
            <pc:docMk/>
            <pc:sldMk cId="1991773397" sldId="368"/>
            <ac:spMk id="49" creationId="{5B8CCAF9-3E08-41C7-87FA-7D150615C800}"/>
          </ac:spMkLst>
        </pc:spChg>
        <pc:spChg chg="add del mod">
          <ac:chgData name="Jaime Pavlich-Mariscal" userId="7426784309601acb" providerId="LiveId" clId="{25DC0E61-A757-4DB2-B3AE-976B6F84FEC9}" dt="2021-03-01T21:27:09.273" v="2714" actId="478"/>
          <ac:spMkLst>
            <pc:docMk/>
            <pc:sldMk cId="1991773397" sldId="368"/>
            <ac:spMk id="50" creationId="{7B5070A7-8840-4956-BD3B-770FD8EE7A91}"/>
          </ac:spMkLst>
        </pc:spChg>
        <pc:spChg chg="add del mod">
          <ac:chgData name="Jaime Pavlich-Mariscal" userId="7426784309601acb" providerId="LiveId" clId="{25DC0E61-A757-4DB2-B3AE-976B6F84FEC9}" dt="2021-03-01T21:27:11.450" v="2715" actId="478"/>
          <ac:spMkLst>
            <pc:docMk/>
            <pc:sldMk cId="1991773397" sldId="368"/>
            <ac:spMk id="51" creationId="{F1347602-0E30-4BD0-882C-EFF073615EE8}"/>
          </ac:spMkLst>
        </pc:spChg>
        <pc:spChg chg="add del mod">
          <ac:chgData name="Jaime Pavlich-Mariscal" userId="7426784309601acb" providerId="LiveId" clId="{25DC0E61-A757-4DB2-B3AE-976B6F84FEC9}" dt="2021-03-01T21:27:12.637" v="2716" actId="478"/>
          <ac:spMkLst>
            <pc:docMk/>
            <pc:sldMk cId="1991773397" sldId="368"/>
            <ac:spMk id="52" creationId="{143F291F-9BC3-4E7B-8D67-44AED51015D0}"/>
          </ac:spMkLst>
        </pc:spChg>
        <pc:cxnChg chg="mod">
          <ac:chgData name="Jaime Pavlich-Mariscal" userId="7426784309601acb" providerId="LiveId" clId="{25DC0E61-A757-4DB2-B3AE-976B6F84FEC9}" dt="2021-03-01T21:26:37.466" v="2705" actId="1076"/>
          <ac:cxnSpMkLst>
            <pc:docMk/>
            <pc:sldMk cId="1991773397" sldId="368"/>
            <ac:cxnSpMk id="8" creationId="{E8031A06-8D85-4520-AC0B-7AA1E0A6B05D}"/>
          </ac:cxnSpMkLst>
        </pc:cxnChg>
        <pc:cxnChg chg="mod">
          <ac:chgData name="Jaime Pavlich-Mariscal" userId="7426784309601acb" providerId="LiveId" clId="{25DC0E61-A757-4DB2-B3AE-976B6F84FEC9}" dt="2021-03-01T21:26:37.466" v="2705" actId="1076"/>
          <ac:cxnSpMkLst>
            <pc:docMk/>
            <pc:sldMk cId="1991773397" sldId="368"/>
            <ac:cxnSpMk id="9" creationId="{74CDC704-4B60-4B29-819B-BFFA6A87A3E6}"/>
          </ac:cxnSpMkLst>
        </pc:cxnChg>
        <pc:cxnChg chg="mod">
          <ac:chgData name="Jaime Pavlich-Mariscal" userId="7426784309601acb" providerId="LiveId" clId="{25DC0E61-A757-4DB2-B3AE-976B6F84FEC9}" dt="2021-03-01T21:26:37.466" v="2705" actId="1076"/>
          <ac:cxnSpMkLst>
            <pc:docMk/>
            <pc:sldMk cId="1991773397" sldId="368"/>
            <ac:cxnSpMk id="12" creationId="{B762C4C4-81E2-49DA-9D7E-B22EF7B9EC5C}"/>
          </ac:cxnSpMkLst>
        </pc:cxnChg>
        <pc:cxnChg chg="mod">
          <ac:chgData name="Jaime Pavlich-Mariscal" userId="7426784309601acb" providerId="LiveId" clId="{25DC0E61-A757-4DB2-B3AE-976B6F84FEC9}" dt="2021-03-01T21:26:37.466" v="2705" actId="1076"/>
          <ac:cxnSpMkLst>
            <pc:docMk/>
            <pc:sldMk cId="1991773397" sldId="368"/>
            <ac:cxnSpMk id="16" creationId="{2489429C-DADE-4109-901E-E0A789CD0163}"/>
          </ac:cxnSpMkLst>
        </pc:cxnChg>
        <pc:cxnChg chg="mod">
          <ac:chgData name="Jaime Pavlich-Mariscal" userId="7426784309601acb" providerId="LiveId" clId="{25DC0E61-A757-4DB2-B3AE-976B6F84FEC9}" dt="2021-03-01T21:26:37.466" v="2705" actId="1076"/>
          <ac:cxnSpMkLst>
            <pc:docMk/>
            <pc:sldMk cId="1991773397" sldId="368"/>
            <ac:cxnSpMk id="21" creationId="{7787D0BD-6CA1-474A-ABA0-E34642CE6213}"/>
          </ac:cxnSpMkLst>
        </pc:cxnChg>
        <pc:cxnChg chg="add mod">
          <ac:chgData name="Jaime Pavlich-Mariscal" userId="7426784309601acb" providerId="LiveId" clId="{25DC0E61-A757-4DB2-B3AE-976B6F84FEC9}" dt="2021-03-01T21:26:49.952" v="2707" actId="1076"/>
          <ac:cxnSpMkLst>
            <pc:docMk/>
            <pc:sldMk cId="1991773397" sldId="368"/>
            <ac:cxnSpMk id="26" creationId="{181035CC-A033-47B3-928B-E1AEEB9C4FF6}"/>
          </ac:cxnSpMkLst>
        </pc:cxnChg>
        <pc:cxnChg chg="add mod">
          <ac:chgData name="Jaime Pavlich-Mariscal" userId="7426784309601acb" providerId="LiveId" clId="{25DC0E61-A757-4DB2-B3AE-976B6F84FEC9}" dt="2021-03-01T21:26:49.952" v="2707" actId="1076"/>
          <ac:cxnSpMkLst>
            <pc:docMk/>
            <pc:sldMk cId="1991773397" sldId="368"/>
            <ac:cxnSpMk id="28" creationId="{8288B581-E2C4-4029-8C22-293E2D1DDB79}"/>
          </ac:cxnSpMkLst>
        </pc:cxnChg>
        <pc:cxnChg chg="add mod">
          <ac:chgData name="Jaime Pavlich-Mariscal" userId="7426784309601acb" providerId="LiveId" clId="{25DC0E61-A757-4DB2-B3AE-976B6F84FEC9}" dt="2021-03-01T21:26:49.952" v="2707" actId="1076"/>
          <ac:cxnSpMkLst>
            <pc:docMk/>
            <pc:sldMk cId="1991773397" sldId="368"/>
            <ac:cxnSpMk id="29" creationId="{0E7E1BD9-828D-44ED-8DC5-B84BD8E0D244}"/>
          </ac:cxnSpMkLst>
        </pc:cxnChg>
        <pc:cxnChg chg="add mod">
          <ac:chgData name="Jaime Pavlich-Mariscal" userId="7426784309601acb" providerId="LiveId" clId="{25DC0E61-A757-4DB2-B3AE-976B6F84FEC9}" dt="2021-03-01T21:26:49.952" v="2707" actId="1076"/>
          <ac:cxnSpMkLst>
            <pc:docMk/>
            <pc:sldMk cId="1991773397" sldId="368"/>
            <ac:cxnSpMk id="30" creationId="{769CFA24-D946-4B75-98B7-973DAB5E0645}"/>
          </ac:cxnSpMkLst>
        </pc:cxnChg>
        <pc:cxnChg chg="add mod">
          <ac:chgData name="Jaime Pavlich-Mariscal" userId="7426784309601acb" providerId="LiveId" clId="{25DC0E61-A757-4DB2-B3AE-976B6F84FEC9}" dt="2021-03-01T21:26:49.952" v="2707" actId="1076"/>
          <ac:cxnSpMkLst>
            <pc:docMk/>
            <pc:sldMk cId="1991773397" sldId="368"/>
            <ac:cxnSpMk id="31" creationId="{52063FE8-B0EB-4363-B486-751A74BCA9DE}"/>
          </ac:cxnSpMkLst>
        </pc:cxnChg>
        <pc:cxnChg chg="add mod">
          <ac:chgData name="Jaime Pavlich-Mariscal" userId="7426784309601acb" providerId="LiveId" clId="{25DC0E61-A757-4DB2-B3AE-976B6F84FEC9}" dt="2021-03-01T21:26:57.300" v="2709" actId="1076"/>
          <ac:cxnSpMkLst>
            <pc:docMk/>
            <pc:sldMk cId="1991773397" sldId="368"/>
            <ac:cxnSpMk id="40" creationId="{68BE3E55-B134-48F4-ADC0-052F56A02AC5}"/>
          </ac:cxnSpMkLst>
        </pc:cxnChg>
        <pc:cxnChg chg="add mod">
          <ac:chgData name="Jaime Pavlich-Mariscal" userId="7426784309601acb" providerId="LiveId" clId="{25DC0E61-A757-4DB2-B3AE-976B6F84FEC9}" dt="2021-03-01T21:26:57.300" v="2709" actId="1076"/>
          <ac:cxnSpMkLst>
            <pc:docMk/>
            <pc:sldMk cId="1991773397" sldId="368"/>
            <ac:cxnSpMk id="41" creationId="{A20A48C9-AF94-44EE-9FC5-8F16DBB2A18F}"/>
          </ac:cxnSpMkLst>
        </pc:cxnChg>
        <pc:cxnChg chg="add mod">
          <ac:chgData name="Jaime Pavlich-Mariscal" userId="7426784309601acb" providerId="LiveId" clId="{25DC0E61-A757-4DB2-B3AE-976B6F84FEC9}" dt="2021-03-01T21:26:57.300" v="2709" actId="1076"/>
          <ac:cxnSpMkLst>
            <pc:docMk/>
            <pc:sldMk cId="1991773397" sldId="368"/>
            <ac:cxnSpMk id="42" creationId="{87C7C46C-2F88-4B22-8658-16BC82CDF293}"/>
          </ac:cxnSpMkLst>
        </pc:cxnChg>
        <pc:cxnChg chg="add mod">
          <ac:chgData name="Jaime Pavlich-Mariscal" userId="7426784309601acb" providerId="LiveId" clId="{25DC0E61-A757-4DB2-B3AE-976B6F84FEC9}" dt="2021-03-01T21:26:57.300" v="2709" actId="1076"/>
          <ac:cxnSpMkLst>
            <pc:docMk/>
            <pc:sldMk cId="1991773397" sldId="368"/>
            <ac:cxnSpMk id="43" creationId="{F8CE4538-4F52-4E1C-969B-5B9170FE153C}"/>
          </ac:cxnSpMkLst>
        </pc:cxnChg>
        <pc:cxnChg chg="add mod">
          <ac:chgData name="Jaime Pavlich-Mariscal" userId="7426784309601acb" providerId="LiveId" clId="{25DC0E61-A757-4DB2-B3AE-976B6F84FEC9}" dt="2021-03-01T21:26:57.300" v="2709" actId="1076"/>
          <ac:cxnSpMkLst>
            <pc:docMk/>
            <pc:sldMk cId="1991773397" sldId="368"/>
            <ac:cxnSpMk id="44" creationId="{74FFF3F9-C855-4366-B06C-37F4D5C466E4}"/>
          </ac:cxnSpMkLst>
        </pc:cxnChg>
      </pc:sldChg>
      <pc:sldChg chg="addSp delSp modSp new mod ord modClrScheme chgLayout">
        <pc:chgData name="Jaime Pavlich-Mariscal" userId="7426784309601acb" providerId="LiveId" clId="{25DC0E61-A757-4DB2-B3AE-976B6F84FEC9}" dt="2021-03-01T22:22:35.321" v="3181" actId="5793"/>
        <pc:sldMkLst>
          <pc:docMk/>
          <pc:sldMk cId="1844525748" sldId="369"/>
        </pc:sldMkLst>
        <pc:spChg chg="mod ord">
          <ac:chgData name="Jaime Pavlich-Mariscal" userId="7426784309601acb" providerId="LiveId" clId="{25DC0E61-A757-4DB2-B3AE-976B6F84FEC9}" dt="2021-03-01T22:18:22.809" v="2944"/>
          <ac:spMkLst>
            <pc:docMk/>
            <pc:sldMk cId="1844525748" sldId="369"/>
            <ac:spMk id="2" creationId="{287064B2-36B5-499F-AD31-E77DE1722FAD}"/>
          </ac:spMkLst>
        </pc:spChg>
        <pc:spChg chg="add mod ord">
          <ac:chgData name="Jaime Pavlich-Mariscal" userId="7426784309601acb" providerId="LiveId" clId="{25DC0E61-A757-4DB2-B3AE-976B6F84FEC9}" dt="2021-03-01T22:22:35.321" v="3181" actId="5793"/>
          <ac:spMkLst>
            <pc:docMk/>
            <pc:sldMk cId="1844525748" sldId="369"/>
            <ac:spMk id="3" creationId="{9BEC2DCF-1054-48D2-B495-C6229C3991EC}"/>
          </ac:spMkLst>
        </pc:spChg>
        <pc:picChg chg="add del mod">
          <ac:chgData name="Jaime Pavlich-Mariscal" userId="7426784309601acb" providerId="LiveId" clId="{25DC0E61-A757-4DB2-B3AE-976B6F84FEC9}" dt="2021-02-24T21:25:39.503" v="2560"/>
          <ac:picMkLst>
            <pc:docMk/>
            <pc:sldMk cId="1844525748" sldId="369"/>
            <ac:picMk id="4" creationId="{5E30D434-0666-41D7-9777-2834E4C42051}"/>
          </ac:picMkLst>
        </pc:picChg>
        <pc:picChg chg="add del mod">
          <ac:chgData name="Jaime Pavlich-Mariscal" userId="7426784309601acb" providerId="LiveId" clId="{25DC0E61-A757-4DB2-B3AE-976B6F84FEC9}" dt="2021-02-24T21:26:02.534" v="2562"/>
          <ac:picMkLst>
            <pc:docMk/>
            <pc:sldMk cId="1844525748" sldId="369"/>
            <ac:picMk id="5" creationId="{815318DD-2A63-4806-85FB-D8DD34378474}"/>
          </ac:picMkLst>
        </pc:picChg>
      </pc:sldChg>
      <pc:sldChg chg="modSp new del mod">
        <pc:chgData name="Jaime Pavlich-Mariscal" userId="7426784309601acb" providerId="LiveId" clId="{25DC0E61-A757-4DB2-B3AE-976B6F84FEC9}" dt="2021-03-01T22:07:34.055" v="2741" actId="2696"/>
        <pc:sldMkLst>
          <pc:docMk/>
          <pc:sldMk cId="3747668063" sldId="370"/>
        </pc:sldMkLst>
        <pc:spChg chg="mod">
          <ac:chgData name="Jaime Pavlich-Mariscal" userId="7426784309601acb" providerId="LiveId" clId="{25DC0E61-A757-4DB2-B3AE-976B6F84FEC9}" dt="2021-03-01T22:07:24.582" v="2730" actId="20577"/>
          <ac:spMkLst>
            <pc:docMk/>
            <pc:sldMk cId="3747668063" sldId="370"/>
            <ac:spMk id="2" creationId="{7066538D-AC98-4D02-8664-663FE0C697F5}"/>
          </ac:spMkLst>
        </pc:spChg>
        <pc:spChg chg="mod">
          <ac:chgData name="Jaime Pavlich-Mariscal" userId="7426784309601acb" providerId="LiveId" clId="{25DC0E61-A757-4DB2-B3AE-976B6F84FEC9}" dt="2021-03-01T22:07:28.317" v="2740" actId="20577"/>
          <ac:spMkLst>
            <pc:docMk/>
            <pc:sldMk cId="3747668063" sldId="370"/>
            <ac:spMk id="3" creationId="{47C255C1-8066-4CB0-93BF-E29D5F98DF03}"/>
          </ac:spMkLst>
        </pc:spChg>
      </pc:sldChg>
      <pc:sldChg chg="modSp add mod">
        <pc:chgData name="Jaime Pavlich-Mariscal" userId="7426784309601acb" providerId="LiveId" clId="{25DC0E61-A757-4DB2-B3AE-976B6F84FEC9}" dt="2021-03-01T22:20:12.750" v="3088" actId="20577"/>
        <pc:sldMkLst>
          <pc:docMk/>
          <pc:sldMk cId="3491860957" sldId="371"/>
        </pc:sldMkLst>
        <pc:spChg chg="mod">
          <ac:chgData name="Jaime Pavlich-Mariscal" userId="7426784309601acb" providerId="LiveId" clId="{25DC0E61-A757-4DB2-B3AE-976B6F84FEC9}" dt="2021-03-01T22:17:03.715" v="2834" actId="20577"/>
          <ac:spMkLst>
            <pc:docMk/>
            <pc:sldMk cId="3491860957" sldId="371"/>
            <ac:spMk id="2" creationId="{287064B2-36B5-499F-AD31-E77DE1722FAD}"/>
          </ac:spMkLst>
        </pc:spChg>
        <pc:spChg chg="mod">
          <ac:chgData name="Jaime Pavlich-Mariscal" userId="7426784309601acb" providerId="LiveId" clId="{25DC0E61-A757-4DB2-B3AE-976B6F84FEC9}" dt="2021-03-01T22:20:12.750" v="3088" actId="20577"/>
          <ac:spMkLst>
            <pc:docMk/>
            <pc:sldMk cId="3491860957" sldId="371"/>
            <ac:spMk id="3" creationId="{9BEC2DCF-1054-48D2-B495-C6229C3991EC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7.83934" units="1/cm"/>
          <inkml:channelProperty channel="Y" name="resolution" value="37.83251" units="1/cm"/>
          <inkml:channelProperty channel="T" name="resolution" value="1" units="1/dev"/>
        </inkml:channelProperties>
      </inkml:inkSource>
      <inkml:timestamp xml:id="ts0" timeString="2020-09-17T12:16:06.7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22052 7640 0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B968ABE-D3E1-42E8-AE25-3408225C31FD}" type="datetimeFigureOut">
              <a:rPr lang="es-CO" smtClean="0"/>
              <a:t>15/03/2021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27177BE-C873-464B-91DC-38005E32264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1278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86FDD-1552-4DA9-9207-D6B80E5F45A4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7541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86FDD-1552-4DA9-9207-D6B80E5F45A4}" type="slidenum">
              <a:rPr lang="es-CO" smtClean="0"/>
              <a:t>14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9444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177BE-C873-464B-91DC-38005E32264D}" type="slidenum">
              <a:rPr lang="es-CO" smtClean="0"/>
              <a:t>15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1650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177BE-C873-464B-91DC-38005E32264D}" type="slidenum">
              <a:rPr lang="es-CO" smtClean="0"/>
              <a:t>16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1880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C00-4773-44CF-B14C-F5FD07B97A1B}" type="datetimeFigureOut">
              <a:rPr lang="es-CO" smtClean="0"/>
              <a:t>15/03/2021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EEBE-6D01-4724-A1CF-F8E9AF11127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4238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C00-4773-44CF-B14C-F5FD07B97A1B}" type="datetimeFigureOut">
              <a:rPr lang="es-CO" smtClean="0"/>
              <a:t>15/03/2021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EEBE-6D01-4724-A1CF-F8E9AF11127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6180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C00-4773-44CF-B14C-F5FD07B97A1B}" type="datetimeFigureOut">
              <a:rPr lang="es-CO" smtClean="0"/>
              <a:t>15/03/2021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EEBE-6D01-4724-A1CF-F8E9AF11127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680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C00-4773-44CF-B14C-F5FD07B97A1B}" type="datetimeFigureOut">
              <a:rPr lang="es-CO" smtClean="0"/>
              <a:t>15/03/2021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EEBE-6D01-4724-A1CF-F8E9AF11127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9319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C00-4773-44CF-B14C-F5FD07B97A1B}" type="datetimeFigureOut">
              <a:rPr lang="es-CO" smtClean="0"/>
              <a:t>15/03/2021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EEBE-6D01-4724-A1CF-F8E9AF11127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8957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C00-4773-44CF-B14C-F5FD07B97A1B}" type="datetimeFigureOut">
              <a:rPr lang="es-CO" smtClean="0"/>
              <a:t>15/03/2021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EEBE-6D01-4724-A1CF-F8E9AF11127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0012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C00-4773-44CF-B14C-F5FD07B97A1B}" type="datetimeFigureOut">
              <a:rPr lang="es-CO" smtClean="0"/>
              <a:t>15/03/2021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EEBE-6D01-4724-A1CF-F8E9AF11127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2002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C00-4773-44CF-B14C-F5FD07B97A1B}" type="datetimeFigureOut">
              <a:rPr lang="es-CO" smtClean="0"/>
              <a:t>15/03/2021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EEBE-6D01-4724-A1CF-F8E9AF11127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5246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C00-4773-44CF-B14C-F5FD07B97A1B}" type="datetimeFigureOut">
              <a:rPr lang="es-CO" smtClean="0"/>
              <a:t>15/03/2021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EEBE-6D01-4724-A1CF-F8E9AF11127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6639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C00-4773-44CF-B14C-F5FD07B97A1B}" type="datetimeFigureOut">
              <a:rPr lang="es-CO" smtClean="0"/>
              <a:t>15/03/2021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EEBE-6D01-4724-A1CF-F8E9AF11127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43679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C00-4773-44CF-B14C-F5FD07B97A1B}" type="datetimeFigureOut">
              <a:rPr lang="es-CO" smtClean="0"/>
              <a:t>15/03/2021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EEBE-6D01-4724-A1CF-F8E9AF11127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0534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3FC00-4773-44CF-B14C-F5FD07B97A1B}" type="datetimeFigureOut">
              <a:rPr lang="es-CO" smtClean="0"/>
              <a:t>15/03/2021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5EEBE-6D01-4724-A1CF-F8E9AF11127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8602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Autómata </a:t>
            </a:r>
            <a:r>
              <a:rPr lang="es-CO" dirty="0" err="1"/>
              <a:t>Push</a:t>
            </a:r>
            <a:r>
              <a:rPr lang="es-CO" dirty="0"/>
              <a:t>-Down (APD)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O" dirty="0"/>
              <a:t>Jaime A. </a:t>
            </a:r>
            <a:r>
              <a:rPr lang="es-CO" dirty="0" err="1"/>
              <a:t>Pavlich</a:t>
            </a:r>
            <a:r>
              <a:rPr lang="es-CO" dirty="0"/>
              <a:t> Mariscal</a:t>
            </a:r>
          </a:p>
        </p:txBody>
      </p:sp>
    </p:spTree>
    <p:extLst>
      <p:ext uri="{BB962C8B-B14F-4D97-AF65-F5344CB8AC3E}">
        <p14:creationId xmlns:p14="http://schemas.microsoft.com/office/powerpoint/2010/main" val="222742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137FE-6482-40ED-B4E9-330F2F94A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Estados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58186DF-CC37-4947-AD00-063E0692EB42}"/>
              </a:ext>
            </a:extLst>
          </p:cNvPr>
          <p:cNvSpPr/>
          <p:nvPr/>
        </p:nvSpPr>
        <p:spPr>
          <a:xfrm>
            <a:off x="4103948" y="2852936"/>
            <a:ext cx="914400" cy="91440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AF75D57-C98F-4430-8867-B6492905E835}"/>
              </a:ext>
            </a:extLst>
          </p:cNvPr>
          <p:cNvSpPr/>
          <p:nvPr/>
        </p:nvSpPr>
        <p:spPr>
          <a:xfrm>
            <a:off x="1187624" y="2832063"/>
            <a:ext cx="914400" cy="91440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C7A5732-06CB-4C29-B3FF-6E52AC6BAB42}"/>
              </a:ext>
            </a:extLst>
          </p:cNvPr>
          <p:cNvSpPr/>
          <p:nvPr/>
        </p:nvSpPr>
        <p:spPr>
          <a:xfrm>
            <a:off x="7020272" y="2852936"/>
            <a:ext cx="914400" cy="91440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4123B26-2839-4B10-AF94-F00DA1755289}"/>
              </a:ext>
            </a:extLst>
          </p:cNvPr>
          <p:cNvSpPr/>
          <p:nvPr/>
        </p:nvSpPr>
        <p:spPr>
          <a:xfrm>
            <a:off x="7142584" y="2996952"/>
            <a:ext cx="669776" cy="62636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7833C14-6CDC-4E02-9536-0853E0A32B70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611560" y="3289263"/>
            <a:ext cx="57606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D9F3D95-367E-401C-A39A-BB6716C174C0}"/>
              </a:ext>
            </a:extLst>
          </p:cNvPr>
          <p:cNvSpPr txBox="1"/>
          <p:nvPr/>
        </p:nvSpPr>
        <p:spPr>
          <a:xfrm>
            <a:off x="738582" y="3967968"/>
            <a:ext cx="1812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/>
              <a:t>Estado inicial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4A356F-129E-40C4-ABCF-19E265BD1EE2}"/>
              </a:ext>
            </a:extLst>
          </p:cNvPr>
          <p:cNvSpPr txBox="1"/>
          <p:nvPr/>
        </p:nvSpPr>
        <p:spPr>
          <a:xfrm>
            <a:off x="4039194" y="3962693"/>
            <a:ext cx="1022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/>
              <a:t>Estado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FF8BAA-E172-4C62-A0C7-2AA54D788E57}"/>
              </a:ext>
            </a:extLst>
          </p:cNvPr>
          <p:cNvSpPr txBox="1"/>
          <p:nvPr/>
        </p:nvSpPr>
        <p:spPr>
          <a:xfrm>
            <a:off x="6671001" y="3967968"/>
            <a:ext cx="163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/>
              <a:t>Estado final</a:t>
            </a:r>
          </a:p>
        </p:txBody>
      </p:sp>
    </p:spTree>
    <p:extLst>
      <p:ext uri="{BB962C8B-B14F-4D97-AF65-F5344CB8AC3E}">
        <p14:creationId xmlns:p14="http://schemas.microsoft.com/office/powerpoint/2010/main" val="2714214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F5F1A-17D9-413A-8D0D-CEA415A67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3361"/>
          </a:xfrm>
        </p:spPr>
        <p:txBody>
          <a:bodyPr>
            <a:normAutofit fontScale="90000"/>
          </a:bodyPr>
          <a:lstStyle/>
          <a:p>
            <a:r>
              <a:rPr lang="es-CO" dirty="0"/>
              <a:t>Transiciones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EA01A2DF-D208-4221-A688-FB7CDCF9E7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194559"/>
                <a:ext cx="8229600" cy="4663441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s-CO" sz="3200" dirty="0">
                    <a:latin typeface="+mj-lt"/>
                  </a:rPr>
                  <a:t>: Símbolo a leer del string de entrada, o épsilon</a:t>
                </a:r>
                <a:endParaRPr lang="en-GB" sz="32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/>
                      </a:rPr>
                      <m:t>𝑋</m:t>
                    </m:r>
                  </m:oMath>
                </a14:m>
                <a:r>
                  <a:rPr lang="es-CO" sz="3200" dirty="0">
                    <a:latin typeface="+mj-lt"/>
                  </a:rPr>
                  <a:t>: Símbolo que </a:t>
                </a:r>
                <a:r>
                  <a:rPr lang="es-CO" sz="3200" b="1" dirty="0">
                    <a:latin typeface="+mj-lt"/>
                  </a:rPr>
                  <a:t>debe</a:t>
                </a:r>
                <a:r>
                  <a:rPr lang="es-CO" sz="3200" dirty="0">
                    <a:latin typeface="+mj-lt"/>
                  </a:rPr>
                  <a:t> estar en el tope de la pila para realizar la transición </a:t>
                </a:r>
                <a:endParaRPr lang="en-GB" b="0" i="1" dirty="0">
                  <a:latin typeface="Cambria Math" panose="02040503050406030204" pitchFamily="18" charset="0"/>
                  <a:ea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GB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CO" dirty="0">
                    <a:latin typeface="+mj-lt"/>
                  </a:rPr>
                  <a:t>: Cómo queda el </a:t>
                </a:r>
                <a:r>
                  <a:rPr lang="es-CO" b="1" dirty="0">
                    <a:latin typeface="+mj-lt"/>
                  </a:rPr>
                  <a:t>tope</a:t>
                </a:r>
                <a:r>
                  <a:rPr lang="es-CO" dirty="0">
                    <a:latin typeface="+mj-lt"/>
                  </a:rPr>
                  <a:t> de la pila </a:t>
                </a:r>
                <a:r>
                  <a:rPr lang="es-CO" b="1" dirty="0">
                    <a:latin typeface="+mj-lt"/>
                  </a:rPr>
                  <a:t>después</a:t>
                </a:r>
                <a:r>
                  <a:rPr lang="es-CO" dirty="0">
                    <a:latin typeface="+mj-lt"/>
                  </a:rPr>
                  <a:t> de la transición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O" dirty="0">
                    <a:latin typeface="+mj-lt"/>
                  </a:rPr>
                  <a:t>: La pila no cambia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s-CO" dirty="0">
                    <a:latin typeface="+mj-lt"/>
                  </a:rPr>
                  <a:t>: Se remueve el tope de la pila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O" dirty="0">
                    <a:latin typeface="+mj-lt"/>
                  </a:rPr>
                  <a:t>: Se reemplaza X por Y en el tope de la pila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𝑌𝑋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O" dirty="0">
                    <a:latin typeface="+mj-lt"/>
                  </a:rPr>
                  <a:t>: Se inserta Y al tope de la pila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𝑌𝑍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O" dirty="0">
                    <a:latin typeface="+mj-lt"/>
                  </a:rPr>
                  <a:t>: Se reemplaza X por Y y Z en el tope de la pila</a:t>
                </a:r>
              </a:p>
              <a:p>
                <a:pPr lvl="1"/>
                <a:endParaRPr lang="es-CO" dirty="0">
                  <a:latin typeface="+mj-lt"/>
                </a:endParaRPr>
              </a:p>
              <a:p>
                <a:pPr lvl="1"/>
                <a:endParaRPr lang="es-CO" dirty="0">
                  <a:latin typeface="+mj-lt"/>
                </a:endParaRPr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EA01A2DF-D208-4221-A688-FB7CDCF9E7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194559"/>
                <a:ext cx="8229600" cy="4663441"/>
              </a:xfrm>
              <a:blipFill>
                <a:blip r:embed="rId2"/>
                <a:stretch>
                  <a:fillRect t="-2614" b="-13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936ABE76-2674-49F7-BC10-BC41A7B2A7B0}"/>
              </a:ext>
            </a:extLst>
          </p:cNvPr>
          <p:cNvSpPr/>
          <p:nvPr/>
        </p:nvSpPr>
        <p:spPr>
          <a:xfrm>
            <a:off x="2398138" y="1261949"/>
            <a:ext cx="589686" cy="5896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55E03D4-B429-49D7-AFB8-362A76901BE7}"/>
              </a:ext>
            </a:extLst>
          </p:cNvPr>
          <p:cNvSpPr/>
          <p:nvPr/>
        </p:nvSpPr>
        <p:spPr>
          <a:xfrm>
            <a:off x="5723254" y="1274388"/>
            <a:ext cx="589686" cy="5896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E83E8A2-DB92-40F3-A3C5-CFA89E29B87C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2987824" y="1556792"/>
            <a:ext cx="2735430" cy="1243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B56352-D515-4257-8825-7CE96628F86F}"/>
                  </a:ext>
                </a:extLst>
              </p:cNvPr>
              <p:cNvSpPr txBox="1"/>
              <p:nvPr/>
            </p:nvSpPr>
            <p:spPr>
              <a:xfrm>
                <a:off x="2069539" y="1090868"/>
                <a:ext cx="45720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 / 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B56352-D515-4257-8825-7CE96628F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539" y="1090868"/>
                <a:ext cx="4572000" cy="400110"/>
              </a:xfrm>
              <a:prstGeom prst="rect">
                <a:avLst/>
              </a:prstGeom>
              <a:blipFill>
                <a:blip r:embed="rId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9856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B5F54-AEB8-4CCA-8AC2-74324D7B4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E279FD-5E22-4734-BBF8-6515DF973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95185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s-CO" dirty="0"/>
                  <a:t>APD que reconoce el siguiente lenguaje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{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/>
                            </a:rPr>
                            <m:t>0</m:t>
                          </m:r>
                        </m:e>
                        <m:sup>
                          <m:r>
                            <a:rPr lang="es-CO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/>
                            </a:rPr>
                            <m:t>1</m:t>
                          </m:r>
                        </m:e>
                        <m:sup>
                          <m:r>
                            <a:rPr lang="es-CO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s-CO" b="0" i="1" smtClean="0">
                          <a:latin typeface="Cambria Math"/>
                        </a:rPr>
                        <m:t>|</m:t>
                      </m:r>
                      <m:r>
                        <a:rPr lang="es-CO" b="0" i="1" smtClean="0">
                          <a:latin typeface="Cambria Math"/>
                        </a:rPr>
                        <m:t>𝑛</m:t>
                      </m:r>
                      <m:r>
                        <a:rPr lang="es-CO" b="0" i="1" smtClean="0">
                          <a:latin typeface="Cambria Math"/>
                          <a:ea typeface="Cambria Math"/>
                        </a:rPr>
                        <m:t>≥0</m:t>
                      </m:r>
                      <m:r>
                        <a:rPr lang="es-CO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s-CO" dirty="0"/>
              </a:p>
              <a:p>
                <a:endParaRPr lang="es-CO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E279FD-5E22-4734-BBF8-6515DF973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951858"/>
              </a:xfrm>
              <a:blipFill>
                <a:blip r:embed="rId2"/>
                <a:stretch>
                  <a:fillRect l="-1481" t="-1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82978FDB-81E4-47CC-A2D9-AAF8949B9797}"/>
              </a:ext>
            </a:extLst>
          </p:cNvPr>
          <p:cNvSpPr/>
          <p:nvPr/>
        </p:nvSpPr>
        <p:spPr>
          <a:xfrm>
            <a:off x="4268837" y="4694882"/>
            <a:ext cx="584622" cy="5846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6D4D73C-7F8B-4C01-ADB4-2D855D2CF000}"/>
              </a:ext>
            </a:extLst>
          </p:cNvPr>
          <p:cNvSpPr/>
          <p:nvPr/>
        </p:nvSpPr>
        <p:spPr>
          <a:xfrm>
            <a:off x="1352513" y="4674009"/>
            <a:ext cx="584622" cy="5846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D231F42-93FA-4E8E-9EFC-AD7C6B79FC37}"/>
              </a:ext>
            </a:extLst>
          </p:cNvPr>
          <p:cNvSpPr/>
          <p:nvPr/>
        </p:nvSpPr>
        <p:spPr>
          <a:xfrm>
            <a:off x="7185161" y="4694882"/>
            <a:ext cx="584622" cy="5846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E821B14-3AB4-42A3-88E6-48F8236055CB}"/>
              </a:ext>
            </a:extLst>
          </p:cNvPr>
          <p:cNvSpPr/>
          <p:nvPr/>
        </p:nvSpPr>
        <p:spPr>
          <a:xfrm>
            <a:off x="7286600" y="4786959"/>
            <a:ext cx="381744" cy="40046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8031A06-8D85-4520-AC0B-7AA1E0A6B05D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611560" y="4966320"/>
            <a:ext cx="740953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CDC704-4B60-4B29-819B-BFFA6A87A3E6}"/>
              </a:ext>
            </a:extLst>
          </p:cNvPr>
          <p:cNvCxnSpPr>
            <a:cxnSpLocks/>
            <a:stCxn id="5" idx="6"/>
            <a:endCxn id="4" idx="2"/>
          </p:cNvCxnSpPr>
          <p:nvPr/>
        </p:nvCxnSpPr>
        <p:spPr>
          <a:xfrm>
            <a:off x="1937135" y="4966320"/>
            <a:ext cx="2331702" cy="2087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62C4C4-81E2-49DA-9D7E-B22EF7B9EC5C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4853459" y="4987193"/>
            <a:ext cx="233170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2489429C-DADE-4109-901E-E0A789CD0163}"/>
              </a:ext>
            </a:extLst>
          </p:cNvPr>
          <p:cNvCxnSpPr>
            <a:cxnSpLocks/>
            <a:stCxn id="5" idx="7"/>
            <a:endCxn id="5" idx="1"/>
          </p:cNvCxnSpPr>
          <p:nvPr/>
        </p:nvCxnSpPr>
        <p:spPr>
          <a:xfrm rot="16200000" flipV="1">
            <a:off x="1644824" y="4552930"/>
            <a:ext cx="12700" cy="413390"/>
          </a:xfrm>
          <a:prstGeom prst="curvedConnector3">
            <a:avLst>
              <a:gd name="adj1" fmla="val 3374142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7787D0BD-6CA1-474A-ABA0-E34642CE6213}"/>
              </a:ext>
            </a:extLst>
          </p:cNvPr>
          <p:cNvCxnSpPr>
            <a:cxnSpLocks/>
            <a:stCxn id="4" idx="7"/>
            <a:endCxn id="4" idx="1"/>
          </p:cNvCxnSpPr>
          <p:nvPr/>
        </p:nvCxnSpPr>
        <p:spPr>
          <a:xfrm rot="16200000" flipV="1">
            <a:off x="4561148" y="4573803"/>
            <a:ext cx="12700" cy="413390"/>
          </a:xfrm>
          <a:prstGeom prst="curvedConnector3">
            <a:avLst>
              <a:gd name="adj1" fmla="val 3494142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1204064-6888-464F-9E08-77AB35B95F7C}"/>
                  </a:ext>
                </a:extLst>
              </p:cNvPr>
              <p:cNvSpPr txBox="1"/>
              <p:nvPr/>
            </p:nvSpPr>
            <p:spPr>
              <a:xfrm>
                <a:off x="899592" y="3614288"/>
                <a:ext cx="11913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dirty="0"/>
                  <a:t>0,  </a:t>
                </a:r>
                <a:r>
                  <a:rPr lang="es-CO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CO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s-CO" dirty="0"/>
                  <a:t> / X</a:t>
                </a:r>
                <a:r>
                  <a:rPr lang="es-CO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C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endParaRPr lang="es-CO" dirty="0"/>
              </a:p>
              <a:p>
                <a:r>
                  <a:rPr lang="es-CO" dirty="0"/>
                  <a:t>0,   </a:t>
                </a:r>
                <a:r>
                  <a:rPr lang="es-CO" dirty="0">
                    <a:ea typeface="Cambria Math" panose="02040503050406030204" pitchFamily="18" charset="0"/>
                  </a:rPr>
                  <a:t>X </a:t>
                </a:r>
                <a:r>
                  <a:rPr lang="es-CO" dirty="0"/>
                  <a:t>/ X </a:t>
                </a:r>
                <a:r>
                  <a:rPr lang="es-CO" dirty="0" err="1"/>
                  <a:t>X</a:t>
                </a:r>
                <a:endParaRPr lang="es-CO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1204064-6888-464F-9E08-77AB35B95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614288"/>
                <a:ext cx="1191352" cy="646331"/>
              </a:xfrm>
              <a:prstGeom prst="rect">
                <a:avLst/>
              </a:prstGeom>
              <a:blipFill>
                <a:blip r:embed="rId3"/>
                <a:stretch>
                  <a:fillRect l="-4615" t="-5660" b="-1415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AD95FA-9385-4407-BE82-A8160D7188A9}"/>
                  </a:ext>
                </a:extLst>
              </p:cNvPr>
              <p:cNvSpPr txBox="1"/>
              <p:nvPr/>
            </p:nvSpPr>
            <p:spPr>
              <a:xfrm>
                <a:off x="4119651" y="3922635"/>
                <a:ext cx="8956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dirty="0"/>
                  <a:t>1,</a:t>
                </a:r>
                <a:r>
                  <a:rPr lang="es-CO" dirty="0">
                    <a:ea typeface="Cambria Math" panose="02040503050406030204" pitchFamily="18" charset="0"/>
                  </a:rPr>
                  <a:t>  X</a:t>
                </a:r>
                <a:r>
                  <a:rPr lang="es-CO" dirty="0"/>
                  <a:t> /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AD95FA-9385-4407-BE82-A8160D718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651" y="3922635"/>
                <a:ext cx="895694" cy="369332"/>
              </a:xfrm>
              <a:prstGeom prst="rect">
                <a:avLst/>
              </a:prstGeom>
              <a:blipFill>
                <a:blip r:embed="rId4"/>
                <a:stretch>
                  <a:fillRect l="-6122" t="-8197" b="-2459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4EFC59-0E74-46EC-8016-BF38D1EB41E0}"/>
                  </a:ext>
                </a:extLst>
              </p:cNvPr>
              <p:cNvSpPr txBox="1"/>
              <p:nvPr/>
            </p:nvSpPr>
            <p:spPr>
              <a:xfrm>
                <a:off x="2458804" y="4976756"/>
                <a:ext cx="101591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s-CO" dirty="0"/>
                  <a:t>,  </a:t>
                </a:r>
                <a:r>
                  <a:rPr lang="es-CO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CO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s-CO" dirty="0"/>
                  <a:t> / </a:t>
                </a:r>
                <a14:m>
                  <m:oMath xmlns:m="http://schemas.openxmlformats.org/officeDocument/2006/math">
                    <m:r>
                      <a:rPr lang="es-C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endParaRPr lang="es-CO" dirty="0"/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s-CO" dirty="0"/>
                  <a:t>,   X / X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4EFC59-0E74-46EC-8016-BF38D1EB4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804" y="4976756"/>
                <a:ext cx="1015919" cy="646331"/>
              </a:xfrm>
              <a:prstGeom prst="rect">
                <a:avLst/>
              </a:prstGeom>
              <a:blipFill>
                <a:blip r:embed="rId5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EC53629-5876-4F4A-A8FE-B6EF285A4B2F}"/>
                  </a:ext>
                </a:extLst>
              </p:cNvPr>
              <p:cNvSpPr txBox="1"/>
              <p:nvPr/>
            </p:nvSpPr>
            <p:spPr>
              <a:xfrm>
                <a:off x="5586128" y="5115255"/>
                <a:ext cx="9630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s-CO" dirty="0"/>
                  <a:t>,  </a:t>
                </a:r>
                <a:r>
                  <a:rPr lang="es-CO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C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s-CO" dirty="0"/>
                  <a:t> /</a:t>
                </a:r>
                <a14:m>
                  <m:oMath xmlns:m="http://schemas.openxmlformats.org/officeDocument/2006/math">
                    <m:r>
                      <a:rPr lang="es-C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EC53629-5876-4F4A-A8FE-B6EF285A4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128" y="5115255"/>
                <a:ext cx="963021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B687D2DE-2CC8-4089-B02A-7F7AF9176B3D}"/>
              </a:ext>
            </a:extLst>
          </p:cNvPr>
          <p:cNvSpPr/>
          <p:nvPr/>
        </p:nvSpPr>
        <p:spPr>
          <a:xfrm>
            <a:off x="1303518" y="3641182"/>
            <a:ext cx="150279" cy="61943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C3594C-67AE-4B2E-BD53-874AE4D33D36}"/>
              </a:ext>
            </a:extLst>
          </p:cNvPr>
          <p:cNvSpPr/>
          <p:nvPr/>
        </p:nvSpPr>
        <p:spPr>
          <a:xfrm>
            <a:off x="1770353" y="3641182"/>
            <a:ext cx="259508" cy="61943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5FC901-D6BA-4FF0-9D6A-C21B9C13C65B}"/>
              </a:ext>
            </a:extLst>
          </p:cNvPr>
          <p:cNvSpPr/>
          <p:nvPr/>
        </p:nvSpPr>
        <p:spPr>
          <a:xfrm>
            <a:off x="2863849" y="5022052"/>
            <a:ext cx="166222" cy="55399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6C5E923-2BCA-4DF5-8A48-1ABCBA4D54F5}"/>
              </a:ext>
            </a:extLst>
          </p:cNvPr>
          <p:cNvSpPr/>
          <p:nvPr/>
        </p:nvSpPr>
        <p:spPr>
          <a:xfrm>
            <a:off x="3180205" y="5013285"/>
            <a:ext cx="281312" cy="55399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4368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2" grpId="0" animBg="1"/>
      <p:bldP spid="32" grpId="0" animBg="1"/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B5F54-AEB8-4CCA-8AC2-74324D7B4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045" y="12558"/>
            <a:ext cx="8229600" cy="695986"/>
          </a:xfrm>
        </p:spPr>
        <p:txBody>
          <a:bodyPr>
            <a:normAutofit fontScale="90000"/>
          </a:bodyPr>
          <a:lstStyle/>
          <a:p>
            <a:r>
              <a:rPr lang="es-CO" dirty="0"/>
              <a:t>Simplificando la notación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2978FDB-81E4-47CC-A2D9-AAF8949B9797}"/>
              </a:ext>
            </a:extLst>
          </p:cNvPr>
          <p:cNvSpPr/>
          <p:nvPr/>
        </p:nvSpPr>
        <p:spPr>
          <a:xfrm>
            <a:off x="4279689" y="5816283"/>
            <a:ext cx="584622" cy="5846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6D4D73C-7F8B-4C01-ADB4-2D855D2CF000}"/>
              </a:ext>
            </a:extLst>
          </p:cNvPr>
          <p:cNvSpPr/>
          <p:nvPr/>
        </p:nvSpPr>
        <p:spPr>
          <a:xfrm>
            <a:off x="1363365" y="5795410"/>
            <a:ext cx="584622" cy="5846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D231F42-93FA-4E8E-9EFC-AD7C6B79FC37}"/>
              </a:ext>
            </a:extLst>
          </p:cNvPr>
          <p:cNvSpPr/>
          <p:nvPr/>
        </p:nvSpPr>
        <p:spPr>
          <a:xfrm>
            <a:off x="7196013" y="5816283"/>
            <a:ext cx="584622" cy="5846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E821B14-3AB4-42A3-88E6-48F8236055CB}"/>
              </a:ext>
            </a:extLst>
          </p:cNvPr>
          <p:cNvSpPr/>
          <p:nvPr/>
        </p:nvSpPr>
        <p:spPr>
          <a:xfrm>
            <a:off x="7297452" y="5908360"/>
            <a:ext cx="381744" cy="40046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8031A06-8D85-4520-AC0B-7AA1E0A6B05D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622412" y="6087721"/>
            <a:ext cx="740953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CDC704-4B60-4B29-819B-BFFA6A87A3E6}"/>
              </a:ext>
            </a:extLst>
          </p:cNvPr>
          <p:cNvCxnSpPr>
            <a:cxnSpLocks/>
            <a:stCxn id="5" idx="6"/>
            <a:endCxn id="4" idx="2"/>
          </p:cNvCxnSpPr>
          <p:nvPr/>
        </p:nvCxnSpPr>
        <p:spPr>
          <a:xfrm>
            <a:off x="1947987" y="6087721"/>
            <a:ext cx="2331702" cy="2087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62C4C4-81E2-49DA-9D7E-B22EF7B9EC5C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4864311" y="6108594"/>
            <a:ext cx="233170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2489429C-DADE-4109-901E-E0A789CD0163}"/>
              </a:ext>
            </a:extLst>
          </p:cNvPr>
          <p:cNvCxnSpPr>
            <a:cxnSpLocks/>
            <a:stCxn id="5" idx="7"/>
            <a:endCxn id="5" idx="1"/>
          </p:cNvCxnSpPr>
          <p:nvPr/>
        </p:nvCxnSpPr>
        <p:spPr>
          <a:xfrm rot="16200000" flipV="1">
            <a:off x="1655676" y="5674331"/>
            <a:ext cx="12700" cy="413390"/>
          </a:xfrm>
          <a:prstGeom prst="curvedConnector3">
            <a:avLst>
              <a:gd name="adj1" fmla="val 3374142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7787D0BD-6CA1-474A-ABA0-E34642CE6213}"/>
              </a:ext>
            </a:extLst>
          </p:cNvPr>
          <p:cNvCxnSpPr>
            <a:cxnSpLocks/>
            <a:stCxn id="4" idx="7"/>
            <a:endCxn id="4" idx="1"/>
          </p:cNvCxnSpPr>
          <p:nvPr/>
        </p:nvCxnSpPr>
        <p:spPr>
          <a:xfrm rot="16200000" flipV="1">
            <a:off x="4572000" y="5695204"/>
            <a:ext cx="12700" cy="413390"/>
          </a:xfrm>
          <a:prstGeom prst="curvedConnector3">
            <a:avLst>
              <a:gd name="adj1" fmla="val 3494142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1204064-6888-464F-9E08-77AB35B95F7C}"/>
                  </a:ext>
                </a:extLst>
              </p:cNvPr>
              <p:cNvSpPr txBox="1"/>
              <p:nvPr/>
            </p:nvSpPr>
            <p:spPr>
              <a:xfrm>
                <a:off x="1180964" y="5012688"/>
                <a:ext cx="1117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dirty="0"/>
                  <a:t>0,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#</m:t>
                    </m:r>
                  </m:oMath>
                </a14:m>
                <a:r>
                  <a:rPr lang="es-CO" dirty="0"/>
                  <a:t> / X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#</m:t>
                    </m:r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1204064-6888-464F-9E08-77AB35B95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964" y="5012688"/>
                <a:ext cx="1117614" cy="369332"/>
              </a:xfrm>
              <a:prstGeom prst="rect">
                <a:avLst/>
              </a:prstGeom>
              <a:blipFill>
                <a:blip r:embed="rId2"/>
                <a:stretch>
                  <a:fillRect l="-4918" t="-8197" b="-2459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4EFC59-0E74-46EC-8016-BF38D1EB41E0}"/>
                  </a:ext>
                </a:extLst>
              </p:cNvPr>
              <p:cNvSpPr txBox="1"/>
              <p:nvPr/>
            </p:nvSpPr>
            <p:spPr>
              <a:xfrm>
                <a:off x="2688940" y="6195366"/>
                <a:ext cx="3522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4EFC59-0E74-46EC-8016-BF38D1EB4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940" y="6195366"/>
                <a:ext cx="35227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EC53629-5876-4F4A-A8FE-B6EF285A4B2F}"/>
                  </a:ext>
                </a:extLst>
              </p:cNvPr>
              <p:cNvSpPr txBox="1"/>
              <p:nvPr/>
            </p:nvSpPr>
            <p:spPr>
              <a:xfrm>
                <a:off x="5596980" y="6236656"/>
                <a:ext cx="9598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s-CO" dirty="0"/>
                  <a:t>,</a:t>
                </a:r>
                <a:r>
                  <a:rPr lang="es-CO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s-C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s-CO" dirty="0"/>
                  <a:t> /</a:t>
                </a:r>
                <a14:m>
                  <m:oMath xmlns:m="http://schemas.openxmlformats.org/officeDocument/2006/math">
                    <m:r>
                      <a:rPr lang="es-C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EC53629-5876-4F4A-A8FE-B6EF285A4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980" y="6236656"/>
                <a:ext cx="959815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97370C1-6928-4399-B617-289143344CA7}"/>
                  </a:ext>
                </a:extLst>
              </p:cNvPr>
              <p:cNvSpPr txBox="1"/>
              <p:nvPr/>
            </p:nvSpPr>
            <p:spPr>
              <a:xfrm>
                <a:off x="4130503" y="5044036"/>
                <a:ext cx="8956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dirty="0"/>
                  <a:t>1,</a:t>
                </a:r>
                <a:r>
                  <a:rPr lang="es-CO" dirty="0">
                    <a:ea typeface="Cambria Math" panose="02040503050406030204" pitchFamily="18" charset="0"/>
                  </a:rPr>
                  <a:t>  X</a:t>
                </a:r>
                <a:r>
                  <a:rPr lang="es-CO" dirty="0"/>
                  <a:t> /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97370C1-6928-4399-B617-289143344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503" y="5044036"/>
                <a:ext cx="895694" cy="369332"/>
              </a:xfrm>
              <a:prstGeom prst="rect">
                <a:avLst/>
              </a:prstGeom>
              <a:blipFill>
                <a:blip r:embed="rId5"/>
                <a:stretch>
                  <a:fillRect l="-6122" t="-8197" b="-2459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88B6BE3E-4DE1-4E09-9F06-1F969052FA99}"/>
              </a:ext>
            </a:extLst>
          </p:cNvPr>
          <p:cNvSpPr/>
          <p:nvPr/>
        </p:nvSpPr>
        <p:spPr>
          <a:xfrm>
            <a:off x="4272184" y="3667394"/>
            <a:ext cx="584622" cy="5846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C6698E5-9E58-4B1C-B780-514F7792E8FD}"/>
              </a:ext>
            </a:extLst>
          </p:cNvPr>
          <p:cNvSpPr/>
          <p:nvPr/>
        </p:nvSpPr>
        <p:spPr>
          <a:xfrm>
            <a:off x="1355860" y="3646521"/>
            <a:ext cx="584622" cy="5846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4D5D5C1-4673-4EBF-9F9B-8274FE95774C}"/>
              </a:ext>
            </a:extLst>
          </p:cNvPr>
          <p:cNvSpPr/>
          <p:nvPr/>
        </p:nvSpPr>
        <p:spPr>
          <a:xfrm>
            <a:off x="7188508" y="3667394"/>
            <a:ext cx="584622" cy="5846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AD22BD-A4D2-49F7-8D08-06776B6E08C0}"/>
              </a:ext>
            </a:extLst>
          </p:cNvPr>
          <p:cNvSpPr/>
          <p:nvPr/>
        </p:nvSpPr>
        <p:spPr>
          <a:xfrm>
            <a:off x="7289947" y="3759471"/>
            <a:ext cx="381744" cy="40046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81035CC-A033-47B3-928B-E1AEEB9C4FF6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614907" y="3938832"/>
            <a:ext cx="740953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288B581-E2C4-4029-8C22-293E2D1DDB79}"/>
              </a:ext>
            </a:extLst>
          </p:cNvPr>
          <p:cNvCxnSpPr>
            <a:cxnSpLocks/>
            <a:stCxn id="23" idx="6"/>
            <a:endCxn id="22" idx="2"/>
          </p:cNvCxnSpPr>
          <p:nvPr/>
        </p:nvCxnSpPr>
        <p:spPr>
          <a:xfrm>
            <a:off x="1940482" y="3938832"/>
            <a:ext cx="2331702" cy="2087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E7E1BD9-828D-44ED-8DC5-B84BD8E0D244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>
            <a:off x="4856806" y="3959705"/>
            <a:ext cx="233170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769CFA24-D946-4B75-98B7-973DAB5E0645}"/>
              </a:ext>
            </a:extLst>
          </p:cNvPr>
          <p:cNvCxnSpPr>
            <a:cxnSpLocks/>
            <a:stCxn id="23" idx="7"/>
            <a:endCxn id="23" idx="1"/>
          </p:cNvCxnSpPr>
          <p:nvPr/>
        </p:nvCxnSpPr>
        <p:spPr>
          <a:xfrm rot="16200000" flipV="1">
            <a:off x="1648171" y="3525442"/>
            <a:ext cx="12700" cy="413390"/>
          </a:xfrm>
          <a:prstGeom prst="curvedConnector3">
            <a:avLst>
              <a:gd name="adj1" fmla="val 3374142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52063FE8-B0EB-4363-B486-751A74BCA9DE}"/>
              </a:ext>
            </a:extLst>
          </p:cNvPr>
          <p:cNvCxnSpPr>
            <a:cxnSpLocks/>
            <a:stCxn id="22" idx="7"/>
            <a:endCxn id="22" idx="1"/>
          </p:cNvCxnSpPr>
          <p:nvPr/>
        </p:nvCxnSpPr>
        <p:spPr>
          <a:xfrm rot="16200000" flipV="1">
            <a:off x="4564495" y="3546315"/>
            <a:ext cx="12700" cy="413390"/>
          </a:xfrm>
          <a:prstGeom prst="curvedConnector3">
            <a:avLst>
              <a:gd name="adj1" fmla="val 3494142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412A8BA-8891-48B0-87DA-7541B54D5587}"/>
                  </a:ext>
                </a:extLst>
              </p:cNvPr>
              <p:cNvSpPr txBox="1"/>
              <p:nvPr/>
            </p:nvSpPr>
            <p:spPr>
              <a:xfrm>
                <a:off x="1173459" y="2863799"/>
                <a:ext cx="1117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dirty="0"/>
                  <a:t>0,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#</m:t>
                    </m:r>
                  </m:oMath>
                </a14:m>
                <a:r>
                  <a:rPr lang="es-CO" dirty="0"/>
                  <a:t> / X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#</m:t>
                    </m:r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412A8BA-8891-48B0-87DA-7541B54D5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459" y="2863799"/>
                <a:ext cx="1117614" cy="369332"/>
              </a:xfrm>
              <a:prstGeom prst="rect">
                <a:avLst/>
              </a:prstGeom>
              <a:blipFill>
                <a:blip r:embed="rId6"/>
                <a:stretch>
                  <a:fillRect l="-4348" t="-10000" b="-2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7905B01-C9CE-4899-AAC3-1A691E602EC7}"/>
                  </a:ext>
                </a:extLst>
              </p:cNvPr>
              <p:cNvSpPr txBox="1"/>
              <p:nvPr/>
            </p:nvSpPr>
            <p:spPr>
              <a:xfrm>
                <a:off x="2433486" y="4046477"/>
                <a:ext cx="8908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s-CO" dirty="0"/>
                  <a:t>,  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#</m:t>
                    </m:r>
                  </m:oMath>
                </a14:m>
                <a:r>
                  <a:rPr lang="es-CO" dirty="0"/>
                  <a:t>/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#</m:t>
                    </m:r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7905B01-C9CE-4899-AAC3-1A691E602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486" y="4046477"/>
                <a:ext cx="890885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4D56902-11C3-42A4-A8C7-184961AD286A}"/>
                  </a:ext>
                </a:extLst>
              </p:cNvPr>
              <p:cNvSpPr txBox="1"/>
              <p:nvPr/>
            </p:nvSpPr>
            <p:spPr>
              <a:xfrm>
                <a:off x="5589475" y="4087767"/>
                <a:ext cx="9598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s-CO" dirty="0"/>
                  <a:t>,</a:t>
                </a:r>
                <a:r>
                  <a:rPr lang="es-CO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s-C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s-CO" dirty="0"/>
                  <a:t> /</a:t>
                </a:r>
                <a14:m>
                  <m:oMath xmlns:m="http://schemas.openxmlformats.org/officeDocument/2006/math">
                    <m:r>
                      <a:rPr lang="es-C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4D56902-11C3-42A4-A8C7-184961AD2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475" y="4087767"/>
                <a:ext cx="959815" cy="369332"/>
              </a:xfrm>
              <a:prstGeom prst="rect">
                <a:avLst/>
              </a:prstGeom>
              <a:blipFill>
                <a:blip r:embed="rId8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0D7464A-BF08-4A4C-A042-41BD891E83B7}"/>
                  </a:ext>
                </a:extLst>
              </p:cNvPr>
              <p:cNvSpPr txBox="1"/>
              <p:nvPr/>
            </p:nvSpPr>
            <p:spPr>
              <a:xfrm>
                <a:off x="4122998" y="2895147"/>
                <a:ext cx="8956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dirty="0"/>
                  <a:t>1,</a:t>
                </a:r>
                <a:r>
                  <a:rPr lang="es-CO" dirty="0">
                    <a:ea typeface="Cambria Math" panose="02040503050406030204" pitchFamily="18" charset="0"/>
                  </a:rPr>
                  <a:t>  X</a:t>
                </a:r>
                <a:r>
                  <a:rPr lang="es-CO" dirty="0"/>
                  <a:t> /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0D7464A-BF08-4A4C-A042-41BD891E8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998" y="2895147"/>
                <a:ext cx="895694" cy="369332"/>
              </a:xfrm>
              <a:prstGeom prst="rect">
                <a:avLst/>
              </a:prstGeom>
              <a:blipFill>
                <a:blip r:embed="rId9"/>
                <a:stretch>
                  <a:fillRect l="-5442" t="-9836" b="-2459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Down 2">
            <a:extLst>
              <a:ext uri="{FF2B5EF4-FFF2-40B4-BE49-F238E27FC236}">
                <a16:creationId xmlns:a16="http://schemas.microsoft.com/office/drawing/2014/main" id="{FC782140-40A1-40F3-A1ED-1A0AC2F1F6CF}"/>
              </a:ext>
            </a:extLst>
          </p:cNvPr>
          <p:cNvSpPr/>
          <p:nvPr/>
        </p:nvSpPr>
        <p:spPr>
          <a:xfrm>
            <a:off x="3930843" y="4420743"/>
            <a:ext cx="1282313" cy="527866"/>
          </a:xfrm>
          <a:prstGeom prst="downArrow">
            <a:avLst>
              <a:gd name="adj1" fmla="val 68177"/>
              <a:gd name="adj2" fmla="val 54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0540336-85EC-49ED-9411-6F6D9098B404}"/>
              </a:ext>
            </a:extLst>
          </p:cNvPr>
          <p:cNvSpPr/>
          <p:nvPr/>
        </p:nvSpPr>
        <p:spPr>
          <a:xfrm>
            <a:off x="4279689" y="1755579"/>
            <a:ext cx="584622" cy="5846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AC78086-4198-49E7-8CCE-95BEFC82A5AE}"/>
              </a:ext>
            </a:extLst>
          </p:cNvPr>
          <p:cNvSpPr/>
          <p:nvPr/>
        </p:nvSpPr>
        <p:spPr>
          <a:xfrm>
            <a:off x="1363365" y="1734706"/>
            <a:ext cx="584622" cy="5846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28098BA-D67C-4F35-878B-0E56E078CB9D}"/>
              </a:ext>
            </a:extLst>
          </p:cNvPr>
          <p:cNvSpPr/>
          <p:nvPr/>
        </p:nvSpPr>
        <p:spPr>
          <a:xfrm>
            <a:off x="7196013" y="1755579"/>
            <a:ext cx="584622" cy="5846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AB55A7E-08BF-46E3-B043-E70C37D78507}"/>
              </a:ext>
            </a:extLst>
          </p:cNvPr>
          <p:cNvSpPr/>
          <p:nvPr/>
        </p:nvSpPr>
        <p:spPr>
          <a:xfrm>
            <a:off x="7297452" y="1847656"/>
            <a:ext cx="381744" cy="40046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BE3E55-B134-48F4-ADC0-052F56A02AC5}"/>
              </a:ext>
            </a:extLst>
          </p:cNvPr>
          <p:cNvCxnSpPr>
            <a:cxnSpLocks/>
            <a:endCxn id="37" idx="2"/>
          </p:cNvCxnSpPr>
          <p:nvPr/>
        </p:nvCxnSpPr>
        <p:spPr>
          <a:xfrm>
            <a:off x="622412" y="2027017"/>
            <a:ext cx="740953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20A48C9-AF94-44EE-9FC5-8F16DBB2A18F}"/>
              </a:ext>
            </a:extLst>
          </p:cNvPr>
          <p:cNvCxnSpPr>
            <a:cxnSpLocks/>
            <a:stCxn id="37" idx="6"/>
            <a:endCxn id="36" idx="2"/>
          </p:cNvCxnSpPr>
          <p:nvPr/>
        </p:nvCxnSpPr>
        <p:spPr>
          <a:xfrm>
            <a:off x="1947987" y="2027017"/>
            <a:ext cx="2331702" cy="2087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7C7C46C-2F88-4B22-8658-16BC82CDF293}"/>
              </a:ext>
            </a:extLst>
          </p:cNvPr>
          <p:cNvCxnSpPr>
            <a:cxnSpLocks/>
            <a:stCxn id="36" idx="6"/>
            <a:endCxn id="38" idx="2"/>
          </p:cNvCxnSpPr>
          <p:nvPr/>
        </p:nvCxnSpPr>
        <p:spPr>
          <a:xfrm>
            <a:off x="4864311" y="2047890"/>
            <a:ext cx="233170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F8CE4538-4F52-4E1C-969B-5B9170FE153C}"/>
              </a:ext>
            </a:extLst>
          </p:cNvPr>
          <p:cNvCxnSpPr>
            <a:cxnSpLocks/>
            <a:stCxn id="37" idx="7"/>
            <a:endCxn id="37" idx="1"/>
          </p:cNvCxnSpPr>
          <p:nvPr/>
        </p:nvCxnSpPr>
        <p:spPr>
          <a:xfrm rot="16200000" flipV="1">
            <a:off x="1655676" y="1613627"/>
            <a:ext cx="12700" cy="413390"/>
          </a:xfrm>
          <a:prstGeom prst="curvedConnector3">
            <a:avLst>
              <a:gd name="adj1" fmla="val 3374142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74FFF3F9-C855-4366-B06C-37F4D5C466E4}"/>
              </a:ext>
            </a:extLst>
          </p:cNvPr>
          <p:cNvCxnSpPr>
            <a:cxnSpLocks/>
            <a:stCxn id="36" idx="7"/>
            <a:endCxn id="36" idx="1"/>
          </p:cNvCxnSpPr>
          <p:nvPr/>
        </p:nvCxnSpPr>
        <p:spPr>
          <a:xfrm rot="16200000" flipV="1">
            <a:off x="4572000" y="1634500"/>
            <a:ext cx="12700" cy="413390"/>
          </a:xfrm>
          <a:prstGeom prst="curvedConnector3">
            <a:avLst>
              <a:gd name="adj1" fmla="val 3494142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8609C08-2695-4334-B9B7-6C371FD795A6}"/>
                  </a:ext>
                </a:extLst>
              </p:cNvPr>
              <p:cNvSpPr txBox="1"/>
              <p:nvPr/>
            </p:nvSpPr>
            <p:spPr>
              <a:xfrm>
                <a:off x="910444" y="674985"/>
                <a:ext cx="11913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dirty="0"/>
                  <a:t>0,  </a:t>
                </a:r>
                <a:r>
                  <a:rPr lang="es-CO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CO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s-CO" dirty="0"/>
                  <a:t> / X</a:t>
                </a:r>
                <a:r>
                  <a:rPr lang="es-CO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C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endParaRPr lang="es-CO" dirty="0"/>
              </a:p>
              <a:p>
                <a:r>
                  <a:rPr lang="es-CO" dirty="0"/>
                  <a:t>0,   </a:t>
                </a:r>
                <a:r>
                  <a:rPr lang="es-CO" dirty="0">
                    <a:ea typeface="Cambria Math" panose="02040503050406030204" pitchFamily="18" charset="0"/>
                  </a:rPr>
                  <a:t>X </a:t>
                </a:r>
                <a:r>
                  <a:rPr lang="es-CO" dirty="0"/>
                  <a:t>/ X </a:t>
                </a:r>
                <a:r>
                  <a:rPr lang="es-CO" dirty="0" err="1"/>
                  <a:t>X</a:t>
                </a:r>
                <a:endParaRPr lang="es-CO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8609C08-2695-4334-B9B7-6C371FD79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444" y="674985"/>
                <a:ext cx="1191352" cy="646331"/>
              </a:xfrm>
              <a:prstGeom prst="rect">
                <a:avLst/>
              </a:prstGeom>
              <a:blipFill>
                <a:blip r:embed="rId10"/>
                <a:stretch>
                  <a:fillRect l="-4082" t="-5660" b="-1415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11D988E-263D-43F8-A9D8-0FD430EA4461}"/>
                  </a:ext>
                </a:extLst>
              </p:cNvPr>
              <p:cNvSpPr txBox="1"/>
              <p:nvPr/>
            </p:nvSpPr>
            <p:spPr>
              <a:xfrm>
                <a:off x="4130503" y="983332"/>
                <a:ext cx="8956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dirty="0"/>
                  <a:t>1,</a:t>
                </a:r>
                <a:r>
                  <a:rPr lang="es-CO" dirty="0">
                    <a:ea typeface="Cambria Math" panose="02040503050406030204" pitchFamily="18" charset="0"/>
                  </a:rPr>
                  <a:t>  X</a:t>
                </a:r>
                <a:r>
                  <a:rPr lang="es-CO" dirty="0"/>
                  <a:t> /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11D988E-263D-43F8-A9D8-0FD430EA4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503" y="983332"/>
                <a:ext cx="895694" cy="369332"/>
              </a:xfrm>
              <a:prstGeom prst="rect">
                <a:avLst/>
              </a:prstGeom>
              <a:blipFill>
                <a:blip r:embed="rId11"/>
                <a:stretch>
                  <a:fillRect l="-6122" t="-8197" b="-2459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3A1ECF2-F99D-4DA1-A9BA-5A8A8F51E6AD}"/>
                  </a:ext>
                </a:extLst>
              </p:cNvPr>
              <p:cNvSpPr txBox="1"/>
              <p:nvPr/>
            </p:nvSpPr>
            <p:spPr>
              <a:xfrm>
                <a:off x="2469656" y="2037453"/>
                <a:ext cx="101591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s-CO" dirty="0"/>
                  <a:t>,  </a:t>
                </a:r>
                <a:r>
                  <a:rPr lang="es-CO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CO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s-CO" dirty="0"/>
                  <a:t> / </a:t>
                </a:r>
                <a14:m>
                  <m:oMath xmlns:m="http://schemas.openxmlformats.org/officeDocument/2006/math">
                    <m:r>
                      <a:rPr lang="es-C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endParaRPr lang="es-CO" dirty="0"/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s-CO" dirty="0"/>
                  <a:t>,   X / X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3A1ECF2-F99D-4DA1-A9BA-5A8A8F51E6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656" y="2037453"/>
                <a:ext cx="1015919" cy="646331"/>
              </a:xfrm>
              <a:prstGeom prst="rect">
                <a:avLst/>
              </a:prstGeom>
              <a:blipFill>
                <a:blip r:embed="rId12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234AF7A-17E2-46BF-8EBE-14E1D270E65F}"/>
                  </a:ext>
                </a:extLst>
              </p:cNvPr>
              <p:cNvSpPr txBox="1"/>
              <p:nvPr/>
            </p:nvSpPr>
            <p:spPr>
              <a:xfrm>
                <a:off x="5596980" y="2175952"/>
                <a:ext cx="9630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s-CO" dirty="0"/>
                  <a:t>,  </a:t>
                </a:r>
                <a:r>
                  <a:rPr lang="es-CO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C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s-CO" dirty="0"/>
                  <a:t> /</a:t>
                </a:r>
                <a14:m>
                  <m:oMath xmlns:m="http://schemas.openxmlformats.org/officeDocument/2006/math">
                    <m:r>
                      <a:rPr lang="es-C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234AF7A-17E2-46BF-8EBE-14E1D270E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980" y="2175952"/>
                <a:ext cx="963021" cy="369332"/>
              </a:xfrm>
              <a:prstGeom prst="rect">
                <a:avLst/>
              </a:prstGeom>
              <a:blipFill>
                <a:blip r:embed="rId13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1773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Definición Formal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1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268759"/>
                <a:ext cx="8496944" cy="5589241"/>
              </a:xfrm>
            </p:spPr>
            <p:txBody>
              <a:bodyPr>
                <a:noAutofit/>
              </a:bodyPr>
              <a:lstStyle/>
              <a:p>
                <a:r>
                  <a:rPr lang="es-CO" dirty="0"/>
                  <a:t>Un autómata </a:t>
                </a:r>
                <a:r>
                  <a:rPr lang="es-CO" dirty="0" err="1"/>
                  <a:t>push-down</a:t>
                </a:r>
                <a:r>
                  <a:rPr lang="es-CO" dirty="0"/>
                  <a:t> (APD) es la siguiente tupla: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sz="3600" i="1">
                          <a:latin typeface="Cambria Math"/>
                        </a:rPr>
                        <m:t>𝐴</m:t>
                      </m:r>
                      <m:r>
                        <a:rPr lang="es-CO" sz="3600" i="1">
                          <a:latin typeface="Cambria Math"/>
                        </a:rPr>
                        <m:t>=(</m:t>
                      </m:r>
                      <m:r>
                        <a:rPr lang="es-CO" sz="3600" i="1">
                          <a:latin typeface="Cambria Math"/>
                        </a:rPr>
                        <m:t>𝑄</m:t>
                      </m:r>
                      <m:r>
                        <a:rPr lang="es-CO" sz="3600" i="1">
                          <a:latin typeface="Cambria Math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sz="3600" i="1">
                          <a:latin typeface="Cambria Math"/>
                          <a:ea typeface="Cambria Math"/>
                        </a:rPr>
                        <m:t>Σ</m:t>
                      </m:r>
                      <m:r>
                        <a:rPr lang="es-CO" sz="3600" i="1">
                          <a:latin typeface="Cambria Math"/>
                          <a:ea typeface="Cambria Math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GB" sz="3600" b="0" i="0" smtClean="0">
                          <a:latin typeface="Cambria Math" panose="02040503050406030204" pitchFamily="18" charset="0"/>
                          <a:ea typeface="Cambria Math"/>
                        </a:rPr>
                        <m:t>Γ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  <a:ea typeface="Cambria Math"/>
                        </a:rPr>
                        <m:t>,</m:t>
                      </m:r>
                      <m:r>
                        <a:rPr lang="es-CO" sz="3600" i="1">
                          <a:latin typeface="Cambria Math"/>
                          <a:ea typeface="Cambria Math"/>
                        </a:rPr>
                        <m:t>𝛿</m:t>
                      </m:r>
                      <m:r>
                        <a:rPr lang="es-CO" sz="3600" i="1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es-CO" sz="3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CO" sz="3600" i="1">
                              <a:latin typeface="Cambria Math"/>
                              <a:ea typeface="Cambria Math"/>
                            </a:rPr>
                            <m:t>𝑞</m:t>
                          </m:r>
                        </m:e>
                        <m:sub>
                          <m:r>
                            <a:rPr lang="es-CO" sz="3600" i="1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s-CO" sz="3600" i="1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s-CO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s-CO" sz="3600" i="1">
                          <a:latin typeface="Cambria Math"/>
                          <a:ea typeface="Cambria Math"/>
                        </a:rPr>
                        <m:t>𝐹</m:t>
                      </m:r>
                      <m:r>
                        <a:rPr lang="es-CO" sz="36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s-CO" sz="3600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s-CO" sz="2800" i="1" smtClean="0">
                        <a:latin typeface="Cambria Math"/>
                      </a:rPr>
                      <m:t>𝑄</m:t>
                    </m:r>
                  </m:oMath>
                </a14:m>
                <a:r>
                  <a:rPr lang="es-CO" dirty="0"/>
                  <a:t> : Conjunto finito de </a:t>
                </a:r>
                <a:r>
                  <a:rPr lang="es-CO" i="1" dirty="0"/>
                  <a:t>estados</a:t>
                </a:r>
                <a:endParaRPr lang="es-CO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Σ</m:t>
                    </m:r>
                  </m:oMath>
                </a14:m>
                <a:r>
                  <a:rPr lang="es-CO" dirty="0"/>
                  <a:t>: Alfabeto de </a:t>
                </a:r>
                <a:r>
                  <a:rPr lang="es-CO" i="1" dirty="0"/>
                  <a:t>entrada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s-CO" dirty="0"/>
                  <a:t>: Alfabeto de la </a:t>
                </a:r>
                <a:r>
                  <a:rPr lang="es-CO" i="1" dirty="0"/>
                  <a:t>pila</a:t>
                </a:r>
                <a:endParaRPr lang="es-CO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/>
                      <m:t>δ</m:t>
                    </m:r>
                    <m:r>
                      <a:rPr lang="en-US" b="0" i="1" dirty="0" smtClean="0">
                        <a:latin typeface="Cambria Math"/>
                      </a:rPr>
                      <m:t>:</m:t>
                    </m:r>
                    <m:r>
                      <a:rPr lang="es-CO" i="1">
                        <a:latin typeface="Cambria Math"/>
                      </a:rPr>
                      <m:t>𝑄</m:t>
                    </m:r>
                    <m:r>
                      <a:rPr lang="es-CO" i="1">
                        <a:latin typeface="Cambria Math"/>
                      </a:rPr>
                      <m:t>×(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Σ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/>
                          </a:rPr>
                          <m:t>𝜖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/>
                      </a:rPr>
                      <m:t>)×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  <a:ea typeface="Cambria Math"/>
                      </a:rPr>
                      <m:t>Γ</m:t>
                    </m:r>
                    <m:r>
                      <a:rPr lang="es-CO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es-CO" i="1">
                        <a:latin typeface="Cambria Math"/>
                        <a:ea typeface="Cambria Math"/>
                      </a:rPr>
                      <m:t>𝑄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  <a:ea typeface="Cambria Math"/>
                          </a:rPr>
                          <m:t>Γ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/>
                          </a:rPr>
                          <m:t>∗</m:t>
                        </m:r>
                      </m:sup>
                    </m:sSup>
                    <m:r>
                      <a:rPr lang="es-CO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/>
                  <a:t>: </a:t>
                </a:r>
                <a:r>
                  <a:rPr lang="en-US" i="1" dirty="0"/>
                  <a:t>F</a:t>
                </a:r>
                <a:r>
                  <a:rPr lang="es-CO" i="1" dirty="0"/>
                  <a:t>unción de transición</a:t>
                </a:r>
                <a:r>
                  <a:rPr lang="es-CO" dirty="0"/>
                  <a:t>.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s-CO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s-CO" i="1">
                        <a:latin typeface="Cambria Math"/>
                      </a:rPr>
                      <m:t> </m:t>
                    </m:r>
                    <m:r>
                      <a:rPr lang="es-CO" i="1">
                        <a:latin typeface="Cambria Math"/>
                        <a:ea typeface="Cambria Math"/>
                      </a:rPr>
                      <m:t>𝜖</m:t>
                    </m:r>
                    <m:r>
                      <a:rPr lang="es-CO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s-CO" i="1">
                        <a:latin typeface="Cambria Math"/>
                        <a:ea typeface="Cambria Math"/>
                      </a:rPr>
                      <m:t>𝑄</m:t>
                    </m:r>
                  </m:oMath>
                </a14:m>
                <a:r>
                  <a:rPr lang="es-CO" dirty="0"/>
                  <a:t> : </a:t>
                </a:r>
                <a:r>
                  <a:rPr lang="es-CO" i="1" dirty="0"/>
                  <a:t>Estado inicial</a:t>
                </a:r>
                <a:r>
                  <a:rPr lang="es-CO" dirty="0"/>
                  <a:t>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s-CO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s-CO" dirty="0"/>
                  <a:t>: Símbolo inicial, en la base de la pila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s-CO" i="1">
                        <a:latin typeface="Cambria Math"/>
                      </a:rPr>
                      <m:t>𝐹</m:t>
                    </m:r>
                    <m:r>
                      <a:rPr lang="es-CO" i="1">
                        <a:latin typeface="Cambria Math"/>
                      </a:rPr>
                      <m:t> ⊆</m:t>
                    </m:r>
                    <m:r>
                      <a:rPr lang="es-CO" i="1">
                        <a:latin typeface="Cambria Math"/>
                        <a:ea typeface="Cambria Math"/>
                      </a:rPr>
                      <m:t>𝑄</m:t>
                    </m:r>
                  </m:oMath>
                </a14:m>
                <a:r>
                  <a:rPr lang="es-CO" dirty="0"/>
                  <a:t> : Conjunto de </a:t>
                </a:r>
                <a:r>
                  <a:rPr lang="es-CO" i="1" dirty="0"/>
                  <a:t>estados finales</a:t>
                </a:r>
                <a:r>
                  <a:rPr lang="es-CO" dirty="0"/>
                  <a:t> o de aceptación </a:t>
                </a:r>
              </a:p>
            </p:txBody>
          </p:sp>
        </mc:Choice>
        <mc:Fallback xmlns="">
          <p:sp>
            <p:nvSpPr>
              <p:cNvPr id="2" name="1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268759"/>
                <a:ext cx="8496944" cy="5589241"/>
              </a:xfrm>
              <a:blipFill>
                <a:blip r:embed="rId3"/>
                <a:stretch>
                  <a:fillRect l="-1650" t="-1418" r="-23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0952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064B2-36B5-499F-AD31-E77DE1722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Construya un APD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EC2DCF-1054-48D2-B495-C6229C3991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O" dirty="0"/>
                  <a:t>Que acepte </a:t>
                </a:r>
                <a:r>
                  <a:rPr lang="es-CO" dirty="0" err="1"/>
                  <a:t>strings</a:t>
                </a:r>
                <a:r>
                  <a:rPr lang="es-CO" dirty="0"/>
                  <a:t> que tengan la misma cantidad de ceros que de unos, en cualquier lugar del string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Σ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/>
                      </a:rPr>
                      <m:t>={0,1}</m:t>
                    </m:r>
                  </m:oMath>
                </a14:m>
                <a:r>
                  <a:rPr lang="es-CO" dirty="0"/>
                  <a:t>)</a:t>
                </a:r>
              </a:p>
              <a:p>
                <a:r>
                  <a:rPr lang="es-CO" dirty="0"/>
                  <a:t>Que acepte palíndromos de longitud par  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Σ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/>
                      </a:rPr>
                      <m:t>={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/>
                      </a:rPr>
                      <m:t>,…,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/>
                      </a:rPr>
                      <m:t>𝑧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/>
                      </a:rPr>
                      <m:t>}</m:t>
                    </m:r>
                  </m:oMath>
                </a14:m>
                <a:r>
                  <a:rPr lang="es-CO" dirty="0"/>
                  <a:t>)</a:t>
                </a:r>
              </a:p>
              <a:p>
                <a:r>
                  <a:rPr lang="es-CO" b="0" dirty="0"/>
                  <a:t>Que acepte </a:t>
                </a:r>
                <a:r>
                  <a:rPr lang="es-CO" b="0" dirty="0" err="1"/>
                  <a:t>strings</a:t>
                </a:r>
                <a:r>
                  <a:rPr lang="es-CO" b="0" dirty="0"/>
                  <a:t> que comiencen en 1 y tengan el doble de ceros que de unos</a:t>
                </a:r>
              </a:p>
              <a:p>
                <a:endParaRPr lang="es-CO" dirty="0"/>
              </a:p>
              <a:p>
                <a:endParaRPr lang="es-CO" dirty="0"/>
              </a:p>
              <a:p>
                <a:pPr lvl="2"/>
                <a:endParaRPr lang="es-CO" dirty="0"/>
              </a:p>
              <a:p>
                <a:pPr lvl="1"/>
                <a:endParaRPr lang="es-C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EC2DCF-1054-48D2-B495-C6229C3991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1860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064B2-36B5-499F-AD31-E77DE1722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Construya APD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EC2DCF-1054-48D2-B495-C6229C3991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s-CO" dirty="0"/>
                  <a:t>Que determine si secuencias de </a:t>
                </a:r>
                <a:r>
                  <a:rPr lang="es-CO" dirty="0" err="1"/>
                  <a:t>if</a:t>
                </a:r>
                <a:r>
                  <a:rPr lang="es-CO" dirty="0"/>
                  <a:t> – </a:t>
                </a:r>
                <a:r>
                  <a:rPr lang="es-CO" dirty="0" err="1"/>
                  <a:t>else</a:t>
                </a:r>
                <a:r>
                  <a:rPr lang="es-CO" dirty="0"/>
                  <a:t>  están correctamente escritas</a:t>
                </a:r>
              </a:p>
              <a:p>
                <a:pPr lvl="1"/>
                <a:r>
                  <a:rPr lang="es-CO" dirty="0"/>
                  <a:t>Para cada </a:t>
                </a:r>
                <a:r>
                  <a:rPr lang="es-CO" dirty="0" err="1"/>
                  <a:t>if</a:t>
                </a:r>
                <a:r>
                  <a:rPr lang="es-CO" dirty="0"/>
                  <a:t>, debe existir un </a:t>
                </a:r>
                <a:r>
                  <a:rPr lang="es-CO" dirty="0" err="1"/>
                  <a:t>else</a:t>
                </a:r>
                <a:endParaRPr lang="es-CO" dirty="0"/>
              </a:p>
              <a:p>
                <a:pPr lvl="1"/>
                <a:r>
                  <a:rPr lang="es-CO" dirty="0"/>
                  <a:t>Asuma que la sentencia </a:t>
                </a:r>
                <a:r>
                  <a:rPr lang="es-CO" dirty="0" err="1"/>
                  <a:t>if</a:t>
                </a:r>
                <a:r>
                  <a:rPr lang="es-CO" dirty="0"/>
                  <a:t> se escribe “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s-CO" dirty="0"/>
                  <a:t>”</a:t>
                </a:r>
              </a:p>
              <a:p>
                <a:pPr lvl="1"/>
                <a:r>
                  <a:rPr lang="es-CO" dirty="0"/>
                  <a:t>Asuma que la sentencia </a:t>
                </a:r>
                <a:r>
                  <a:rPr lang="es-CO" dirty="0" err="1"/>
                  <a:t>else</a:t>
                </a:r>
                <a:r>
                  <a:rPr lang="es-CO" dirty="0"/>
                  <a:t> se escribe “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s-CO" dirty="0"/>
                  <a:t>”</a:t>
                </a:r>
              </a:p>
              <a:p>
                <a:pPr lvl="1"/>
                <a:r>
                  <a:rPr lang="es-CO" dirty="0"/>
                  <a:t>Cualquier cosa que no sea “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s-CO" dirty="0"/>
                  <a:t>” o “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s-CO" dirty="0"/>
                  <a:t>” corresponde a otras sentencias del lenguaje</a:t>
                </a:r>
              </a:p>
              <a:p>
                <a:pPr lvl="3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s-CO" dirty="0"/>
              </a:p>
              <a:p>
                <a:r>
                  <a:rPr lang="es-CO" dirty="0"/>
                  <a:t>Que acepte el siguiente lenguaje </a:t>
                </a:r>
                <a:endParaRPr lang="en-GB" b="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{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s-CO" b="0" i="1" smtClean="0">
                          <a:latin typeface="Cambria Math"/>
                        </a:rPr>
                        <m:t>|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CO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s-CO" dirty="0"/>
              </a:p>
              <a:p>
                <a:pPr lvl="2"/>
                <a:endParaRPr lang="es-CO" dirty="0"/>
              </a:p>
              <a:p>
                <a:pPr lvl="1"/>
                <a:endParaRPr lang="es-C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EC2DCF-1054-48D2-B495-C6229C3991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81" t="-269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452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Limitación de Lenguajes Regulares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O" dirty="0"/>
                  <a:t>Supongamos el siguiente lenguaje: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𝐵</m:t>
                      </m:r>
                      <m:r>
                        <a:rPr lang="es-CO" b="0" i="1" smtClean="0">
                          <a:latin typeface="Cambria Math"/>
                        </a:rPr>
                        <m:t>={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/>
                            </a:rPr>
                            <m:t>0</m:t>
                          </m:r>
                        </m:e>
                        <m:sup>
                          <m:r>
                            <a:rPr lang="es-CO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/>
                            </a:rPr>
                            <m:t>1</m:t>
                          </m:r>
                        </m:e>
                        <m:sup>
                          <m:r>
                            <a:rPr lang="es-CO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s-CO" b="0" i="1" smtClean="0">
                          <a:latin typeface="Cambria Math"/>
                        </a:rPr>
                        <m:t>|</m:t>
                      </m:r>
                      <m:r>
                        <a:rPr lang="es-CO" b="0" i="1" smtClean="0">
                          <a:latin typeface="Cambria Math"/>
                        </a:rPr>
                        <m:t>𝑛</m:t>
                      </m:r>
                      <m:r>
                        <a:rPr lang="es-CO" b="0" i="1" smtClean="0">
                          <a:latin typeface="Cambria Math"/>
                          <a:ea typeface="Cambria Math"/>
                        </a:rPr>
                        <m:t>≥0</m:t>
                      </m:r>
                      <m:r>
                        <a:rPr lang="es-CO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s-CO" dirty="0"/>
              </a:p>
              <a:p>
                <a:r>
                  <a:rPr lang="es-CO" dirty="0"/>
                  <a:t>¿Existe un AFD o AFND que pueda reconocer </a:t>
                </a:r>
                <a:r>
                  <a:rPr lang="es-CO" dirty="0" err="1"/>
                  <a:t>strings</a:t>
                </a:r>
                <a:r>
                  <a:rPr lang="es-CO" dirty="0"/>
                  <a:t> de B?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C:\Users\Julian\AppData\Local\Microsoft\Windows\Temporary Internet Files\Content.IE5\HE6RHOVK\MP900439407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684481"/>
            <a:ext cx="2304256" cy="2481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737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Limitación de Lenguajes Regulares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/>
              <a:t>Para poder hacer el autómata se necesita recordar</a:t>
            </a:r>
          </a:p>
          <a:p>
            <a:pPr lvl="1"/>
            <a:r>
              <a:rPr lang="es-CO" dirty="0"/>
              <a:t>Cuantos 0’s</a:t>
            </a:r>
          </a:p>
          <a:p>
            <a:pPr lvl="1"/>
            <a:r>
              <a:rPr lang="es-CO" dirty="0"/>
              <a:t>Cuantos 1’s</a:t>
            </a:r>
          </a:p>
          <a:p>
            <a:r>
              <a:rPr lang="es-CO" dirty="0"/>
              <a:t>Pero un autómata no puede llevar un contador!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F381F96-1027-441E-AD0B-684F2011ED4A}"/>
                  </a:ext>
                </a:extLst>
              </p14:cNvPr>
              <p14:cNvContentPartPr/>
              <p14:nvPr/>
            </p14:nvContentPartPr>
            <p14:xfrm>
              <a:off x="7938720" y="275040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F381F96-1027-441E-AD0B-684F2011ED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29360" y="27410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7568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Limitación de Lenguajes Regulares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z="2800" dirty="0"/>
              <a:t>La cantidad de 0’s y 1’s no está limitado</a:t>
            </a:r>
          </a:p>
          <a:p>
            <a:pPr lvl="1"/>
            <a:r>
              <a:rPr lang="es-CO" sz="2200" dirty="0"/>
              <a:t>No es posible registrarlos con un número finito de estados.</a:t>
            </a:r>
          </a:p>
          <a:p>
            <a:endParaRPr lang="es-CO" dirty="0"/>
          </a:p>
        </p:txBody>
      </p:sp>
      <p:pic>
        <p:nvPicPr>
          <p:cNvPr id="4" name="Picture 2" descr="http://us10.memecdn.com/funny-or-sad_o_19239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20"/>
          <a:stretch/>
        </p:blipFill>
        <p:spPr bwMode="auto">
          <a:xfrm>
            <a:off x="2339752" y="2774927"/>
            <a:ext cx="4968552" cy="3533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937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Limitación de Lenguajes Regulares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CO" dirty="0"/>
                  <a:t>Pumping </a:t>
                </a:r>
                <a:r>
                  <a:rPr lang="es-CO" dirty="0" err="1"/>
                  <a:t>lemma</a:t>
                </a:r>
                <a:endParaRPr lang="es-CO" dirty="0"/>
              </a:p>
              <a:p>
                <a:pPr lvl="1"/>
                <a:r>
                  <a:rPr lang="es-CO" dirty="0"/>
                  <a:t>Si L es un lenguaje regular, entonces </a:t>
                </a:r>
                <a:r>
                  <a:rPr lang="es-CO" u="sng" dirty="0"/>
                  <a:t>existe</a:t>
                </a:r>
                <a:r>
                  <a:rPr lang="es-CO" dirty="0"/>
                  <a:t> una constante </a:t>
                </a:r>
                <a:r>
                  <a:rPr lang="es-CO" i="1" dirty="0"/>
                  <a:t>n </a:t>
                </a:r>
                <a:r>
                  <a:rPr lang="es-CO" dirty="0"/>
                  <a:t>tal que, si </a:t>
                </a:r>
                <a:r>
                  <a:rPr lang="es-CO" i="1" dirty="0"/>
                  <a:t>w</a:t>
                </a:r>
                <a:r>
                  <a:rPr lang="es-CO" dirty="0"/>
                  <a:t> es </a:t>
                </a:r>
                <a:r>
                  <a:rPr lang="es-CO" u="sng" dirty="0"/>
                  <a:t>cualquier</a:t>
                </a:r>
                <a:r>
                  <a:rPr lang="es-CO" dirty="0"/>
                  <a:t> palabra de L tal que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s-CO" b="0" i="1" smtClean="0">
                        <a:latin typeface="Cambria Math"/>
                      </a:rPr>
                      <m:t>&gt;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O" dirty="0"/>
                  <a:t>, </a:t>
                </a:r>
                <a:r>
                  <a:rPr lang="es-CO" i="1" dirty="0"/>
                  <a:t>w</a:t>
                </a:r>
                <a:r>
                  <a:rPr lang="es-CO" dirty="0"/>
                  <a:t> </a:t>
                </a:r>
                <a:r>
                  <a:rPr lang="es-CO" u="sng" dirty="0"/>
                  <a:t>puede</a:t>
                </a:r>
                <a:r>
                  <a:rPr lang="es-CO" dirty="0"/>
                  <a:t> ser dividido en tres partes </a:t>
                </a:r>
                <a:r>
                  <a:rPr lang="es-CO" i="1" dirty="0"/>
                  <a:t>w=</a:t>
                </a:r>
                <a:r>
                  <a:rPr lang="es-CO" i="1" dirty="0" err="1"/>
                  <a:t>xyz</a:t>
                </a:r>
                <a:r>
                  <a:rPr lang="es-CO" i="1" dirty="0"/>
                  <a:t> </a:t>
                </a:r>
                <a:r>
                  <a:rPr lang="es-CO" dirty="0"/>
                  <a:t>que satisfacen las siguientes condiciones:</a:t>
                </a:r>
              </a:p>
              <a:p>
                <a:pPr marL="1371600" lvl="2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/>
                      </a:rPr>
                      <m:t>∀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/>
                      </a:rPr>
                      <m:t>𝑘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/>
                      </a:rPr>
                      <m:t>≥0</m:t>
                    </m:r>
                    <m:r>
                      <a:rPr lang="en-GB" b="0" i="0" smtClean="0">
                        <a:latin typeface="Cambria Math" panose="02040503050406030204" pitchFamily="18" charset="0"/>
                        <a:ea typeface="Cambria Math"/>
                      </a:rPr>
                      <m:t>  </m:t>
                    </m:r>
                    <m:r>
                      <a:rPr lang="es-CO" b="0" i="1" smtClean="0">
                        <a:latin typeface="Cambria Math"/>
                        <a:ea typeface="Cambria Math"/>
                      </a:rPr>
                      <m:t>𝑥</m:t>
                    </m:r>
                    <m:sSup>
                      <m:sSupPr>
                        <m:ctrlPr>
                          <a:rPr lang="es-CO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s-CO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</m:sup>
                    </m:sSup>
                    <m:r>
                      <a:rPr lang="es-CO" b="0" i="1" smtClean="0">
                        <a:latin typeface="Cambria Math"/>
                        <a:ea typeface="Cambria Math"/>
                      </a:rPr>
                      <m:t>𝑧</m:t>
                    </m:r>
                    <m:r>
                      <a:rPr lang="es-CO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s-CO" b="0" i="1" smtClean="0">
                        <a:latin typeface="Cambria Math"/>
                        <a:ea typeface="Cambria Math"/>
                      </a:rPr>
                      <m:t>𝜖</m:t>
                    </m:r>
                    <m:r>
                      <a:rPr lang="es-CO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/>
                      </a:rPr>
                      <m:t>𝐿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/>
                      </a:rPr>
                      <m:t>, </m:t>
                    </m:r>
                  </m:oMath>
                </a14:m>
                <a:endParaRPr lang="en-GB" b="0" i="1" dirty="0">
                  <a:latin typeface="Cambria Math" panose="02040503050406030204" pitchFamily="18" charset="0"/>
                  <a:ea typeface="Cambria Math"/>
                </a:endParaRPr>
              </a:p>
              <a:p>
                <a:pPr marL="1371600" lvl="2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s-CO" b="0" i="1" smtClean="0">
                        <a:latin typeface="Cambria Math"/>
                      </a:rPr>
                      <m:t>&gt;0</m:t>
                    </m:r>
                  </m:oMath>
                </a14:m>
                <a:endParaRPr lang="es-CO" dirty="0"/>
              </a:p>
              <a:p>
                <a:pPr marL="1371600" lvl="2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s-CO" b="0" i="1" smtClean="0">
                        <a:latin typeface="Cambria Math"/>
                      </a:rPr>
                      <m:t>|</m:t>
                    </m:r>
                    <m:r>
                      <a:rPr lang="es-CO" b="0" i="1" smtClean="0">
                        <a:latin typeface="Cambria Math"/>
                      </a:rPr>
                      <m:t>𝑥𝑦</m:t>
                    </m:r>
                    <m:r>
                      <a:rPr lang="es-CO" b="0" i="1" smtClean="0">
                        <a:latin typeface="Cambria Math"/>
                      </a:rPr>
                      <m:t>|≤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/>
                      </a:rPr>
                      <m:t>𝑛</m:t>
                    </m:r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4" t="-1752" r="-51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964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Gramáticas</a:t>
            </a:r>
            <a:endParaRPr lang="es-ES_tradnl" dirty="0"/>
          </a:p>
        </p:txBody>
      </p:sp>
      <p:sp>
        <p:nvSpPr>
          <p:cNvPr id="7" name="6 Rectángulo redondeado"/>
          <p:cNvSpPr/>
          <p:nvPr/>
        </p:nvSpPr>
        <p:spPr>
          <a:xfrm>
            <a:off x="611560" y="1340768"/>
            <a:ext cx="7920880" cy="511256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800" dirty="0"/>
              <a:t>Recursively enumerable (Type-0 grammars)</a:t>
            </a:r>
            <a:endParaRPr lang="es-ES_tradnl" sz="2800" dirty="0"/>
          </a:p>
        </p:txBody>
      </p:sp>
      <p:sp>
        <p:nvSpPr>
          <p:cNvPr id="8" name="7 Rectángulo redondeado"/>
          <p:cNvSpPr/>
          <p:nvPr/>
        </p:nvSpPr>
        <p:spPr>
          <a:xfrm>
            <a:off x="1086813" y="2132856"/>
            <a:ext cx="6970374" cy="41044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800" dirty="0"/>
              <a:t>Context-sensitive (Type-1 grammars)</a:t>
            </a:r>
            <a:endParaRPr lang="es-ES_tradnl" sz="2800" dirty="0"/>
          </a:p>
        </p:txBody>
      </p:sp>
      <p:sp>
        <p:nvSpPr>
          <p:cNvPr id="9" name="8 Rectángulo redondeado"/>
          <p:cNvSpPr/>
          <p:nvPr/>
        </p:nvSpPr>
        <p:spPr>
          <a:xfrm>
            <a:off x="1562066" y="3068960"/>
            <a:ext cx="6019868" cy="288032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Context-free (Type-2 grammars)</a:t>
            </a:r>
            <a:endParaRPr lang="es-ES_tradnl" sz="2800" dirty="0"/>
          </a:p>
        </p:txBody>
      </p:sp>
      <p:sp>
        <p:nvSpPr>
          <p:cNvPr id="10" name="9 Rectángulo redondeado"/>
          <p:cNvSpPr/>
          <p:nvPr/>
        </p:nvSpPr>
        <p:spPr>
          <a:xfrm>
            <a:off x="1954509" y="4005064"/>
            <a:ext cx="5306990" cy="165618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Regular (Type-3 grammars)</a:t>
            </a:r>
            <a:endParaRPr lang="es-ES_tradnl" sz="2800" dirty="0"/>
          </a:p>
        </p:txBody>
      </p:sp>
      <p:sp>
        <p:nvSpPr>
          <p:cNvPr id="12" name="11 Rectángulo"/>
          <p:cNvSpPr/>
          <p:nvPr/>
        </p:nvSpPr>
        <p:spPr>
          <a:xfrm>
            <a:off x="1567622" y="3109236"/>
            <a:ext cx="6014312" cy="2855122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30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8 Rectángulo redondeado">
            <a:extLst>
              <a:ext uri="{FF2B5EF4-FFF2-40B4-BE49-F238E27FC236}">
                <a16:creationId xmlns:a16="http://schemas.microsoft.com/office/drawing/2014/main" id="{15E3DAB6-1060-433D-95A1-FF633AA37D7B}"/>
              </a:ext>
            </a:extLst>
          </p:cNvPr>
          <p:cNvSpPr/>
          <p:nvPr/>
        </p:nvSpPr>
        <p:spPr>
          <a:xfrm>
            <a:off x="379590" y="1636204"/>
            <a:ext cx="4208867" cy="316094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Context-free (Type-2 grammars)</a:t>
            </a:r>
            <a:endParaRPr lang="es-ES_tradnl" sz="2800" dirty="0"/>
          </a:p>
        </p:txBody>
      </p:sp>
      <p:sp>
        <p:nvSpPr>
          <p:cNvPr id="5" name="9 Rectángulo redondeado">
            <a:extLst>
              <a:ext uri="{FF2B5EF4-FFF2-40B4-BE49-F238E27FC236}">
                <a16:creationId xmlns:a16="http://schemas.microsoft.com/office/drawing/2014/main" id="{C14D4AAC-9363-4828-8CE7-33FAB404C584}"/>
              </a:ext>
            </a:extLst>
          </p:cNvPr>
          <p:cNvSpPr/>
          <p:nvPr/>
        </p:nvSpPr>
        <p:spPr>
          <a:xfrm>
            <a:off x="772033" y="2852936"/>
            <a:ext cx="3456384" cy="165618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Regular (Type-3 grammars)</a:t>
            </a:r>
            <a:endParaRPr lang="es-ES_tradnl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84503E-0287-443A-AB52-0A2947DBDF50}"/>
              </a:ext>
            </a:extLst>
          </p:cNvPr>
          <p:cNvSpPr txBox="1"/>
          <p:nvPr/>
        </p:nvSpPr>
        <p:spPr>
          <a:xfrm>
            <a:off x="5436096" y="3388640"/>
            <a:ext cx="2352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dirty="0"/>
              <a:t>AFD, AFND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EE9BE0-9D7D-4253-96D5-9308EA195B3B}"/>
              </a:ext>
            </a:extLst>
          </p:cNvPr>
          <p:cNvSpPr txBox="1"/>
          <p:nvPr/>
        </p:nvSpPr>
        <p:spPr>
          <a:xfrm>
            <a:off x="5636932" y="1772816"/>
            <a:ext cx="24634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dirty="0"/>
              <a:t>Autómata </a:t>
            </a:r>
            <a:r>
              <a:rPr lang="es-CO" sz="3200" dirty="0" err="1"/>
              <a:t>Push</a:t>
            </a:r>
            <a:r>
              <a:rPr lang="es-CO" sz="3200" dirty="0"/>
              <a:t>-Down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45716A-5729-4662-84F0-2E09F8F2BDDE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4228417" y="3681028"/>
            <a:ext cx="120767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FEABDB-9D36-4625-9AD5-9936BC089182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588458" y="2311425"/>
            <a:ext cx="1048474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976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5F1A0C1-8D90-4138-BC8D-14AE47534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582" y="2612065"/>
            <a:ext cx="1694835" cy="1633870"/>
          </a:xfrm>
          <a:prstGeom prst="rect">
            <a:avLst/>
          </a:prstGeo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14B17A8D-8158-4AFA-9440-495AE7A41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Autómata </a:t>
            </a:r>
            <a:r>
              <a:rPr lang="es-CO" dirty="0" err="1"/>
              <a:t>Push</a:t>
            </a:r>
            <a:r>
              <a:rPr lang="es-CO" dirty="0"/>
              <a:t>-Down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3DBE0E-543C-41CE-9A3B-66884BDC071E}"/>
              </a:ext>
            </a:extLst>
          </p:cNvPr>
          <p:cNvSpPr txBox="1"/>
          <p:nvPr/>
        </p:nvSpPr>
        <p:spPr>
          <a:xfrm>
            <a:off x="5918157" y="3432084"/>
            <a:ext cx="8771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600" b="1" dirty="0">
                <a:solidFill>
                  <a:srgbClr val="FF0000"/>
                </a:solidFill>
              </a:rPr>
              <a:t>✗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CB3595-9AC1-4D73-95D1-8B3B9D0B6271}"/>
              </a:ext>
            </a:extLst>
          </p:cNvPr>
          <p:cNvSpPr txBox="1"/>
          <p:nvPr/>
        </p:nvSpPr>
        <p:spPr>
          <a:xfrm>
            <a:off x="5947010" y="2058067"/>
            <a:ext cx="8194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600" b="1" dirty="0">
                <a:solidFill>
                  <a:srgbClr val="33CC33"/>
                </a:solidFill>
              </a:rPr>
              <a:t>✓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EAC09D2-4A00-4896-9C81-8AA3844EA2F1}"/>
              </a:ext>
            </a:extLst>
          </p:cNvPr>
          <p:cNvCxnSpPr>
            <a:stCxn id="15" idx="3"/>
            <a:endCxn id="20" idx="1"/>
          </p:cNvCxnSpPr>
          <p:nvPr/>
        </p:nvCxnSpPr>
        <p:spPr>
          <a:xfrm flipV="1">
            <a:off x="5419417" y="2612065"/>
            <a:ext cx="527593" cy="8169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CF79BD7-3361-4897-A2D5-7407BF51C65F}"/>
              </a:ext>
            </a:extLst>
          </p:cNvPr>
          <p:cNvCxnSpPr>
            <a:stCxn id="15" idx="3"/>
            <a:endCxn id="19" idx="1"/>
          </p:cNvCxnSpPr>
          <p:nvPr/>
        </p:nvCxnSpPr>
        <p:spPr>
          <a:xfrm>
            <a:off x="5419417" y="3429000"/>
            <a:ext cx="498740" cy="5570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63EC78-806B-4ED8-8B6A-B554D7DAB371}"/>
              </a:ext>
            </a:extLst>
          </p:cNvPr>
          <p:cNvCxnSpPr>
            <a:cxnSpLocks/>
            <a:stCxn id="42" idx="3"/>
            <a:endCxn id="15" idx="1"/>
          </p:cNvCxnSpPr>
          <p:nvPr/>
        </p:nvCxnSpPr>
        <p:spPr>
          <a:xfrm>
            <a:off x="2533940" y="3429000"/>
            <a:ext cx="11906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2829AA9-56CC-4875-BE29-4B4F8161F912}"/>
              </a:ext>
            </a:extLst>
          </p:cNvPr>
          <p:cNvGrpSpPr/>
          <p:nvPr/>
        </p:nvGrpSpPr>
        <p:grpSpPr>
          <a:xfrm>
            <a:off x="4211959" y="4941168"/>
            <a:ext cx="720082" cy="1512168"/>
            <a:chOff x="4211959" y="4941168"/>
            <a:chExt cx="720082" cy="1512168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C28C42C-C1C0-41B5-9DBE-D0999C5CA748}"/>
                </a:ext>
              </a:extLst>
            </p:cNvPr>
            <p:cNvGrpSpPr/>
            <p:nvPr/>
          </p:nvGrpSpPr>
          <p:grpSpPr>
            <a:xfrm>
              <a:off x="4211959" y="4941168"/>
              <a:ext cx="720082" cy="1512168"/>
              <a:chOff x="3779912" y="5013176"/>
              <a:chExt cx="936104" cy="1008112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64DC565D-713F-480D-9D9E-907C6B3B0505}"/>
                  </a:ext>
                </a:extLst>
              </p:cNvPr>
              <p:cNvCxnSpPr/>
              <p:nvPr/>
            </p:nvCxnSpPr>
            <p:spPr>
              <a:xfrm>
                <a:off x="3779912" y="5013176"/>
                <a:ext cx="0" cy="1008112"/>
              </a:xfrm>
              <a:prstGeom prst="line">
                <a:avLst/>
              </a:prstGeom>
              <a:ln/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EFF16BB1-386A-4404-A59C-00E9B197A757}"/>
                  </a:ext>
                </a:extLst>
              </p:cNvPr>
              <p:cNvCxnSpPr/>
              <p:nvPr/>
            </p:nvCxnSpPr>
            <p:spPr>
              <a:xfrm>
                <a:off x="3779912" y="6021288"/>
                <a:ext cx="936104" cy="0"/>
              </a:xfrm>
              <a:prstGeom prst="line">
                <a:avLst/>
              </a:prstGeom>
              <a:ln/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2C4B48DB-863F-4220-9D28-F82D47446B0B}"/>
                  </a:ext>
                </a:extLst>
              </p:cNvPr>
              <p:cNvCxnSpPr/>
              <p:nvPr/>
            </p:nvCxnSpPr>
            <p:spPr>
              <a:xfrm flipV="1">
                <a:off x="4716016" y="5013176"/>
                <a:ext cx="0" cy="1008112"/>
              </a:xfrm>
              <a:prstGeom prst="line">
                <a:avLst/>
              </a:prstGeom>
              <a:ln/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AD64B8C-9180-4F7D-B4B4-15479F7FB8A4}"/>
                </a:ext>
              </a:extLst>
            </p:cNvPr>
            <p:cNvSpPr/>
            <p:nvPr/>
          </p:nvSpPr>
          <p:spPr>
            <a:xfrm>
              <a:off x="4427985" y="6165304"/>
              <a:ext cx="288026" cy="143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4843ABA-C098-47B3-9B02-3F6DE6983529}"/>
                </a:ext>
              </a:extLst>
            </p:cNvPr>
            <p:cNvSpPr/>
            <p:nvPr/>
          </p:nvSpPr>
          <p:spPr>
            <a:xfrm>
              <a:off x="4427985" y="5887421"/>
              <a:ext cx="288026" cy="143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3293282-67EA-4E90-82A6-15F1B0979406}"/>
                </a:ext>
              </a:extLst>
            </p:cNvPr>
            <p:cNvSpPr/>
            <p:nvPr/>
          </p:nvSpPr>
          <p:spPr>
            <a:xfrm>
              <a:off x="4427985" y="5584378"/>
              <a:ext cx="288026" cy="143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275EFF5-14FC-4032-9758-44C6BF45B835}"/>
              </a:ext>
            </a:extLst>
          </p:cNvPr>
          <p:cNvSpPr txBox="1"/>
          <p:nvPr/>
        </p:nvSpPr>
        <p:spPr>
          <a:xfrm>
            <a:off x="3285357" y="5944684"/>
            <a:ext cx="7825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dirty="0"/>
              <a:t>Pila</a:t>
            </a:r>
            <a:endParaRPr lang="es-CO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9C096A0-F1BE-49C9-AD81-4BE2E8D0EE4C}"/>
              </a:ext>
            </a:extLst>
          </p:cNvPr>
          <p:cNvCxnSpPr>
            <a:stCxn id="15" idx="2"/>
          </p:cNvCxnSpPr>
          <p:nvPr/>
        </p:nvCxnSpPr>
        <p:spPr>
          <a:xfrm flipH="1">
            <a:off x="4571998" y="4245935"/>
            <a:ext cx="2" cy="77501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E8AF096-697C-43FF-9BB5-E74A34C00DCC}"/>
              </a:ext>
            </a:extLst>
          </p:cNvPr>
          <p:cNvSpPr txBox="1"/>
          <p:nvPr/>
        </p:nvSpPr>
        <p:spPr>
          <a:xfrm>
            <a:off x="1259632" y="3136612"/>
            <a:ext cx="1274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dirty="0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4189042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1DC984-7508-425F-9310-0F6628F5CE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Notación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E66FEB3-48B9-4B13-8BCD-3C7560A86E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25475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C0195405D2704C9BDF80F5C9348473" ma:contentTypeVersion="3" ma:contentTypeDescription="Create a new document." ma:contentTypeScope="" ma:versionID="f496c01bf1c0fffdb713bb25936f6fe7">
  <xsd:schema xmlns:xsd="http://www.w3.org/2001/XMLSchema" xmlns:xs="http://www.w3.org/2001/XMLSchema" xmlns:p="http://schemas.microsoft.com/office/2006/metadata/properties" xmlns:ns2="42bc51f5-f7b0-46ad-8c71-becab5d5b372" targetNamespace="http://schemas.microsoft.com/office/2006/metadata/properties" ma:root="true" ma:fieldsID="301f6f4e2740b1bff23815ff73886372" ns2:_="">
    <xsd:import namespace="42bc51f5-f7b0-46ad-8c71-becab5d5b3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bc51f5-f7b0-46ad-8c71-becab5d5b3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4220A39-70D2-4C6C-8DEB-33617541A649}"/>
</file>

<file path=customXml/itemProps2.xml><?xml version="1.0" encoding="utf-8"?>
<ds:datastoreItem xmlns:ds="http://schemas.openxmlformats.org/officeDocument/2006/customXml" ds:itemID="{C76C9329-36A2-49BF-AE92-FD8D0AA5ABF9}"/>
</file>

<file path=customXml/itemProps3.xml><?xml version="1.0" encoding="utf-8"?>
<ds:datastoreItem xmlns:ds="http://schemas.openxmlformats.org/officeDocument/2006/customXml" ds:itemID="{B36A9B65-B67D-4DAC-A97F-1AFFD0C20195}"/>
</file>

<file path=docProps/app.xml><?xml version="1.0" encoding="utf-8"?>
<Properties xmlns="http://schemas.openxmlformats.org/officeDocument/2006/extended-properties" xmlns:vt="http://schemas.openxmlformats.org/officeDocument/2006/docPropsVTypes">
  <TotalTime>2232</TotalTime>
  <Words>684</Words>
  <Application>Microsoft Office PowerPoint</Application>
  <PresentationFormat>On-screen Show (4:3)</PresentationFormat>
  <Paragraphs>103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Cambria Math</vt:lpstr>
      <vt:lpstr>Tema de Office</vt:lpstr>
      <vt:lpstr>Autómata Push-Down (APD)</vt:lpstr>
      <vt:lpstr>Limitación de Lenguajes Regulares</vt:lpstr>
      <vt:lpstr>Limitación de Lenguajes Regulares</vt:lpstr>
      <vt:lpstr>Limitación de Lenguajes Regulares</vt:lpstr>
      <vt:lpstr>Limitación de Lenguajes Regulares</vt:lpstr>
      <vt:lpstr>Tipos de Gramáticas</vt:lpstr>
      <vt:lpstr>PowerPoint Presentation</vt:lpstr>
      <vt:lpstr>Autómata Push-Down</vt:lpstr>
      <vt:lpstr>Notación</vt:lpstr>
      <vt:lpstr>Estados</vt:lpstr>
      <vt:lpstr>Transiciones</vt:lpstr>
      <vt:lpstr>Ejemplo</vt:lpstr>
      <vt:lpstr>Simplificando la notación</vt:lpstr>
      <vt:lpstr>Definición Formal</vt:lpstr>
      <vt:lpstr>Construya un APD </vt:lpstr>
      <vt:lpstr>Construya APD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Autómata Finito No Determinístico</dc:title>
  <dc:creator>Julian</dc:creator>
  <cp:lastModifiedBy>Jaime Pavlich-Mariscal</cp:lastModifiedBy>
  <cp:revision>108</cp:revision>
  <cp:lastPrinted>2014-02-10T15:34:31Z</cp:lastPrinted>
  <dcterms:created xsi:type="dcterms:W3CDTF">2012-07-19T18:37:45Z</dcterms:created>
  <dcterms:modified xsi:type="dcterms:W3CDTF">2021-03-15T21:40:41Z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0x010100F4C0195405D2704C9BDF80F5C9348473</vt:lpwstr>
  </property>
</Properties>
</file>