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68" r:id="rId2"/>
    <p:sldId id="374" r:id="rId3"/>
    <p:sldId id="369" r:id="rId4"/>
    <p:sldId id="370" r:id="rId5"/>
    <p:sldId id="371" r:id="rId6"/>
    <p:sldId id="372" r:id="rId7"/>
    <p:sldId id="373" r:id="rId8"/>
  </p:sldIdLst>
  <p:sldSz cx="9144000" cy="6858000" type="screen4x3"/>
  <p:notesSz cx="7315200" cy="96012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 autoAdjust="0"/>
    <p:restoredTop sz="96261" autoAdjust="0"/>
  </p:normalViewPr>
  <p:slideViewPr>
    <p:cSldViewPr>
      <p:cViewPr varScale="1">
        <p:scale>
          <a:sx n="68" d="100"/>
          <a:sy n="68" d="100"/>
        </p:scale>
        <p:origin x="136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0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ime Pavlich-Mariscal" userId="7426784309601acb" providerId="LiveId" clId="{25DC0E61-A757-4DB2-B3AE-976B6F84FEC9}"/>
    <pc:docChg chg="undo redo custSel addSld delSld modSld sldOrd">
      <pc:chgData name="Jaime Pavlich-Mariscal" userId="7426784309601acb" providerId="LiveId" clId="{25DC0E61-A757-4DB2-B3AE-976B6F84FEC9}" dt="2021-03-02T16:03:22.830" v="3183"/>
      <pc:docMkLst>
        <pc:docMk/>
      </pc:docMkLst>
      <pc:sldChg chg="delSp modSp mod">
        <pc:chgData name="Jaime Pavlich-Mariscal" userId="7426784309601acb" providerId="LiveId" clId="{25DC0E61-A757-4DB2-B3AE-976B6F84FEC9}" dt="2021-02-24T15:03:14.110" v="1438" actId="20577"/>
        <pc:sldMkLst>
          <pc:docMk/>
          <pc:sldMk cId="222742669" sldId="257"/>
        </pc:sldMkLst>
        <pc:spChg chg="mod">
          <ac:chgData name="Jaime Pavlich-Mariscal" userId="7426784309601acb" providerId="LiveId" clId="{25DC0E61-A757-4DB2-B3AE-976B6F84FEC9}" dt="2021-02-24T15:03:14.110" v="1438" actId="20577"/>
          <ac:spMkLst>
            <pc:docMk/>
            <pc:sldMk cId="222742669" sldId="257"/>
            <ac:spMk id="2" creationId="{00000000-0000-0000-0000-000000000000}"/>
          </ac:spMkLst>
        </pc:spChg>
        <pc:spChg chg="mod">
          <ac:chgData name="Jaime Pavlich-Mariscal" userId="7426784309601acb" providerId="LiveId" clId="{25DC0E61-A757-4DB2-B3AE-976B6F84FEC9}" dt="2021-02-16T20:12:59.942" v="20" actId="20577"/>
          <ac:spMkLst>
            <pc:docMk/>
            <pc:sldMk cId="222742669" sldId="257"/>
            <ac:spMk id="3" creationId="{00000000-0000-0000-0000-000000000000}"/>
          </ac:spMkLst>
        </pc:spChg>
        <pc:picChg chg="del">
          <ac:chgData name="Jaime Pavlich-Mariscal" userId="7426784309601acb" providerId="LiveId" clId="{25DC0E61-A757-4DB2-B3AE-976B6F84FEC9}" dt="2021-02-16T20:12:45.152" v="1" actId="478"/>
          <ac:picMkLst>
            <pc:docMk/>
            <pc:sldMk cId="222742669" sldId="257"/>
            <ac:picMk id="4" creationId="{00000000-0000-0000-0000-000000000000}"/>
          </ac:picMkLst>
        </pc:picChg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2864275131" sldId="258"/>
        </pc:sldMkLst>
      </pc:sldChg>
      <pc:sldChg chg="addSp delSp modSp new mod modClrScheme chgLayout">
        <pc:chgData name="Jaime Pavlich-Mariscal" userId="7426784309601acb" providerId="LiveId" clId="{25DC0E61-A757-4DB2-B3AE-976B6F84FEC9}" dt="2021-02-23T19:51:51.040" v="150" actId="1076"/>
        <pc:sldMkLst>
          <pc:docMk/>
          <pc:sldMk cId="3643976836" sldId="258"/>
        </pc:sldMkLst>
        <pc:spChg chg="del">
          <ac:chgData name="Jaime Pavlich-Mariscal" userId="7426784309601acb" providerId="LiveId" clId="{25DC0E61-A757-4DB2-B3AE-976B6F84FEC9}" dt="2021-02-23T19:48:10.499" v="90" actId="700"/>
          <ac:spMkLst>
            <pc:docMk/>
            <pc:sldMk cId="3643976836" sldId="258"/>
            <ac:spMk id="2" creationId="{D33ED24E-1823-441F-86C2-4914D19A93D8}"/>
          </ac:spMkLst>
        </pc:spChg>
        <pc:spChg chg="del">
          <ac:chgData name="Jaime Pavlich-Mariscal" userId="7426784309601acb" providerId="LiveId" clId="{25DC0E61-A757-4DB2-B3AE-976B6F84FEC9}" dt="2021-02-23T19:48:10.499" v="90" actId="700"/>
          <ac:spMkLst>
            <pc:docMk/>
            <pc:sldMk cId="3643976836" sldId="258"/>
            <ac:spMk id="3" creationId="{335DF04D-6872-4A61-B90D-155A1B725ED2}"/>
          </ac:spMkLst>
        </pc:spChg>
        <pc:spChg chg="add mod">
          <ac:chgData name="Jaime Pavlich-Mariscal" userId="7426784309601acb" providerId="LiveId" clId="{25DC0E61-A757-4DB2-B3AE-976B6F84FEC9}" dt="2021-02-23T19:49:17.207" v="94" actId="1076"/>
          <ac:spMkLst>
            <pc:docMk/>
            <pc:sldMk cId="3643976836" sldId="258"/>
            <ac:spMk id="4" creationId="{15E3DAB6-1060-433D-95A1-FF633AA37D7B}"/>
          </ac:spMkLst>
        </pc:spChg>
        <pc:spChg chg="add mod">
          <ac:chgData name="Jaime Pavlich-Mariscal" userId="7426784309601acb" providerId="LiveId" clId="{25DC0E61-A757-4DB2-B3AE-976B6F84FEC9}" dt="2021-02-23T19:49:17.207" v="94" actId="1076"/>
          <ac:spMkLst>
            <pc:docMk/>
            <pc:sldMk cId="3643976836" sldId="258"/>
            <ac:spMk id="5" creationId="{C14D4AAC-9363-4828-8CE7-33FAB404C584}"/>
          </ac:spMkLst>
        </pc:spChg>
        <pc:spChg chg="add mod">
          <ac:chgData name="Jaime Pavlich-Mariscal" userId="7426784309601acb" providerId="LiveId" clId="{25DC0E61-A757-4DB2-B3AE-976B6F84FEC9}" dt="2021-02-23T19:51:51.040" v="150" actId="1076"/>
          <ac:spMkLst>
            <pc:docMk/>
            <pc:sldMk cId="3643976836" sldId="258"/>
            <ac:spMk id="6" creationId="{0484503E-0287-443A-AB52-0A2947DBDF50}"/>
          </ac:spMkLst>
        </pc:spChg>
        <pc:spChg chg="add mod">
          <ac:chgData name="Jaime Pavlich-Mariscal" userId="7426784309601acb" providerId="LiveId" clId="{25DC0E61-A757-4DB2-B3AE-976B6F84FEC9}" dt="2021-02-23T19:51:32.939" v="148" actId="14100"/>
          <ac:spMkLst>
            <pc:docMk/>
            <pc:sldMk cId="3643976836" sldId="258"/>
            <ac:spMk id="7" creationId="{9FEE9BE0-9D7D-4253-96D5-9308EA195B3B}"/>
          </ac:spMkLst>
        </pc:spChg>
        <pc:cxnChg chg="add mod">
          <ac:chgData name="Jaime Pavlich-Mariscal" userId="7426784309601acb" providerId="LiveId" clId="{25DC0E61-A757-4DB2-B3AE-976B6F84FEC9}" dt="2021-02-23T19:51:51.040" v="150" actId="1076"/>
          <ac:cxnSpMkLst>
            <pc:docMk/>
            <pc:sldMk cId="3643976836" sldId="258"/>
            <ac:cxnSpMk id="9" creationId="{0545716A-5729-4662-84F0-2E09F8F2BDDE}"/>
          </ac:cxnSpMkLst>
        </pc:cxnChg>
        <pc:cxnChg chg="add mod">
          <ac:chgData name="Jaime Pavlich-Mariscal" userId="7426784309601acb" providerId="LiveId" clId="{25DC0E61-A757-4DB2-B3AE-976B6F84FEC9}" dt="2021-02-23T19:51:32.939" v="148" actId="14100"/>
          <ac:cxnSpMkLst>
            <pc:docMk/>
            <pc:sldMk cId="3643976836" sldId="258"/>
            <ac:cxnSpMk id="11" creationId="{4CFEABDB-9D36-4625-9AD5-9936BC089182}"/>
          </ac:cxnSpMkLst>
        </pc:cxnChg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133060879" sldId="259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321198380" sldId="260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859849556" sldId="261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589562947" sldId="262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70601724" sldId="263"/>
        </pc:sldMkLst>
      </pc:sldChg>
      <pc:sldChg chg="modSp add mod chgLayout">
        <pc:chgData name="Jaime Pavlich-Mariscal" userId="7426784309601acb" providerId="LiveId" clId="{25DC0E61-A757-4DB2-B3AE-976B6F84FEC9}" dt="2021-02-23T21:52:42.362" v="1357" actId="6549"/>
        <pc:sldMkLst>
          <pc:docMk/>
          <pc:sldMk cId="2500952522" sldId="264"/>
        </pc:sldMkLst>
        <pc:spChg chg="mod ord">
          <ac:chgData name="Jaime Pavlich-Mariscal" userId="7426784309601acb" providerId="LiveId" clId="{25DC0E61-A757-4DB2-B3AE-976B6F84FEC9}" dt="2021-02-23T21:52:42.362" v="1357" actId="6549"/>
          <ac:spMkLst>
            <pc:docMk/>
            <pc:sldMk cId="2500952522" sldId="264"/>
            <ac:spMk id="2" creationId="{00000000-0000-0000-0000-000000000000}"/>
          </ac:spMkLst>
        </pc:spChg>
        <pc:spChg chg="mod ord">
          <ac:chgData name="Jaime Pavlich-Mariscal" userId="7426784309601acb" providerId="LiveId" clId="{25DC0E61-A757-4DB2-B3AE-976B6F84FEC9}" dt="2021-02-23T21:47:34.035" v="1209" actId="700"/>
          <ac:spMkLst>
            <pc:docMk/>
            <pc:sldMk cId="2500952522" sldId="264"/>
            <ac:spMk id="3" creationId="{00000000-0000-0000-0000-000000000000}"/>
          </ac:spMkLst>
        </pc:spChg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708606583" sldId="264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2797074190" sldId="265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707650959" sldId="266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576379600" sldId="268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556759237" sldId="269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2485900117" sldId="270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397717454" sldId="271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943409378" sldId="272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189182331" sldId="273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2543937647" sldId="274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248620904" sldId="275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875685648" sldId="276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2179359023" sldId="277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2199581644" sldId="278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2643181215" sldId="279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532979643" sldId="282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245524457" sldId="284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281461724" sldId="285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45667619" sldId="286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504715719" sldId="287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2082908878" sldId="288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311877478" sldId="290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2602301511" sldId="291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033202047" sldId="292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740911868" sldId="293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2522144220" sldId="294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20318571" sldId="295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272239658" sldId="296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854695425" sldId="297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605047155" sldId="298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80342318" sldId="299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324542447" sldId="300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709263804" sldId="301"/>
        </pc:sldMkLst>
      </pc:sldChg>
      <pc:sldChg chg="modSp add mod">
        <pc:chgData name="Jaime Pavlich-Mariscal" userId="7426784309601acb" providerId="LiveId" clId="{25DC0E61-A757-4DB2-B3AE-976B6F84FEC9}" dt="2021-02-23T19:44:57.817" v="45" actId="20577"/>
        <pc:sldMkLst>
          <pc:docMk/>
          <pc:sldMk cId="4029737323" sldId="302"/>
        </pc:sldMkLst>
        <pc:spChg chg="mod">
          <ac:chgData name="Jaime Pavlich-Mariscal" userId="7426784309601acb" providerId="LiveId" clId="{25DC0E61-A757-4DB2-B3AE-976B6F84FEC9}" dt="2021-02-23T19:44:57.817" v="45" actId="20577"/>
          <ac:spMkLst>
            <pc:docMk/>
            <pc:sldMk cId="4029737323" sldId="302"/>
            <ac:spMk id="3" creationId="{00000000-0000-0000-0000-000000000000}"/>
          </ac:spMkLst>
        </pc:spChg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2624701714" sldId="303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761343881" sldId="305"/>
        </pc:sldMkLst>
      </pc:sldChg>
      <pc:sldChg chg="add">
        <pc:chgData name="Jaime Pavlich-Mariscal" userId="7426784309601acb" providerId="LiveId" clId="{25DC0E61-A757-4DB2-B3AE-976B6F84FEC9}" dt="2021-02-23T19:44:19.635" v="22"/>
        <pc:sldMkLst>
          <pc:docMk/>
          <pc:sldMk cId="2497568038" sldId="305"/>
        </pc:sldMkLst>
      </pc:sldChg>
      <pc:sldChg chg="modSp add mod">
        <pc:chgData name="Jaime Pavlich-Mariscal" userId="7426784309601acb" providerId="LiveId" clId="{25DC0E61-A757-4DB2-B3AE-976B6F84FEC9}" dt="2021-02-23T19:46:34.371" v="85" actId="313"/>
        <pc:sldMkLst>
          <pc:docMk/>
          <pc:sldMk cId="680937492" sldId="306"/>
        </pc:sldMkLst>
        <pc:spChg chg="mod">
          <ac:chgData name="Jaime Pavlich-Mariscal" userId="7426784309601acb" providerId="LiveId" clId="{25DC0E61-A757-4DB2-B3AE-976B6F84FEC9}" dt="2021-02-23T19:46:34.371" v="85" actId="313"/>
          <ac:spMkLst>
            <pc:docMk/>
            <pc:sldMk cId="680937492" sldId="306"/>
            <ac:spMk id="3" creationId="{00000000-0000-0000-0000-000000000000}"/>
          </ac:spMkLst>
        </pc:spChg>
        <pc:picChg chg="mod">
          <ac:chgData name="Jaime Pavlich-Mariscal" userId="7426784309601acb" providerId="LiveId" clId="{25DC0E61-A757-4DB2-B3AE-976B6F84FEC9}" dt="2021-02-23T19:46:27.100" v="84" actId="1076"/>
          <ac:picMkLst>
            <pc:docMk/>
            <pc:sldMk cId="680937492" sldId="306"/>
            <ac:picMk id="4" creationId="{00000000-0000-0000-0000-000000000000}"/>
          </ac:picMkLst>
        </pc:picChg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2737659000" sldId="306"/>
        </pc:sldMkLst>
      </pc:sldChg>
      <pc:sldChg chg="add del">
        <pc:chgData name="Jaime Pavlich-Mariscal" userId="7426784309601acb" providerId="LiveId" clId="{25DC0E61-A757-4DB2-B3AE-976B6F84FEC9}" dt="2021-02-23T19:46:50.953" v="86" actId="47"/>
        <pc:sldMkLst>
          <pc:docMk/>
          <pc:sldMk cId="1109649781" sldId="307"/>
        </pc:sldMkLst>
      </pc:sldChg>
      <pc:sldChg chg="modSp add mod modNotesTx">
        <pc:chgData name="Jaime Pavlich-Mariscal" userId="7426784309601acb" providerId="LiveId" clId="{25DC0E61-A757-4DB2-B3AE-976B6F84FEC9}" dt="2021-02-24T15:09:04.223" v="1551" actId="20577"/>
        <pc:sldMkLst>
          <pc:docMk/>
          <pc:sldMk cId="97964961" sldId="308"/>
        </pc:sldMkLst>
        <pc:spChg chg="mod">
          <ac:chgData name="Jaime Pavlich-Mariscal" userId="7426784309601acb" providerId="LiveId" clId="{25DC0E61-A757-4DB2-B3AE-976B6F84FEC9}" dt="2021-02-24T15:09:04.223" v="1551" actId="20577"/>
          <ac:spMkLst>
            <pc:docMk/>
            <pc:sldMk cId="97964961" sldId="308"/>
            <ac:spMk id="6" creationId="{00000000-0000-0000-0000-000000000000}"/>
          </ac:spMkLst>
        </pc:spChg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2764349559" sldId="308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358123708" sldId="309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358123708" sldId="310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4270586054" sldId="311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808454473" sldId="312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871104819" sldId="313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832747911" sldId="314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4141184643" sldId="315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633164720" sldId="316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586152241" sldId="317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778513803" sldId="318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540133343" sldId="319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350210993" sldId="320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4034075437" sldId="321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866636507" sldId="322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54815836" sldId="323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198216238" sldId="324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025452752" sldId="325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589665039" sldId="326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335689929" sldId="327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593509961" sldId="328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061635025" sldId="329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4153047781" sldId="330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528521969" sldId="340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967419743" sldId="341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4101788765" sldId="342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519792100" sldId="343"/>
        </pc:sldMkLst>
      </pc:sldChg>
      <pc:sldChg chg="add">
        <pc:chgData name="Jaime Pavlich-Mariscal" userId="7426784309601acb" providerId="LiveId" clId="{25DC0E61-A757-4DB2-B3AE-976B6F84FEC9}" dt="2021-02-23T19:44:19.635" v="22"/>
        <pc:sldMkLst>
          <pc:docMk/>
          <pc:sldMk cId="2605308626" sldId="362"/>
        </pc:sldMkLst>
      </pc:sldChg>
      <pc:sldChg chg="addSp delSp modSp new mod modClrScheme modAnim chgLayout">
        <pc:chgData name="Jaime Pavlich-Mariscal" userId="7426784309601acb" providerId="LiveId" clId="{25DC0E61-A757-4DB2-B3AE-976B6F84FEC9}" dt="2021-02-23T21:12:18.389" v="252" actId="20577"/>
        <pc:sldMkLst>
          <pc:docMk/>
          <pc:sldMk cId="4189042094" sldId="363"/>
        </pc:sldMkLst>
        <pc:spChg chg="add del mod">
          <ac:chgData name="Jaime Pavlich-Mariscal" userId="7426784309601acb" providerId="LiveId" clId="{25DC0E61-A757-4DB2-B3AE-976B6F84FEC9}" dt="2021-02-23T21:04:27.244" v="153"/>
          <ac:spMkLst>
            <pc:docMk/>
            <pc:sldMk cId="4189042094" sldId="363"/>
            <ac:spMk id="2" creationId="{94D95E33-C79E-4174-9392-6B7B9AA939CC}"/>
          </ac:spMkLst>
        </pc:spChg>
        <pc:spChg chg="add del mod">
          <ac:chgData name="Jaime Pavlich-Mariscal" userId="7426784309601acb" providerId="LiveId" clId="{25DC0E61-A757-4DB2-B3AE-976B6F84FEC9}" dt="2021-02-23T21:04:27.244" v="153"/>
          <ac:spMkLst>
            <pc:docMk/>
            <pc:sldMk cId="4189042094" sldId="363"/>
            <ac:spMk id="3" creationId="{CF64C2F1-97E1-4BA0-86EE-5FEB8C9E85F6}"/>
          </ac:spMkLst>
        </pc:spChg>
        <pc:spChg chg="add del mod">
          <ac:chgData name="Jaime Pavlich-Mariscal" userId="7426784309601acb" providerId="LiveId" clId="{25DC0E61-A757-4DB2-B3AE-976B6F84FEC9}" dt="2021-02-23T21:04:27.244" v="153"/>
          <ac:spMkLst>
            <pc:docMk/>
            <pc:sldMk cId="4189042094" sldId="363"/>
            <ac:spMk id="4" creationId="{0E158FC7-5515-4135-B758-DE111C9D2C03}"/>
          </ac:spMkLst>
        </pc:spChg>
        <pc:spChg chg="add del mod">
          <ac:chgData name="Jaime Pavlich-Mariscal" userId="7426784309601acb" providerId="LiveId" clId="{25DC0E61-A757-4DB2-B3AE-976B6F84FEC9}" dt="2021-02-23T21:04:27.244" v="153"/>
          <ac:spMkLst>
            <pc:docMk/>
            <pc:sldMk cId="4189042094" sldId="363"/>
            <ac:spMk id="5" creationId="{41651D5A-F72D-42FC-B5AD-97006C1565C6}"/>
          </ac:spMkLst>
        </pc:spChg>
        <pc:spChg chg="add del mod">
          <ac:chgData name="Jaime Pavlich-Mariscal" userId="7426784309601acb" providerId="LiveId" clId="{25DC0E61-A757-4DB2-B3AE-976B6F84FEC9}" dt="2021-02-23T21:04:27.244" v="153"/>
          <ac:spMkLst>
            <pc:docMk/>
            <pc:sldMk cId="4189042094" sldId="363"/>
            <ac:spMk id="6" creationId="{6ADECDE4-0793-4296-A917-B3821FD2FCE6}"/>
          </ac:spMkLst>
        </pc:spChg>
        <pc:spChg chg="add del mod">
          <ac:chgData name="Jaime Pavlich-Mariscal" userId="7426784309601acb" providerId="LiveId" clId="{25DC0E61-A757-4DB2-B3AE-976B6F84FEC9}" dt="2021-02-23T21:04:27.244" v="153"/>
          <ac:spMkLst>
            <pc:docMk/>
            <pc:sldMk cId="4189042094" sldId="363"/>
            <ac:spMk id="7" creationId="{EDC1A272-7E0F-4455-8A12-63D706BD58DC}"/>
          </ac:spMkLst>
        </pc:spChg>
        <pc:spChg chg="add del mod">
          <ac:chgData name="Jaime Pavlich-Mariscal" userId="7426784309601acb" providerId="LiveId" clId="{25DC0E61-A757-4DB2-B3AE-976B6F84FEC9}" dt="2021-02-23T21:04:27.244" v="153"/>
          <ac:spMkLst>
            <pc:docMk/>
            <pc:sldMk cId="4189042094" sldId="363"/>
            <ac:spMk id="8" creationId="{D1B11721-7784-43DC-A8F1-CA63C5AA9A70}"/>
          </ac:spMkLst>
        </pc:spChg>
        <pc:spChg chg="add del mod">
          <ac:chgData name="Jaime Pavlich-Mariscal" userId="7426784309601acb" providerId="LiveId" clId="{25DC0E61-A757-4DB2-B3AE-976B6F84FEC9}" dt="2021-02-23T21:04:27.244" v="153"/>
          <ac:spMkLst>
            <pc:docMk/>
            <pc:sldMk cId="4189042094" sldId="363"/>
            <ac:spMk id="9" creationId="{7E4DFA04-F196-4CF8-BC7A-AC35737B3ECA}"/>
          </ac:spMkLst>
        </pc:spChg>
        <pc:spChg chg="add del mod">
          <ac:chgData name="Jaime Pavlich-Mariscal" userId="7426784309601acb" providerId="LiveId" clId="{25DC0E61-A757-4DB2-B3AE-976B6F84FEC9}" dt="2021-02-23T21:04:27.244" v="153"/>
          <ac:spMkLst>
            <pc:docMk/>
            <pc:sldMk cId="4189042094" sldId="363"/>
            <ac:spMk id="10" creationId="{48C8FB19-5178-4BB6-A305-1F97DFD6FCB1}"/>
          </ac:spMkLst>
        </pc:spChg>
        <pc:spChg chg="add del mod">
          <ac:chgData name="Jaime Pavlich-Mariscal" userId="7426784309601acb" providerId="LiveId" clId="{25DC0E61-A757-4DB2-B3AE-976B6F84FEC9}" dt="2021-02-23T21:04:27.244" v="153"/>
          <ac:spMkLst>
            <pc:docMk/>
            <pc:sldMk cId="4189042094" sldId="363"/>
            <ac:spMk id="11" creationId="{33B832F8-5EFA-449B-B0DF-BBD306A40EBA}"/>
          </ac:spMkLst>
        </pc:spChg>
        <pc:spChg chg="add del mod">
          <ac:chgData name="Jaime Pavlich-Mariscal" userId="7426784309601acb" providerId="LiveId" clId="{25DC0E61-A757-4DB2-B3AE-976B6F84FEC9}" dt="2021-02-23T21:04:27.244" v="153"/>
          <ac:spMkLst>
            <pc:docMk/>
            <pc:sldMk cId="4189042094" sldId="363"/>
            <ac:spMk id="12" creationId="{C9297BB7-5DED-40FA-BF3B-0FA80BAF3C28}"/>
          </ac:spMkLst>
        </pc:spChg>
        <pc:spChg chg="add del mod">
          <ac:chgData name="Jaime Pavlich-Mariscal" userId="7426784309601acb" providerId="LiveId" clId="{25DC0E61-A757-4DB2-B3AE-976B6F84FEC9}" dt="2021-02-23T21:04:27.244" v="153"/>
          <ac:spMkLst>
            <pc:docMk/>
            <pc:sldMk cId="4189042094" sldId="363"/>
            <ac:spMk id="13" creationId="{F2B88665-36A7-43FC-82A6-C43CB8877511}"/>
          </ac:spMkLst>
        </pc:spChg>
        <pc:spChg chg="add del mod">
          <ac:chgData name="Jaime Pavlich-Mariscal" userId="7426784309601acb" providerId="LiveId" clId="{25DC0E61-A757-4DB2-B3AE-976B6F84FEC9}" dt="2021-02-23T21:04:27.244" v="153"/>
          <ac:spMkLst>
            <pc:docMk/>
            <pc:sldMk cId="4189042094" sldId="363"/>
            <ac:spMk id="14" creationId="{46B84594-A6A8-4109-B5F8-3814155B776C}"/>
          </ac:spMkLst>
        </pc:spChg>
        <pc:spChg chg="add mod ord">
          <ac:chgData name="Jaime Pavlich-Mariscal" userId="7426784309601acb" providerId="LiveId" clId="{25DC0E61-A757-4DB2-B3AE-976B6F84FEC9}" dt="2021-02-23T21:05:17.717" v="182" actId="700"/>
          <ac:spMkLst>
            <pc:docMk/>
            <pc:sldMk cId="4189042094" sldId="363"/>
            <ac:spMk id="16" creationId="{14B17A8D-8158-4AFA-9440-495AE7A417C4}"/>
          </ac:spMkLst>
        </pc:spChg>
        <pc:spChg chg="add del mod ord">
          <ac:chgData name="Jaime Pavlich-Mariscal" userId="7426784309601acb" providerId="LiveId" clId="{25DC0E61-A757-4DB2-B3AE-976B6F84FEC9}" dt="2021-02-23T21:05:17.717" v="182" actId="700"/>
          <ac:spMkLst>
            <pc:docMk/>
            <pc:sldMk cId="4189042094" sldId="363"/>
            <ac:spMk id="17" creationId="{24B736F9-4F2D-40F5-8934-BB5416545740}"/>
          </ac:spMkLst>
        </pc:spChg>
        <pc:spChg chg="add del mod">
          <ac:chgData name="Jaime Pavlich-Mariscal" userId="7426784309601acb" providerId="LiveId" clId="{25DC0E61-A757-4DB2-B3AE-976B6F84FEC9}" dt="2021-02-23T21:11:24.117" v="230" actId="478"/>
          <ac:spMkLst>
            <pc:docMk/>
            <pc:sldMk cId="4189042094" sldId="363"/>
            <ac:spMk id="18" creationId="{4C8AB2C8-BDEC-455B-8973-956283D26A85}"/>
          </ac:spMkLst>
        </pc:spChg>
        <pc:spChg chg="add mod">
          <ac:chgData name="Jaime Pavlich-Mariscal" userId="7426784309601acb" providerId="LiveId" clId="{25DC0E61-A757-4DB2-B3AE-976B6F84FEC9}" dt="2021-02-23T21:06:10.379" v="193" actId="1076"/>
          <ac:spMkLst>
            <pc:docMk/>
            <pc:sldMk cId="4189042094" sldId="363"/>
            <ac:spMk id="19" creationId="{653DBE0E-543C-41CE-9A3B-66884BDC071E}"/>
          </ac:spMkLst>
        </pc:spChg>
        <pc:spChg chg="add mod">
          <ac:chgData name="Jaime Pavlich-Mariscal" userId="7426784309601acb" providerId="LiveId" clId="{25DC0E61-A757-4DB2-B3AE-976B6F84FEC9}" dt="2021-02-23T21:06:20.087" v="195" actId="1076"/>
          <ac:spMkLst>
            <pc:docMk/>
            <pc:sldMk cId="4189042094" sldId="363"/>
            <ac:spMk id="20" creationId="{44CB3595-9AC1-4D73-95D1-8B3B9D0B6271}"/>
          </ac:spMkLst>
        </pc:spChg>
        <pc:spChg chg="add mod">
          <ac:chgData name="Jaime Pavlich-Mariscal" userId="7426784309601acb" providerId="LiveId" clId="{25DC0E61-A757-4DB2-B3AE-976B6F84FEC9}" dt="2021-02-23T21:09:06.235" v="215" actId="164"/>
          <ac:spMkLst>
            <pc:docMk/>
            <pc:sldMk cId="4189042094" sldId="363"/>
            <ac:spMk id="35" creationId="{7AD64B8C-9180-4F7D-B4B4-15479F7FB8A4}"/>
          </ac:spMkLst>
        </pc:spChg>
        <pc:spChg chg="add mod">
          <ac:chgData name="Jaime Pavlich-Mariscal" userId="7426784309601acb" providerId="LiveId" clId="{25DC0E61-A757-4DB2-B3AE-976B6F84FEC9}" dt="2021-02-23T21:09:06.235" v="215" actId="164"/>
          <ac:spMkLst>
            <pc:docMk/>
            <pc:sldMk cId="4189042094" sldId="363"/>
            <ac:spMk id="36" creationId="{44843ABA-C098-47B3-9B02-3F6DE6983529}"/>
          </ac:spMkLst>
        </pc:spChg>
        <pc:spChg chg="add mod">
          <ac:chgData name="Jaime Pavlich-Mariscal" userId="7426784309601acb" providerId="LiveId" clId="{25DC0E61-A757-4DB2-B3AE-976B6F84FEC9}" dt="2021-02-23T21:09:06.235" v="215" actId="164"/>
          <ac:spMkLst>
            <pc:docMk/>
            <pc:sldMk cId="4189042094" sldId="363"/>
            <ac:spMk id="37" creationId="{43293282-67EA-4E90-82A6-15F1B0979406}"/>
          </ac:spMkLst>
        </pc:spChg>
        <pc:spChg chg="add mod">
          <ac:chgData name="Jaime Pavlich-Mariscal" userId="7426784309601acb" providerId="LiveId" clId="{25DC0E61-A757-4DB2-B3AE-976B6F84FEC9}" dt="2021-02-23T21:12:13.672" v="251" actId="1076"/>
          <ac:spMkLst>
            <pc:docMk/>
            <pc:sldMk cId="4189042094" sldId="363"/>
            <ac:spMk id="39" creationId="{A275EFF5-14FC-4032-9758-44C6BF45B835}"/>
          </ac:spMkLst>
        </pc:spChg>
        <pc:spChg chg="add mod">
          <ac:chgData name="Jaime Pavlich-Mariscal" userId="7426784309601acb" providerId="LiveId" clId="{25DC0E61-A757-4DB2-B3AE-976B6F84FEC9}" dt="2021-02-23T21:12:18.389" v="252" actId="20577"/>
          <ac:spMkLst>
            <pc:docMk/>
            <pc:sldMk cId="4189042094" sldId="363"/>
            <ac:spMk id="42" creationId="{EE8AF096-697C-43FF-9BB5-E74A34C00DCC}"/>
          </ac:spMkLst>
        </pc:spChg>
        <pc:grpChg chg="add mod">
          <ac:chgData name="Jaime Pavlich-Mariscal" userId="7426784309601acb" providerId="LiveId" clId="{25DC0E61-A757-4DB2-B3AE-976B6F84FEC9}" dt="2021-02-23T21:09:06.235" v="215" actId="164"/>
          <ac:grpSpMkLst>
            <pc:docMk/>
            <pc:sldMk cId="4189042094" sldId="363"/>
            <ac:grpSpMk id="34" creationId="{3C28C42C-C1C0-41B5-9DBE-D0999C5CA748}"/>
          </ac:grpSpMkLst>
        </pc:grpChg>
        <pc:grpChg chg="add mod">
          <ac:chgData name="Jaime Pavlich-Mariscal" userId="7426784309601acb" providerId="LiveId" clId="{25DC0E61-A757-4DB2-B3AE-976B6F84FEC9}" dt="2021-02-23T21:09:06.235" v="215" actId="164"/>
          <ac:grpSpMkLst>
            <pc:docMk/>
            <pc:sldMk cId="4189042094" sldId="363"/>
            <ac:grpSpMk id="38" creationId="{82829AA9-56CC-4875-BE29-4B4F8161F912}"/>
          </ac:grpSpMkLst>
        </pc:grpChg>
        <pc:picChg chg="add">
          <ac:chgData name="Jaime Pavlich-Mariscal" userId="7426784309601acb" providerId="LiveId" clId="{25DC0E61-A757-4DB2-B3AE-976B6F84FEC9}" dt="2021-02-23T21:04:30.902" v="154"/>
          <ac:picMkLst>
            <pc:docMk/>
            <pc:sldMk cId="4189042094" sldId="363"/>
            <ac:picMk id="15" creationId="{55F1A0C1-8D90-4138-BC8D-14AE47534A92}"/>
          </ac:picMkLst>
        </pc:picChg>
        <pc:cxnChg chg="add mod">
          <ac:chgData name="Jaime Pavlich-Mariscal" userId="7426784309601acb" providerId="LiveId" clId="{25DC0E61-A757-4DB2-B3AE-976B6F84FEC9}" dt="2021-02-23T21:10:00.768" v="224" actId="13822"/>
          <ac:cxnSpMkLst>
            <pc:docMk/>
            <pc:sldMk cId="4189042094" sldId="363"/>
            <ac:cxnSpMk id="22" creationId="{EEAC09D2-4A00-4896-9C81-8AA3844EA2F1}"/>
          </ac:cxnSpMkLst>
        </pc:cxnChg>
        <pc:cxnChg chg="add mod">
          <ac:chgData name="Jaime Pavlich-Mariscal" userId="7426784309601acb" providerId="LiveId" clId="{25DC0E61-A757-4DB2-B3AE-976B6F84FEC9}" dt="2021-02-23T21:10:00.768" v="224" actId="13822"/>
          <ac:cxnSpMkLst>
            <pc:docMk/>
            <pc:sldMk cId="4189042094" sldId="363"/>
            <ac:cxnSpMk id="24" creationId="{2CF79BD7-3361-4897-A2D5-7407BF51C65F}"/>
          </ac:cxnSpMkLst>
        </pc:cxnChg>
        <pc:cxnChg chg="add mod">
          <ac:chgData name="Jaime Pavlich-Mariscal" userId="7426784309601acb" providerId="LiveId" clId="{25DC0E61-A757-4DB2-B3AE-976B6F84FEC9}" dt="2021-02-23T21:12:05.882" v="250" actId="1076"/>
          <ac:cxnSpMkLst>
            <pc:docMk/>
            <pc:sldMk cId="4189042094" sldId="363"/>
            <ac:cxnSpMk id="26" creationId="{5D63EC78-806B-4ED8-8B6A-B554D7DAB371}"/>
          </ac:cxnSpMkLst>
        </pc:cxnChg>
        <pc:cxnChg chg="add mod">
          <ac:chgData name="Jaime Pavlich-Mariscal" userId="7426784309601acb" providerId="LiveId" clId="{25DC0E61-A757-4DB2-B3AE-976B6F84FEC9}" dt="2021-02-23T21:11:11.459" v="228" actId="13822"/>
          <ac:cxnSpMkLst>
            <pc:docMk/>
            <pc:sldMk cId="4189042094" sldId="363"/>
            <ac:cxnSpMk id="29" creationId="{64DC565D-713F-480D-9D9E-907C6B3B0505}"/>
          </ac:cxnSpMkLst>
        </pc:cxnChg>
        <pc:cxnChg chg="add mod">
          <ac:chgData name="Jaime Pavlich-Mariscal" userId="7426784309601acb" providerId="LiveId" clId="{25DC0E61-A757-4DB2-B3AE-976B6F84FEC9}" dt="2021-02-23T21:11:11.459" v="228" actId="13822"/>
          <ac:cxnSpMkLst>
            <pc:docMk/>
            <pc:sldMk cId="4189042094" sldId="363"/>
            <ac:cxnSpMk id="31" creationId="{EFF16BB1-386A-4404-A59C-00E9B197A757}"/>
          </ac:cxnSpMkLst>
        </pc:cxnChg>
        <pc:cxnChg chg="add mod">
          <ac:chgData name="Jaime Pavlich-Mariscal" userId="7426784309601acb" providerId="LiveId" clId="{25DC0E61-A757-4DB2-B3AE-976B6F84FEC9}" dt="2021-02-23T21:11:11.459" v="228" actId="13822"/>
          <ac:cxnSpMkLst>
            <pc:docMk/>
            <pc:sldMk cId="4189042094" sldId="363"/>
            <ac:cxnSpMk id="33" creationId="{2C4B48DB-863F-4220-9D28-F82D47446B0B}"/>
          </ac:cxnSpMkLst>
        </pc:cxnChg>
        <pc:cxnChg chg="add mod">
          <ac:chgData name="Jaime Pavlich-Mariscal" userId="7426784309601acb" providerId="LiveId" clId="{25DC0E61-A757-4DB2-B3AE-976B6F84FEC9}" dt="2021-02-23T21:10:18.232" v="225"/>
          <ac:cxnSpMkLst>
            <pc:docMk/>
            <pc:sldMk cId="4189042094" sldId="363"/>
            <ac:cxnSpMk id="41" creationId="{F9C096A0-F1BE-49C9-AD81-4BE2E8D0EE4C}"/>
          </ac:cxnSpMkLst>
        </pc:cxnChg>
      </pc:sldChg>
      <pc:sldChg chg="addSp delSp modSp new mod">
        <pc:chgData name="Jaime Pavlich-Mariscal" userId="7426784309601acb" providerId="LiveId" clId="{25DC0E61-A757-4DB2-B3AE-976B6F84FEC9}" dt="2021-02-23T21:34:02.026" v="554" actId="1076"/>
        <pc:sldMkLst>
          <pc:docMk/>
          <pc:sldMk cId="2714214783" sldId="364"/>
        </pc:sldMkLst>
        <pc:spChg chg="mod">
          <ac:chgData name="Jaime Pavlich-Mariscal" userId="7426784309601acb" providerId="LiveId" clId="{25DC0E61-A757-4DB2-B3AE-976B6F84FEC9}" dt="2021-02-23T21:33:57.879" v="553" actId="20577"/>
          <ac:spMkLst>
            <pc:docMk/>
            <pc:sldMk cId="2714214783" sldId="364"/>
            <ac:spMk id="2" creationId="{8FF137FE-6482-40ED-B4E9-330F2F94AA02}"/>
          </ac:spMkLst>
        </pc:spChg>
        <pc:spChg chg="add mod">
          <ac:chgData name="Jaime Pavlich-Mariscal" userId="7426784309601acb" providerId="LiveId" clId="{25DC0E61-A757-4DB2-B3AE-976B6F84FEC9}" dt="2021-02-23T21:34:02.026" v="554" actId="1076"/>
          <ac:spMkLst>
            <pc:docMk/>
            <pc:sldMk cId="2714214783" sldId="364"/>
            <ac:spMk id="3" creationId="{958186DF-CC37-4947-AD00-063E0692EB42}"/>
          </ac:spMkLst>
        </pc:spChg>
        <pc:spChg chg="add mod">
          <ac:chgData name="Jaime Pavlich-Mariscal" userId="7426784309601acb" providerId="LiveId" clId="{25DC0E61-A757-4DB2-B3AE-976B6F84FEC9}" dt="2021-02-23T21:34:02.026" v="554" actId="1076"/>
          <ac:spMkLst>
            <pc:docMk/>
            <pc:sldMk cId="2714214783" sldId="364"/>
            <ac:spMk id="4" creationId="{7AF75D57-C98F-4430-8867-B6492905E835}"/>
          </ac:spMkLst>
        </pc:spChg>
        <pc:spChg chg="add mod">
          <ac:chgData name="Jaime Pavlich-Mariscal" userId="7426784309601acb" providerId="LiveId" clId="{25DC0E61-A757-4DB2-B3AE-976B6F84FEC9}" dt="2021-02-23T21:34:02.026" v="554" actId="1076"/>
          <ac:spMkLst>
            <pc:docMk/>
            <pc:sldMk cId="2714214783" sldId="364"/>
            <ac:spMk id="5" creationId="{5C7A5732-06CB-4C29-B3FF-6E52AC6BAB42}"/>
          </ac:spMkLst>
        </pc:spChg>
        <pc:spChg chg="add mod">
          <ac:chgData name="Jaime Pavlich-Mariscal" userId="7426784309601acb" providerId="LiveId" clId="{25DC0E61-A757-4DB2-B3AE-976B6F84FEC9}" dt="2021-02-23T21:34:02.026" v="554" actId="1076"/>
          <ac:spMkLst>
            <pc:docMk/>
            <pc:sldMk cId="2714214783" sldId="364"/>
            <ac:spMk id="6" creationId="{14123B26-2839-4B10-AF94-F00DA1755289}"/>
          </ac:spMkLst>
        </pc:spChg>
        <pc:spChg chg="add mod">
          <ac:chgData name="Jaime Pavlich-Mariscal" userId="7426784309601acb" providerId="LiveId" clId="{25DC0E61-A757-4DB2-B3AE-976B6F84FEC9}" dt="2021-02-23T21:34:02.026" v="554" actId="1076"/>
          <ac:spMkLst>
            <pc:docMk/>
            <pc:sldMk cId="2714214783" sldId="364"/>
            <ac:spMk id="10" creationId="{ED9F3D95-367E-401C-A39A-BB6716C174C0}"/>
          </ac:spMkLst>
        </pc:spChg>
        <pc:spChg chg="add mod">
          <ac:chgData name="Jaime Pavlich-Mariscal" userId="7426784309601acb" providerId="LiveId" clId="{25DC0E61-A757-4DB2-B3AE-976B6F84FEC9}" dt="2021-02-23T21:34:02.026" v="554" actId="1076"/>
          <ac:spMkLst>
            <pc:docMk/>
            <pc:sldMk cId="2714214783" sldId="364"/>
            <ac:spMk id="11" creationId="{F04A356F-129E-40C4-ABCF-19E265BD1EE2}"/>
          </ac:spMkLst>
        </pc:spChg>
        <pc:spChg chg="add mod">
          <ac:chgData name="Jaime Pavlich-Mariscal" userId="7426784309601acb" providerId="LiveId" clId="{25DC0E61-A757-4DB2-B3AE-976B6F84FEC9}" dt="2021-02-23T21:34:02.026" v="554" actId="1076"/>
          <ac:spMkLst>
            <pc:docMk/>
            <pc:sldMk cId="2714214783" sldId="364"/>
            <ac:spMk id="12" creationId="{47FF8BAA-E172-4C62-A0C7-2AA54D788E57}"/>
          </ac:spMkLst>
        </pc:spChg>
        <pc:spChg chg="add del mod">
          <ac:chgData name="Jaime Pavlich-Mariscal" userId="7426784309601acb" providerId="LiveId" clId="{25DC0E61-A757-4DB2-B3AE-976B6F84FEC9}" dt="2021-02-23T21:33:38.190" v="525" actId="21"/>
          <ac:spMkLst>
            <pc:docMk/>
            <pc:sldMk cId="2714214783" sldId="364"/>
            <ac:spMk id="13" creationId="{C38A1A0A-0DAA-4627-A463-76A88C891A55}"/>
          </ac:spMkLst>
        </pc:spChg>
        <pc:spChg chg="add mod">
          <ac:chgData name="Jaime Pavlich-Mariscal" userId="7426784309601acb" providerId="LiveId" clId="{25DC0E61-A757-4DB2-B3AE-976B6F84FEC9}" dt="2021-02-23T21:32:29.680" v="511" actId="571"/>
          <ac:spMkLst>
            <pc:docMk/>
            <pc:sldMk cId="2714214783" sldId="364"/>
            <ac:spMk id="14" creationId="{4C4DC696-AB5A-4AFB-8AB4-3FE5C6DFB71E}"/>
          </ac:spMkLst>
        </pc:spChg>
        <pc:spChg chg="add mod">
          <ac:chgData name="Jaime Pavlich-Mariscal" userId="7426784309601acb" providerId="LiveId" clId="{25DC0E61-A757-4DB2-B3AE-976B6F84FEC9}" dt="2021-02-23T21:32:29.680" v="511" actId="571"/>
          <ac:spMkLst>
            <pc:docMk/>
            <pc:sldMk cId="2714214783" sldId="364"/>
            <ac:spMk id="15" creationId="{19323F0C-F7F1-4E55-82EB-2874EAE37590}"/>
          </ac:spMkLst>
        </pc:spChg>
        <pc:spChg chg="add del mod">
          <ac:chgData name="Jaime Pavlich-Mariscal" userId="7426784309601acb" providerId="LiveId" clId="{25DC0E61-A757-4DB2-B3AE-976B6F84FEC9}" dt="2021-02-23T21:33:38.190" v="525" actId="21"/>
          <ac:spMkLst>
            <pc:docMk/>
            <pc:sldMk cId="2714214783" sldId="364"/>
            <ac:spMk id="16" creationId="{1B7899AC-E989-4ED9-A6BE-5E7DD7022320}"/>
          </ac:spMkLst>
        </pc:spChg>
        <pc:spChg chg="add del mod">
          <ac:chgData name="Jaime Pavlich-Mariscal" userId="7426784309601acb" providerId="LiveId" clId="{25DC0E61-A757-4DB2-B3AE-976B6F84FEC9}" dt="2021-02-23T21:33:36.584" v="524"/>
          <ac:spMkLst>
            <pc:docMk/>
            <pc:sldMk cId="2714214783" sldId="364"/>
            <ac:spMk id="20" creationId="{214972C7-6E41-4C18-9C79-81B761CE82D7}"/>
          </ac:spMkLst>
        </pc:spChg>
        <pc:spChg chg="add del mod">
          <ac:chgData name="Jaime Pavlich-Mariscal" userId="7426784309601acb" providerId="LiveId" clId="{25DC0E61-A757-4DB2-B3AE-976B6F84FEC9}" dt="2021-02-23T21:33:38.190" v="525" actId="21"/>
          <ac:spMkLst>
            <pc:docMk/>
            <pc:sldMk cId="2714214783" sldId="364"/>
            <ac:spMk id="21" creationId="{680D440B-A7A7-4AF9-AA58-EDA6599FB896}"/>
          </ac:spMkLst>
        </pc:spChg>
        <pc:cxnChg chg="add mod">
          <ac:chgData name="Jaime Pavlich-Mariscal" userId="7426784309601acb" providerId="LiveId" clId="{25DC0E61-A757-4DB2-B3AE-976B6F84FEC9}" dt="2021-02-23T21:34:02.026" v="554" actId="1076"/>
          <ac:cxnSpMkLst>
            <pc:docMk/>
            <pc:sldMk cId="2714214783" sldId="364"/>
            <ac:cxnSpMk id="8" creationId="{97833C14-6CDC-4E02-9536-0853E0A32B70}"/>
          </ac:cxnSpMkLst>
        </pc:cxnChg>
        <pc:cxnChg chg="add del mod">
          <ac:chgData name="Jaime Pavlich-Mariscal" userId="7426784309601acb" providerId="LiveId" clId="{25DC0E61-A757-4DB2-B3AE-976B6F84FEC9}" dt="2021-02-23T21:33:38.190" v="525" actId="21"/>
          <ac:cxnSpMkLst>
            <pc:docMk/>
            <pc:sldMk cId="2714214783" sldId="364"/>
            <ac:cxnSpMk id="17" creationId="{1E777274-A129-4637-843E-2E18B94CB7A1}"/>
          </ac:cxnSpMkLst>
        </pc:cxnChg>
      </pc:sldChg>
      <pc:sldChg chg="addSp delSp modSp new mod modClrScheme chgLayout">
        <pc:chgData name="Jaime Pavlich-Mariscal" userId="7426784309601acb" providerId="LiveId" clId="{25DC0E61-A757-4DB2-B3AE-976B6F84FEC9}" dt="2021-02-24T15:44:27.978" v="1984" actId="113"/>
        <pc:sldMkLst>
          <pc:docMk/>
          <pc:sldMk cId="3269856905" sldId="365"/>
        </pc:sldMkLst>
        <pc:spChg chg="mod ord">
          <ac:chgData name="Jaime Pavlich-Mariscal" userId="7426784309601acb" providerId="LiveId" clId="{25DC0E61-A757-4DB2-B3AE-976B6F84FEC9}" dt="2021-02-23T21:54:25.715" v="1359" actId="1076"/>
          <ac:spMkLst>
            <pc:docMk/>
            <pc:sldMk cId="3269856905" sldId="365"/>
            <ac:spMk id="2" creationId="{6D2F5F1A-17D9-413A-8D0D-CEA415A674EE}"/>
          </ac:spMkLst>
        </pc:spChg>
        <pc:spChg chg="add mod">
          <ac:chgData name="Jaime Pavlich-Mariscal" userId="7426784309601acb" providerId="LiveId" clId="{25DC0E61-A757-4DB2-B3AE-976B6F84FEC9}" dt="2021-02-23T21:44:39.520" v="1176" actId="1076"/>
          <ac:spMkLst>
            <pc:docMk/>
            <pc:sldMk cId="3269856905" sldId="365"/>
            <ac:spMk id="3" creationId="{936ABE76-2674-49F7-BC10-BC41A7B2A7B0}"/>
          </ac:spMkLst>
        </pc:spChg>
        <pc:spChg chg="add mod">
          <ac:chgData name="Jaime Pavlich-Mariscal" userId="7426784309601acb" providerId="LiveId" clId="{25DC0E61-A757-4DB2-B3AE-976B6F84FEC9}" dt="2021-02-23T21:44:39.520" v="1176" actId="1076"/>
          <ac:spMkLst>
            <pc:docMk/>
            <pc:sldMk cId="3269856905" sldId="365"/>
            <ac:spMk id="4" creationId="{455E03D4-B429-49D7-AFB8-362A76901BE7}"/>
          </ac:spMkLst>
        </pc:spChg>
        <pc:spChg chg="add del mod">
          <ac:chgData name="Jaime Pavlich-Mariscal" userId="7426784309601acb" providerId="LiveId" clId="{25DC0E61-A757-4DB2-B3AE-976B6F84FEC9}" dt="2021-02-24T15:20:50.262" v="1689" actId="478"/>
          <ac:spMkLst>
            <pc:docMk/>
            <pc:sldMk cId="3269856905" sldId="365"/>
            <ac:spMk id="6" creationId="{ECB91E1E-D1A2-4D52-8503-8515014143D7}"/>
          </ac:spMkLst>
        </pc:spChg>
        <pc:spChg chg="add del mod">
          <ac:chgData name="Jaime Pavlich-Mariscal" userId="7426784309601acb" providerId="LiveId" clId="{25DC0E61-A757-4DB2-B3AE-976B6F84FEC9}" dt="2021-02-23T21:35:47.353" v="634"/>
          <ac:spMkLst>
            <pc:docMk/>
            <pc:sldMk cId="3269856905" sldId="365"/>
            <ac:spMk id="8" creationId="{F51F3A1C-2758-4799-8046-E83EC66659F9}"/>
          </ac:spMkLst>
        </pc:spChg>
        <pc:spChg chg="add mod">
          <ac:chgData name="Jaime Pavlich-Mariscal" userId="7426784309601acb" providerId="LiveId" clId="{25DC0E61-A757-4DB2-B3AE-976B6F84FEC9}" dt="2021-02-24T15:39:40.259" v="1949" actId="6549"/>
          <ac:spMkLst>
            <pc:docMk/>
            <pc:sldMk cId="3269856905" sldId="365"/>
            <ac:spMk id="9" creationId="{83B56352-D515-4257-8825-7CE96628F86F}"/>
          </ac:spMkLst>
        </pc:spChg>
        <pc:spChg chg="add del mod">
          <ac:chgData name="Jaime Pavlich-Mariscal" userId="7426784309601acb" providerId="LiveId" clId="{25DC0E61-A757-4DB2-B3AE-976B6F84FEC9}" dt="2021-02-23T21:35:47.353" v="632"/>
          <ac:spMkLst>
            <pc:docMk/>
            <pc:sldMk cId="3269856905" sldId="365"/>
            <ac:spMk id="9" creationId="{BD8FEF4D-E9BD-4EF2-8C1B-8A48397FEAC0}"/>
          </ac:spMkLst>
        </pc:spChg>
        <pc:spChg chg="add mod ord">
          <ac:chgData name="Jaime Pavlich-Mariscal" userId="7426784309601acb" providerId="LiveId" clId="{25DC0E61-A757-4DB2-B3AE-976B6F84FEC9}" dt="2021-02-24T15:44:27.978" v="1984" actId="113"/>
          <ac:spMkLst>
            <pc:docMk/>
            <pc:sldMk cId="3269856905" sldId="365"/>
            <ac:spMk id="10" creationId="{EA01A2DF-D208-4221-A688-FB7CDCF9E7C5}"/>
          </ac:spMkLst>
        </pc:spChg>
        <pc:cxnChg chg="add mod">
          <ac:chgData name="Jaime Pavlich-Mariscal" userId="7426784309601acb" providerId="LiveId" clId="{25DC0E61-A757-4DB2-B3AE-976B6F84FEC9}" dt="2021-02-23T21:44:39.520" v="1176" actId="1076"/>
          <ac:cxnSpMkLst>
            <pc:docMk/>
            <pc:sldMk cId="3269856905" sldId="365"/>
            <ac:cxnSpMk id="5" creationId="{EE83E8A2-DB92-40F3-A3C5-CFA89E29B87C}"/>
          </ac:cxnSpMkLst>
        </pc:cxnChg>
      </pc:sldChg>
      <pc:sldChg chg="addSp delSp modSp new mod modClrScheme chgLayout">
        <pc:chgData name="Jaime Pavlich-Mariscal" userId="7426784309601acb" providerId="LiveId" clId="{25DC0E61-A757-4DB2-B3AE-976B6F84FEC9}" dt="2021-02-23T21:33:54.212" v="546" actId="20577"/>
        <pc:sldMkLst>
          <pc:docMk/>
          <pc:sldMk cId="3992547577" sldId="366"/>
        </pc:sldMkLst>
        <pc:spChg chg="del mod ord">
          <ac:chgData name="Jaime Pavlich-Mariscal" userId="7426784309601acb" providerId="LiveId" clId="{25DC0E61-A757-4DB2-B3AE-976B6F84FEC9}" dt="2021-02-23T21:33:49.318" v="529" actId="700"/>
          <ac:spMkLst>
            <pc:docMk/>
            <pc:sldMk cId="3992547577" sldId="366"/>
            <ac:spMk id="2" creationId="{65A7AF26-24F2-4392-8107-C4873366B0FD}"/>
          </ac:spMkLst>
        </pc:spChg>
        <pc:spChg chg="add mod ord">
          <ac:chgData name="Jaime Pavlich-Mariscal" userId="7426784309601acb" providerId="LiveId" clId="{25DC0E61-A757-4DB2-B3AE-976B6F84FEC9}" dt="2021-02-23T21:33:54.212" v="546" actId="20577"/>
          <ac:spMkLst>
            <pc:docMk/>
            <pc:sldMk cId="3992547577" sldId="366"/>
            <ac:spMk id="3" creationId="{311DC984-7508-425F-9310-0F6628F5CE0A}"/>
          </ac:spMkLst>
        </pc:spChg>
        <pc:spChg chg="add mod ord">
          <ac:chgData name="Jaime Pavlich-Mariscal" userId="7426784309601acb" providerId="LiveId" clId="{25DC0E61-A757-4DB2-B3AE-976B6F84FEC9}" dt="2021-02-23T21:33:49.318" v="529" actId="700"/>
          <ac:spMkLst>
            <pc:docMk/>
            <pc:sldMk cId="3992547577" sldId="366"/>
            <ac:spMk id="4" creationId="{6E66FEB3-48B9-4B13-8BCD-3C7560A86E47}"/>
          </ac:spMkLst>
        </pc:spChg>
      </pc:sldChg>
      <pc:sldChg chg="addSp delSp modSp new mod ord delAnim modAnim">
        <pc:chgData name="Jaime Pavlich-Mariscal" userId="7426784309601acb" providerId="LiveId" clId="{25DC0E61-A757-4DB2-B3AE-976B6F84FEC9}" dt="2021-03-02T16:03:22.830" v="3183"/>
        <pc:sldMkLst>
          <pc:docMk/>
          <pc:sldMk cId="4144368355" sldId="367"/>
        </pc:sldMkLst>
        <pc:spChg chg="mod">
          <ac:chgData name="Jaime Pavlich-Mariscal" userId="7426784309601acb" providerId="LiveId" clId="{25DC0E61-A757-4DB2-B3AE-976B6F84FEC9}" dt="2021-02-23T21:48:45.846" v="1229" actId="20577"/>
          <ac:spMkLst>
            <pc:docMk/>
            <pc:sldMk cId="4144368355" sldId="367"/>
            <ac:spMk id="2" creationId="{FDCB5F54-AEB8-4CCA-8AC2-74324D7B4D0A}"/>
          </ac:spMkLst>
        </pc:spChg>
        <pc:spChg chg="mod">
          <ac:chgData name="Jaime Pavlich-Mariscal" userId="7426784309601acb" providerId="LiveId" clId="{25DC0E61-A757-4DB2-B3AE-976B6F84FEC9}" dt="2021-03-01T22:07:15.076" v="2718" actId="20577"/>
          <ac:spMkLst>
            <pc:docMk/>
            <pc:sldMk cId="4144368355" sldId="367"/>
            <ac:spMk id="3" creationId="{3CE279FD-5E22-4734-BBF8-6515DF973E57}"/>
          </ac:spMkLst>
        </pc:spChg>
        <pc:spChg chg="add mod">
          <ac:chgData name="Jaime Pavlich-Mariscal" userId="7426784309601acb" providerId="LiveId" clId="{25DC0E61-A757-4DB2-B3AE-976B6F84FEC9}" dt="2021-02-23T21:54:43.439" v="1362" actId="14100"/>
          <ac:spMkLst>
            <pc:docMk/>
            <pc:sldMk cId="4144368355" sldId="367"/>
            <ac:spMk id="4" creationId="{82978FDB-81E4-47CC-A2D9-AAF8949B9797}"/>
          </ac:spMkLst>
        </pc:spChg>
        <pc:spChg chg="add mod">
          <ac:chgData name="Jaime Pavlich-Mariscal" userId="7426784309601acb" providerId="LiveId" clId="{25DC0E61-A757-4DB2-B3AE-976B6F84FEC9}" dt="2021-02-23T21:54:43.439" v="1362" actId="14100"/>
          <ac:spMkLst>
            <pc:docMk/>
            <pc:sldMk cId="4144368355" sldId="367"/>
            <ac:spMk id="5" creationId="{C6D4D73C-7F8B-4C01-ADB4-2D855D2CF000}"/>
          </ac:spMkLst>
        </pc:spChg>
        <pc:spChg chg="add mod">
          <ac:chgData name="Jaime Pavlich-Mariscal" userId="7426784309601acb" providerId="LiveId" clId="{25DC0E61-A757-4DB2-B3AE-976B6F84FEC9}" dt="2021-02-23T21:54:43.439" v="1362" actId="14100"/>
          <ac:spMkLst>
            <pc:docMk/>
            <pc:sldMk cId="4144368355" sldId="367"/>
            <ac:spMk id="6" creationId="{5D231F42-93FA-4E8E-9EFC-AD7C6B79FC37}"/>
          </ac:spMkLst>
        </pc:spChg>
        <pc:spChg chg="add mod">
          <ac:chgData name="Jaime Pavlich-Mariscal" userId="7426784309601acb" providerId="LiveId" clId="{25DC0E61-A757-4DB2-B3AE-976B6F84FEC9}" dt="2021-02-23T21:55:08.860" v="1365" actId="14100"/>
          <ac:spMkLst>
            <pc:docMk/>
            <pc:sldMk cId="4144368355" sldId="367"/>
            <ac:spMk id="7" creationId="{4E821B14-3AB4-42A3-88E6-48F8236055CB}"/>
          </ac:spMkLst>
        </pc:spChg>
        <pc:spChg chg="add mod">
          <ac:chgData name="Jaime Pavlich-Mariscal" userId="7426784309601acb" providerId="LiveId" clId="{25DC0E61-A757-4DB2-B3AE-976B6F84FEC9}" dt="2021-02-24T21:36:27.887" v="2622" actId="1076"/>
          <ac:spMkLst>
            <pc:docMk/>
            <pc:sldMk cId="4144368355" sldId="367"/>
            <ac:spMk id="10" creationId="{B687D2DE-2CC8-4089-B02A-7F7AF9176B3D}"/>
          </ac:spMkLst>
        </pc:spChg>
        <pc:spChg chg="add mod">
          <ac:chgData name="Jaime Pavlich-Mariscal" userId="7426784309601acb" providerId="LiveId" clId="{25DC0E61-A757-4DB2-B3AE-976B6F84FEC9}" dt="2021-02-24T21:38:56.372" v="2640" actId="1076"/>
          <ac:spMkLst>
            <pc:docMk/>
            <pc:sldMk cId="4144368355" sldId="367"/>
            <ac:spMk id="17" creationId="{03AD95FA-9385-4407-BE82-A8160D7188A9}"/>
          </ac:spMkLst>
        </pc:spChg>
        <pc:spChg chg="add mod">
          <ac:chgData name="Jaime Pavlich-Mariscal" userId="7426784309601acb" providerId="LiveId" clId="{25DC0E61-A757-4DB2-B3AE-976B6F84FEC9}" dt="2021-02-24T21:37:15.134" v="2634" actId="6549"/>
          <ac:spMkLst>
            <pc:docMk/>
            <pc:sldMk cId="4144368355" sldId="367"/>
            <ac:spMk id="18" creationId="{044EFC59-0E74-46EC-8016-BF38D1EB41E0}"/>
          </ac:spMkLst>
        </pc:spChg>
        <pc:spChg chg="add mod">
          <ac:chgData name="Jaime Pavlich-Mariscal" userId="7426784309601acb" providerId="LiveId" clId="{25DC0E61-A757-4DB2-B3AE-976B6F84FEC9}" dt="2021-02-24T15:36:08.447" v="1926" actId="20577"/>
          <ac:spMkLst>
            <pc:docMk/>
            <pc:sldMk cId="4144368355" sldId="367"/>
            <ac:spMk id="19" creationId="{CEC53629-5876-4F4A-A8FE-B6EF285A4B2F}"/>
          </ac:spMkLst>
        </pc:spChg>
        <pc:spChg chg="add mod">
          <ac:chgData name="Jaime Pavlich-Mariscal" userId="7426784309601acb" providerId="LiveId" clId="{25DC0E61-A757-4DB2-B3AE-976B6F84FEC9}" dt="2021-02-24T21:36:27.887" v="2622" actId="1076"/>
          <ac:spMkLst>
            <pc:docMk/>
            <pc:sldMk cId="4144368355" sldId="367"/>
            <ac:spMk id="22" creationId="{98C3594C-67AE-4B2E-BD53-874AE4D33D36}"/>
          </ac:spMkLst>
        </pc:spChg>
        <pc:spChg chg="add del mod">
          <ac:chgData name="Jaime Pavlich-Mariscal" userId="7426784309601acb" providerId="LiveId" clId="{25DC0E61-A757-4DB2-B3AE-976B6F84FEC9}" dt="2021-02-24T15:31:50.653" v="1843" actId="478"/>
          <ac:spMkLst>
            <pc:docMk/>
            <pc:sldMk cId="4144368355" sldId="367"/>
            <ac:spMk id="23" creationId="{2AC0BC8C-7EC5-4D9C-94E5-CBC64533AB63}"/>
          </ac:spMkLst>
        </pc:spChg>
        <pc:spChg chg="add mod">
          <ac:chgData name="Jaime Pavlich-Mariscal" userId="7426784309601acb" providerId="LiveId" clId="{25DC0E61-A757-4DB2-B3AE-976B6F84FEC9}" dt="2021-02-24T15:30:57.971" v="1831" actId="571"/>
          <ac:spMkLst>
            <pc:docMk/>
            <pc:sldMk cId="4144368355" sldId="367"/>
            <ac:spMk id="24" creationId="{3FB130BE-1A96-462C-AB5E-384D380C95A4}"/>
          </ac:spMkLst>
        </pc:spChg>
        <pc:spChg chg="add mod">
          <ac:chgData name="Jaime Pavlich-Mariscal" userId="7426784309601acb" providerId="LiveId" clId="{25DC0E61-A757-4DB2-B3AE-976B6F84FEC9}" dt="2021-02-24T15:30:57.971" v="1831" actId="571"/>
          <ac:spMkLst>
            <pc:docMk/>
            <pc:sldMk cId="4144368355" sldId="367"/>
            <ac:spMk id="25" creationId="{F93F2B15-C336-41B3-B616-95D54BE8F127}"/>
          </ac:spMkLst>
        </pc:spChg>
        <pc:spChg chg="add mod">
          <ac:chgData name="Jaime Pavlich-Mariscal" userId="7426784309601acb" providerId="LiveId" clId="{25DC0E61-A757-4DB2-B3AE-976B6F84FEC9}" dt="2021-02-24T15:31:02.535" v="1833" actId="571"/>
          <ac:spMkLst>
            <pc:docMk/>
            <pc:sldMk cId="4144368355" sldId="367"/>
            <ac:spMk id="26" creationId="{9E2E1502-AF71-439D-836A-99D09BC2B5CB}"/>
          </ac:spMkLst>
        </pc:spChg>
        <pc:spChg chg="add mod">
          <ac:chgData name="Jaime Pavlich-Mariscal" userId="7426784309601acb" providerId="LiveId" clId="{25DC0E61-A757-4DB2-B3AE-976B6F84FEC9}" dt="2021-02-24T21:39:18.208" v="2643" actId="20577"/>
          <ac:spMkLst>
            <pc:docMk/>
            <pc:sldMk cId="4144368355" sldId="367"/>
            <ac:spMk id="27" creationId="{C1204064-6888-464F-9E08-77AB35B95F7C}"/>
          </ac:spMkLst>
        </pc:spChg>
        <pc:spChg chg="add del mod">
          <ac:chgData name="Jaime Pavlich-Mariscal" userId="7426784309601acb" providerId="LiveId" clId="{25DC0E61-A757-4DB2-B3AE-976B6F84FEC9}" dt="2021-02-24T15:25:41.352" v="1758"/>
          <ac:spMkLst>
            <pc:docMk/>
            <pc:sldMk cId="4144368355" sldId="367"/>
            <ac:spMk id="28" creationId="{F8BE3769-C8AE-4740-8B7A-CD2539C98534}"/>
          </ac:spMkLst>
        </pc:spChg>
        <pc:spChg chg="add del mod">
          <ac:chgData name="Jaime Pavlich-Mariscal" userId="7426784309601acb" providerId="LiveId" clId="{25DC0E61-A757-4DB2-B3AE-976B6F84FEC9}" dt="2021-02-24T15:25:41.366" v="1760"/>
          <ac:spMkLst>
            <pc:docMk/>
            <pc:sldMk cId="4144368355" sldId="367"/>
            <ac:spMk id="29" creationId="{5BEDDF80-9EE9-4BB3-869A-5FB6D3E1CBDC}"/>
          </ac:spMkLst>
        </pc:spChg>
        <pc:spChg chg="add del mod">
          <ac:chgData name="Jaime Pavlich-Mariscal" userId="7426784309601acb" providerId="LiveId" clId="{25DC0E61-A757-4DB2-B3AE-976B6F84FEC9}" dt="2021-02-24T15:25:44.007" v="1763"/>
          <ac:spMkLst>
            <pc:docMk/>
            <pc:sldMk cId="4144368355" sldId="367"/>
            <ac:spMk id="30" creationId="{BAC4E638-54E8-462E-A5FB-9AAD1CC1F09D}"/>
          </ac:spMkLst>
        </pc:spChg>
        <pc:spChg chg="add mod">
          <ac:chgData name="Jaime Pavlich-Mariscal" userId="7426784309601acb" providerId="LiveId" clId="{25DC0E61-A757-4DB2-B3AE-976B6F84FEC9}" dt="2021-02-24T15:31:02.535" v="1833" actId="571"/>
          <ac:spMkLst>
            <pc:docMk/>
            <pc:sldMk cId="4144368355" sldId="367"/>
            <ac:spMk id="31" creationId="{A2DBB663-EA4F-4DAD-8114-FD1F4B0ACC53}"/>
          </ac:spMkLst>
        </pc:spChg>
        <pc:spChg chg="add mod">
          <ac:chgData name="Jaime Pavlich-Mariscal" userId="7426784309601acb" providerId="LiveId" clId="{25DC0E61-A757-4DB2-B3AE-976B6F84FEC9}" dt="2021-02-24T21:37:25.719" v="2635" actId="14100"/>
          <ac:spMkLst>
            <pc:docMk/>
            <pc:sldMk cId="4144368355" sldId="367"/>
            <ac:spMk id="32" creationId="{E75FC901-D6BA-4FF0-9D6A-C21B9C13C65B}"/>
          </ac:spMkLst>
        </pc:spChg>
        <pc:spChg chg="add mod">
          <ac:chgData name="Jaime Pavlich-Mariscal" userId="7426784309601acb" providerId="LiveId" clId="{25DC0E61-A757-4DB2-B3AE-976B6F84FEC9}" dt="2021-02-24T21:37:30.815" v="2636" actId="14100"/>
          <ac:spMkLst>
            <pc:docMk/>
            <pc:sldMk cId="4144368355" sldId="367"/>
            <ac:spMk id="33" creationId="{16C5E923-2BCA-4DF5-8A48-1ABCBA4D54F5}"/>
          </ac:spMkLst>
        </pc:spChg>
        <pc:spChg chg="add del mod">
          <ac:chgData name="Jaime Pavlich-Mariscal" userId="7426784309601acb" providerId="LiveId" clId="{25DC0E61-A757-4DB2-B3AE-976B6F84FEC9}" dt="2021-02-24T21:39:07.842" v="2641" actId="478"/>
          <ac:spMkLst>
            <pc:docMk/>
            <pc:sldMk cId="4144368355" sldId="367"/>
            <ac:spMk id="34" creationId="{4EEEB2DB-2D09-418C-914A-2841DAC7D041}"/>
          </ac:spMkLst>
        </pc:spChg>
        <pc:spChg chg="add del mod">
          <ac:chgData name="Jaime Pavlich-Mariscal" userId="7426784309601acb" providerId="LiveId" clId="{25DC0E61-A757-4DB2-B3AE-976B6F84FEC9}" dt="2021-02-24T21:39:09.091" v="2642" actId="478"/>
          <ac:spMkLst>
            <pc:docMk/>
            <pc:sldMk cId="4144368355" sldId="367"/>
            <ac:spMk id="35" creationId="{8FBC1853-0ADD-4BF7-96C8-71B37DC847AC}"/>
          </ac:spMkLst>
        </pc:spChg>
        <pc:cxnChg chg="add mod">
          <ac:chgData name="Jaime Pavlich-Mariscal" userId="7426784309601acb" providerId="LiveId" clId="{25DC0E61-A757-4DB2-B3AE-976B6F84FEC9}" dt="2021-02-23T21:54:43.439" v="1362" actId="14100"/>
          <ac:cxnSpMkLst>
            <pc:docMk/>
            <pc:sldMk cId="4144368355" sldId="367"/>
            <ac:cxnSpMk id="8" creationId="{E8031A06-8D85-4520-AC0B-7AA1E0A6B05D}"/>
          </ac:cxnSpMkLst>
        </pc:cxnChg>
        <pc:cxnChg chg="add mod">
          <ac:chgData name="Jaime Pavlich-Mariscal" userId="7426784309601acb" providerId="LiveId" clId="{25DC0E61-A757-4DB2-B3AE-976B6F84FEC9}" dt="2021-02-23T21:55:21.440" v="1368" actId="14100"/>
          <ac:cxnSpMkLst>
            <pc:docMk/>
            <pc:sldMk cId="4144368355" sldId="367"/>
            <ac:cxnSpMk id="9" creationId="{74CDC704-4B60-4B29-819B-BFFA6A87A3E6}"/>
          </ac:cxnSpMkLst>
        </pc:cxnChg>
        <pc:cxnChg chg="add mod">
          <ac:chgData name="Jaime Pavlich-Mariscal" userId="7426784309601acb" providerId="LiveId" clId="{25DC0E61-A757-4DB2-B3AE-976B6F84FEC9}" dt="2021-02-23T21:55:29.613" v="1371" actId="14100"/>
          <ac:cxnSpMkLst>
            <pc:docMk/>
            <pc:sldMk cId="4144368355" sldId="367"/>
            <ac:cxnSpMk id="12" creationId="{B762C4C4-81E2-49DA-9D7E-B22EF7B9EC5C}"/>
          </ac:cxnSpMkLst>
        </pc:cxnChg>
        <pc:cxnChg chg="add mod">
          <ac:chgData name="Jaime Pavlich-Mariscal" userId="7426784309601acb" providerId="LiveId" clId="{25DC0E61-A757-4DB2-B3AE-976B6F84FEC9}" dt="2021-02-23T21:56:41.767" v="1384" actId="14100"/>
          <ac:cxnSpMkLst>
            <pc:docMk/>
            <pc:sldMk cId="4144368355" sldId="367"/>
            <ac:cxnSpMk id="16" creationId="{2489429C-DADE-4109-901E-E0A789CD0163}"/>
          </ac:cxnSpMkLst>
        </pc:cxnChg>
        <pc:cxnChg chg="add mod">
          <ac:chgData name="Jaime Pavlich-Mariscal" userId="7426784309601acb" providerId="LiveId" clId="{25DC0E61-A757-4DB2-B3AE-976B6F84FEC9}" dt="2021-02-23T21:56:44.457" v="1385" actId="14100"/>
          <ac:cxnSpMkLst>
            <pc:docMk/>
            <pc:sldMk cId="4144368355" sldId="367"/>
            <ac:cxnSpMk id="21" creationId="{7787D0BD-6CA1-474A-ABA0-E34642CE6213}"/>
          </ac:cxnSpMkLst>
        </pc:cxnChg>
      </pc:sldChg>
      <pc:sldChg chg="new del">
        <pc:chgData name="Jaime Pavlich-Mariscal" userId="7426784309601acb" providerId="LiveId" clId="{25DC0E61-A757-4DB2-B3AE-976B6F84FEC9}" dt="2021-02-24T15:23:33.971" v="1751" actId="47"/>
        <pc:sldMkLst>
          <pc:docMk/>
          <pc:sldMk cId="147776511" sldId="368"/>
        </pc:sldMkLst>
      </pc:sldChg>
      <pc:sldChg chg="addSp delSp modSp add mod ord modClrScheme delAnim modAnim chgLayout">
        <pc:chgData name="Jaime Pavlich-Mariscal" userId="7426784309601acb" providerId="LiveId" clId="{25DC0E61-A757-4DB2-B3AE-976B6F84FEC9}" dt="2021-03-02T16:03:22.830" v="3183"/>
        <pc:sldMkLst>
          <pc:docMk/>
          <pc:sldMk cId="1991773397" sldId="368"/>
        </pc:sldMkLst>
        <pc:spChg chg="mod ord">
          <ac:chgData name="Jaime Pavlich-Mariscal" userId="7426784309601acb" providerId="LiveId" clId="{25DC0E61-A757-4DB2-B3AE-976B6F84FEC9}" dt="2021-03-01T21:27:04.164" v="2712" actId="1076"/>
          <ac:spMkLst>
            <pc:docMk/>
            <pc:sldMk cId="1991773397" sldId="368"/>
            <ac:spMk id="2" creationId="{FDCB5F54-AEB8-4CCA-8AC2-74324D7B4D0A}"/>
          </ac:spMkLst>
        </pc:spChg>
        <pc:spChg chg="del">
          <ac:chgData name="Jaime Pavlich-Mariscal" userId="7426784309601acb" providerId="LiveId" clId="{25DC0E61-A757-4DB2-B3AE-976B6F84FEC9}" dt="2021-02-24T15:32:37.331" v="1874" actId="478"/>
          <ac:spMkLst>
            <pc:docMk/>
            <pc:sldMk cId="1991773397" sldId="368"/>
            <ac:spMk id="3" creationId="{3CE279FD-5E22-4734-BBF8-6515DF973E57}"/>
          </ac:spMkLst>
        </pc:spChg>
        <pc:spChg chg="add mod">
          <ac:chgData name="Jaime Pavlich-Mariscal" userId="7426784309601acb" providerId="LiveId" clId="{25DC0E61-A757-4DB2-B3AE-976B6F84FEC9}" dt="2021-03-01T21:26:39.717" v="2706" actId="1076"/>
          <ac:spMkLst>
            <pc:docMk/>
            <pc:sldMk cId="1991773397" sldId="368"/>
            <ac:spMk id="3" creationId="{FC782140-40A1-40F3-A1ED-1A0AC2F1F6CF}"/>
          </ac:spMkLst>
        </pc:spChg>
        <pc:spChg chg="mod">
          <ac:chgData name="Jaime Pavlich-Mariscal" userId="7426784309601acb" providerId="LiveId" clId="{25DC0E61-A757-4DB2-B3AE-976B6F84FEC9}" dt="2021-03-01T21:26:37.466" v="2705" actId="1076"/>
          <ac:spMkLst>
            <pc:docMk/>
            <pc:sldMk cId="1991773397" sldId="368"/>
            <ac:spMk id="4" creationId="{82978FDB-81E4-47CC-A2D9-AAF8949B9797}"/>
          </ac:spMkLst>
        </pc:spChg>
        <pc:spChg chg="mod">
          <ac:chgData name="Jaime Pavlich-Mariscal" userId="7426784309601acb" providerId="LiveId" clId="{25DC0E61-A757-4DB2-B3AE-976B6F84FEC9}" dt="2021-03-01T21:26:37.466" v="2705" actId="1076"/>
          <ac:spMkLst>
            <pc:docMk/>
            <pc:sldMk cId="1991773397" sldId="368"/>
            <ac:spMk id="5" creationId="{C6D4D73C-7F8B-4C01-ADB4-2D855D2CF000}"/>
          </ac:spMkLst>
        </pc:spChg>
        <pc:spChg chg="mod">
          <ac:chgData name="Jaime Pavlich-Mariscal" userId="7426784309601acb" providerId="LiveId" clId="{25DC0E61-A757-4DB2-B3AE-976B6F84FEC9}" dt="2021-03-01T21:26:37.466" v="2705" actId="1076"/>
          <ac:spMkLst>
            <pc:docMk/>
            <pc:sldMk cId="1991773397" sldId="368"/>
            <ac:spMk id="6" creationId="{5D231F42-93FA-4E8E-9EFC-AD7C6B79FC37}"/>
          </ac:spMkLst>
        </pc:spChg>
        <pc:spChg chg="mod">
          <ac:chgData name="Jaime Pavlich-Mariscal" userId="7426784309601acb" providerId="LiveId" clId="{25DC0E61-A757-4DB2-B3AE-976B6F84FEC9}" dt="2021-03-01T21:26:37.466" v="2705" actId="1076"/>
          <ac:spMkLst>
            <pc:docMk/>
            <pc:sldMk cId="1991773397" sldId="368"/>
            <ac:spMk id="7" creationId="{4E821B14-3AB4-42A3-88E6-48F8236055CB}"/>
          </ac:spMkLst>
        </pc:spChg>
        <pc:spChg chg="del">
          <ac:chgData name="Jaime Pavlich-Mariscal" userId="7426784309601acb" providerId="LiveId" clId="{25DC0E61-A757-4DB2-B3AE-976B6F84FEC9}" dt="2021-02-24T15:32:47.953" v="1876" actId="478"/>
          <ac:spMkLst>
            <pc:docMk/>
            <pc:sldMk cId="1991773397" sldId="368"/>
            <ac:spMk id="10" creationId="{B687D2DE-2CC8-4089-B02A-7F7AF9176B3D}"/>
          </ac:spMkLst>
        </pc:spChg>
        <pc:spChg chg="add del mod">
          <ac:chgData name="Jaime Pavlich-Mariscal" userId="7426784309601acb" providerId="LiveId" clId="{25DC0E61-A757-4DB2-B3AE-976B6F84FEC9}" dt="2021-02-24T15:32:39.739" v="1875" actId="700"/>
          <ac:spMkLst>
            <pc:docMk/>
            <pc:sldMk cId="1991773397" sldId="368"/>
            <ac:spMk id="13" creationId="{B3BAF970-8CCB-4738-B205-AF6FF284EA24}"/>
          </ac:spMkLst>
        </pc:spChg>
        <pc:spChg chg="del mod">
          <ac:chgData name="Jaime Pavlich-Mariscal" userId="7426784309601acb" providerId="LiveId" clId="{25DC0E61-A757-4DB2-B3AE-976B6F84FEC9}" dt="2021-02-24T21:41:43.084" v="2649" actId="478"/>
          <ac:spMkLst>
            <pc:docMk/>
            <pc:sldMk cId="1991773397" sldId="368"/>
            <ac:spMk id="17" creationId="{03AD95FA-9385-4407-BE82-A8160D7188A9}"/>
          </ac:spMkLst>
        </pc:spChg>
        <pc:spChg chg="mod">
          <ac:chgData name="Jaime Pavlich-Mariscal" userId="7426784309601acb" providerId="LiveId" clId="{25DC0E61-A757-4DB2-B3AE-976B6F84FEC9}" dt="2021-03-01T21:26:37.466" v="2705" actId="1076"/>
          <ac:spMkLst>
            <pc:docMk/>
            <pc:sldMk cId="1991773397" sldId="368"/>
            <ac:spMk id="18" creationId="{044EFC59-0E74-46EC-8016-BF38D1EB41E0}"/>
          </ac:spMkLst>
        </pc:spChg>
        <pc:spChg chg="mod">
          <ac:chgData name="Jaime Pavlich-Mariscal" userId="7426784309601acb" providerId="LiveId" clId="{25DC0E61-A757-4DB2-B3AE-976B6F84FEC9}" dt="2021-03-01T21:26:37.466" v="2705" actId="1076"/>
          <ac:spMkLst>
            <pc:docMk/>
            <pc:sldMk cId="1991773397" sldId="368"/>
            <ac:spMk id="19" creationId="{CEC53629-5876-4F4A-A8FE-B6EF285A4B2F}"/>
          </ac:spMkLst>
        </pc:spChg>
        <pc:spChg chg="add mod">
          <ac:chgData name="Jaime Pavlich-Mariscal" userId="7426784309601acb" providerId="LiveId" clId="{25DC0E61-A757-4DB2-B3AE-976B6F84FEC9}" dt="2021-03-01T21:26:37.466" v="2705" actId="1076"/>
          <ac:spMkLst>
            <pc:docMk/>
            <pc:sldMk cId="1991773397" sldId="368"/>
            <ac:spMk id="20" creationId="{297370C1-6928-4399-B617-289143344CA7}"/>
          </ac:spMkLst>
        </pc:spChg>
        <pc:spChg chg="add mod">
          <ac:chgData name="Jaime Pavlich-Mariscal" userId="7426784309601acb" providerId="LiveId" clId="{25DC0E61-A757-4DB2-B3AE-976B6F84FEC9}" dt="2021-03-01T21:26:49.952" v="2707" actId="1076"/>
          <ac:spMkLst>
            <pc:docMk/>
            <pc:sldMk cId="1991773397" sldId="368"/>
            <ac:spMk id="22" creationId="{88B6BE3E-4DE1-4E09-9F06-1F969052FA99}"/>
          </ac:spMkLst>
        </pc:spChg>
        <pc:spChg chg="del">
          <ac:chgData name="Jaime Pavlich-Mariscal" userId="7426784309601acb" providerId="LiveId" clId="{25DC0E61-A757-4DB2-B3AE-976B6F84FEC9}" dt="2021-02-24T15:32:47.953" v="1876" actId="478"/>
          <ac:spMkLst>
            <pc:docMk/>
            <pc:sldMk cId="1991773397" sldId="368"/>
            <ac:spMk id="22" creationId="{98C3594C-67AE-4B2E-BD53-874AE4D33D36}"/>
          </ac:spMkLst>
        </pc:spChg>
        <pc:spChg chg="add mod">
          <ac:chgData name="Jaime Pavlich-Mariscal" userId="7426784309601acb" providerId="LiveId" clId="{25DC0E61-A757-4DB2-B3AE-976B6F84FEC9}" dt="2021-03-01T21:26:49.952" v="2707" actId="1076"/>
          <ac:spMkLst>
            <pc:docMk/>
            <pc:sldMk cId="1991773397" sldId="368"/>
            <ac:spMk id="23" creationId="{EC6698E5-9E58-4B1C-B780-514F7792E8FD}"/>
          </ac:spMkLst>
        </pc:spChg>
        <pc:spChg chg="add mod">
          <ac:chgData name="Jaime Pavlich-Mariscal" userId="7426784309601acb" providerId="LiveId" clId="{25DC0E61-A757-4DB2-B3AE-976B6F84FEC9}" dt="2021-03-01T21:26:49.952" v="2707" actId="1076"/>
          <ac:spMkLst>
            <pc:docMk/>
            <pc:sldMk cId="1991773397" sldId="368"/>
            <ac:spMk id="24" creationId="{54D5D5C1-4673-4EBF-9F9B-8274FE95774C}"/>
          </ac:spMkLst>
        </pc:spChg>
        <pc:spChg chg="add mod">
          <ac:chgData name="Jaime Pavlich-Mariscal" userId="7426784309601acb" providerId="LiveId" clId="{25DC0E61-A757-4DB2-B3AE-976B6F84FEC9}" dt="2021-03-01T21:26:49.952" v="2707" actId="1076"/>
          <ac:spMkLst>
            <pc:docMk/>
            <pc:sldMk cId="1991773397" sldId="368"/>
            <ac:spMk id="25" creationId="{2EAD22BD-A4D2-49F7-8D08-06776B6E08C0}"/>
          </ac:spMkLst>
        </pc:spChg>
        <pc:spChg chg="mod">
          <ac:chgData name="Jaime Pavlich-Mariscal" userId="7426784309601acb" providerId="LiveId" clId="{25DC0E61-A757-4DB2-B3AE-976B6F84FEC9}" dt="2021-03-01T22:13:19.304" v="2817" actId="20577"/>
          <ac:spMkLst>
            <pc:docMk/>
            <pc:sldMk cId="1991773397" sldId="368"/>
            <ac:spMk id="27" creationId="{C1204064-6888-464F-9E08-77AB35B95F7C}"/>
          </ac:spMkLst>
        </pc:spChg>
        <pc:spChg chg="add mod">
          <ac:chgData name="Jaime Pavlich-Mariscal" userId="7426784309601acb" providerId="LiveId" clId="{25DC0E61-A757-4DB2-B3AE-976B6F84FEC9}" dt="2021-03-01T22:13:02.736" v="2812" actId="20577"/>
          <ac:spMkLst>
            <pc:docMk/>
            <pc:sldMk cId="1991773397" sldId="368"/>
            <ac:spMk id="32" creationId="{2412A8BA-8891-48B0-87DA-7541B54D5587}"/>
          </ac:spMkLst>
        </pc:spChg>
        <pc:spChg chg="del">
          <ac:chgData name="Jaime Pavlich-Mariscal" userId="7426784309601acb" providerId="LiveId" clId="{25DC0E61-A757-4DB2-B3AE-976B6F84FEC9}" dt="2021-02-24T15:32:47.953" v="1876" actId="478"/>
          <ac:spMkLst>
            <pc:docMk/>
            <pc:sldMk cId="1991773397" sldId="368"/>
            <ac:spMk id="32" creationId="{E75FC901-D6BA-4FF0-9D6A-C21B9C13C65B}"/>
          </ac:spMkLst>
        </pc:spChg>
        <pc:spChg chg="del">
          <ac:chgData name="Jaime Pavlich-Mariscal" userId="7426784309601acb" providerId="LiveId" clId="{25DC0E61-A757-4DB2-B3AE-976B6F84FEC9}" dt="2021-02-24T15:32:47.953" v="1876" actId="478"/>
          <ac:spMkLst>
            <pc:docMk/>
            <pc:sldMk cId="1991773397" sldId="368"/>
            <ac:spMk id="33" creationId="{16C5E923-2BCA-4DF5-8A48-1ABCBA4D54F5}"/>
          </ac:spMkLst>
        </pc:spChg>
        <pc:spChg chg="add mod">
          <ac:chgData name="Jaime Pavlich-Mariscal" userId="7426784309601acb" providerId="LiveId" clId="{25DC0E61-A757-4DB2-B3AE-976B6F84FEC9}" dt="2021-03-01T22:13:11.348" v="2815" actId="20577"/>
          <ac:spMkLst>
            <pc:docMk/>
            <pc:sldMk cId="1991773397" sldId="368"/>
            <ac:spMk id="33" creationId="{47905B01-C9CE-4899-AAC3-1A691E602EC7}"/>
          </ac:spMkLst>
        </pc:spChg>
        <pc:spChg chg="add mod">
          <ac:chgData name="Jaime Pavlich-Mariscal" userId="7426784309601acb" providerId="LiveId" clId="{25DC0E61-A757-4DB2-B3AE-976B6F84FEC9}" dt="2021-03-01T21:26:49.952" v="2707" actId="1076"/>
          <ac:spMkLst>
            <pc:docMk/>
            <pc:sldMk cId="1991773397" sldId="368"/>
            <ac:spMk id="34" creationId="{04D56902-11C3-42A4-A8C7-184961AD286A}"/>
          </ac:spMkLst>
        </pc:spChg>
        <pc:spChg chg="del">
          <ac:chgData name="Jaime Pavlich-Mariscal" userId="7426784309601acb" providerId="LiveId" clId="{25DC0E61-A757-4DB2-B3AE-976B6F84FEC9}" dt="2021-02-24T15:32:47.953" v="1876" actId="478"/>
          <ac:spMkLst>
            <pc:docMk/>
            <pc:sldMk cId="1991773397" sldId="368"/>
            <ac:spMk id="34" creationId="{4EEEB2DB-2D09-418C-914A-2841DAC7D041}"/>
          </ac:spMkLst>
        </pc:spChg>
        <pc:spChg chg="add mod">
          <ac:chgData name="Jaime Pavlich-Mariscal" userId="7426784309601acb" providerId="LiveId" clId="{25DC0E61-A757-4DB2-B3AE-976B6F84FEC9}" dt="2021-03-01T21:26:49.952" v="2707" actId="1076"/>
          <ac:spMkLst>
            <pc:docMk/>
            <pc:sldMk cId="1991773397" sldId="368"/>
            <ac:spMk id="35" creationId="{70D7464A-BF08-4A4C-A042-41BD891E83B7}"/>
          </ac:spMkLst>
        </pc:spChg>
        <pc:spChg chg="del">
          <ac:chgData name="Jaime Pavlich-Mariscal" userId="7426784309601acb" providerId="LiveId" clId="{25DC0E61-A757-4DB2-B3AE-976B6F84FEC9}" dt="2021-02-24T15:32:47.953" v="1876" actId="478"/>
          <ac:spMkLst>
            <pc:docMk/>
            <pc:sldMk cId="1991773397" sldId="368"/>
            <ac:spMk id="35" creationId="{8FBC1853-0ADD-4BF7-96C8-71B37DC847AC}"/>
          </ac:spMkLst>
        </pc:spChg>
        <pc:spChg chg="add mod">
          <ac:chgData name="Jaime Pavlich-Mariscal" userId="7426784309601acb" providerId="LiveId" clId="{25DC0E61-A757-4DB2-B3AE-976B6F84FEC9}" dt="2021-03-01T21:26:57.300" v="2709" actId="1076"/>
          <ac:spMkLst>
            <pc:docMk/>
            <pc:sldMk cId="1991773397" sldId="368"/>
            <ac:spMk id="36" creationId="{D0540336-85EC-49ED-9411-6F6D9098B404}"/>
          </ac:spMkLst>
        </pc:spChg>
        <pc:spChg chg="add mod">
          <ac:chgData name="Jaime Pavlich-Mariscal" userId="7426784309601acb" providerId="LiveId" clId="{25DC0E61-A757-4DB2-B3AE-976B6F84FEC9}" dt="2021-03-01T21:26:57.300" v="2709" actId="1076"/>
          <ac:spMkLst>
            <pc:docMk/>
            <pc:sldMk cId="1991773397" sldId="368"/>
            <ac:spMk id="37" creationId="{2AC78086-4198-49E7-8CCE-95BEFC82A5AE}"/>
          </ac:spMkLst>
        </pc:spChg>
        <pc:spChg chg="add mod">
          <ac:chgData name="Jaime Pavlich-Mariscal" userId="7426784309601acb" providerId="LiveId" clId="{25DC0E61-A757-4DB2-B3AE-976B6F84FEC9}" dt="2021-03-01T21:26:57.300" v="2709" actId="1076"/>
          <ac:spMkLst>
            <pc:docMk/>
            <pc:sldMk cId="1991773397" sldId="368"/>
            <ac:spMk id="38" creationId="{E28098BA-D67C-4F35-878B-0E56E078CB9D}"/>
          </ac:spMkLst>
        </pc:spChg>
        <pc:spChg chg="add mod">
          <ac:chgData name="Jaime Pavlich-Mariscal" userId="7426784309601acb" providerId="LiveId" clId="{25DC0E61-A757-4DB2-B3AE-976B6F84FEC9}" dt="2021-03-01T21:26:57.300" v="2709" actId="1076"/>
          <ac:spMkLst>
            <pc:docMk/>
            <pc:sldMk cId="1991773397" sldId="368"/>
            <ac:spMk id="39" creationId="{7AB55A7E-08BF-46E3-B043-E70C37D78507}"/>
          </ac:spMkLst>
        </pc:spChg>
        <pc:spChg chg="add mod">
          <ac:chgData name="Jaime Pavlich-Mariscal" userId="7426784309601acb" providerId="LiveId" clId="{25DC0E61-A757-4DB2-B3AE-976B6F84FEC9}" dt="2021-03-01T21:26:57.300" v="2709" actId="1076"/>
          <ac:spMkLst>
            <pc:docMk/>
            <pc:sldMk cId="1991773397" sldId="368"/>
            <ac:spMk id="45" creationId="{18609C08-2695-4334-B9B7-6C371FD795A6}"/>
          </ac:spMkLst>
        </pc:spChg>
        <pc:spChg chg="add mod">
          <ac:chgData name="Jaime Pavlich-Mariscal" userId="7426784309601acb" providerId="LiveId" clId="{25DC0E61-A757-4DB2-B3AE-976B6F84FEC9}" dt="2021-03-01T21:26:57.300" v="2709" actId="1076"/>
          <ac:spMkLst>
            <pc:docMk/>
            <pc:sldMk cId="1991773397" sldId="368"/>
            <ac:spMk id="46" creationId="{F11D988E-263D-43F8-A9D8-0FD430EA4461}"/>
          </ac:spMkLst>
        </pc:spChg>
        <pc:spChg chg="add mod">
          <ac:chgData name="Jaime Pavlich-Mariscal" userId="7426784309601acb" providerId="LiveId" clId="{25DC0E61-A757-4DB2-B3AE-976B6F84FEC9}" dt="2021-03-01T21:26:57.300" v="2709" actId="1076"/>
          <ac:spMkLst>
            <pc:docMk/>
            <pc:sldMk cId="1991773397" sldId="368"/>
            <ac:spMk id="47" creationId="{F3A1ECF2-F99D-4DA1-A9BA-5A8A8F51E6AD}"/>
          </ac:spMkLst>
        </pc:spChg>
        <pc:spChg chg="add mod">
          <ac:chgData name="Jaime Pavlich-Mariscal" userId="7426784309601acb" providerId="LiveId" clId="{25DC0E61-A757-4DB2-B3AE-976B6F84FEC9}" dt="2021-03-01T21:26:57.300" v="2709" actId="1076"/>
          <ac:spMkLst>
            <pc:docMk/>
            <pc:sldMk cId="1991773397" sldId="368"/>
            <ac:spMk id="48" creationId="{9234AF7A-17E2-46BF-8EBE-14E1D270E65F}"/>
          </ac:spMkLst>
        </pc:spChg>
        <pc:spChg chg="add del mod">
          <ac:chgData name="Jaime Pavlich-Mariscal" userId="7426784309601acb" providerId="LiveId" clId="{25DC0E61-A757-4DB2-B3AE-976B6F84FEC9}" dt="2021-03-01T21:27:07.273" v="2713" actId="478"/>
          <ac:spMkLst>
            <pc:docMk/>
            <pc:sldMk cId="1991773397" sldId="368"/>
            <ac:spMk id="49" creationId="{5B8CCAF9-3E08-41C7-87FA-7D150615C800}"/>
          </ac:spMkLst>
        </pc:spChg>
        <pc:spChg chg="add del mod">
          <ac:chgData name="Jaime Pavlich-Mariscal" userId="7426784309601acb" providerId="LiveId" clId="{25DC0E61-A757-4DB2-B3AE-976B6F84FEC9}" dt="2021-03-01T21:27:09.273" v="2714" actId="478"/>
          <ac:spMkLst>
            <pc:docMk/>
            <pc:sldMk cId="1991773397" sldId="368"/>
            <ac:spMk id="50" creationId="{7B5070A7-8840-4956-BD3B-770FD8EE7A91}"/>
          </ac:spMkLst>
        </pc:spChg>
        <pc:spChg chg="add del mod">
          <ac:chgData name="Jaime Pavlich-Mariscal" userId="7426784309601acb" providerId="LiveId" clId="{25DC0E61-A757-4DB2-B3AE-976B6F84FEC9}" dt="2021-03-01T21:27:11.450" v="2715" actId="478"/>
          <ac:spMkLst>
            <pc:docMk/>
            <pc:sldMk cId="1991773397" sldId="368"/>
            <ac:spMk id="51" creationId="{F1347602-0E30-4BD0-882C-EFF073615EE8}"/>
          </ac:spMkLst>
        </pc:spChg>
        <pc:spChg chg="add del mod">
          <ac:chgData name="Jaime Pavlich-Mariscal" userId="7426784309601acb" providerId="LiveId" clId="{25DC0E61-A757-4DB2-B3AE-976B6F84FEC9}" dt="2021-03-01T21:27:12.637" v="2716" actId="478"/>
          <ac:spMkLst>
            <pc:docMk/>
            <pc:sldMk cId="1991773397" sldId="368"/>
            <ac:spMk id="52" creationId="{143F291F-9BC3-4E7B-8D67-44AED51015D0}"/>
          </ac:spMkLst>
        </pc:spChg>
        <pc:cxnChg chg="mod">
          <ac:chgData name="Jaime Pavlich-Mariscal" userId="7426784309601acb" providerId="LiveId" clId="{25DC0E61-A757-4DB2-B3AE-976B6F84FEC9}" dt="2021-03-01T21:26:37.466" v="2705" actId="1076"/>
          <ac:cxnSpMkLst>
            <pc:docMk/>
            <pc:sldMk cId="1991773397" sldId="368"/>
            <ac:cxnSpMk id="8" creationId="{E8031A06-8D85-4520-AC0B-7AA1E0A6B05D}"/>
          </ac:cxnSpMkLst>
        </pc:cxnChg>
        <pc:cxnChg chg="mod">
          <ac:chgData name="Jaime Pavlich-Mariscal" userId="7426784309601acb" providerId="LiveId" clId="{25DC0E61-A757-4DB2-B3AE-976B6F84FEC9}" dt="2021-03-01T21:26:37.466" v="2705" actId="1076"/>
          <ac:cxnSpMkLst>
            <pc:docMk/>
            <pc:sldMk cId="1991773397" sldId="368"/>
            <ac:cxnSpMk id="9" creationId="{74CDC704-4B60-4B29-819B-BFFA6A87A3E6}"/>
          </ac:cxnSpMkLst>
        </pc:cxnChg>
        <pc:cxnChg chg="mod">
          <ac:chgData name="Jaime Pavlich-Mariscal" userId="7426784309601acb" providerId="LiveId" clId="{25DC0E61-A757-4DB2-B3AE-976B6F84FEC9}" dt="2021-03-01T21:26:37.466" v="2705" actId="1076"/>
          <ac:cxnSpMkLst>
            <pc:docMk/>
            <pc:sldMk cId="1991773397" sldId="368"/>
            <ac:cxnSpMk id="12" creationId="{B762C4C4-81E2-49DA-9D7E-B22EF7B9EC5C}"/>
          </ac:cxnSpMkLst>
        </pc:cxnChg>
        <pc:cxnChg chg="mod">
          <ac:chgData name="Jaime Pavlich-Mariscal" userId="7426784309601acb" providerId="LiveId" clId="{25DC0E61-A757-4DB2-B3AE-976B6F84FEC9}" dt="2021-03-01T21:26:37.466" v="2705" actId="1076"/>
          <ac:cxnSpMkLst>
            <pc:docMk/>
            <pc:sldMk cId="1991773397" sldId="368"/>
            <ac:cxnSpMk id="16" creationId="{2489429C-DADE-4109-901E-E0A789CD0163}"/>
          </ac:cxnSpMkLst>
        </pc:cxnChg>
        <pc:cxnChg chg="mod">
          <ac:chgData name="Jaime Pavlich-Mariscal" userId="7426784309601acb" providerId="LiveId" clId="{25DC0E61-A757-4DB2-B3AE-976B6F84FEC9}" dt="2021-03-01T21:26:37.466" v="2705" actId="1076"/>
          <ac:cxnSpMkLst>
            <pc:docMk/>
            <pc:sldMk cId="1991773397" sldId="368"/>
            <ac:cxnSpMk id="21" creationId="{7787D0BD-6CA1-474A-ABA0-E34642CE6213}"/>
          </ac:cxnSpMkLst>
        </pc:cxnChg>
        <pc:cxnChg chg="add mod">
          <ac:chgData name="Jaime Pavlich-Mariscal" userId="7426784309601acb" providerId="LiveId" clId="{25DC0E61-A757-4DB2-B3AE-976B6F84FEC9}" dt="2021-03-01T21:26:49.952" v="2707" actId="1076"/>
          <ac:cxnSpMkLst>
            <pc:docMk/>
            <pc:sldMk cId="1991773397" sldId="368"/>
            <ac:cxnSpMk id="26" creationId="{181035CC-A033-47B3-928B-E1AEEB9C4FF6}"/>
          </ac:cxnSpMkLst>
        </pc:cxnChg>
        <pc:cxnChg chg="add mod">
          <ac:chgData name="Jaime Pavlich-Mariscal" userId="7426784309601acb" providerId="LiveId" clId="{25DC0E61-A757-4DB2-B3AE-976B6F84FEC9}" dt="2021-03-01T21:26:49.952" v="2707" actId="1076"/>
          <ac:cxnSpMkLst>
            <pc:docMk/>
            <pc:sldMk cId="1991773397" sldId="368"/>
            <ac:cxnSpMk id="28" creationId="{8288B581-E2C4-4029-8C22-293E2D1DDB79}"/>
          </ac:cxnSpMkLst>
        </pc:cxnChg>
        <pc:cxnChg chg="add mod">
          <ac:chgData name="Jaime Pavlich-Mariscal" userId="7426784309601acb" providerId="LiveId" clId="{25DC0E61-A757-4DB2-B3AE-976B6F84FEC9}" dt="2021-03-01T21:26:49.952" v="2707" actId="1076"/>
          <ac:cxnSpMkLst>
            <pc:docMk/>
            <pc:sldMk cId="1991773397" sldId="368"/>
            <ac:cxnSpMk id="29" creationId="{0E7E1BD9-828D-44ED-8DC5-B84BD8E0D244}"/>
          </ac:cxnSpMkLst>
        </pc:cxnChg>
        <pc:cxnChg chg="add mod">
          <ac:chgData name="Jaime Pavlich-Mariscal" userId="7426784309601acb" providerId="LiveId" clId="{25DC0E61-A757-4DB2-B3AE-976B6F84FEC9}" dt="2021-03-01T21:26:49.952" v="2707" actId="1076"/>
          <ac:cxnSpMkLst>
            <pc:docMk/>
            <pc:sldMk cId="1991773397" sldId="368"/>
            <ac:cxnSpMk id="30" creationId="{769CFA24-D946-4B75-98B7-973DAB5E0645}"/>
          </ac:cxnSpMkLst>
        </pc:cxnChg>
        <pc:cxnChg chg="add mod">
          <ac:chgData name="Jaime Pavlich-Mariscal" userId="7426784309601acb" providerId="LiveId" clId="{25DC0E61-A757-4DB2-B3AE-976B6F84FEC9}" dt="2021-03-01T21:26:49.952" v="2707" actId="1076"/>
          <ac:cxnSpMkLst>
            <pc:docMk/>
            <pc:sldMk cId="1991773397" sldId="368"/>
            <ac:cxnSpMk id="31" creationId="{52063FE8-B0EB-4363-B486-751A74BCA9DE}"/>
          </ac:cxnSpMkLst>
        </pc:cxnChg>
        <pc:cxnChg chg="add mod">
          <ac:chgData name="Jaime Pavlich-Mariscal" userId="7426784309601acb" providerId="LiveId" clId="{25DC0E61-A757-4DB2-B3AE-976B6F84FEC9}" dt="2021-03-01T21:26:57.300" v="2709" actId="1076"/>
          <ac:cxnSpMkLst>
            <pc:docMk/>
            <pc:sldMk cId="1991773397" sldId="368"/>
            <ac:cxnSpMk id="40" creationId="{68BE3E55-B134-48F4-ADC0-052F56A02AC5}"/>
          </ac:cxnSpMkLst>
        </pc:cxnChg>
        <pc:cxnChg chg="add mod">
          <ac:chgData name="Jaime Pavlich-Mariscal" userId="7426784309601acb" providerId="LiveId" clId="{25DC0E61-A757-4DB2-B3AE-976B6F84FEC9}" dt="2021-03-01T21:26:57.300" v="2709" actId="1076"/>
          <ac:cxnSpMkLst>
            <pc:docMk/>
            <pc:sldMk cId="1991773397" sldId="368"/>
            <ac:cxnSpMk id="41" creationId="{A20A48C9-AF94-44EE-9FC5-8F16DBB2A18F}"/>
          </ac:cxnSpMkLst>
        </pc:cxnChg>
        <pc:cxnChg chg="add mod">
          <ac:chgData name="Jaime Pavlich-Mariscal" userId="7426784309601acb" providerId="LiveId" clId="{25DC0E61-A757-4DB2-B3AE-976B6F84FEC9}" dt="2021-03-01T21:26:57.300" v="2709" actId="1076"/>
          <ac:cxnSpMkLst>
            <pc:docMk/>
            <pc:sldMk cId="1991773397" sldId="368"/>
            <ac:cxnSpMk id="42" creationId="{87C7C46C-2F88-4B22-8658-16BC82CDF293}"/>
          </ac:cxnSpMkLst>
        </pc:cxnChg>
        <pc:cxnChg chg="add mod">
          <ac:chgData name="Jaime Pavlich-Mariscal" userId="7426784309601acb" providerId="LiveId" clId="{25DC0E61-A757-4DB2-B3AE-976B6F84FEC9}" dt="2021-03-01T21:26:57.300" v="2709" actId="1076"/>
          <ac:cxnSpMkLst>
            <pc:docMk/>
            <pc:sldMk cId="1991773397" sldId="368"/>
            <ac:cxnSpMk id="43" creationId="{F8CE4538-4F52-4E1C-969B-5B9170FE153C}"/>
          </ac:cxnSpMkLst>
        </pc:cxnChg>
        <pc:cxnChg chg="add mod">
          <ac:chgData name="Jaime Pavlich-Mariscal" userId="7426784309601acb" providerId="LiveId" clId="{25DC0E61-A757-4DB2-B3AE-976B6F84FEC9}" dt="2021-03-01T21:26:57.300" v="2709" actId="1076"/>
          <ac:cxnSpMkLst>
            <pc:docMk/>
            <pc:sldMk cId="1991773397" sldId="368"/>
            <ac:cxnSpMk id="44" creationId="{74FFF3F9-C855-4366-B06C-37F4D5C466E4}"/>
          </ac:cxnSpMkLst>
        </pc:cxnChg>
      </pc:sldChg>
      <pc:sldChg chg="addSp delSp modSp new mod ord modClrScheme chgLayout">
        <pc:chgData name="Jaime Pavlich-Mariscal" userId="7426784309601acb" providerId="LiveId" clId="{25DC0E61-A757-4DB2-B3AE-976B6F84FEC9}" dt="2021-03-01T22:22:35.321" v="3181" actId="5793"/>
        <pc:sldMkLst>
          <pc:docMk/>
          <pc:sldMk cId="1844525748" sldId="369"/>
        </pc:sldMkLst>
        <pc:spChg chg="mod ord">
          <ac:chgData name="Jaime Pavlich-Mariscal" userId="7426784309601acb" providerId="LiveId" clId="{25DC0E61-A757-4DB2-B3AE-976B6F84FEC9}" dt="2021-03-01T22:18:22.809" v="2944"/>
          <ac:spMkLst>
            <pc:docMk/>
            <pc:sldMk cId="1844525748" sldId="369"/>
            <ac:spMk id="2" creationId="{287064B2-36B5-499F-AD31-E77DE1722FAD}"/>
          </ac:spMkLst>
        </pc:spChg>
        <pc:spChg chg="add mod ord">
          <ac:chgData name="Jaime Pavlich-Mariscal" userId="7426784309601acb" providerId="LiveId" clId="{25DC0E61-A757-4DB2-B3AE-976B6F84FEC9}" dt="2021-03-01T22:22:35.321" v="3181" actId="5793"/>
          <ac:spMkLst>
            <pc:docMk/>
            <pc:sldMk cId="1844525748" sldId="369"/>
            <ac:spMk id="3" creationId="{9BEC2DCF-1054-48D2-B495-C6229C3991EC}"/>
          </ac:spMkLst>
        </pc:spChg>
        <pc:picChg chg="add del mod">
          <ac:chgData name="Jaime Pavlich-Mariscal" userId="7426784309601acb" providerId="LiveId" clId="{25DC0E61-A757-4DB2-B3AE-976B6F84FEC9}" dt="2021-02-24T21:25:39.503" v="2560"/>
          <ac:picMkLst>
            <pc:docMk/>
            <pc:sldMk cId="1844525748" sldId="369"/>
            <ac:picMk id="4" creationId="{5E30D434-0666-41D7-9777-2834E4C42051}"/>
          </ac:picMkLst>
        </pc:picChg>
        <pc:picChg chg="add del mod">
          <ac:chgData name="Jaime Pavlich-Mariscal" userId="7426784309601acb" providerId="LiveId" clId="{25DC0E61-A757-4DB2-B3AE-976B6F84FEC9}" dt="2021-02-24T21:26:02.534" v="2562"/>
          <ac:picMkLst>
            <pc:docMk/>
            <pc:sldMk cId="1844525748" sldId="369"/>
            <ac:picMk id="5" creationId="{815318DD-2A63-4806-85FB-D8DD34378474}"/>
          </ac:picMkLst>
        </pc:picChg>
      </pc:sldChg>
      <pc:sldChg chg="modSp new del mod">
        <pc:chgData name="Jaime Pavlich-Mariscal" userId="7426784309601acb" providerId="LiveId" clId="{25DC0E61-A757-4DB2-B3AE-976B6F84FEC9}" dt="2021-03-01T22:07:34.055" v="2741" actId="2696"/>
        <pc:sldMkLst>
          <pc:docMk/>
          <pc:sldMk cId="3747668063" sldId="370"/>
        </pc:sldMkLst>
        <pc:spChg chg="mod">
          <ac:chgData name="Jaime Pavlich-Mariscal" userId="7426784309601acb" providerId="LiveId" clId="{25DC0E61-A757-4DB2-B3AE-976B6F84FEC9}" dt="2021-03-01T22:07:24.582" v="2730" actId="20577"/>
          <ac:spMkLst>
            <pc:docMk/>
            <pc:sldMk cId="3747668063" sldId="370"/>
            <ac:spMk id="2" creationId="{7066538D-AC98-4D02-8664-663FE0C697F5}"/>
          </ac:spMkLst>
        </pc:spChg>
        <pc:spChg chg="mod">
          <ac:chgData name="Jaime Pavlich-Mariscal" userId="7426784309601acb" providerId="LiveId" clId="{25DC0E61-A757-4DB2-B3AE-976B6F84FEC9}" dt="2021-03-01T22:07:28.317" v="2740" actId="20577"/>
          <ac:spMkLst>
            <pc:docMk/>
            <pc:sldMk cId="3747668063" sldId="370"/>
            <ac:spMk id="3" creationId="{47C255C1-8066-4CB0-93BF-E29D5F98DF03}"/>
          </ac:spMkLst>
        </pc:spChg>
      </pc:sldChg>
      <pc:sldChg chg="modSp add mod">
        <pc:chgData name="Jaime Pavlich-Mariscal" userId="7426784309601acb" providerId="LiveId" clId="{25DC0E61-A757-4DB2-B3AE-976B6F84FEC9}" dt="2021-03-01T22:20:12.750" v="3088" actId="20577"/>
        <pc:sldMkLst>
          <pc:docMk/>
          <pc:sldMk cId="3491860957" sldId="371"/>
        </pc:sldMkLst>
        <pc:spChg chg="mod">
          <ac:chgData name="Jaime Pavlich-Mariscal" userId="7426784309601acb" providerId="LiveId" clId="{25DC0E61-A757-4DB2-B3AE-976B6F84FEC9}" dt="2021-03-01T22:17:03.715" v="2834" actId="20577"/>
          <ac:spMkLst>
            <pc:docMk/>
            <pc:sldMk cId="3491860957" sldId="371"/>
            <ac:spMk id="2" creationId="{287064B2-36B5-499F-AD31-E77DE1722FAD}"/>
          </ac:spMkLst>
        </pc:spChg>
        <pc:spChg chg="mod">
          <ac:chgData name="Jaime Pavlich-Mariscal" userId="7426784309601acb" providerId="LiveId" clId="{25DC0E61-A757-4DB2-B3AE-976B6F84FEC9}" dt="2021-03-01T22:20:12.750" v="3088" actId="20577"/>
          <ac:spMkLst>
            <pc:docMk/>
            <pc:sldMk cId="3491860957" sldId="371"/>
            <ac:spMk id="3" creationId="{9BEC2DCF-1054-48D2-B495-C6229C3991EC}"/>
          </ac:spMkLst>
        </pc:spChg>
      </pc:sldChg>
    </pc:docChg>
  </pc:docChgLst>
  <pc:docChgLst>
    <pc:chgData name="Jaime Pavlich-Mariscal" userId="7426784309601acb" providerId="LiveId" clId="{2594DEB4-8A9C-4F35-836A-C71C7CCD6CA9}"/>
    <pc:docChg chg="undo custSel addSld delSld modSld sldOrd">
      <pc:chgData name="Jaime Pavlich-Mariscal" userId="7426784309601acb" providerId="LiveId" clId="{2594DEB4-8A9C-4F35-836A-C71C7CCD6CA9}" dt="2021-03-18T16:04:08.154" v="5116" actId="20577"/>
      <pc:docMkLst>
        <pc:docMk/>
      </pc:docMkLst>
      <pc:sldChg chg="modSp mod">
        <pc:chgData name="Jaime Pavlich-Mariscal" userId="7426784309601acb" providerId="LiveId" clId="{2594DEB4-8A9C-4F35-836A-C71C7CCD6CA9}" dt="2021-03-15T15:18:38.484" v="17" actId="20577"/>
        <pc:sldMkLst>
          <pc:docMk/>
          <pc:sldMk cId="222742669" sldId="257"/>
        </pc:sldMkLst>
        <pc:spChg chg="mod">
          <ac:chgData name="Jaime Pavlich-Mariscal" userId="7426784309601acb" providerId="LiveId" clId="{2594DEB4-8A9C-4F35-836A-C71C7CCD6CA9}" dt="2021-03-15T15:18:38.484" v="17" actId="20577"/>
          <ac:spMkLst>
            <pc:docMk/>
            <pc:sldMk cId="222742669" sldId="257"/>
            <ac:spMk id="2" creationId="{00000000-0000-0000-0000-000000000000}"/>
          </ac:spMkLst>
        </pc:spChg>
      </pc:sldChg>
      <pc:sldChg chg="modSp new mod">
        <pc:chgData name="Jaime Pavlich-Mariscal" userId="7426784309601acb" providerId="LiveId" clId="{2594DEB4-8A9C-4F35-836A-C71C7CCD6CA9}" dt="2021-03-16T15:04:06.204" v="3293" actId="20577"/>
        <pc:sldMkLst>
          <pc:docMk/>
          <pc:sldMk cId="652374962" sldId="258"/>
        </pc:sldMkLst>
        <pc:spChg chg="mod">
          <ac:chgData name="Jaime Pavlich-Mariscal" userId="7426784309601acb" providerId="LiveId" clId="{2594DEB4-8A9C-4F35-836A-C71C7CCD6CA9}" dt="2021-03-15T17:44:17.964" v="1460"/>
          <ac:spMkLst>
            <pc:docMk/>
            <pc:sldMk cId="652374962" sldId="258"/>
            <ac:spMk id="2" creationId="{75A088F1-35BC-49EF-9497-D185EDC2B8E0}"/>
          </ac:spMkLst>
        </pc:spChg>
        <pc:spChg chg="mod">
          <ac:chgData name="Jaime Pavlich-Mariscal" userId="7426784309601acb" providerId="LiveId" clId="{2594DEB4-8A9C-4F35-836A-C71C7CCD6CA9}" dt="2021-03-16T15:04:06.204" v="3293" actId="20577"/>
          <ac:spMkLst>
            <pc:docMk/>
            <pc:sldMk cId="652374962" sldId="258"/>
            <ac:spMk id="3" creationId="{62754F35-58C1-4AC8-91B0-DAFC0893486A}"/>
          </ac:spMkLst>
        </pc:spChg>
      </pc:sldChg>
      <pc:sldChg chg="del">
        <pc:chgData name="Jaime Pavlich-Mariscal" userId="7426784309601acb" providerId="LiveId" clId="{2594DEB4-8A9C-4F35-836A-C71C7CCD6CA9}" dt="2021-03-15T15:18:45.346" v="18" actId="47"/>
        <pc:sldMkLst>
          <pc:docMk/>
          <pc:sldMk cId="3643976836" sldId="258"/>
        </pc:sldMkLst>
      </pc:sldChg>
      <pc:sldChg chg="addSp delSp modSp new mod ord modClrScheme chgLayout">
        <pc:chgData name="Jaime Pavlich-Mariscal" userId="7426784309601acb" providerId="LiveId" clId="{2594DEB4-8A9C-4F35-836A-C71C7CCD6CA9}" dt="2021-03-15T17:24:04.925" v="491"/>
        <pc:sldMkLst>
          <pc:docMk/>
          <pc:sldMk cId="1714184142" sldId="259"/>
        </pc:sldMkLst>
        <pc:spChg chg="mod ord">
          <ac:chgData name="Jaime Pavlich-Mariscal" userId="7426784309601acb" providerId="LiveId" clId="{2594DEB4-8A9C-4F35-836A-C71C7CCD6CA9}" dt="2021-03-15T16:44:50.938" v="337" actId="20577"/>
          <ac:spMkLst>
            <pc:docMk/>
            <pc:sldMk cId="1714184142" sldId="259"/>
            <ac:spMk id="2" creationId="{C4BE3D8A-91B8-41E3-856E-ED4C7AA68260}"/>
          </ac:spMkLst>
        </pc:spChg>
        <pc:spChg chg="del mod">
          <ac:chgData name="Jaime Pavlich-Mariscal" userId="7426784309601acb" providerId="LiveId" clId="{2594DEB4-8A9C-4F35-836A-C71C7CCD6CA9}" dt="2021-03-15T16:43:19.510" v="303" actId="700"/>
          <ac:spMkLst>
            <pc:docMk/>
            <pc:sldMk cId="1714184142" sldId="259"/>
            <ac:spMk id="3" creationId="{7829D707-912C-43D8-AC9B-3AFBC34A0D61}"/>
          </ac:spMkLst>
        </pc:spChg>
        <pc:spChg chg="add mod">
          <ac:chgData name="Jaime Pavlich-Mariscal" userId="7426784309601acb" providerId="LiveId" clId="{2594DEB4-8A9C-4F35-836A-C71C7CCD6CA9}" dt="2021-03-15T16:44:01.633" v="325" actId="1076"/>
          <ac:spMkLst>
            <pc:docMk/>
            <pc:sldMk cId="1714184142" sldId="259"/>
            <ac:spMk id="4" creationId="{41085239-3E31-4B32-9463-B453451B81E5}"/>
          </ac:spMkLst>
        </pc:spChg>
        <pc:spChg chg="add mod">
          <ac:chgData name="Jaime Pavlich-Mariscal" userId="7426784309601acb" providerId="LiveId" clId="{2594DEB4-8A9C-4F35-836A-C71C7CCD6CA9}" dt="2021-03-15T16:44:05.174" v="326" actId="1076"/>
          <ac:spMkLst>
            <pc:docMk/>
            <pc:sldMk cId="1714184142" sldId="259"/>
            <ac:spMk id="8" creationId="{7D872E70-E381-450C-8E1E-790531321C60}"/>
          </ac:spMkLst>
        </pc:spChg>
        <pc:spChg chg="add mod">
          <ac:chgData name="Jaime Pavlich-Mariscal" userId="7426784309601acb" providerId="LiveId" clId="{2594DEB4-8A9C-4F35-836A-C71C7CCD6CA9}" dt="2021-03-15T16:44:47.815" v="336" actId="1076"/>
          <ac:spMkLst>
            <pc:docMk/>
            <pc:sldMk cId="1714184142" sldId="259"/>
            <ac:spMk id="22" creationId="{10BE4907-89FC-44C6-8A5A-6F48479C8F80}"/>
          </ac:spMkLst>
        </pc:spChg>
        <pc:spChg chg="add mod">
          <ac:chgData name="Jaime Pavlich-Mariscal" userId="7426784309601acb" providerId="LiveId" clId="{2594DEB4-8A9C-4F35-836A-C71C7CCD6CA9}" dt="2021-03-15T16:44:43.852" v="335" actId="1076"/>
          <ac:spMkLst>
            <pc:docMk/>
            <pc:sldMk cId="1714184142" sldId="259"/>
            <ac:spMk id="23" creationId="{2183CF39-9882-456E-BD0B-FA364CB7D563}"/>
          </ac:spMkLst>
        </pc:spChg>
        <pc:cxnChg chg="add mod">
          <ac:chgData name="Jaime Pavlich-Mariscal" userId="7426784309601acb" providerId="LiveId" clId="{2594DEB4-8A9C-4F35-836A-C71C7CCD6CA9}" dt="2021-03-15T16:44:05.174" v="326" actId="1076"/>
          <ac:cxnSpMkLst>
            <pc:docMk/>
            <pc:sldMk cId="1714184142" sldId="259"/>
            <ac:cxnSpMk id="6" creationId="{34DE49E4-CF82-4EE7-8F9C-AD93259726BA}"/>
          </ac:cxnSpMkLst>
        </pc:cxnChg>
        <pc:cxnChg chg="add mod">
          <ac:chgData name="Jaime Pavlich-Mariscal" userId="7426784309601acb" providerId="LiveId" clId="{2594DEB4-8A9C-4F35-836A-C71C7CCD6CA9}" dt="2021-03-15T16:44:18.118" v="333" actId="14100"/>
          <ac:cxnSpMkLst>
            <pc:docMk/>
            <pc:sldMk cId="1714184142" sldId="259"/>
            <ac:cxnSpMk id="10" creationId="{FD132104-EA21-4A71-9A77-D6E2C835CE71}"/>
          </ac:cxnSpMkLst>
        </pc:cxnChg>
        <pc:cxnChg chg="add mod">
          <ac:chgData name="Jaime Pavlich-Mariscal" userId="7426784309601acb" providerId="LiveId" clId="{2594DEB4-8A9C-4F35-836A-C71C7CCD6CA9}" dt="2021-03-15T16:44:15.133" v="332" actId="14100"/>
          <ac:cxnSpMkLst>
            <pc:docMk/>
            <pc:sldMk cId="1714184142" sldId="259"/>
            <ac:cxnSpMk id="17" creationId="{ED7BA2DD-E7E8-4959-8416-8D19D52CC47F}"/>
          </ac:cxnSpMkLst>
        </pc:cxnChg>
      </pc:sldChg>
      <pc:sldChg chg="addSp modSp new mod ord modClrScheme chgLayout">
        <pc:chgData name="Jaime Pavlich-Mariscal" userId="7426784309601acb" providerId="LiveId" clId="{2594DEB4-8A9C-4F35-836A-C71C7CCD6CA9}" dt="2021-03-15T22:58:26.371" v="3172" actId="1076"/>
        <pc:sldMkLst>
          <pc:docMk/>
          <pc:sldMk cId="73492380" sldId="260"/>
        </pc:sldMkLst>
        <pc:spChg chg="mod ord">
          <ac:chgData name="Jaime Pavlich-Mariscal" userId="7426784309601acb" providerId="LiveId" clId="{2594DEB4-8A9C-4F35-836A-C71C7CCD6CA9}" dt="2021-03-15T16:45:02.725" v="375" actId="700"/>
          <ac:spMkLst>
            <pc:docMk/>
            <pc:sldMk cId="73492380" sldId="260"/>
            <ac:spMk id="2" creationId="{D1884207-5B96-4D4C-8B67-C9FAEA2A1649}"/>
          </ac:spMkLst>
        </pc:spChg>
        <pc:spChg chg="add mod ord">
          <ac:chgData name="Jaime Pavlich-Mariscal" userId="7426784309601acb" providerId="LiveId" clId="{2594DEB4-8A9C-4F35-836A-C71C7CCD6CA9}" dt="2021-03-15T21:36:41.565" v="2677" actId="20577"/>
          <ac:spMkLst>
            <pc:docMk/>
            <pc:sldMk cId="73492380" sldId="260"/>
            <ac:spMk id="3" creationId="{01C2E438-0466-4D20-A220-FA24DAF16C7F}"/>
          </ac:spMkLst>
        </pc:spChg>
        <pc:spChg chg="add mod">
          <ac:chgData name="Jaime Pavlich-Mariscal" userId="7426784309601acb" providerId="LiveId" clId="{2594DEB4-8A9C-4F35-836A-C71C7CCD6CA9}" dt="2021-03-15T22:58:26.371" v="3172" actId="1076"/>
          <ac:spMkLst>
            <pc:docMk/>
            <pc:sldMk cId="73492380" sldId="260"/>
            <ac:spMk id="5" creationId="{4DD7CAA1-FD21-4323-9F48-55E510CD3DDC}"/>
          </ac:spMkLst>
        </pc:spChg>
      </pc:sldChg>
      <pc:sldChg chg="modSp new mod">
        <pc:chgData name="Jaime Pavlich-Mariscal" userId="7426784309601acb" providerId="LiveId" clId="{2594DEB4-8A9C-4F35-836A-C71C7CCD6CA9}" dt="2021-03-15T17:23:56.380" v="489" actId="20577"/>
        <pc:sldMkLst>
          <pc:docMk/>
          <pc:sldMk cId="2391398654" sldId="261"/>
        </pc:sldMkLst>
        <pc:spChg chg="mod">
          <ac:chgData name="Jaime Pavlich-Mariscal" userId="7426784309601acb" providerId="LiveId" clId="{2594DEB4-8A9C-4F35-836A-C71C7CCD6CA9}" dt="2021-03-15T17:23:54.196" v="487" actId="20577"/>
          <ac:spMkLst>
            <pc:docMk/>
            <pc:sldMk cId="2391398654" sldId="261"/>
            <ac:spMk id="2" creationId="{A7B313C8-7DE2-468A-AB85-A66FA9CC7D37}"/>
          </ac:spMkLst>
        </pc:spChg>
        <pc:spChg chg="mod">
          <ac:chgData name="Jaime Pavlich-Mariscal" userId="7426784309601acb" providerId="LiveId" clId="{2594DEB4-8A9C-4F35-836A-C71C7CCD6CA9}" dt="2021-03-15T17:23:56.380" v="489" actId="20577"/>
          <ac:spMkLst>
            <pc:docMk/>
            <pc:sldMk cId="2391398654" sldId="261"/>
            <ac:spMk id="3" creationId="{C14DBE5B-A91B-410F-B0D3-5CF526FBA8CD}"/>
          </ac:spMkLst>
        </pc:spChg>
      </pc:sldChg>
      <pc:sldChg chg="modSp new mod">
        <pc:chgData name="Jaime Pavlich-Mariscal" userId="7426784309601acb" providerId="LiveId" clId="{2594DEB4-8A9C-4F35-836A-C71C7CCD6CA9}" dt="2021-03-15T17:40:01.642" v="1319" actId="20577"/>
        <pc:sldMkLst>
          <pc:docMk/>
          <pc:sldMk cId="1902165025" sldId="262"/>
        </pc:sldMkLst>
        <pc:spChg chg="mod">
          <ac:chgData name="Jaime Pavlich-Mariscal" userId="7426784309601acb" providerId="LiveId" clId="{2594DEB4-8A9C-4F35-836A-C71C7CCD6CA9}" dt="2021-03-15T17:27:33.978" v="605" actId="113"/>
          <ac:spMkLst>
            <pc:docMk/>
            <pc:sldMk cId="1902165025" sldId="262"/>
            <ac:spMk id="2" creationId="{E300D1CB-7B7F-47EE-8084-C90FC280006C}"/>
          </ac:spMkLst>
        </pc:spChg>
        <pc:spChg chg="mod">
          <ac:chgData name="Jaime Pavlich-Mariscal" userId="7426784309601acb" providerId="LiveId" clId="{2594DEB4-8A9C-4F35-836A-C71C7CCD6CA9}" dt="2021-03-15T17:40:01.642" v="1319" actId="20577"/>
          <ac:spMkLst>
            <pc:docMk/>
            <pc:sldMk cId="1902165025" sldId="262"/>
            <ac:spMk id="3" creationId="{13D87F5B-3E66-47C3-9BB5-664C5DBBC223}"/>
          </ac:spMkLst>
        </pc:spChg>
      </pc:sldChg>
      <pc:sldChg chg="modSp new mod">
        <pc:chgData name="Jaime Pavlich-Mariscal" userId="7426784309601acb" providerId="LiveId" clId="{2594DEB4-8A9C-4F35-836A-C71C7CCD6CA9}" dt="2021-03-16T15:02:11.337" v="3232" actId="113"/>
        <pc:sldMkLst>
          <pc:docMk/>
          <pc:sldMk cId="1549447609" sldId="263"/>
        </pc:sldMkLst>
        <pc:spChg chg="mod">
          <ac:chgData name="Jaime Pavlich-Mariscal" userId="7426784309601acb" providerId="LiveId" clId="{2594DEB4-8A9C-4F35-836A-C71C7CCD6CA9}" dt="2021-03-16T15:02:11.337" v="3232" actId="113"/>
          <ac:spMkLst>
            <pc:docMk/>
            <pc:sldMk cId="1549447609" sldId="263"/>
            <ac:spMk id="2" creationId="{359D7166-201F-4CA4-AC71-B8C3B282B59D}"/>
          </ac:spMkLst>
        </pc:spChg>
        <pc:spChg chg="mod">
          <ac:chgData name="Jaime Pavlich-Mariscal" userId="7426784309601acb" providerId="LiveId" clId="{2594DEB4-8A9C-4F35-836A-C71C7CCD6CA9}" dt="2021-03-15T22:57:18.888" v="3168" actId="20577"/>
          <ac:spMkLst>
            <pc:docMk/>
            <pc:sldMk cId="1549447609" sldId="263"/>
            <ac:spMk id="3" creationId="{25EDC1D6-265E-45EE-88A1-E1D36F5B3038}"/>
          </ac:spMkLst>
        </pc:spChg>
      </pc:sldChg>
      <pc:sldChg chg="addSp delSp modSp new mod modClrScheme chgLayout">
        <pc:chgData name="Jaime Pavlich-Mariscal" userId="7426784309601acb" providerId="LiveId" clId="{2594DEB4-8A9C-4F35-836A-C71C7CCD6CA9}" dt="2021-03-16T15:29:08.426" v="3670" actId="478"/>
        <pc:sldMkLst>
          <pc:docMk/>
          <pc:sldMk cId="1285444751" sldId="264"/>
        </pc:sldMkLst>
        <pc:spChg chg="mod ord">
          <ac:chgData name="Jaime Pavlich-Mariscal" userId="7426784309601acb" providerId="LiveId" clId="{2594DEB4-8A9C-4F35-836A-C71C7CCD6CA9}" dt="2021-03-15T21:38:48.963" v="2692" actId="1076"/>
          <ac:spMkLst>
            <pc:docMk/>
            <pc:sldMk cId="1285444751" sldId="264"/>
            <ac:spMk id="2" creationId="{9950CDDA-AB30-483C-B99A-674005B8C40A}"/>
          </ac:spMkLst>
        </pc:spChg>
        <pc:spChg chg="del mod">
          <ac:chgData name="Jaime Pavlich-Mariscal" userId="7426784309601acb" providerId="LiveId" clId="{2594DEB4-8A9C-4F35-836A-C71C7CCD6CA9}" dt="2021-03-15T17:45:52.747" v="1465" actId="700"/>
          <ac:spMkLst>
            <pc:docMk/>
            <pc:sldMk cId="1285444751" sldId="264"/>
            <ac:spMk id="3" creationId="{0993A2EC-F8A7-45C1-8271-5862694907FD}"/>
          </ac:spMkLst>
        </pc:spChg>
        <pc:spChg chg="add mod">
          <ac:chgData name="Jaime Pavlich-Mariscal" userId="7426784309601acb" providerId="LiveId" clId="{2594DEB4-8A9C-4F35-836A-C71C7CCD6CA9}" dt="2021-03-15T21:13:31.745" v="2340" actId="14100"/>
          <ac:spMkLst>
            <pc:docMk/>
            <pc:sldMk cId="1285444751" sldId="264"/>
            <ac:spMk id="4" creationId="{F65564D8-9179-4C06-8EDA-7F506C2CD2F5}"/>
          </ac:spMkLst>
        </pc:spChg>
        <pc:spChg chg="add mod">
          <ac:chgData name="Jaime Pavlich-Mariscal" userId="7426784309601acb" providerId="LiveId" clId="{2594DEB4-8A9C-4F35-836A-C71C7CCD6CA9}" dt="2021-03-15T19:49:10.447" v="2095" actId="1076"/>
          <ac:spMkLst>
            <pc:docMk/>
            <pc:sldMk cId="1285444751" sldId="264"/>
            <ac:spMk id="5" creationId="{68D70938-9266-4257-BF30-BE0BB0148241}"/>
          </ac:spMkLst>
        </pc:spChg>
        <pc:spChg chg="add del mod">
          <ac:chgData name="Jaime Pavlich-Mariscal" userId="7426784309601acb" providerId="LiveId" clId="{2594DEB4-8A9C-4F35-836A-C71C7CCD6CA9}" dt="2021-03-15T19:48:06.875" v="2079" actId="478"/>
          <ac:spMkLst>
            <pc:docMk/>
            <pc:sldMk cId="1285444751" sldId="264"/>
            <ac:spMk id="6" creationId="{F152FC5D-88C3-4DDD-ABCD-950968B60068}"/>
          </ac:spMkLst>
        </pc:spChg>
        <pc:spChg chg="add mod">
          <ac:chgData name="Jaime Pavlich-Mariscal" userId="7426784309601acb" providerId="LiveId" clId="{2594DEB4-8A9C-4F35-836A-C71C7CCD6CA9}" dt="2021-03-15T17:46:55.869" v="1509"/>
          <ac:spMkLst>
            <pc:docMk/>
            <pc:sldMk cId="1285444751" sldId="264"/>
            <ac:spMk id="7" creationId="{3F63C954-261C-4FE7-9185-452427A4801B}"/>
          </ac:spMkLst>
        </pc:spChg>
        <pc:spChg chg="add mod">
          <ac:chgData name="Jaime Pavlich-Mariscal" userId="7426784309601acb" providerId="LiveId" clId="{2594DEB4-8A9C-4F35-836A-C71C7CCD6CA9}" dt="2021-03-15T17:46:54.458" v="1507"/>
          <ac:spMkLst>
            <pc:docMk/>
            <pc:sldMk cId="1285444751" sldId="264"/>
            <ac:spMk id="8" creationId="{4E58C7CF-D464-4598-AD1F-6DF2201D2697}"/>
          </ac:spMkLst>
        </pc:spChg>
        <pc:spChg chg="add mod">
          <ac:chgData name="Jaime Pavlich-Mariscal" userId="7426784309601acb" providerId="LiveId" clId="{2594DEB4-8A9C-4F35-836A-C71C7CCD6CA9}" dt="2021-03-15T17:46:54.295" v="1506"/>
          <ac:spMkLst>
            <pc:docMk/>
            <pc:sldMk cId="1285444751" sldId="264"/>
            <ac:spMk id="9" creationId="{A0FE72C8-912B-423D-9DB9-12C20BDFEDEA}"/>
          </ac:spMkLst>
        </pc:spChg>
        <pc:spChg chg="add mod">
          <ac:chgData name="Jaime Pavlich-Mariscal" userId="7426784309601acb" providerId="LiveId" clId="{2594DEB4-8A9C-4F35-836A-C71C7CCD6CA9}" dt="2021-03-15T17:46:54.157" v="1505"/>
          <ac:spMkLst>
            <pc:docMk/>
            <pc:sldMk cId="1285444751" sldId="264"/>
            <ac:spMk id="10" creationId="{1E59E63F-6D64-4912-82D1-8C9655E1ECFF}"/>
          </ac:spMkLst>
        </pc:spChg>
        <pc:spChg chg="add mod">
          <ac:chgData name="Jaime Pavlich-Mariscal" userId="7426784309601acb" providerId="LiveId" clId="{2594DEB4-8A9C-4F35-836A-C71C7CCD6CA9}" dt="2021-03-15T17:46:53.994" v="1504"/>
          <ac:spMkLst>
            <pc:docMk/>
            <pc:sldMk cId="1285444751" sldId="264"/>
            <ac:spMk id="11" creationId="{682C7C7D-2E09-4B40-8F38-2B78EC597F08}"/>
          </ac:spMkLst>
        </pc:spChg>
        <pc:spChg chg="add mod">
          <ac:chgData name="Jaime Pavlich-Mariscal" userId="7426784309601acb" providerId="LiveId" clId="{2594DEB4-8A9C-4F35-836A-C71C7CCD6CA9}" dt="2021-03-15T17:46:53.839" v="1503"/>
          <ac:spMkLst>
            <pc:docMk/>
            <pc:sldMk cId="1285444751" sldId="264"/>
            <ac:spMk id="12" creationId="{68797F27-7A5A-471F-8A6B-BFD30774FC76}"/>
          </ac:spMkLst>
        </pc:spChg>
        <pc:spChg chg="add mod">
          <ac:chgData name="Jaime Pavlich-Mariscal" userId="7426784309601acb" providerId="LiveId" clId="{2594DEB4-8A9C-4F35-836A-C71C7CCD6CA9}" dt="2021-03-15T17:46:53.676" v="1502"/>
          <ac:spMkLst>
            <pc:docMk/>
            <pc:sldMk cId="1285444751" sldId="264"/>
            <ac:spMk id="13" creationId="{AFE77C08-40F9-4564-AF36-D19AD7DEE27F}"/>
          </ac:spMkLst>
        </pc:spChg>
        <pc:spChg chg="add mod">
          <ac:chgData name="Jaime Pavlich-Mariscal" userId="7426784309601acb" providerId="LiveId" clId="{2594DEB4-8A9C-4F35-836A-C71C7CCD6CA9}" dt="2021-03-15T17:46:53.507" v="1501"/>
          <ac:spMkLst>
            <pc:docMk/>
            <pc:sldMk cId="1285444751" sldId="264"/>
            <ac:spMk id="14" creationId="{F0692195-CAFE-4BE5-A5AE-A71F026C8E18}"/>
          </ac:spMkLst>
        </pc:spChg>
        <pc:spChg chg="add mod">
          <ac:chgData name="Jaime Pavlich-Mariscal" userId="7426784309601acb" providerId="LiveId" clId="{2594DEB4-8A9C-4F35-836A-C71C7CCD6CA9}" dt="2021-03-15T17:46:53.336" v="1500"/>
          <ac:spMkLst>
            <pc:docMk/>
            <pc:sldMk cId="1285444751" sldId="264"/>
            <ac:spMk id="15" creationId="{D96FF48C-05BD-4BFF-B333-5E89FB125CF8}"/>
          </ac:spMkLst>
        </pc:spChg>
        <pc:spChg chg="add mod">
          <ac:chgData name="Jaime Pavlich-Mariscal" userId="7426784309601acb" providerId="LiveId" clId="{2594DEB4-8A9C-4F35-836A-C71C7CCD6CA9}" dt="2021-03-15T17:46:53.137" v="1499"/>
          <ac:spMkLst>
            <pc:docMk/>
            <pc:sldMk cId="1285444751" sldId="264"/>
            <ac:spMk id="16" creationId="{28846BB5-2B6E-4577-8373-3748EFF396A4}"/>
          </ac:spMkLst>
        </pc:spChg>
        <pc:spChg chg="add mod">
          <ac:chgData name="Jaime Pavlich-Mariscal" userId="7426784309601acb" providerId="LiveId" clId="{2594DEB4-8A9C-4F35-836A-C71C7CCD6CA9}" dt="2021-03-15T17:46:53.004" v="1498"/>
          <ac:spMkLst>
            <pc:docMk/>
            <pc:sldMk cId="1285444751" sldId="264"/>
            <ac:spMk id="17" creationId="{E7C881F5-CCAC-4689-A24C-B6A5703B5B82}"/>
          </ac:spMkLst>
        </pc:spChg>
        <pc:spChg chg="add mod">
          <ac:chgData name="Jaime Pavlich-Mariscal" userId="7426784309601acb" providerId="LiveId" clId="{2594DEB4-8A9C-4F35-836A-C71C7CCD6CA9}" dt="2021-03-15T17:46:52.833" v="1497"/>
          <ac:spMkLst>
            <pc:docMk/>
            <pc:sldMk cId="1285444751" sldId="264"/>
            <ac:spMk id="18" creationId="{61D257E2-0561-485D-BF16-37B4EE731B1A}"/>
          </ac:spMkLst>
        </pc:spChg>
        <pc:spChg chg="add mod">
          <ac:chgData name="Jaime Pavlich-Mariscal" userId="7426784309601acb" providerId="LiveId" clId="{2594DEB4-8A9C-4F35-836A-C71C7CCD6CA9}" dt="2021-03-15T17:46:52.647" v="1496"/>
          <ac:spMkLst>
            <pc:docMk/>
            <pc:sldMk cId="1285444751" sldId="264"/>
            <ac:spMk id="19" creationId="{77948346-5CE8-48D8-A34B-1B8CBC2505CC}"/>
          </ac:spMkLst>
        </pc:spChg>
        <pc:spChg chg="add mod">
          <ac:chgData name="Jaime Pavlich-Mariscal" userId="7426784309601acb" providerId="LiveId" clId="{2594DEB4-8A9C-4F35-836A-C71C7CCD6CA9}" dt="2021-03-15T17:46:52.531" v="1495"/>
          <ac:spMkLst>
            <pc:docMk/>
            <pc:sldMk cId="1285444751" sldId="264"/>
            <ac:spMk id="20" creationId="{58F98B8F-AD57-4932-BF89-400E30D8B0F6}"/>
          </ac:spMkLst>
        </pc:spChg>
        <pc:spChg chg="add mod">
          <ac:chgData name="Jaime Pavlich-Mariscal" userId="7426784309601acb" providerId="LiveId" clId="{2594DEB4-8A9C-4F35-836A-C71C7CCD6CA9}" dt="2021-03-15T17:46:52.383" v="1494"/>
          <ac:spMkLst>
            <pc:docMk/>
            <pc:sldMk cId="1285444751" sldId="264"/>
            <ac:spMk id="21" creationId="{A907AF27-5442-4A18-9EB0-8B4D1C54C310}"/>
          </ac:spMkLst>
        </pc:spChg>
        <pc:spChg chg="add mod">
          <ac:chgData name="Jaime Pavlich-Mariscal" userId="7426784309601acb" providerId="LiveId" clId="{2594DEB4-8A9C-4F35-836A-C71C7CCD6CA9}" dt="2021-03-15T17:46:52.229" v="1493"/>
          <ac:spMkLst>
            <pc:docMk/>
            <pc:sldMk cId="1285444751" sldId="264"/>
            <ac:spMk id="22" creationId="{DD81A599-63BD-44D0-8223-F5686E61731A}"/>
          </ac:spMkLst>
        </pc:spChg>
        <pc:spChg chg="add mod">
          <ac:chgData name="Jaime Pavlich-Mariscal" userId="7426784309601acb" providerId="LiveId" clId="{2594DEB4-8A9C-4F35-836A-C71C7CCD6CA9}" dt="2021-03-15T17:46:52.098" v="1492"/>
          <ac:spMkLst>
            <pc:docMk/>
            <pc:sldMk cId="1285444751" sldId="264"/>
            <ac:spMk id="23" creationId="{3DE300D3-61AD-46A8-A901-F2B06936C596}"/>
          </ac:spMkLst>
        </pc:spChg>
        <pc:spChg chg="add mod">
          <ac:chgData name="Jaime Pavlich-Mariscal" userId="7426784309601acb" providerId="LiveId" clId="{2594DEB4-8A9C-4F35-836A-C71C7CCD6CA9}" dt="2021-03-15T17:46:51.927" v="1491"/>
          <ac:spMkLst>
            <pc:docMk/>
            <pc:sldMk cId="1285444751" sldId="264"/>
            <ac:spMk id="24" creationId="{12E64C10-14A2-49F0-9C8F-455AAC4805C9}"/>
          </ac:spMkLst>
        </pc:spChg>
        <pc:spChg chg="add mod">
          <ac:chgData name="Jaime Pavlich-Mariscal" userId="7426784309601acb" providerId="LiveId" clId="{2594DEB4-8A9C-4F35-836A-C71C7CCD6CA9}" dt="2021-03-15T17:47:22.551" v="1515"/>
          <ac:spMkLst>
            <pc:docMk/>
            <pc:sldMk cId="1285444751" sldId="264"/>
            <ac:spMk id="25" creationId="{93741AA9-07E1-4FDC-8C1A-C8BFB56A1832}"/>
          </ac:spMkLst>
        </pc:spChg>
        <pc:spChg chg="add del mod">
          <ac:chgData name="Jaime Pavlich-Mariscal" userId="7426784309601acb" providerId="LiveId" clId="{2594DEB4-8A9C-4F35-836A-C71C7CCD6CA9}" dt="2021-03-15T19:48:06.875" v="2079" actId="478"/>
          <ac:spMkLst>
            <pc:docMk/>
            <pc:sldMk cId="1285444751" sldId="264"/>
            <ac:spMk id="26" creationId="{45BF8B2F-7819-4109-A39D-8BBD7FB49702}"/>
          </ac:spMkLst>
        </pc:spChg>
        <pc:spChg chg="add mod">
          <ac:chgData name="Jaime Pavlich-Mariscal" userId="7426784309601acb" providerId="LiveId" clId="{2594DEB4-8A9C-4F35-836A-C71C7CCD6CA9}" dt="2021-03-15T20:41:46.648" v="2330"/>
          <ac:spMkLst>
            <pc:docMk/>
            <pc:sldMk cId="1285444751" sldId="264"/>
            <ac:spMk id="27" creationId="{F6C59B7E-99BB-40D2-8659-AE116703EDDC}"/>
          </ac:spMkLst>
        </pc:spChg>
        <pc:spChg chg="add mod">
          <ac:chgData name="Jaime Pavlich-Mariscal" userId="7426784309601acb" providerId="LiveId" clId="{2594DEB4-8A9C-4F35-836A-C71C7CCD6CA9}" dt="2021-03-15T20:41:49.638" v="2331"/>
          <ac:spMkLst>
            <pc:docMk/>
            <pc:sldMk cId="1285444751" sldId="264"/>
            <ac:spMk id="28" creationId="{BB67C9C2-E4B6-48F4-9AED-4C600E19AD60}"/>
          </ac:spMkLst>
        </pc:spChg>
        <pc:spChg chg="add mod">
          <ac:chgData name="Jaime Pavlich-Mariscal" userId="7426784309601acb" providerId="LiveId" clId="{2594DEB4-8A9C-4F35-836A-C71C7CCD6CA9}" dt="2021-03-15T20:41:53.610" v="2332"/>
          <ac:spMkLst>
            <pc:docMk/>
            <pc:sldMk cId="1285444751" sldId="264"/>
            <ac:spMk id="29" creationId="{6B7F60D0-0D8B-4CA8-B50C-057A4C19F33E}"/>
          </ac:spMkLst>
        </pc:spChg>
        <pc:spChg chg="add mod">
          <ac:chgData name="Jaime Pavlich-Mariscal" userId="7426784309601acb" providerId="LiveId" clId="{2594DEB4-8A9C-4F35-836A-C71C7CCD6CA9}" dt="2021-03-15T20:31:58.499" v="2293" actId="20577"/>
          <ac:spMkLst>
            <pc:docMk/>
            <pc:sldMk cId="1285444751" sldId="264"/>
            <ac:spMk id="30" creationId="{C490EC5D-61A8-41B1-BDA2-14904F84413F}"/>
          </ac:spMkLst>
        </pc:spChg>
        <pc:spChg chg="add mod">
          <ac:chgData name="Jaime Pavlich-Mariscal" userId="7426784309601acb" providerId="LiveId" clId="{2594DEB4-8A9C-4F35-836A-C71C7CCD6CA9}" dt="2021-03-15T20:32:01.534" v="2297" actId="20577"/>
          <ac:spMkLst>
            <pc:docMk/>
            <pc:sldMk cId="1285444751" sldId="264"/>
            <ac:spMk id="31" creationId="{EE046520-89BC-4D39-A431-CC275AFE36FE}"/>
          </ac:spMkLst>
        </pc:spChg>
        <pc:spChg chg="add mod">
          <ac:chgData name="Jaime Pavlich-Mariscal" userId="7426784309601acb" providerId="LiveId" clId="{2594DEB4-8A9C-4F35-836A-C71C7CCD6CA9}" dt="2021-03-15T20:32:03.774" v="2299" actId="20577"/>
          <ac:spMkLst>
            <pc:docMk/>
            <pc:sldMk cId="1285444751" sldId="264"/>
            <ac:spMk id="32" creationId="{BC7C5EDF-D577-4F26-8009-762BB6366C1E}"/>
          </ac:spMkLst>
        </pc:spChg>
        <pc:spChg chg="add mod">
          <ac:chgData name="Jaime Pavlich-Mariscal" userId="7426784309601acb" providerId="LiveId" clId="{2594DEB4-8A9C-4F35-836A-C71C7CCD6CA9}" dt="2021-03-15T20:32:05.851" v="2301" actId="20577"/>
          <ac:spMkLst>
            <pc:docMk/>
            <pc:sldMk cId="1285444751" sldId="264"/>
            <ac:spMk id="33" creationId="{B5D3EFF3-DDA7-4479-A8C1-36F2839D8AC6}"/>
          </ac:spMkLst>
        </pc:spChg>
        <pc:spChg chg="add mod">
          <ac:chgData name="Jaime Pavlich-Mariscal" userId="7426784309601acb" providerId="LiveId" clId="{2594DEB4-8A9C-4F35-836A-C71C7CCD6CA9}" dt="2021-03-15T20:32:07.647" v="2303" actId="20577"/>
          <ac:spMkLst>
            <pc:docMk/>
            <pc:sldMk cId="1285444751" sldId="264"/>
            <ac:spMk id="34" creationId="{8F357464-928C-466C-BB8C-24708CBEC733}"/>
          </ac:spMkLst>
        </pc:spChg>
        <pc:spChg chg="add mod">
          <ac:chgData name="Jaime Pavlich-Mariscal" userId="7426784309601acb" providerId="LiveId" clId="{2594DEB4-8A9C-4F35-836A-C71C7CCD6CA9}" dt="2021-03-15T20:41:55.707" v="2333"/>
          <ac:spMkLst>
            <pc:docMk/>
            <pc:sldMk cId="1285444751" sldId="264"/>
            <ac:spMk id="35" creationId="{D13881DA-8941-4F5B-8EB8-6CF4B6F413F4}"/>
          </ac:spMkLst>
        </pc:spChg>
        <pc:spChg chg="add mod">
          <ac:chgData name="Jaime Pavlich-Mariscal" userId="7426784309601acb" providerId="LiveId" clId="{2594DEB4-8A9C-4F35-836A-C71C7CCD6CA9}" dt="2021-03-15T20:41:57.420" v="2334"/>
          <ac:spMkLst>
            <pc:docMk/>
            <pc:sldMk cId="1285444751" sldId="264"/>
            <ac:spMk id="36" creationId="{5BB9CE75-80E5-4FF1-8A98-EFE9D7D2F54F}"/>
          </ac:spMkLst>
        </pc:spChg>
        <pc:spChg chg="add del mod">
          <ac:chgData name="Jaime Pavlich-Mariscal" userId="7426784309601acb" providerId="LiveId" clId="{2594DEB4-8A9C-4F35-836A-C71C7CCD6CA9}" dt="2021-03-15T19:48:09.437" v="2080" actId="478"/>
          <ac:spMkLst>
            <pc:docMk/>
            <pc:sldMk cId="1285444751" sldId="264"/>
            <ac:spMk id="37" creationId="{D8EB29DE-4304-4A87-A87C-1F296B785D70}"/>
          </ac:spMkLst>
        </pc:spChg>
        <pc:spChg chg="add del mod">
          <ac:chgData name="Jaime Pavlich-Mariscal" userId="7426784309601acb" providerId="LiveId" clId="{2594DEB4-8A9C-4F35-836A-C71C7CCD6CA9}" dt="2021-03-15T19:48:09.437" v="2080" actId="478"/>
          <ac:spMkLst>
            <pc:docMk/>
            <pc:sldMk cId="1285444751" sldId="264"/>
            <ac:spMk id="38" creationId="{054313E0-CEB8-45A0-8BA3-A5F626CC0335}"/>
          </ac:spMkLst>
        </pc:spChg>
        <pc:spChg chg="add del mod">
          <ac:chgData name="Jaime Pavlich-Mariscal" userId="7426784309601acb" providerId="LiveId" clId="{2594DEB4-8A9C-4F35-836A-C71C7CCD6CA9}" dt="2021-03-15T17:48:13.058" v="1554" actId="478"/>
          <ac:spMkLst>
            <pc:docMk/>
            <pc:sldMk cId="1285444751" sldId="264"/>
            <ac:spMk id="39" creationId="{E26122DD-2665-49CB-9579-E56DA52E5CA8}"/>
          </ac:spMkLst>
        </pc:spChg>
        <pc:spChg chg="add del mod">
          <ac:chgData name="Jaime Pavlich-Mariscal" userId="7426784309601acb" providerId="LiveId" clId="{2594DEB4-8A9C-4F35-836A-C71C7CCD6CA9}" dt="2021-03-15T17:48:11.413" v="1553" actId="478"/>
          <ac:spMkLst>
            <pc:docMk/>
            <pc:sldMk cId="1285444751" sldId="264"/>
            <ac:spMk id="40" creationId="{62BC8112-494D-4C18-9F9E-4C10FFE1BE22}"/>
          </ac:spMkLst>
        </pc:spChg>
        <pc:spChg chg="add mod">
          <ac:chgData name="Jaime Pavlich-Mariscal" userId="7426784309601acb" providerId="LiveId" clId="{2594DEB4-8A9C-4F35-836A-C71C7CCD6CA9}" dt="2021-03-15T19:49:10.447" v="2095" actId="1076"/>
          <ac:spMkLst>
            <pc:docMk/>
            <pc:sldMk cId="1285444751" sldId="264"/>
            <ac:spMk id="41" creationId="{D28DDE1B-B506-451A-976F-6EB3DFD62483}"/>
          </ac:spMkLst>
        </pc:spChg>
        <pc:spChg chg="add mod">
          <ac:chgData name="Jaime Pavlich-Mariscal" userId="7426784309601acb" providerId="LiveId" clId="{2594DEB4-8A9C-4F35-836A-C71C7CCD6CA9}" dt="2021-03-15T21:13:29.307" v="2339" actId="1076"/>
          <ac:spMkLst>
            <pc:docMk/>
            <pc:sldMk cId="1285444751" sldId="264"/>
            <ac:spMk id="42" creationId="{3D73B12F-CD7A-4009-9B39-8763CE974B28}"/>
          </ac:spMkLst>
        </pc:spChg>
        <pc:spChg chg="add mod">
          <ac:chgData name="Jaime Pavlich-Mariscal" userId="7426784309601acb" providerId="LiveId" clId="{2594DEB4-8A9C-4F35-836A-C71C7CCD6CA9}" dt="2021-03-15T19:49:10.447" v="2095" actId="1076"/>
          <ac:spMkLst>
            <pc:docMk/>
            <pc:sldMk cId="1285444751" sldId="264"/>
            <ac:spMk id="43" creationId="{E0D07E40-1123-406E-BBE7-A976D23F0286}"/>
          </ac:spMkLst>
        </pc:spChg>
        <pc:spChg chg="add mod">
          <ac:chgData name="Jaime Pavlich-Mariscal" userId="7426784309601acb" providerId="LiveId" clId="{2594DEB4-8A9C-4F35-836A-C71C7CCD6CA9}" dt="2021-03-15T21:38:12.075" v="2678" actId="20577"/>
          <ac:spMkLst>
            <pc:docMk/>
            <pc:sldMk cId="1285444751" sldId="264"/>
            <ac:spMk id="46" creationId="{9353BC8C-69FC-4942-9F1D-0A259F4880BD}"/>
          </ac:spMkLst>
        </pc:spChg>
        <pc:spChg chg="add del mod">
          <ac:chgData name="Jaime Pavlich-Mariscal" userId="7426784309601acb" providerId="LiveId" clId="{2594DEB4-8A9C-4F35-836A-C71C7CCD6CA9}" dt="2021-03-15T21:13:18.985" v="2337" actId="478"/>
          <ac:spMkLst>
            <pc:docMk/>
            <pc:sldMk cId="1285444751" sldId="264"/>
            <ac:spMk id="48" creationId="{3B29C6CB-2334-4F4F-9036-426CAEAF2C88}"/>
          </ac:spMkLst>
        </pc:spChg>
        <pc:spChg chg="add mod">
          <ac:chgData name="Jaime Pavlich-Mariscal" userId="7426784309601acb" providerId="LiveId" clId="{2594DEB4-8A9C-4F35-836A-C71C7CCD6CA9}" dt="2021-03-15T19:49:10.447" v="2095" actId="1076"/>
          <ac:spMkLst>
            <pc:docMk/>
            <pc:sldMk cId="1285444751" sldId="264"/>
            <ac:spMk id="49" creationId="{E9F73395-CA3E-4A5A-AB7C-407C34DDA130}"/>
          </ac:spMkLst>
        </pc:spChg>
        <pc:spChg chg="add mod">
          <ac:chgData name="Jaime Pavlich-Mariscal" userId="7426784309601acb" providerId="LiveId" clId="{2594DEB4-8A9C-4F35-836A-C71C7CCD6CA9}" dt="2021-03-15T19:49:50.198" v="2100" actId="1076"/>
          <ac:spMkLst>
            <pc:docMk/>
            <pc:sldMk cId="1285444751" sldId="264"/>
            <ac:spMk id="51" creationId="{577A6AC3-72A8-48BC-9CEC-5829C617BDE0}"/>
          </ac:spMkLst>
        </pc:spChg>
        <pc:spChg chg="add mod">
          <ac:chgData name="Jaime Pavlich-Mariscal" userId="7426784309601acb" providerId="LiveId" clId="{2594DEB4-8A9C-4F35-836A-C71C7CCD6CA9}" dt="2021-03-15T19:49:50.198" v="2100" actId="1076"/>
          <ac:spMkLst>
            <pc:docMk/>
            <pc:sldMk cId="1285444751" sldId="264"/>
            <ac:spMk id="52" creationId="{B3EBF20B-C4FA-4763-B94D-500F78B224AD}"/>
          </ac:spMkLst>
        </pc:spChg>
        <pc:spChg chg="add mod">
          <ac:chgData name="Jaime Pavlich-Mariscal" userId="7426784309601acb" providerId="LiveId" clId="{2594DEB4-8A9C-4F35-836A-C71C7CCD6CA9}" dt="2021-03-15T20:32:26.161" v="2319" actId="1076"/>
          <ac:spMkLst>
            <pc:docMk/>
            <pc:sldMk cId="1285444751" sldId="264"/>
            <ac:spMk id="56" creationId="{B6C6838F-7B28-430F-8F43-3E4C06D295BD}"/>
          </ac:spMkLst>
        </pc:spChg>
        <pc:spChg chg="add mod">
          <ac:chgData name="Jaime Pavlich-Mariscal" userId="7426784309601acb" providerId="LiveId" clId="{2594DEB4-8A9C-4F35-836A-C71C7CCD6CA9}" dt="2021-03-15T19:50:51.022" v="2132" actId="1076"/>
          <ac:spMkLst>
            <pc:docMk/>
            <pc:sldMk cId="1285444751" sldId="264"/>
            <ac:spMk id="62" creationId="{F37149EA-36AD-4AFD-863B-479E0FEA2A0E}"/>
          </ac:spMkLst>
        </pc:spChg>
        <pc:spChg chg="add mod">
          <ac:chgData name="Jaime Pavlich-Mariscal" userId="7426784309601acb" providerId="LiveId" clId="{2594DEB4-8A9C-4F35-836A-C71C7CCD6CA9}" dt="2021-03-15T21:14:24.913" v="2370" actId="164"/>
          <ac:spMkLst>
            <pc:docMk/>
            <pc:sldMk cId="1285444751" sldId="264"/>
            <ac:spMk id="77" creationId="{166FD46E-6404-4FBB-951E-8B3C82F02DAD}"/>
          </ac:spMkLst>
        </pc:spChg>
        <pc:spChg chg="add mod">
          <ac:chgData name="Jaime Pavlich-Mariscal" userId="7426784309601acb" providerId="LiveId" clId="{2594DEB4-8A9C-4F35-836A-C71C7CCD6CA9}" dt="2021-03-15T21:14:24.913" v="2370" actId="164"/>
          <ac:spMkLst>
            <pc:docMk/>
            <pc:sldMk cId="1285444751" sldId="264"/>
            <ac:spMk id="78" creationId="{6758B902-7963-4D2F-A454-3D76328ECD3F}"/>
          </ac:spMkLst>
        </pc:spChg>
        <pc:spChg chg="mod">
          <ac:chgData name="Jaime Pavlich-Mariscal" userId="7426784309601acb" providerId="LiveId" clId="{2594DEB4-8A9C-4F35-836A-C71C7CCD6CA9}" dt="2021-03-15T21:14:27.190" v="2371"/>
          <ac:spMkLst>
            <pc:docMk/>
            <pc:sldMk cId="1285444751" sldId="264"/>
            <ac:spMk id="81" creationId="{6013D430-9331-4165-902D-64175444CBEB}"/>
          </ac:spMkLst>
        </pc:spChg>
        <pc:spChg chg="mod">
          <ac:chgData name="Jaime Pavlich-Mariscal" userId="7426784309601acb" providerId="LiveId" clId="{2594DEB4-8A9C-4F35-836A-C71C7CCD6CA9}" dt="2021-03-15T21:14:33.390" v="2376" actId="20577"/>
          <ac:spMkLst>
            <pc:docMk/>
            <pc:sldMk cId="1285444751" sldId="264"/>
            <ac:spMk id="82" creationId="{A41C3C54-FB06-4A23-A27B-551B86DBAAD1}"/>
          </ac:spMkLst>
        </pc:spChg>
        <pc:spChg chg="mod">
          <ac:chgData name="Jaime Pavlich-Mariscal" userId="7426784309601acb" providerId="LiveId" clId="{2594DEB4-8A9C-4F35-836A-C71C7CCD6CA9}" dt="2021-03-15T21:14:29.161" v="2373"/>
          <ac:spMkLst>
            <pc:docMk/>
            <pc:sldMk cId="1285444751" sldId="264"/>
            <ac:spMk id="84" creationId="{345EA2EE-5855-4C2C-B50F-95113569C1E1}"/>
          </ac:spMkLst>
        </pc:spChg>
        <pc:spChg chg="mod">
          <ac:chgData name="Jaime Pavlich-Mariscal" userId="7426784309601acb" providerId="LiveId" clId="{2594DEB4-8A9C-4F35-836A-C71C7CCD6CA9}" dt="2021-03-15T21:14:35.675" v="2378" actId="20577"/>
          <ac:spMkLst>
            <pc:docMk/>
            <pc:sldMk cId="1285444751" sldId="264"/>
            <ac:spMk id="85" creationId="{A8EA5F64-5B72-4B46-ACFD-C95750470D5B}"/>
          </ac:spMkLst>
        </pc:spChg>
        <pc:grpChg chg="add del mod">
          <ac:chgData name="Jaime Pavlich-Mariscal" userId="7426784309601acb" providerId="LiveId" clId="{2594DEB4-8A9C-4F35-836A-C71C7CCD6CA9}" dt="2021-03-16T15:29:08.426" v="3670" actId="478"/>
          <ac:grpSpMkLst>
            <pc:docMk/>
            <pc:sldMk cId="1285444751" sldId="264"/>
            <ac:grpSpMk id="79" creationId="{0D7EF5D9-A519-491A-9285-F57F53393D28}"/>
          </ac:grpSpMkLst>
        </pc:grpChg>
        <pc:grpChg chg="add del mod">
          <ac:chgData name="Jaime Pavlich-Mariscal" userId="7426784309601acb" providerId="LiveId" clId="{2594DEB4-8A9C-4F35-836A-C71C7CCD6CA9}" dt="2021-03-16T15:29:08.426" v="3670" actId="478"/>
          <ac:grpSpMkLst>
            <pc:docMk/>
            <pc:sldMk cId="1285444751" sldId="264"/>
            <ac:grpSpMk id="80" creationId="{B49CD884-81FF-4AA9-8F36-1DDA3A817227}"/>
          </ac:grpSpMkLst>
        </pc:grpChg>
        <pc:grpChg chg="add del mod">
          <ac:chgData name="Jaime Pavlich-Mariscal" userId="7426784309601acb" providerId="LiveId" clId="{2594DEB4-8A9C-4F35-836A-C71C7CCD6CA9}" dt="2021-03-16T15:29:08.426" v="3670" actId="478"/>
          <ac:grpSpMkLst>
            <pc:docMk/>
            <pc:sldMk cId="1285444751" sldId="264"/>
            <ac:grpSpMk id="83" creationId="{A98C6CE0-C3EC-4694-A581-DE21EB33E531}"/>
          </ac:grpSpMkLst>
        </pc:grpChg>
        <pc:cxnChg chg="add mod">
          <ac:chgData name="Jaime Pavlich-Mariscal" userId="7426784309601acb" providerId="LiveId" clId="{2594DEB4-8A9C-4F35-836A-C71C7CCD6CA9}" dt="2021-03-15T21:38:12.075" v="2678" actId="20577"/>
          <ac:cxnSpMkLst>
            <pc:docMk/>
            <pc:sldMk cId="1285444751" sldId="264"/>
            <ac:cxnSpMk id="45" creationId="{05181553-077C-4257-9640-C41309768276}"/>
          </ac:cxnSpMkLst>
        </pc:cxnChg>
        <pc:cxnChg chg="add mod">
          <ac:chgData name="Jaime Pavlich-Mariscal" userId="7426784309601acb" providerId="LiveId" clId="{2594DEB4-8A9C-4F35-836A-C71C7CCD6CA9}" dt="2021-03-15T19:49:53.544" v="2101" actId="14100"/>
          <ac:cxnSpMkLst>
            <pc:docMk/>
            <pc:sldMk cId="1285444751" sldId="264"/>
            <ac:cxnSpMk id="53" creationId="{6B6E9DA8-6851-4849-B002-7E4433D71BAE}"/>
          </ac:cxnSpMkLst>
        </pc:cxnChg>
        <pc:cxnChg chg="add mod">
          <ac:chgData name="Jaime Pavlich-Mariscal" userId="7426784309601acb" providerId="LiveId" clId="{2594DEB4-8A9C-4F35-836A-C71C7CCD6CA9}" dt="2021-03-15T19:49:55.685" v="2102" actId="14100"/>
          <ac:cxnSpMkLst>
            <pc:docMk/>
            <pc:sldMk cId="1285444751" sldId="264"/>
            <ac:cxnSpMk id="54" creationId="{E766B5E9-401C-4103-B9D1-427E67DF4143}"/>
          </ac:cxnSpMkLst>
        </pc:cxnChg>
        <pc:cxnChg chg="add mod">
          <ac:chgData name="Jaime Pavlich-Mariscal" userId="7426784309601acb" providerId="LiveId" clId="{2594DEB4-8A9C-4F35-836A-C71C7CCD6CA9}" dt="2021-03-15T20:32:26.161" v="2319" actId="1076"/>
          <ac:cxnSpMkLst>
            <pc:docMk/>
            <pc:sldMk cId="1285444751" sldId="264"/>
            <ac:cxnSpMk id="55" creationId="{2AEE3901-A9CC-40CD-AA3A-9144CE1A42C4}"/>
          </ac:cxnSpMkLst>
        </pc:cxnChg>
        <pc:cxnChg chg="add mod">
          <ac:chgData name="Jaime Pavlich-Mariscal" userId="7426784309601acb" providerId="LiveId" clId="{2594DEB4-8A9C-4F35-836A-C71C7CCD6CA9}" dt="2021-03-15T19:50:54.445" v="2133" actId="14100"/>
          <ac:cxnSpMkLst>
            <pc:docMk/>
            <pc:sldMk cId="1285444751" sldId="264"/>
            <ac:cxnSpMk id="61" creationId="{FD19DB5F-7513-46C1-943B-F3C0EB6D0AB1}"/>
          </ac:cxnSpMkLst>
        </pc:cxnChg>
        <pc:cxnChg chg="add mod">
          <ac:chgData name="Jaime Pavlich-Mariscal" userId="7426784309601acb" providerId="LiveId" clId="{2594DEB4-8A9C-4F35-836A-C71C7CCD6CA9}" dt="2021-03-15T20:33:20.906" v="2325" actId="693"/>
          <ac:cxnSpMkLst>
            <pc:docMk/>
            <pc:sldMk cId="1285444751" sldId="264"/>
            <ac:cxnSpMk id="75" creationId="{F7BC4E53-CBF5-44D1-B6D1-987D6BE81D59}"/>
          </ac:cxnSpMkLst>
        </pc:cxnChg>
      </pc:sldChg>
      <pc:sldChg chg="del">
        <pc:chgData name="Jaime Pavlich-Mariscal" userId="7426784309601acb" providerId="LiveId" clId="{2594DEB4-8A9C-4F35-836A-C71C7CCD6CA9}" dt="2021-03-15T15:18:45.346" v="18" actId="47"/>
        <pc:sldMkLst>
          <pc:docMk/>
          <pc:sldMk cId="2500952522" sldId="264"/>
        </pc:sldMkLst>
      </pc:sldChg>
      <pc:sldChg chg="addSp modSp new mod modClrScheme chgLayout">
        <pc:chgData name="Jaime Pavlich-Mariscal" userId="7426784309601acb" providerId="LiveId" clId="{2594DEB4-8A9C-4F35-836A-C71C7CCD6CA9}" dt="2021-03-15T21:38:56.062" v="2707" actId="20577"/>
        <pc:sldMkLst>
          <pc:docMk/>
          <pc:sldMk cId="749190031" sldId="265"/>
        </pc:sldMkLst>
        <pc:spChg chg="add mod">
          <ac:chgData name="Jaime Pavlich-Mariscal" userId="7426784309601acb" providerId="LiveId" clId="{2594DEB4-8A9C-4F35-836A-C71C7CCD6CA9}" dt="2021-03-15T21:38:56.062" v="2707" actId="20577"/>
          <ac:spMkLst>
            <pc:docMk/>
            <pc:sldMk cId="749190031" sldId="265"/>
            <ac:spMk id="2" creationId="{5FA8A011-9397-4704-9587-7E580E45D4C8}"/>
          </ac:spMkLst>
        </pc:spChg>
        <pc:spChg chg="add mod">
          <ac:chgData name="Jaime Pavlich-Mariscal" userId="7426784309601acb" providerId="LiveId" clId="{2594DEB4-8A9C-4F35-836A-C71C7CCD6CA9}" dt="2021-03-15T20:14:49.718" v="2288" actId="20577"/>
          <ac:spMkLst>
            <pc:docMk/>
            <pc:sldMk cId="749190031" sldId="265"/>
            <ac:spMk id="3" creationId="{873A1449-3648-438E-B1BB-24986EA1FA7E}"/>
          </ac:spMkLst>
        </pc:spChg>
      </pc:sldChg>
      <pc:sldChg chg="addSp modSp new mod ord modClrScheme chgLayout">
        <pc:chgData name="Jaime Pavlich-Mariscal" userId="7426784309601acb" providerId="LiveId" clId="{2594DEB4-8A9C-4F35-836A-C71C7CCD6CA9}" dt="2021-03-15T23:00:45.384" v="3215" actId="20577"/>
        <pc:sldMkLst>
          <pc:docMk/>
          <pc:sldMk cId="723479353" sldId="266"/>
        </pc:sldMkLst>
        <pc:spChg chg="add mod">
          <ac:chgData name="Jaime Pavlich-Mariscal" userId="7426784309601acb" providerId="LiveId" clId="{2594DEB4-8A9C-4F35-836A-C71C7CCD6CA9}" dt="2021-03-15T21:32:03.537" v="2394" actId="20577"/>
          <ac:spMkLst>
            <pc:docMk/>
            <pc:sldMk cId="723479353" sldId="266"/>
            <ac:spMk id="2" creationId="{569D99D0-FDF9-432B-BA62-3E1CC94B7BB1}"/>
          </ac:spMkLst>
        </pc:spChg>
        <pc:spChg chg="add mod">
          <ac:chgData name="Jaime Pavlich-Mariscal" userId="7426784309601acb" providerId="LiveId" clId="{2594DEB4-8A9C-4F35-836A-C71C7CCD6CA9}" dt="2021-03-15T23:00:45.384" v="3215" actId="20577"/>
          <ac:spMkLst>
            <pc:docMk/>
            <pc:sldMk cId="723479353" sldId="266"/>
            <ac:spMk id="3" creationId="{BE470449-A387-424B-AE15-C1071ADA0E6E}"/>
          </ac:spMkLst>
        </pc:spChg>
      </pc:sldChg>
      <pc:sldChg chg="modSp add mod">
        <pc:chgData name="Jaime Pavlich-Mariscal" userId="7426784309601acb" providerId="LiveId" clId="{2594DEB4-8A9C-4F35-836A-C71C7CCD6CA9}" dt="2021-03-16T17:15:26.975" v="4239" actId="20577"/>
        <pc:sldMkLst>
          <pc:docMk/>
          <pc:sldMk cId="2500952522" sldId="267"/>
        </pc:sldMkLst>
        <pc:spChg chg="mod">
          <ac:chgData name="Jaime Pavlich-Mariscal" userId="7426784309601acb" providerId="LiveId" clId="{2594DEB4-8A9C-4F35-836A-C71C7CCD6CA9}" dt="2021-03-16T17:15:26.975" v="4239" actId="20577"/>
          <ac:spMkLst>
            <pc:docMk/>
            <pc:sldMk cId="2500952522" sldId="267"/>
            <ac:spMk id="2" creationId="{00000000-0000-0000-0000-000000000000}"/>
          </ac:spMkLst>
        </pc:spChg>
      </pc:sldChg>
      <pc:sldChg chg="del">
        <pc:chgData name="Jaime Pavlich-Mariscal" userId="7426784309601acb" providerId="LiveId" clId="{2594DEB4-8A9C-4F35-836A-C71C7CCD6CA9}" dt="2021-03-15T15:18:45.346" v="18" actId="47"/>
        <pc:sldMkLst>
          <pc:docMk/>
          <pc:sldMk cId="4029737323" sldId="302"/>
        </pc:sldMkLst>
      </pc:sldChg>
      <pc:sldChg chg="del">
        <pc:chgData name="Jaime Pavlich-Mariscal" userId="7426784309601acb" providerId="LiveId" clId="{2594DEB4-8A9C-4F35-836A-C71C7CCD6CA9}" dt="2021-03-15T15:18:45.346" v="18" actId="47"/>
        <pc:sldMkLst>
          <pc:docMk/>
          <pc:sldMk cId="2497568038" sldId="305"/>
        </pc:sldMkLst>
      </pc:sldChg>
      <pc:sldChg chg="del">
        <pc:chgData name="Jaime Pavlich-Mariscal" userId="7426784309601acb" providerId="LiveId" clId="{2594DEB4-8A9C-4F35-836A-C71C7CCD6CA9}" dt="2021-03-15T15:18:45.346" v="18" actId="47"/>
        <pc:sldMkLst>
          <pc:docMk/>
          <pc:sldMk cId="680937492" sldId="306"/>
        </pc:sldMkLst>
      </pc:sldChg>
      <pc:sldChg chg="del">
        <pc:chgData name="Jaime Pavlich-Mariscal" userId="7426784309601acb" providerId="LiveId" clId="{2594DEB4-8A9C-4F35-836A-C71C7CCD6CA9}" dt="2021-03-15T15:18:45.346" v="18" actId="47"/>
        <pc:sldMkLst>
          <pc:docMk/>
          <pc:sldMk cId="97964961" sldId="308"/>
        </pc:sldMkLst>
      </pc:sldChg>
      <pc:sldChg chg="del">
        <pc:chgData name="Jaime Pavlich-Mariscal" userId="7426784309601acb" providerId="LiveId" clId="{2594DEB4-8A9C-4F35-836A-C71C7CCD6CA9}" dt="2021-03-15T15:18:45.346" v="18" actId="47"/>
        <pc:sldMkLst>
          <pc:docMk/>
          <pc:sldMk cId="2605308626" sldId="362"/>
        </pc:sldMkLst>
      </pc:sldChg>
      <pc:sldChg chg="del">
        <pc:chgData name="Jaime Pavlich-Mariscal" userId="7426784309601acb" providerId="LiveId" clId="{2594DEB4-8A9C-4F35-836A-C71C7CCD6CA9}" dt="2021-03-15T15:18:45.346" v="18" actId="47"/>
        <pc:sldMkLst>
          <pc:docMk/>
          <pc:sldMk cId="4189042094" sldId="363"/>
        </pc:sldMkLst>
      </pc:sldChg>
      <pc:sldChg chg="modSp add del mod">
        <pc:chgData name="Jaime Pavlich-Mariscal" userId="7426784309601acb" providerId="LiveId" clId="{2594DEB4-8A9C-4F35-836A-C71C7CCD6CA9}" dt="2021-03-15T22:24:22.804" v="3145" actId="20577"/>
        <pc:sldMkLst>
          <pc:docMk/>
          <pc:sldMk cId="2714214783" sldId="364"/>
        </pc:sldMkLst>
        <pc:spChg chg="mod">
          <ac:chgData name="Jaime Pavlich-Mariscal" userId="7426784309601acb" providerId="LiveId" clId="{2594DEB4-8A9C-4F35-836A-C71C7CCD6CA9}" dt="2021-03-15T22:24:22.804" v="3145" actId="20577"/>
          <ac:spMkLst>
            <pc:docMk/>
            <pc:sldMk cId="2714214783" sldId="364"/>
            <ac:spMk id="12" creationId="{47FF8BAA-E172-4C62-A0C7-2AA54D788E57}"/>
          </ac:spMkLst>
        </pc:spChg>
      </pc:sldChg>
      <pc:sldChg chg="modSp add del mod">
        <pc:chgData name="Jaime Pavlich-Mariscal" userId="7426784309601acb" providerId="LiveId" clId="{2594DEB4-8A9C-4F35-836A-C71C7CCD6CA9}" dt="2021-03-15T21:36:21.476" v="2671" actId="20577"/>
        <pc:sldMkLst>
          <pc:docMk/>
          <pc:sldMk cId="3269856905" sldId="365"/>
        </pc:sldMkLst>
        <pc:spChg chg="mod">
          <ac:chgData name="Jaime Pavlich-Mariscal" userId="7426784309601acb" providerId="LiveId" clId="{2594DEB4-8A9C-4F35-836A-C71C7CCD6CA9}" dt="2021-03-15T21:33:03.523" v="2407" actId="20577"/>
          <ac:spMkLst>
            <pc:docMk/>
            <pc:sldMk cId="3269856905" sldId="365"/>
            <ac:spMk id="9" creationId="{83B56352-D515-4257-8825-7CE96628F86F}"/>
          </ac:spMkLst>
        </pc:spChg>
        <pc:spChg chg="mod">
          <ac:chgData name="Jaime Pavlich-Mariscal" userId="7426784309601acb" providerId="LiveId" clId="{2594DEB4-8A9C-4F35-836A-C71C7CCD6CA9}" dt="2021-03-15T21:36:21.476" v="2671" actId="20577"/>
          <ac:spMkLst>
            <pc:docMk/>
            <pc:sldMk cId="3269856905" sldId="365"/>
            <ac:spMk id="10" creationId="{EA01A2DF-D208-4221-A688-FB7CDCF9E7C5}"/>
          </ac:spMkLst>
        </pc:spChg>
      </pc:sldChg>
      <pc:sldChg chg="add del">
        <pc:chgData name="Jaime Pavlich-Mariscal" userId="7426784309601acb" providerId="LiveId" clId="{2594DEB4-8A9C-4F35-836A-C71C7CCD6CA9}" dt="2021-03-15T21:32:27.124" v="2395"/>
        <pc:sldMkLst>
          <pc:docMk/>
          <pc:sldMk cId="3992547577" sldId="366"/>
        </pc:sldMkLst>
      </pc:sldChg>
      <pc:sldChg chg="addSp delSp modSp new mod">
        <pc:chgData name="Jaime Pavlich-Mariscal" userId="7426784309601acb" providerId="LiveId" clId="{2594DEB4-8A9C-4F35-836A-C71C7CCD6CA9}" dt="2021-03-16T17:56:18.091" v="4244" actId="478"/>
        <pc:sldMkLst>
          <pc:docMk/>
          <pc:sldMk cId="1312832981" sldId="367"/>
        </pc:sldMkLst>
        <pc:spChg chg="mod">
          <ac:chgData name="Jaime Pavlich-Mariscal" userId="7426784309601acb" providerId="LiveId" clId="{2594DEB4-8A9C-4F35-836A-C71C7CCD6CA9}" dt="2021-03-15T21:48:12.367" v="2779" actId="20577"/>
          <ac:spMkLst>
            <pc:docMk/>
            <pc:sldMk cId="1312832981" sldId="367"/>
            <ac:spMk id="2" creationId="{24212410-76BA-4F8C-AC86-CDC12BC5E725}"/>
          </ac:spMkLst>
        </pc:spChg>
        <pc:spChg chg="mod">
          <ac:chgData name="Jaime Pavlich-Mariscal" userId="7426784309601acb" providerId="LiveId" clId="{2594DEB4-8A9C-4F35-836A-C71C7CCD6CA9}" dt="2021-03-15T23:00:36.614" v="3213" actId="20577"/>
          <ac:spMkLst>
            <pc:docMk/>
            <pc:sldMk cId="1312832981" sldId="367"/>
            <ac:spMk id="3" creationId="{AFEC2715-FC9E-4FF4-B204-7F4F95CC192F}"/>
          </ac:spMkLst>
        </pc:spChg>
        <pc:picChg chg="add del mod">
          <ac:chgData name="Jaime Pavlich-Mariscal" userId="7426784309601acb" providerId="LiveId" clId="{2594DEB4-8A9C-4F35-836A-C71C7CCD6CA9}" dt="2021-03-16T17:56:18.091" v="4244" actId="478"/>
          <ac:picMkLst>
            <pc:docMk/>
            <pc:sldMk cId="1312832981" sldId="367"/>
            <ac:picMk id="5" creationId="{E94B8262-805D-40CE-BDE4-A0EEFDD4719D}"/>
          </ac:picMkLst>
        </pc:picChg>
      </pc:sldChg>
      <pc:sldChg chg="del">
        <pc:chgData name="Jaime Pavlich-Mariscal" userId="7426784309601acb" providerId="LiveId" clId="{2594DEB4-8A9C-4F35-836A-C71C7CCD6CA9}" dt="2021-03-15T15:18:45.346" v="18" actId="47"/>
        <pc:sldMkLst>
          <pc:docMk/>
          <pc:sldMk cId="4144368355" sldId="367"/>
        </pc:sldMkLst>
      </pc:sldChg>
      <pc:sldChg chg="addSp delSp modSp new mod modClrScheme chgLayout">
        <pc:chgData name="Jaime Pavlich-Mariscal" userId="7426784309601acb" providerId="LiveId" clId="{2594DEB4-8A9C-4F35-836A-C71C7CCD6CA9}" dt="2021-03-16T15:18:37.432" v="3344" actId="20577"/>
        <pc:sldMkLst>
          <pc:docMk/>
          <pc:sldMk cId="1354165192" sldId="368"/>
        </pc:sldMkLst>
        <pc:spChg chg="del mod ord">
          <ac:chgData name="Jaime Pavlich-Mariscal" userId="7426784309601acb" providerId="LiveId" clId="{2594DEB4-8A9C-4F35-836A-C71C7CCD6CA9}" dt="2021-03-16T15:18:22.898" v="3295" actId="700"/>
          <ac:spMkLst>
            <pc:docMk/>
            <pc:sldMk cId="1354165192" sldId="368"/>
            <ac:spMk id="2" creationId="{028BF6D1-39A5-4D45-AF3B-B2A70C44E8E4}"/>
          </ac:spMkLst>
        </pc:spChg>
        <pc:spChg chg="del mod ord">
          <ac:chgData name="Jaime Pavlich-Mariscal" userId="7426784309601acb" providerId="LiveId" clId="{2594DEB4-8A9C-4F35-836A-C71C7CCD6CA9}" dt="2021-03-16T15:18:22.898" v="3295" actId="700"/>
          <ac:spMkLst>
            <pc:docMk/>
            <pc:sldMk cId="1354165192" sldId="368"/>
            <ac:spMk id="3" creationId="{D08C5B03-6559-4C51-AB00-B69E4F4EC17F}"/>
          </ac:spMkLst>
        </pc:spChg>
        <pc:spChg chg="add mod ord">
          <ac:chgData name="Jaime Pavlich-Mariscal" userId="7426784309601acb" providerId="LiveId" clId="{2594DEB4-8A9C-4F35-836A-C71C7CCD6CA9}" dt="2021-03-16T15:18:37.432" v="3344" actId="20577"/>
          <ac:spMkLst>
            <pc:docMk/>
            <pc:sldMk cId="1354165192" sldId="368"/>
            <ac:spMk id="4" creationId="{1AA88439-7660-4AD4-BA45-F21E291E31A1}"/>
          </ac:spMkLst>
        </pc:spChg>
        <pc:spChg chg="add mod ord">
          <ac:chgData name="Jaime Pavlich-Mariscal" userId="7426784309601acb" providerId="LiveId" clId="{2594DEB4-8A9C-4F35-836A-C71C7CCD6CA9}" dt="2021-03-16T15:18:22.898" v="3295" actId="700"/>
          <ac:spMkLst>
            <pc:docMk/>
            <pc:sldMk cId="1354165192" sldId="368"/>
            <ac:spMk id="5" creationId="{D745B2D3-32E1-4AB1-A9DE-E9871118ED26}"/>
          </ac:spMkLst>
        </pc:spChg>
      </pc:sldChg>
      <pc:sldChg chg="del">
        <pc:chgData name="Jaime Pavlich-Mariscal" userId="7426784309601acb" providerId="LiveId" clId="{2594DEB4-8A9C-4F35-836A-C71C7CCD6CA9}" dt="2021-03-15T15:18:45.346" v="18" actId="47"/>
        <pc:sldMkLst>
          <pc:docMk/>
          <pc:sldMk cId="1991773397" sldId="368"/>
        </pc:sldMkLst>
      </pc:sldChg>
      <pc:sldChg chg="del">
        <pc:chgData name="Jaime Pavlich-Mariscal" userId="7426784309601acb" providerId="LiveId" clId="{2594DEB4-8A9C-4F35-836A-C71C7CCD6CA9}" dt="2021-03-15T15:18:45.346" v="18" actId="47"/>
        <pc:sldMkLst>
          <pc:docMk/>
          <pc:sldMk cId="1844525748" sldId="369"/>
        </pc:sldMkLst>
      </pc:sldChg>
      <pc:sldChg chg="modSp new mod">
        <pc:chgData name="Jaime Pavlich-Mariscal" userId="7426784309601acb" providerId="LiveId" clId="{2594DEB4-8A9C-4F35-836A-C71C7CCD6CA9}" dt="2021-03-16T15:49:45.174" v="4218" actId="20577"/>
        <pc:sldMkLst>
          <pc:docMk/>
          <pc:sldMk cId="3957345420" sldId="369"/>
        </pc:sldMkLst>
        <pc:spChg chg="mod">
          <ac:chgData name="Jaime Pavlich-Mariscal" userId="7426784309601acb" providerId="LiveId" clId="{2594DEB4-8A9C-4F35-836A-C71C7CCD6CA9}" dt="2021-03-16T15:24:43.284" v="3427" actId="27636"/>
          <ac:spMkLst>
            <pc:docMk/>
            <pc:sldMk cId="3957345420" sldId="369"/>
            <ac:spMk id="2" creationId="{E99F5586-1CAE-433D-86D1-B76E2392EF04}"/>
          </ac:spMkLst>
        </pc:spChg>
        <pc:spChg chg="mod">
          <ac:chgData name="Jaime Pavlich-Mariscal" userId="7426784309601acb" providerId="LiveId" clId="{2594DEB4-8A9C-4F35-836A-C71C7CCD6CA9}" dt="2021-03-16T15:49:45.174" v="4218" actId="20577"/>
          <ac:spMkLst>
            <pc:docMk/>
            <pc:sldMk cId="3957345420" sldId="369"/>
            <ac:spMk id="3" creationId="{843CAA9A-FF9F-4128-B47E-034A747D72C7}"/>
          </ac:spMkLst>
        </pc:spChg>
      </pc:sldChg>
      <pc:sldChg chg="addSp delSp modSp new mod modClrScheme chgLayout">
        <pc:chgData name="Jaime Pavlich-Mariscal" userId="7426784309601acb" providerId="LiveId" clId="{2594DEB4-8A9C-4F35-836A-C71C7CCD6CA9}" dt="2021-03-18T16:04:08.154" v="5116" actId="20577"/>
        <pc:sldMkLst>
          <pc:docMk/>
          <pc:sldMk cId="1657941619" sldId="370"/>
        </pc:sldMkLst>
        <pc:spChg chg="mod ord">
          <ac:chgData name="Jaime Pavlich-Mariscal" userId="7426784309601acb" providerId="LiveId" clId="{2594DEB4-8A9C-4F35-836A-C71C7CCD6CA9}" dt="2021-03-16T15:49:59.586" v="4229" actId="27636"/>
          <ac:spMkLst>
            <pc:docMk/>
            <pc:sldMk cId="1657941619" sldId="370"/>
            <ac:spMk id="2" creationId="{C2C4F7E6-E897-434F-A285-D1EBEEF07C03}"/>
          </ac:spMkLst>
        </pc:spChg>
        <pc:spChg chg="del">
          <ac:chgData name="Jaime Pavlich-Mariscal" userId="7426784309601acb" providerId="LiveId" clId="{2594DEB4-8A9C-4F35-836A-C71C7CCD6CA9}" dt="2021-03-16T15:28:56.340" v="3669" actId="700"/>
          <ac:spMkLst>
            <pc:docMk/>
            <pc:sldMk cId="1657941619" sldId="370"/>
            <ac:spMk id="3" creationId="{6A4863C8-0ED5-455C-B4D3-7BC58CC4B765}"/>
          </ac:spMkLst>
        </pc:spChg>
        <pc:spChg chg="add mod or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4" creationId="{81183F21-C295-4240-BCDF-257D4B8BCCF4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5" creationId="{2453C5CE-486B-489A-A2C9-1C6A083A97E0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6" creationId="{B1B29521-0313-47F2-9441-8EB95304D920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7" creationId="{3852C65F-7EE8-4DF4-8302-94B6BBCC5B8F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8" creationId="{071096C3-1A2C-42E5-B22B-2D6C3D8E9D13}"/>
          </ac:spMkLst>
        </pc:spChg>
        <pc:spChg chg="add mod ord">
          <ac:chgData name="Jaime Pavlich-Mariscal" userId="7426784309601acb" providerId="LiveId" clId="{2594DEB4-8A9C-4F35-836A-C71C7CCD6CA9}" dt="2021-03-18T16:03:00.546" v="5083" actId="20577"/>
          <ac:spMkLst>
            <pc:docMk/>
            <pc:sldMk cId="1657941619" sldId="370"/>
            <ac:spMk id="9" creationId="{A973A29C-6FD2-4DC6-8255-D1BD61170E1D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10" creationId="{9CC0F51C-A390-404A-8B45-3F47D7913766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11" creationId="{9473C824-DCF4-481A-847D-D34FB6F19943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12" creationId="{907145A1-9FC0-40C7-8948-AC2287DEF160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13" creationId="{ADC63A2B-0372-40F7-8D40-2FA7B97BAF0F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14" creationId="{F3485146-B31E-4FC7-9947-291BEC173269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15" creationId="{E0E8FDBC-8720-4D76-89F9-2A32FB8B9C74}"/>
          </ac:spMkLst>
        </pc:spChg>
        <pc:spChg chg="add mod">
          <ac:chgData name="Jaime Pavlich-Mariscal" userId="7426784309601acb" providerId="LiveId" clId="{2594DEB4-8A9C-4F35-836A-C71C7CCD6CA9}" dt="2021-03-16T15:49:50.332" v="4220" actId="20577"/>
          <ac:spMkLst>
            <pc:docMk/>
            <pc:sldMk cId="1657941619" sldId="370"/>
            <ac:spMk id="16" creationId="{3B138BDF-D0A5-41EC-9EEC-0DD82B437DBC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17" creationId="{951A11F5-122D-4970-95EC-885A0BE59444}"/>
          </ac:spMkLst>
        </pc:spChg>
        <pc:spChg chg="add del mod">
          <ac:chgData name="Jaime Pavlich-Mariscal" userId="7426784309601acb" providerId="LiveId" clId="{2594DEB4-8A9C-4F35-836A-C71C7CCD6CA9}" dt="2021-03-16T15:30:04.430" v="3696" actId="478"/>
          <ac:spMkLst>
            <pc:docMk/>
            <pc:sldMk cId="1657941619" sldId="370"/>
            <ac:spMk id="18" creationId="{96CD876B-BBC3-4C16-A937-AB8CF2CEA0D5}"/>
          </ac:spMkLst>
        </pc:spChg>
        <pc:spChg chg="add del mod">
          <ac:chgData name="Jaime Pavlich-Mariscal" userId="7426784309601acb" providerId="LiveId" clId="{2594DEB4-8A9C-4F35-836A-C71C7CCD6CA9}" dt="2021-03-16T15:29:58.049" v="3694" actId="478"/>
          <ac:spMkLst>
            <pc:docMk/>
            <pc:sldMk cId="1657941619" sldId="370"/>
            <ac:spMk id="20" creationId="{2FE63EE7-FCAC-4257-AB6A-1F4E90E86AA5}"/>
          </ac:spMkLst>
        </pc:spChg>
        <pc:spChg chg="add del mod">
          <ac:chgData name="Jaime Pavlich-Mariscal" userId="7426784309601acb" providerId="LiveId" clId="{2594DEB4-8A9C-4F35-836A-C71C7CCD6CA9}" dt="2021-03-16T15:29:39.057" v="3672" actId="478"/>
          <ac:spMkLst>
            <pc:docMk/>
            <pc:sldMk cId="1657941619" sldId="370"/>
            <ac:spMk id="21" creationId="{F67175FF-3BB7-4E82-8974-840124AE3FA0}"/>
          </ac:spMkLst>
        </pc:spChg>
        <pc:spChg chg="add del mod">
          <ac:chgData name="Jaime Pavlich-Mariscal" userId="7426784309601acb" providerId="LiveId" clId="{2594DEB4-8A9C-4F35-836A-C71C7CCD6CA9}" dt="2021-03-16T15:30:01.052" v="3695" actId="478"/>
          <ac:spMkLst>
            <pc:docMk/>
            <pc:sldMk cId="1657941619" sldId="370"/>
            <ac:spMk id="23" creationId="{17EE49CA-1D16-4221-BCD9-1449A8C50159}"/>
          </ac:spMkLst>
        </pc:spChg>
        <pc:spChg chg="mod">
          <ac:chgData name="Jaime Pavlich-Mariscal" userId="7426784309601acb" providerId="LiveId" clId="{2594DEB4-8A9C-4F35-836A-C71C7CCD6CA9}" dt="2021-03-16T15:28:48.059" v="3641"/>
          <ac:spMkLst>
            <pc:docMk/>
            <pc:sldMk cId="1657941619" sldId="370"/>
            <ac:spMk id="26" creationId="{6269348D-E45F-4ADC-841E-09A15DCFC268}"/>
          </ac:spMkLst>
        </pc:spChg>
        <pc:spChg chg="mod">
          <ac:chgData name="Jaime Pavlich-Mariscal" userId="7426784309601acb" providerId="LiveId" clId="{2594DEB4-8A9C-4F35-836A-C71C7CCD6CA9}" dt="2021-03-16T15:28:48.059" v="3641"/>
          <ac:spMkLst>
            <pc:docMk/>
            <pc:sldMk cId="1657941619" sldId="370"/>
            <ac:spMk id="27" creationId="{C9D452DE-E35A-47C3-9395-8F05E74A2FEF}"/>
          </ac:spMkLst>
        </pc:spChg>
        <pc:spChg chg="mod">
          <ac:chgData name="Jaime Pavlich-Mariscal" userId="7426784309601acb" providerId="LiveId" clId="{2594DEB4-8A9C-4F35-836A-C71C7CCD6CA9}" dt="2021-03-16T15:28:48.059" v="3641"/>
          <ac:spMkLst>
            <pc:docMk/>
            <pc:sldMk cId="1657941619" sldId="370"/>
            <ac:spMk id="29" creationId="{D3071E99-B8A6-4A3C-9FAA-82B2EFAEFBA2}"/>
          </ac:spMkLst>
        </pc:spChg>
        <pc:spChg chg="mod">
          <ac:chgData name="Jaime Pavlich-Mariscal" userId="7426784309601acb" providerId="LiveId" clId="{2594DEB4-8A9C-4F35-836A-C71C7CCD6CA9}" dt="2021-03-16T15:28:48.059" v="3641"/>
          <ac:spMkLst>
            <pc:docMk/>
            <pc:sldMk cId="1657941619" sldId="370"/>
            <ac:spMk id="30" creationId="{30E30868-0158-4137-B7A2-95A75A620497}"/>
          </ac:spMkLst>
        </pc:spChg>
        <pc:spChg chg="mod">
          <ac:chgData name="Jaime Pavlich-Mariscal" userId="7426784309601acb" providerId="LiveId" clId="{2594DEB4-8A9C-4F35-836A-C71C7CCD6CA9}" dt="2021-03-16T15:28:48.059" v="3641"/>
          <ac:spMkLst>
            <pc:docMk/>
            <pc:sldMk cId="1657941619" sldId="370"/>
            <ac:spMk id="32" creationId="{58956FA8-06D9-44B9-916B-1ABCD6B299C8}"/>
          </ac:spMkLst>
        </pc:spChg>
        <pc:spChg chg="mod">
          <ac:chgData name="Jaime Pavlich-Mariscal" userId="7426784309601acb" providerId="LiveId" clId="{2594DEB4-8A9C-4F35-836A-C71C7CCD6CA9}" dt="2021-03-16T15:28:48.059" v="3641"/>
          <ac:spMkLst>
            <pc:docMk/>
            <pc:sldMk cId="1657941619" sldId="370"/>
            <ac:spMk id="33" creationId="{D895CF8E-D745-409A-BD39-4806B2216871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34" creationId="{87BFCF3F-904D-4D20-BF85-7E690E95CA90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35" creationId="{1FE57C57-25E5-4495-96B0-1F5DB5B3AEBF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36" creationId="{361E413A-5835-4804-A880-B2FFD8594ABA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37" creationId="{5F3E94FE-34DF-46D6-933C-CF8D5425F2B6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38" creationId="{6B229161-EF8D-4166-A119-53B60BA14784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39" creationId="{6ACF0C97-6F28-484B-AF84-8F9BBF5E8F1F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40" creationId="{F46F6A6A-AA23-43AF-990D-472F391CD873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41" creationId="{0FD67D2A-B5AF-4DA5-AA89-4AAD77173C41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42" creationId="{78212BE0-A243-4930-B5B4-3684A1F89005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43" creationId="{60C1EEEC-52BE-4379-8AF9-3EFABF37A8C2}"/>
          </ac:spMkLst>
        </pc:spChg>
        <pc:spChg chg="add mod">
          <ac:chgData name="Jaime Pavlich-Mariscal" userId="7426784309601acb" providerId="LiveId" clId="{2594DEB4-8A9C-4F35-836A-C71C7CCD6CA9}" dt="2021-03-16T15:49:51.787" v="4221" actId="20577"/>
          <ac:spMkLst>
            <pc:docMk/>
            <pc:sldMk cId="1657941619" sldId="370"/>
            <ac:spMk id="44" creationId="{25B94963-1B70-4A1C-BCD8-E022FDAE0812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45" creationId="{DAF8D942-3A44-458B-A9B1-9ECB30444A91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46" creationId="{0DB4B330-EEC1-4B29-908A-2B1C06FED10C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47" creationId="{91BC2570-E791-4791-8B85-01E798096071}"/>
          </ac:spMkLst>
        </pc:spChg>
        <pc:spChg chg="add mod">
          <ac:chgData name="Jaime Pavlich-Mariscal" userId="7426784309601acb" providerId="LiveId" clId="{2594DEB4-8A9C-4F35-836A-C71C7CCD6CA9}" dt="2021-03-18T16:03:32.679" v="5090" actId="20577"/>
          <ac:spMkLst>
            <pc:docMk/>
            <pc:sldMk cId="1657941619" sldId="370"/>
            <ac:spMk id="48" creationId="{BFE0BC9F-3D1F-41BD-AE27-16651CFA46C7}"/>
          </ac:spMkLst>
        </pc:spChg>
        <pc:spChg chg="add mod">
          <ac:chgData name="Jaime Pavlich-Mariscal" userId="7426784309601acb" providerId="LiveId" clId="{2594DEB4-8A9C-4F35-836A-C71C7CCD6CA9}" dt="2021-03-18T16:03:50.927" v="5100" actId="20577"/>
          <ac:spMkLst>
            <pc:docMk/>
            <pc:sldMk cId="1657941619" sldId="370"/>
            <ac:spMk id="49" creationId="{727F3D4D-0F04-40EF-A4F8-AC0E78F08D3D}"/>
          </ac:spMkLst>
        </pc:spChg>
        <pc:spChg chg="add mod">
          <ac:chgData name="Jaime Pavlich-Mariscal" userId="7426784309601acb" providerId="LiveId" clId="{2594DEB4-8A9C-4F35-836A-C71C7CCD6CA9}" dt="2021-03-18T16:03:53.074" v="5102" actId="20577"/>
          <ac:spMkLst>
            <pc:docMk/>
            <pc:sldMk cId="1657941619" sldId="370"/>
            <ac:spMk id="50" creationId="{26C70DA0-BE51-4A55-8080-EA546EEE034E}"/>
          </ac:spMkLst>
        </pc:spChg>
        <pc:spChg chg="add mod">
          <ac:chgData name="Jaime Pavlich-Mariscal" userId="7426784309601acb" providerId="LiveId" clId="{2594DEB4-8A9C-4F35-836A-C71C7CCD6CA9}" dt="2021-03-18T16:03:55.244" v="5104" actId="20577"/>
          <ac:spMkLst>
            <pc:docMk/>
            <pc:sldMk cId="1657941619" sldId="370"/>
            <ac:spMk id="51" creationId="{A15A52A6-1133-458C-816A-3A39620F68FC}"/>
          </ac:spMkLst>
        </pc:spChg>
        <pc:spChg chg="add mod">
          <ac:chgData name="Jaime Pavlich-Mariscal" userId="7426784309601acb" providerId="LiveId" clId="{2594DEB4-8A9C-4F35-836A-C71C7CCD6CA9}" dt="2021-03-18T16:03:57.722" v="5106" actId="20577"/>
          <ac:spMkLst>
            <pc:docMk/>
            <pc:sldMk cId="1657941619" sldId="370"/>
            <ac:spMk id="52" creationId="{3404E2AC-934F-44AC-8960-D788A292508D}"/>
          </ac:spMkLst>
        </pc:spChg>
        <pc:spChg chg="add mod">
          <ac:chgData name="Jaime Pavlich-Mariscal" userId="7426784309601acb" providerId="LiveId" clId="{2594DEB4-8A9C-4F35-836A-C71C7CCD6CA9}" dt="2021-03-18T16:04:00.155" v="5111" actId="20577"/>
          <ac:spMkLst>
            <pc:docMk/>
            <pc:sldMk cId="1657941619" sldId="370"/>
            <ac:spMk id="53" creationId="{504606B4-191F-422E-AE3C-263A8076E636}"/>
          </ac:spMkLst>
        </pc:spChg>
        <pc:spChg chg="add mod">
          <ac:chgData name="Jaime Pavlich-Mariscal" userId="7426784309601acb" providerId="LiveId" clId="{2594DEB4-8A9C-4F35-836A-C71C7CCD6CA9}" dt="2021-03-18T16:04:08.154" v="5116" actId="20577"/>
          <ac:spMkLst>
            <pc:docMk/>
            <pc:sldMk cId="1657941619" sldId="370"/>
            <ac:spMk id="54" creationId="{5D1B7713-0E6B-4934-8AF6-2891A50358A7}"/>
          </ac:spMkLst>
        </pc:spChg>
        <pc:spChg chg="add mod">
          <ac:chgData name="Jaime Pavlich-Mariscal" userId="7426784309601acb" providerId="LiveId" clId="{2594DEB4-8A9C-4F35-836A-C71C7CCD6CA9}" dt="2021-03-16T15:49:53.739" v="4222" actId="20577"/>
          <ac:spMkLst>
            <pc:docMk/>
            <pc:sldMk cId="1657941619" sldId="370"/>
            <ac:spMk id="55" creationId="{85F64433-AFB7-4846-BC78-2D08B2ED1B1F}"/>
          </ac:spMkLst>
        </pc:spChg>
        <pc:spChg chg="add mod ord">
          <ac:chgData name="Jaime Pavlich-Mariscal" userId="7426784309601acb" providerId="LiveId" clId="{2594DEB4-8A9C-4F35-836A-C71C7CCD6CA9}" dt="2021-03-18T16:02:32.702" v="5072" actId="166"/>
          <ac:spMkLst>
            <pc:docMk/>
            <pc:sldMk cId="1657941619" sldId="370"/>
            <ac:spMk id="56" creationId="{9BA406E5-9618-43F0-AEB2-3BEC1680A98B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57" creationId="{54D2F2BC-6532-4A3C-975A-69CFE4787FE1}"/>
          </ac:spMkLst>
        </pc:spChg>
        <pc:grpChg chg="add del mod">
          <ac:chgData name="Jaime Pavlich-Mariscal" userId="7426784309601acb" providerId="LiveId" clId="{2594DEB4-8A9C-4F35-836A-C71C7CCD6CA9}" dt="2021-03-16T15:29:13.792" v="3671" actId="478"/>
          <ac:grpSpMkLst>
            <pc:docMk/>
            <pc:sldMk cId="1657941619" sldId="370"/>
            <ac:grpSpMk id="25" creationId="{DA415EDE-C996-4ADD-B283-6DF01245B171}"/>
          </ac:grpSpMkLst>
        </pc:grpChg>
        <pc:grpChg chg="add del mod">
          <ac:chgData name="Jaime Pavlich-Mariscal" userId="7426784309601acb" providerId="LiveId" clId="{2594DEB4-8A9C-4F35-836A-C71C7CCD6CA9}" dt="2021-03-16T15:29:13.792" v="3671" actId="478"/>
          <ac:grpSpMkLst>
            <pc:docMk/>
            <pc:sldMk cId="1657941619" sldId="370"/>
            <ac:grpSpMk id="28" creationId="{4C7F6C0D-7C42-4116-B4A9-846DB1851B39}"/>
          </ac:grpSpMkLst>
        </pc:grpChg>
        <pc:grpChg chg="add del mod">
          <ac:chgData name="Jaime Pavlich-Mariscal" userId="7426784309601acb" providerId="LiveId" clId="{2594DEB4-8A9C-4F35-836A-C71C7CCD6CA9}" dt="2021-03-16T15:29:13.792" v="3671" actId="478"/>
          <ac:grpSpMkLst>
            <pc:docMk/>
            <pc:sldMk cId="1657941619" sldId="370"/>
            <ac:grpSpMk id="31" creationId="{982C4EBD-EF1A-4276-B909-FE78F28A9821}"/>
          </ac:grpSpMkLst>
        </pc:grpChg>
        <pc:cxnChg chg="add del mod">
          <ac:chgData name="Jaime Pavlich-Mariscal" userId="7426784309601acb" providerId="LiveId" clId="{2594DEB4-8A9C-4F35-836A-C71C7CCD6CA9}" dt="2021-03-16T15:29:58.049" v="3694" actId="478"/>
          <ac:cxnSpMkLst>
            <pc:docMk/>
            <pc:sldMk cId="1657941619" sldId="370"/>
            <ac:cxnSpMk id="19" creationId="{02CA8182-3230-4135-8AF4-8B8F6ADFC184}"/>
          </ac:cxnSpMkLst>
        </pc:cxnChg>
        <pc:cxnChg chg="add del mod">
          <ac:chgData name="Jaime Pavlich-Mariscal" userId="7426784309601acb" providerId="LiveId" clId="{2594DEB4-8A9C-4F35-836A-C71C7CCD6CA9}" dt="2021-03-16T15:30:01.052" v="3695" actId="478"/>
          <ac:cxnSpMkLst>
            <pc:docMk/>
            <pc:sldMk cId="1657941619" sldId="370"/>
            <ac:cxnSpMk id="22" creationId="{62817AF3-2CDD-4820-86FF-F47A7B6F3F58}"/>
          </ac:cxnSpMkLst>
        </pc:cxnChg>
        <pc:cxnChg chg="add del mod">
          <ac:chgData name="Jaime Pavlich-Mariscal" userId="7426784309601acb" providerId="LiveId" clId="{2594DEB4-8A9C-4F35-836A-C71C7CCD6CA9}" dt="2021-03-16T15:30:12.667" v="3699" actId="478"/>
          <ac:cxnSpMkLst>
            <pc:docMk/>
            <pc:sldMk cId="1657941619" sldId="370"/>
            <ac:cxnSpMk id="24" creationId="{15D6743F-74BA-4872-900C-BF598AE2897E}"/>
          </ac:cxnSpMkLst>
        </pc:cxnChg>
      </pc:sldChg>
      <pc:sldChg chg="addSp modSp new mod modClrScheme chgLayout">
        <pc:chgData name="Jaime Pavlich-Mariscal" userId="7426784309601acb" providerId="LiveId" clId="{2594DEB4-8A9C-4F35-836A-C71C7CCD6CA9}" dt="2021-03-17T22:51:45.128" v="4491" actId="20577"/>
        <pc:sldMkLst>
          <pc:docMk/>
          <pc:sldMk cId="1239089256" sldId="371"/>
        </pc:sldMkLst>
        <pc:spChg chg="mod ord">
          <ac:chgData name="Jaime Pavlich-Mariscal" userId="7426784309601acb" providerId="LiveId" clId="{2594DEB4-8A9C-4F35-836A-C71C7CCD6CA9}" dt="2021-03-16T15:48:37.775" v="4111" actId="700"/>
          <ac:spMkLst>
            <pc:docMk/>
            <pc:sldMk cId="1239089256" sldId="371"/>
            <ac:spMk id="2" creationId="{BAAEC855-B0A7-4069-B554-7B1F49C39CF6}"/>
          </ac:spMkLst>
        </pc:spChg>
        <pc:spChg chg="add mod ord">
          <ac:chgData name="Jaime Pavlich-Mariscal" userId="7426784309601acb" providerId="LiveId" clId="{2594DEB4-8A9C-4F35-836A-C71C7CCD6CA9}" dt="2021-03-17T22:51:45.128" v="4491" actId="20577"/>
          <ac:spMkLst>
            <pc:docMk/>
            <pc:sldMk cId="1239089256" sldId="371"/>
            <ac:spMk id="3" creationId="{333325B8-E318-4D4B-B97E-4D32FF679207}"/>
          </ac:spMkLst>
        </pc:spChg>
      </pc:sldChg>
      <pc:sldChg chg="del">
        <pc:chgData name="Jaime Pavlich-Mariscal" userId="7426784309601acb" providerId="LiveId" clId="{2594DEB4-8A9C-4F35-836A-C71C7CCD6CA9}" dt="2021-03-15T15:18:45.346" v="18" actId="47"/>
        <pc:sldMkLst>
          <pc:docMk/>
          <pc:sldMk cId="3491860957" sldId="371"/>
        </pc:sldMkLst>
      </pc:sldChg>
      <pc:sldChg chg="modSp new mod">
        <pc:chgData name="Jaime Pavlich-Mariscal" userId="7426784309601acb" providerId="LiveId" clId="{2594DEB4-8A9C-4F35-836A-C71C7CCD6CA9}" dt="2021-03-18T15:54:50.847" v="5068" actId="20577"/>
        <pc:sldMkLst>
          <pc:docMk/>
          <pc:sldMk cId="2903506215" sldId="372"/>
        </pc:sldMkLst>
        <pc:spChg chg="mod">
          <ac:chgData name="Jaime Pavlich-Mariscal" userId="7426784309601acb" providerId="LiveId" clId="{2594DEB4-8A9C-4F35-836A-C71C7CCD6CA9}" dt="2021-03-18T15:49:55.285" v="4521" actId="20577"/>
          <ac:spMkLst>
            <pc:docMk/>
            <pc:sldMk cId="2903506215" sldId="372"/>
            <ac:spMk id="2" creationId="{85EE6810-5853-4AB0-8F7D-2D02DC6DA736}"/>
          </ac:spMkLst>
        </pc:spChg>
        <pc:spChg chg="mod">
          <ac:chgData name="Jaime Pavlich-Mariscal" userId="7426784309601acb" providerId="LiveId" clId="{2594DEB4-8A9C-4F35-836A-C71C7CCD6CA9}" dt="2021-03-18T15:54:50.847" v="5068" actId="20577"/>
          <ac:spMkLst>
            <pc:docMk/>
            <pc:sldMk cId="2903506215" sldId="372"/>
            <ac:spMk id="3" creationId="{E222D959-D11F-4839-8DBB-B4BBDFC2991C}"/>
          </ac:spMkLst>
        </pc:spChg>
      </pc:sldChg>
      <pc:sldChg chg="modSp new mod">
        <pc:chgData name="Jaime Pavlich-Mariscal" userId="7426784309601acb" providerId="LiveId" clId="{2594DEB4-8A9C-4F35-836A-C71C7CCD6CA9}" dt="2021-03-18T15:54:21.352" v="5061" actId="12"/>
        <pc:sldMkLst>
          <pc:docMk/>
          <pc:sldMk cId="3059124353" sldId="373"/>
        </pc:sldMkLst>
        <pc:spChg chg="mod">
          <ac:chgData name="Jaime Pavlich-Mariscal" userId="7426784309601acb" providerId="LiveId" clId="{2594DEB4-8A9C-4F35-836A-C71C7CCD6CA9}" dt="2021-03-18T15:52:19.536" v="4919" actId="20577"/>
          <ac:spMkLst>
            <pc:docMk/>
            <pc:sldMk cId="3059124353" sldId="373"/>
            <ac:spMk id="2" creationId="{2A77BFF1-37EF-4FBB-9A39-77F652F4F669}"/>
          </ac:spMkLst>
        </pc:spChg>
        <pc:spChg chg="mod">
          <ac:chgData name="Jaime Pavlich-Mariscal" userId="7426784309601acb" providerId="LiveId" clId="{2594DEB4-8A9C-4F35-836A-C71C7CCD6CA9}" dt="2021-03-18T15:54:21.352" v="5061" actId="12"/>
          <ac:spMkLst>
            <pc:docMk/>
            <pc:sldMk cId="3059124353" sldId="373"/>
            <ac:spMk id="3" creationId="{D52FAF2C-D66C-4BC1-AE15-D2814246DF2F}"/>
          </ac:spMkLst>
        </pc:spChg>
      </pc:sldChg>
      <pc:sldChg chg="add">
        <pc:chgData name="Jaime Pavlich-Mariscal" userId="7426784309601acb" providerId="LiveId" clId="{2594DEB4-8A9C-4F35-836A-C71C7CCD6CA9}" dt="2021-03-18T16:01:56.471" v="5069"/>
        <pc:sldMkLst>
          <pc:docMk/>
          <pc:sldMk cId="308009306" sldId="374"/>
        </pc:sldMkLst>
      </pc:sldChg>
    </pc:docChg>
  </pc:docChgLst>
  <pc:docChgLst>
    <pc:chgData name="Jaime Pavlich-Mariscal" userId="7426784309601acb" providerId="LiveId" clId="{C81C8949-8E76-4060-9CCE-FC5652F6B8B0}"/>
    <pc:docChg chg="delSld">
      <pc:chgData name="Jaime Pavlich-Mariscal" userId="7426784309601acb" providerId="LiveId" clId="{C81C8949-8E76-4060-9CCE-FC5652F6B8B0}" dt="2021-09-02T17:36:59.777" v="0" actId="47"/>
      <pc:docMkLst>
        <pc:docMk/>
      </pc:docMkLst>
      <pc:sldChg chg="del">
        <pc:chgData name="Jaime Pavlich-Mariscal" userId="7426784309601acb" providerId="LiveId" clId="{C81C8949-8E76-4060-9CCE-FC5652F6B8B0}" dt="2021-09-02T17:36:59.777" v="0" actId="47"/>
        <pc:sldMkLst>
          <pc:docMk/>
          <pc:sldMk cId="222742669" sldId="257"/>
        </pc:sldMkLst>
      </pc:sldChg>
      <pc:sldChg chg="del">
        <pc:chgData name="Jaime Pavlich-Mariscal" userId="7426784309601acb" providerId="LiveId" clId="{C81C8949-8E76-4060-9CCE-FC5652F6B8B0}" dt="2021-09-02T17:36:59.777" v="0" actId="47"/>
        <pc:sldMkLst>
          <pc:docMk/>
          <pc:sldMk cId="652374962" sldId="258"/>
        </pc:sldMkLst>
      </pc:sldChg>
      <pc:sldChg chg="del">
        <pc:chgData name="Jaime Pavlich-Mariscal" userId="7426784309601acb" providerId="LiveId" clId="{C81C8949-8E76-4060-9CCE-FC5652F6B8B0}" dt="2021-09-02T17:36:59.777" v="0" actId="47"/>
        <pc:sldMkLst>
          <pc:docMk/>
          <pc:sldMk cId="1714184142" sldId="259"/>
        </pc:sldMkLst>
      </pc:sldChg>
      <pc:sldChg chg="del">
        <pc:chgData name="Jaime Pavlich-Mariscal" userId="7426784309601acb" providerId="LiveId" clId="{C81C8949-8E76-4060-9CCE-FC5652F6B8B0}" dt="2021-09-02T17:36:59.777" v="0" actId="47"/>
        <pc:sldMkLst>
          <pc:docMk/>
          <pc:sldMk cId="73492380" sldId="260"/>
        </pc:sldMkLst>
      </pc:sldChg>
      <pc:sldChg chg="del">
        <pc:chgData name="Jaime Pavlich-Mariscal" userId="7426784309601acb" providerId="LiveId" clId="{C81C8949-8E76-4060-9CCE-FC5652F6B8B0}" dt="2021-09-02T17:36:59.777" v="0" actId="47"/>
        <pc:sldMkLst>
          <pc:docMk/>
          <pc:sldMk cId="2391398654" sldId="261"/>
        </pc:sldMkLst>
      </pc:sldChg>
      <pc:sldChg chg="del">
        <pc:chgData name="Jaime Pavlich-Mariscal" userId="7426784309601acb" providerId="LiveId" clId="{C81C8949-8E76-4060-9CCE-FC5652F6B8B0}" dt="2021-09-02T17:36:59.777" v="0" actId="47"/>
        <pc:sldMkLst>
          <pc:docMk/>
          <pc:sldMk cId="1902165025" sldId="262"/>
        </pc:sldMkLst>
      </pc:sldChg>
      <pc:sldChg chg="del">
        <pc:chgData name="Jaime Pavlich-Mariscal" userId="7426784309601acb" providerId="LiveId" clId="{C81C8949-8E76-4060-9CCE-FC5652F6B8B0}" dt="2021-09-02T17:36:59.777" v="0" actId="47"/>
        <pc:sldMkLst>
          <pc:docMk/>
          <pc:sldMk cId="1549447609" sldId="263"/>
        </pc:sldMkLst>
      </pc:sldChg>
      <pc:sldChg chg="del">
        <pc:chgData name="Jaime Pavlich-Mariscal" userId="7426784309601acb" providerId="LiveId" clId="{C81C8949-8E76-4060-9CCE-FC5652F6B8B0}" dt="2021-09-02T17:36:59.777" v="0" actId="47"/>
        <pc:sldMkLst>
          <pc:docMk/>
          <pc:sldMk cId="1285444751" sldId="264"/>
        </pc:sldMkLst>
      </pc:sldChg>
      <pc:sldChg chg="del">
        <pc:chgData name="Jaime Pavlich-Mariscal" userId="7426784309601acb" providerId="LiveId" clId="{C81C8949-8E76-4060-9CCE-FC5652F6B8B0}" dt="2021-09-02T17:36:59.777" v="0" actId="47"/>
        <pc:sldMkLst>
          <pc:docMk/>
          <pc:sldMk cId="749190031" sldId="265"/>
        </pc:sldMkLst>
      </pc:sldChg>
      <pc:sldChg chg="del">
        <pc:chgData name="Jaime Pavlich-Mariscal" userId="7426784309601acb" providerId="LiveId" clId="{C81C8949-8E76-4060-9CCE-FC5652F6B8B0}" dt="2021-09-02T17:36:59.777" v="0" actId="47"/>
        <pc:sldMkLst>
          <pc:docMk/>
          <pc:sldMk cId="723479353" sldId="266"/>
        </pc:sldMkLst>
      </pc:sldChg>
      <pc:sldChg chg="del">
        <pc:chgData name="Jaime Pavlich-Mariscal" userId="7426784309601acb" providerId="LiveId" clId="{C81C8949-8E76-4060-9CCE-FC5652F6B8B0}" dt="2021-09-02T17:36:59.777" v="0" actId="47"/>
        <pc:sldMkLst>
          <pc:docMk/>
          <pc:sldMk cId="2500952522" sldId="267"/>
        </pc:sldMkLst>
      </pc:sldChg>
      <pc:sldChg chg="del">
        <pc:chgData name="Jaime Pavlich-Mariscal" userId="7426784309601acb" providerId="LiveId" clId="{C81C8949-8E76-4060-9CCE-FC5652F6B8B0}" dt="2021-09-02T17:36:59.777" v="0" actId="47"/>
        <pc:sldMkLst>
          <pc:docMk/>
          <pc:sldMk cId="2714214783" sldId="364"/>
        </pc:sldMkLst>
      </pc:sldChg>
      <pc:sldChg chg="del">
        <pc:chgData name="Jaime Pavlich-Mariscal" userId="7426784309601acb" providerId="LiveId" clId="{C81C8949-8E76-4060-9CCE-FC5652F6B8B0}" dt="2021-09-02T17:36:59.777" v="0" actId="47"/>
        <pc:sldMkLst>
          <pc:docMk/>
          <pc:sldMk cId="3269856905" sldId="365"/>
        </pc:sldMkLst>
      </pc:sldChg>
      <pc:sldChg chg="del">
        <pc:chgData name="Jaime Pavlich-Mariscal" userId="7426784309601acb" providerId="LiveId" clId="{C81C8949-8E76-4060-9CCE-FC5652F6B8B0}" dt="2021-09-02T17:36:59.777" v="0" actId="47"/>
        <pc:sldMkLst>
          <pc:docMk/>
          <pc:sldMk cId="3992547577" sldId="366"/>
        </pc:sldMkLst>
      </pc:sldChg>
      <pc:sldChg chg="del">
        <pc:chgData name="Jaime Pavlich-Mariscal" userId="7426784309601acb" providerId="LiveId" clId="{C81C8949-8E76-4060-9CCE-FC5652F6B8B0}" dt="2021-09-02T17:36:59.777" v="0" actId="47"/>
        <pc:sldMkLst>
          <pc:docMk/>
          <pc:sldMk cId="1312832981" sldId="3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B968ABE-D3E1-42E8-AE25-3408225C31FD}" type="datetimeFigureOut">
              <a:rPr lang="es-CO" smtClean="0"/>
              <a:t>2/09/2021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27177BE-C873-464B-91DC-38005E32264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1278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C00-4773-44CF-B14C-F5FD07B97A1B}" type="datetimeFigureOut">
              <a:rPr lang="es-CO" smtClean="0"/>
              <a:t>2/09/2021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EEBE-6D01-4724-A1CF-F8E9AF1112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4238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C00-4773-44CF-B14C-F5FD07B97A1B}" type="datetimeFigureOut">
              <a:rPr lang="es-CO" smtClean="0"/>
              <a:t>2/09/2021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EEBE-6D01-4724-A1CF-F8E9AF1112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6180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C00-4773-44CF-B14C-F5FD07B97A1B}" type="datetimeFigureOut">
              <a:rPr lang="es-CO" smtClean="0"/>
              <a:t>2/09/2021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EEBE-6D01-4724-A1CF-F8E9AF1112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680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C00-4773-44CF-B14C-F5FD07B97A1B}" type="datetimeFigureOut">
              <a:rPr lang="es-CO" smtClean="0"/>
              <a:t>2/09/2021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EEBE-6D01-4724-A1CF-F8E9AF1112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9319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C00-4773-44CF-B14C-F5FD07B97A1B}" type="datetimeFigureOut">
              <a:rPr lang="es-CO" smtClean="0"/>
              <a:t>2/09/2021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EEBE-6D01-4724-A1CF-F8E9AF1112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8957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C00-4773-44CF-B14C-F5FD07B97A1B}" type="datetimeFigureOut">
              <a:rPr lang="es-CO" smtClean="0"/>
              <a:t>2/09/2021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EEBE-6D01-4724-A1CF-F8E9AF1112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0012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C00-4773-44CF-B14C-F5FD07B97A1B}" type="datetimeFigureOut">
              <a:rPr lang="es-CO" smtClean="0"/>
              <a:t>2/09/2021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EEBE-6D01-4724-A1CF-F8E9AF1112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2002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C00-4773-44CF-B14C-F5FD07B97A1B}" type="datetimeFigureOut">
              <a:rPr lang="es-CO" smtClean="0"/>
              <a:t>2/09/2021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EEBE-6D01-4724-A1CF-F8E9AF1112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5246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C00-4773-44CF-B14C-F5FD07B97A1B}" type="datetimeFigureOut">
              <a:rPr lang="es-CO" smtClean="0"/>
              <a:t>2/09/2021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EEBE-6D01-4724-A1CF-F8E9AF1112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6639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C00-4773-44CF-B14C-F5FD07B97A1B}" type="datetimeFigureOut">
              <a:rPr lang="es-CO" smtClean="0"/>
              <a:t>2/09/2021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EEBE-6D01-4724-A1CF-F8E9AF1112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43679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C00-4773-44CF-B14C-F5FD07B97A1B}" type="datetimeFigureOut">
              <a:rPr lang="es-CO" smtClean="0"/>
              <a:t>2/09/2021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EEBE-6D01-4724-A1CF-F8E9AF1112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0534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3FC00-4773-44CF-B14C-F5FD07B97A1B}" type="datetimeFigureOut">
              <a:rPr lang="es-CO" smtClean="0"/>
              <a:t>2/09/2021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5EEBE-6D01-4724-A1CF-F8E9AF1112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8602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00.png"/><Relationship Id="rId5" Type="http://schemas.openxmlformats.org/officeDocument/2006/relationships/image" Target="../media/image7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A88439-7660-4AD4-BA45-F21E291E3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Simulando un computador con una Máquina de Turing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745B2D3-32E1-4AB1-A9DE-E9871118ED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4165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CDDA-AB30-483C-B99A-674005B8C40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4052" y="308215"/>
            <a:ext cx="8229600" cy="1143000"/>
          </a:xfrm>
        </p:spPr>
        <p:txBody>
          <a:bodyPr/>
          <a:lstStyle/>
          <a:p>
            <a:r>
              <a:rPr lang="es-CO" dirty="0"/>
              <a:t>Máquina de Turing - Estructura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5564D8-9179-4C06-8EDA-7F506C2CD2F5}"/>
              </a:ext>
            </a:extLst>
          </p:cNvPr>
          <p:cNvSpPr/>
          <p:nvPr/>
        </p:nvSpPr>
        <p:spPr>
          <a:xfrm>
            <a:off x="4116890" y="2514600"/>
            <a:ext cx="124855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68D70938-9266-4257-BF30-BE0BB0148241}"/>
              </a:ext>
            </a:extLst>
          </p:cNvPr>
          <p:cNvSpPr/>
          <p:nvPr/>
        </p:nvSpPr>
        <p:spPr>
          <a:xfrm>
            <a:off x="4498852" y="3429000"/>
            <a:ext cx="484632" cy="7417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C59B7E-99BB-40D2-8659-AE116703EDDC}"/>
              </a:ext>
            </a:extLst>
          </p:cNvPr>
          <p:cNvSpPr/>
          <p:nvPr/>
        </p:nvSpPr>
        <p:spPr>
          <a:xfrm>
            <a:off x="2251556" y="4190420"/>
            <a:ext cx="453752" cy="453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□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B67C9C2-E4B6-48F4-9AED-4C600E19AD60}"/>
              </a:ext>
            </a:extLst>
          </p:cNvPr>
          <p:cNvSpPr/>
          <p:nvPr/>
        </p:nvSpPr>
        <p:spPr>
          <a:xfrm>
            <a:off x="2705308" y="4190420"/>
            <a:ext cx="453752" cy="453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□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B7F60D0-0D8B-4CA8-B50C-057A4C19F33E}"/>
              </a:ext>
            </a:extLst>
          </p:cNvPr>
          <p:cNvSpPr/>
          <p:nvPr/>
        </p:nvSpPr>
        <p:spPr>
          <a:xfrm>
            <a:off x="3159060" y="4190420"/>
            <a:ext cx="453752" cy="453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□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490EC5D-61A8-41B1-BDA2-14904F84413F}"/>
              </a:ext>
            </a:extLst>
          </p:cNvPr>
          <p:cNvSpPr/>
          <p:nvPr/>
        </p:nvSpPr>
        <p:spPr>
          <a:xfrm>
            <a:off x="3612812" y="4190420"/>
            <a:ext cx="453752" cy="453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046520-89BC-4D39-A431-CC275AFE36FE}"/>
              </a:ext>
            </a:extLst>
          </p:cNvPr>
          <p:cNvSpPr/>
          <p:nvPr/>
        </p:nvSpPr>
        <p:spPr>
          <a:xfrm>
            <a:off x="4066564" y="4190420"/>
            <a:ext cx="453752" cy="453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b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C7C5EDF-D577-4F26-8009-762BB6366C1E}"/>
              </a:ext>
            </a:extLst>
          </p:cNvPr>
          <p:cNvSpPr/>
          <p:nvPr/>
        </p:nvSpPr>
        <p:spPr>
          <a:xfrm>
            <a:off x="4520316" y="4190420"/>
            <a:ext cx="453752" cy="453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c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5D3EFF3-DDA7-4479-A8C1-36F2839D8AC6}"/>
              </a:ext>
            </a:extLst>
          </p:cNvPr>
          <p:cNvSpPr/>
          <p:nvPr/>
        </p:nvSpPr>
        <p:spPr>
          <a:xfrm>
            <a:off x="4974068" y="4190420"/>
            <a:ext cx="453752" cy="453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F357464-928C-466C-BB8C-24708CBEC733}"/>
              </a:ext>
            </a:extLst>
          </p:cNvPr>
          <p:cNvSpPr/>
          <p:nvPr/>
        </p:nvSpPr>
        <p:spPr>
          <a:xfrm>
            <a:off x="5427820" y="4190420"/>
            <a:ext cx="453752" cy="453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13881DA-8941-4F5B-8EB8-6CF4B6F413F4}"/>
              </a:ext>
            </a:extLst>
          </p:cNvPr>
          <p:cNvSpPr/>
          <p:nvPr/>
        </p:nvSpPr>
        <p:spPr>
          <a:xfrm>
            <a:off x="5881572" y="4190420"/>
            <a:ext cx="453752" cy="453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□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BB9CE75-80E5-4FF1-8A98-EFE9D7D2F54F}"/>
              </a:ext>
            </a:extLst>
          </p:cNvPr>
          <p:cNvSpPr/>
          <p:nvPr/>
        </p:nvSpPr>
        <p:spPr>
          <a:xfrm>
            <a:off x="6335324" y="4190420"/>
            <a:ext cx="453752" cy="453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□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8DDE1B-B506-451A-976F-6EB3DFD62483}"/>
              </a:ext>
            </a:extLst>
          </p:cNvPr>
          <p:cNvSpPr txBox="1"/>
          <p:nvPr/>
        </p:nvSpPr>
        <p:spPr>
          <a:xfrm>
            <a:off x="4779385" y="4711497"/>
            <a:ext cx="2029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/>
              <a:t>Cinta infinita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D73B12F-CD7A-4009-9B39-8763CE974B28}"/>
              </a:ext>
            </a:extLst>
          </p:cNvPr>
          <p:cNvSpPr txBox="1"/>
          <p:nvPr/>
        </p:nvSpPr>
        <p:spPr>
          <a:xfrm>
            <a:off x="3839688" y="1997820"/>
            <a:ext cx="2110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/>
              <a:t>Control finito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0D07E40-1123-406E-BBE7-A976D23F0286}"/>
              </a:ext>
            </a:extLst>
          </p:cNvPr>
          <p:cNvSpPr txBox="1"/>
          <p:nvPr/>
        </p:nvSpPr>
        <p:spPr>
          <a:xfrm>
            <a:off x="3373524" y="3422560"/>
            <a:ext cx="1298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/>
              <a:t>Cabezal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5181553-077C-4257-9640-C41309768276}"/>
              </a:ext>
            </a:extLst>
          </p:cNvPr>
          <p:cNvCxnSpPr>
            <a:cxnSpLocks/>
            <a:stCxn id="46" idx="0"/>
          </p:cNvCxnSpPr>
          <p:nvPr/>
        </p:nvCxnSpPr>
        <p:spPr>
          <a:xfrm flipH="1" flipV="1">
            <a:off x="2968180" y="4509120"/>
            <a:ext cx="305626" cy="3924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353BC8C-69FC-4942-9F1D-0A259F4880BD}"/>
              </a:ext>
            </a:extLst>
          </p:cNvPr>
          <p:cNvSpPr txBox="1"/>
          <p:nvPr/>
        </p:nvSpPr>
        <p:spPr>
          <a:xfrm>
            <a:off x="2347846" y="4901594"/>
            <a:ext cx="185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Espacio en blanco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E9F73395-CA3E-4A5A-AB7C-407C34DDA130}"/>
              </a:ext>
            </a:extLst>
          </p:cNvPr>
          <p:cNvSpPr/>
          <p:nvPr/>
        </p:nvSpPr>
        <p:spPr>
          <a:xfrm>
            <a:off x="1942836" y="1943526"/>
            <a:ext cx="5328592" cy="3759061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77A6AC3-72A8-48BC-9CEC-5829C617BDE0}"/>
              </a:ext>
            </a:extLst>
          </p:cNvPr>
          <p:cNvSpPr txBox="1"/>
          <p:nvPr/>
        </p:nvSpPr>
        <p:spPr>
          <a:xfrm>
            <a:off x="7822195" y="3796689"/>
            <a:ext cx="8771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600" b="1" dirty="0">
                <a:solidFill>
                  <a:srgbClr val="FF0000"/>
                </a:solidFill>
              </a:rPr>
              <a:t>✗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EBF20B-C4FA-4763-B94D-500F78B224AD}"/>
              </a:ext>
            </a:extLst>
          </p:cNvPr>
          <p:cNvSpPr txBox="1"/>
          <p:nvPr/>
        </p:nvSpPr>
        <p:spPr>
          <a:xfrm>
            <a:off x="7851048" y="2422672"/>
            <a:ext cx="8194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600" b="1" dirty="0">
                <a:solidFill>
                  <a:srgbClr val="33CC33"/>
                </a:solidFill>
              </a:rPr>
              <a:t>✓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B6E9DA8-6851-4849-B002-7E4433D71BAE}"/>
              </a:ext>
            </a:extLst>
          </p:cNvPr>
          <p:cNvCxnSpPr>
            <a:cxnSpLocks/>
            <a:stCxn id="49" idx="3"/>
            <a:endCxn id="52" idx="1"/>
          </p:cNvCxnSpPr>
          <p:nvPr/>
        </p:nvCxnSpPr>
        <p:spPr>
          <a:xfrm flipV="1">
            <a:off x="7271428" y="2976670"/>
            <a:ext cx="579620" cy="8463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766B5E9-401C-4103-B9D1-427E67DF4143}"/>
              </a:ext>
            </a:extLst>
          </p:cNvPr>
          <p:cNvCxnSpPr>
            <a:cxnSpLocks/>
            <a:stCxn id="49" idx="3"/>
            <a:endCxn id="51" idx="1"/>
          </p:cNvCxnSpPr>
          <p:nvPr/>
        </p:nvCxnSpPr>
        <p:spPr>
          <a:xfrm>
            <a:off x="7271428" y="3823057"/>
            <a:ext cx="550767" cy="5276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AEE3901-A9CC-40CD-AA3A-9144CE1A42C4}"/>
              </a:ext>
            </a:extLst>
          </p:cNvPr>
          <p:cNvCxnSpPr>
            <a:cxnSpLocks/>
            <a:stCxn id="56" idx="3"/>
            <a:endCxn id="49" idx="1"/>
          </p:cNvCxnSpPr>
          <p:nvPr/>
        </p:nvCxnSpPr>
        <p:spPr>
          <a:xfrm>
            <a:off x="1493078" y="3823056"/>
            <a:ext cx="44975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6C6838F-7B28-430F-8F43-3E4C06D295BD}"/>
              </a:ext>
            </a:extLst>
          </p:cNvPr>
          <p:cNvSpPr txBox="1"/>
          <p:nvPr/>
        </p:nvSpPr>
        <p:spPr>
          <a:xfrm>
            <a:off x="218770" y="3315224"/>
            <a:ext cx="12743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/>
              <a:t>String</a:t>
            </a:r>
          </a:p>
          <a:p>
            <a:pPr algn="ctr"/>
            <a:r>
              <a:rPr lang="es-CO" sz="2000" dirty="0"/>
              <a:t>de entrada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D19DB5F-7513-46C1-943B-F3C0EB6D0AB1}"/>
              </a:ext>
            </a:extLst>
          </p:cNvPr>
          <p:cNvCxnSpPr>
            <a:cxnSpLocks/>
            <a:stCxn id="62" idx="2"/>
          </p:cNvCxnSpPr>
          <p:nvPr/>
        </p:nvCxnSpPr>
        <p:spPr>
          <a:xfrm flipH="1">
            <a:off x="5645644" y="3778568"/>
            <a:ext cx="544938" cy="5721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37149EA-36AD-4AFD-863B-479E0FEA2A0E}"/>
              </a:ext>
            </a:extLst>
          </p:cNvPr>
          <p:cNvSpPr txBox="1"/>
          <p:nvPr/>
        </p:nvSpPr>
        <p:spPr>
          <a:xfrm>
            <a:off x="5367625" y="3132237"/>
            <a:ext cx="1645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otros símbolos de la cinta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7BC4E53-CBF5-44D1-B6D1-987D6BE81D59}"/>
              </a:ext>
            </a:extLst>
          </p:cNvPr>
          <p:cNvCxnSpPr>
            <a:stCxn id="49" idx="1"/>
            <a:endCxn id="30" idx="1"/>
          </p:cNvCxnSpPr>
          <p:nvPr/>
        </p:nvCxnSpPr>
        <p:spPr>
          <a:xfrm rot="10800000" flipH="1" flipV="1">
            <a:off x="1942836" y="3823056"/>
            <a:ext cx="1669976" cy="594239"/>
          </a:xfrm>
          <a:prstGeom prst="curvedConnector3">
            <a:avLst>
              <a:gd name="adj1" fmla="val 88843"/>
            </a:avLst>
          </a:prstGeom>
          <a:ln>
            <a:prstDash val="sysDot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09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F5586-1CAE-433D-86D1-B76E2392E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Máquina de Turing Universal (MTU)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3CAA9A-FF9F-4128-B47E-034A747D72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CO" dirty="0"/>
                  <a:t>Una máquina de Turing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𝑀𝑇</m:t>
                    </m:r>
                  </m:oMath>
                </a14:m>
                <a:r>
                  <a:rPr lang="es-CO" dirty="0"/>
                  <a:t>) normal solo realiza una tarea específica</a:t>
                </a:r>
              </a:p>
              <a:p>
                <a:r>
                  <a:rPr lang="es-CO" dirty="0"/>
                  <a:t>La MTU puede simular una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𝑀𝑇</m:t>
                    </m:r>
                  </m:oMath>
                </a14:m>
                <a:r>
                  <a:rPr lang="es-CO" dirty="0"/>
                  <a:t> cualquiera</a:t>
                </a:r>
              </a:p>
              <a:p>
                <a:pPr lvl="1"/>
                <a:r>
                  <a:rPr lang="es-CO" dirty="0"/>
                  <a:t>Almacena la especificación de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𝑀𝑇</m:t>
                    </m:r>
                  </m:oMath>
                </a14:m>
                <a:endParaRPr lang="es-CO" dirty="0"/>
              </a:p>
              <a:p>
                <a:pPr lvl="2"/>
                <a:r>
                  <a:rPr lang="es-CO" dirty="0"/>
                  <a:t>Almacenamiento de un programa en memoria</a:t>
                </a:r>
              </a:p>
              <a:p>
                <a:pPr lvl="1"/>
                <a:r>
                  <a:rPr lang="es-CO" dirty="0"/>
                  <a:t>Almacena la cinta de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𝑀𝑇</m:t>
                    </m:r>
                  </m:oMath>
                </a14:m>
                <a:r>
                  <a:rPr lang="es-CO" b="1" dirty="0"/>
                  <a:t> </a:t>
                </a:r>
                <a:r>
                  <a:rPr lang="es-CO" dirty="0"/>
                  <a:t>y su estado</a:t>
                </a:r>
              </a:p>
              <a:p>
                <a:pPr lvl="2"/>
                <a:r>
                  <a:rPr lang="es-CO" dirty="0"/>
                  <a:t>Almacenamiento de datos en memoria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3CAA9A-FF9F-4128-B47E-034A747D72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345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4F7E6-E897-434F-A285-D1EBEEF07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Máquina de Turing Universal (MTU)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2453C5CE-486B-489A-A2C9-1C6A083A97E0}"/>
              </a:ext>
            </a:extLst>
          </p:cNvPr>
          <p:cNvSpPr/>
          <p:nvPr/>
        </p:nvSpPr>
        <p:spPr>
          <a:xfrm>
            <a:off x="4292424" y="3252621"/>
            <a:ext cx="484632" cy="7417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B29521-0313-47F2-9441-8EB95304D920}"/>
              </a:ext>
            </a:extLst>
          </p:cNvPr>
          <p:cNvSpPr/>
          <p:nvPr/>
        </p:nvSpPr>
        <p:spPr>
          <a:xfrm>
            <a:off x="7458852" y="4024700"/>
            <a:ext cx="453752" cy="453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□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52C65F-7EE8-4DF4-8302-94B6BBCC5B8F}"/>
              </a:ext>
            </a:extLst>
          </p:cNvPr>
          <p:cNvSpPr/>
          <p:nvPr/>
        </p:nvSpPr>
        <p:spPr>
          <a:xfrm>
            <a:off x="3375084" y="4024700"/>
            <a:ext cx="453752" cy="453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□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1096C3-1A2C-42E5-B22B-2D6C3D8E9D13}"/>
              </a:ext>
            </a:extLst>
          </p:cNvPr>
          <p:cNvSpPr/>
          <p:nvPr/>
        </p:nvSpPr>
        <p:spPr>
          <a:xfrm>
            <a:off x="3828836" y="4024700"/>
            <a:ext cx="453752" cy="453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□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C0F51C-A390-404A-8B45-3F47D7913766}"/>
              </a:ext>
            </a:extLst>
          </p:cNvPr>
          <p:cNvSpPr/>
          <p:nvPr/>
        </p:nvSpPr>
        <p:spPr>
          <a:xfrm>
            <a:off x="4736340" y="4024700"/>
            <a:ext cx="453752" cy="453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/>
              <a:t>□</a:t>
            </a:r>
            <a:endParaRPr lang="es-CO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73C824-DCF4-481A-847D-D34FB6F19943}"/>
              </a:ext>
            </a:extLst>
          </p:cNvPr>
          <p:cNvSpPr/>
          <p:nvPr/>
        </p:nvSpPr>
        <p:spPr>
          <a:xfrm>
            <a:off x="5190092" y="4024700"/>
            <a:ext cx="453752" cy="453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/>
              <a:t>□</a:t>
            </a:r>
            <a:endParaRPr lang="es-CO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7145A1-9FC0-40C7-8948-AC2287DEF160}"/>
              </a:ext>
            </a:extLst>
          </p:cNvPr>
          <p:cNvSpPr/>
          <p:nvPr/>
        </p:nvSpPr>
        <p:spPr>
          <a:xfrm>
            <a:off x="5643844" y="4024700"/>
            <a:ext cx="453752" cy="453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/>
              <a:t>□</a:t>
            </a:r>
            <a:endParaRPr lang="es-CO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C63A2B-0372-40F7-8D40-2FA7B97BAF0F}"/>
              </a:ext>
            </a:extLst>
          </p:cNvPr>
          <p:cNvSpPr/>
          <p:nvPr/>
        </p:nvSpPr>
        <p:spPr>
          <a:xfrm>
            <a:off x="6097596" y="4024700"/>
            <a:ext cx="453752" cy="453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/>
              <a:t>□</a:t>
            </a:r>
            <a:endParaRPr lang="es-CO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485146-B31E-4FC7-9947-291BEC173269}"/>
              </a:ext>
            </a:extLst>
          </p:cNvPr>
          <p:cNvSpPr/>
          <p:nvPr/>
        </p:nvSpPr>
        <p:spPr>
          <a:xfrm>
            <a:off x="6551348" y="4024700"/>
            <a:ext cx="453752" cy="453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□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E8FDBC-8720-4D76-89F9-2A32FB8B9C74}"/>
              </a:ext>
            </a:extLst>
          </p:cNvPr>
          <p:cNvSpPr/>
          <p:nvPr/>
        </p:nvSpPr>
        <p:spPr>
          <a:xfrm>
            <a:off x="7005100" y="4024700"/>
            <a:ext cx="453752" cy="453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B138BDF-D0A5-41EC-9EEC-0DD82B437DBC}"/>
                  </a:ext>
                </a:extLst>
              </p:cNvPr>
              <p:cNvSpPr txBox="1"/>
              <p:nvPr/>
            </p:nvSpPr>
            <p:spPr>
              <a:xfrm>
                <a:off x="797603" y="4066909"/>
                <a:ext cx="21819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dirty="0"/>
                  <a:t>Especificación de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𝑀𝑇</m:t>
                    </m:r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B138BDF-D0A5-41EC-9EEC-0DD82B437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03" y="4066909"/>
                <a:ext cx="2181944" cy="369332"/>
              </a:xfrm>
              <a:prstGeom prst="rect">
                <a:avLst/>
              </a:prstGeom>
              <a:blipFill>
                <a:blip r:embed="rId3"/>
                <a:stretch>
                  <a:fillRect l="-2514" t="-8197" b="-2459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51A11F5-122D-4970-95EC-885A0BE59444}"/>
              </a:ext>
            </a:extLst>
          </p:cNvPr>
          <p:cNvSpPr txBox="1"/>
          <p:nvPr/>
        </p:nvSpPr>
        <p:spPr>
          <a:xfrm>
            <a:off x="4509464" y="1832100"/>
            <a:ext cx="2110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/>
              <a:t>Control finito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7BFCF3F-904D-4D20-BF85-7E690E95CA90}"/>
              </a:ext>
            </a:extLst>
          </p:cNvPr>
          <p:cNvSpPr/>
          <p:nvPr/>
        </p:nvSpPr>
        <p:spPr>
          <a:xfrm>
            <a:off x="7458852" y="4891706"/>
            <a:ext cx="453752" cy="453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□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FE57C57-25E5-4495-96B0-1F5DB5B3AEBF}"/>
              </a:ext>
            </a:extLst>
          </p:cNvPr>
          <p:cNvSpPr/>
          <p:nvPr/>
        </p:nvSpPr>
        <p:spPr>
          <a:xfrm>
            <a:off x="3375084" y="4891706"/>
            <a:ext cx="453752" cy="453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□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61E413A-5835-4804-A880-B2FFD8594ABA}"/>
              </a:ext>
            </a:extLst>
          </p:cNvPr>
          <p:cNvSpPr/>
          <p:nvPr/>
        </p:nvSpPr>
        <p:spPr>
          <a:xfrm>
            <a:off x="3828836" y="4891706"/>
            <a:ext cx="453752" cy="453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□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F3E94FE-34DF-46D6-933C-CF8D5425F2B6}"/>
              </a:ext>
            </a:extLst>
          </p:cNvPr>
          <p:cNvSpPr/>
          <p:nvPr/>
        </p:nvSpPr>
        <p:spPr>
          <a:xfrm>
            <a:off x="4282588" y="4891706"/>
            <a:ext cx="453752" cy="453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B229161-EF8D-4166-A119-53B60BA14784}"/>
              </a:ext>
            </a:extLst>
          </p:cNvPr>
          <p:cNvSpPr/>
          <p:nvPr/>
        </p:nvSpPr>
        <p:spPr>
          <a:xfrm>
            <a:off x="4736340" y="4891706"/>
            <a:ext cx="453752" cy="453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CF0C97-6F28-484B-AF84-8F9BBF5E8F1F}"/>
              </a:ext>
            </a:extLst>
          </p:cNvPr>
          <p:cNvSpPr/>
          <p:nvPr/>
        </p:nvSpPr>
        <p:spPr>
          <a:xfrm>
            <a:off x="5190092" y="4891706"/>
            <a:ext cx="453752" cy="453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46F6A6A-AA23-43AF-990D-472F391CD873}"/>
              </a:ext>
            </a:extLst>
          </p:cNvPr>
          <p:cNvSpPr/>
          <p:nvPr/>
        </p:nvSpPr>
        <p:spPr>
          <a:xfrm>
            <a:off x="5643844" y="4891706"/>
            <a:ext cx="453752" cy="453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FD67D2A-B5AF-4DA5-AA89-4AAD77173C41}"/>
              </a:ext>
            </a:extLst>
          </p:cNvPr>
          <p:cNvSpPr/>
          <p:nvPr/>
        </p:nvSpPr>
        <p:spPr>
          <a:xfrm>
            <a:off x="6097596" y="4891706"/>
            <a:ext cx="453752" cy="453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8212BE0-A243-4930-B5B4-3684A1F89005}"/>
              </a:ext>
            </a:extLst>
          </p:cNvPr>
          <p:cNvSpPr/>
          <p:nvPr/>
        </p:nvSpPr>
        <p:spPr>
          <a:xfrm>
            <a:off x="6551348" y="4891706"/>
            <a:ext cx="453752" cy="453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□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0C1EEEC-52BE-4379-8AF9-3EFABF37A8C2}"/>
              </a:ext>
            </a:extLst>
          </p:cNvPr>
          <p:cNvSpPr/>
          <p:nvPr/>
        </p:nvSpPr>
        <p:spPr>
          <a:xfrm>
            <a:off x="7005100" y="4891706"/>
            <a:ext cx="453752" cy="453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5B94963-1B70-4A1C-BCD8-E022FDAE0812}"/>
                  </a:ext>
                </a:extLst>
              </p:cNvPr>
              <p:cNvSpPr txBox="1"/>
              <p:nvPr/>
            </p:nvSpPr>
            <p:spPr>
              <a:xfrm>
                <a:off x="797603" y="4795416"/>
                <a:ext cx="192732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dirty="0"/>
                  <a:t>Cinta de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𝑀𝑇</m:t>
                    </m:r>
                  </m:oMath>
                </a14:m>
                <a:r>
                  <a:rPr lang="es-CO" dirty="0"/>
                  <a:t> </a:t>
                </a:r>
              </a:p>
              <a:p>
                <a:r>
                  <a:rPr lang="es-CO" dirty="0"/>
                  <a:t>(string de entrada)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5B94963-1B70-4A1C-BCD8-E022FDAE0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03" y="4795416"/>
                <a:ext cx="1927322" cy="646331"/>
              </a:xfrm>
              <a:prstGeom prst="rect">
                <a:avLst/>
              </a:prstGeom>
              <a:blipFill>
                <a:blip r:embed="rId4"/>
                <a:stretch>
                  <a:fillRect l="-2848" t="-5660" r="-2215" b="-1415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DAF8D942-3A44-458B-A9B1-9ECB30444A91}"/>
              </a:ext>
            </a:extLst>
          </p:cNvPr>
          <p:cNvSpPr/>
          <p:nvPr/>
        </p:nvSpPr>
        <p:spPr>
          <a:xfrm>
            <a:off x="7458852" y="5746014"/>
            <a:ext cx="453752" cy="453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□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DB4B330-EEC1-4B29-908A-2B1C06FED10C}"/>
              </a:ext>
            </a:extLst>
          </p:cNvPr>
          <p:cNvSpPr/>
          <p:nvPr/>
        </p:nvSpPr>
        <p:spPr>
          <a:xfrm>
            <a:off x="3375084" y="5746014"/>
            <a:ext cx="453752" cy="453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□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BC2570-E791-4791-8B85-01E798096071}"/>
              </a:ext>
            </a:extLst>
          </p:cNvPr>
          <p:cNvSpPr/>
          <p:nvPr/>
        </p:nvSpPr>
        <p:spPr>
          <a:xfrm>
            <a:off x="3828836" y="5746014"/>
            <a:ext cx="453752" cy="453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FE0BC9F-3D1F-41BD-AE27-16651CFA46C7}"/>
                  </a:ext>
                </a:extLst>
              </p:cNvPr>
              <p:cNvSpPr/>
              <p:nvPr/>
            </p:nvSpPr>
            <p:spPr>
              <a:xfrm>
                <a:off x="4282588" y="5746014"/>
                <a:ext cx="453752" cy="4537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FE0BC9F-3D1F-41BD-AE27-16651CFA46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588" y="5746014"/>
                <a:ext cx="453752" cy="4537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27F3D4D-0F04-40EF-A4F8-AC0E78F08D3D}"/>
                  </a:ext>
                </a:extLst>
              </p:cNvPr>
              <p:cNvSpPr/>
              <p:nvPr/>
            </p:nvSpPr>
            <p:spPr>
              <a:xfrm>
                <a:off x="4736340" y="5746014"/>
                <a:ext cx="453752" cy="4537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27F3D4D-0F04-40EF-A4F8-AC0E78F08D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340" y="5746014"/>
                <a:ext cx="453752" cy="4537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6C70DA0-BE51-4A55-8080-EA546EEE034E}"/>
                  </a:ext>
                </a:extLst>
              </p:cNvPr>
              <p:cNvSpPr/>
              <p:nvPr/>
            </p:nvSpPr>
            <p:spPr>
              <a:xfrm>
                <a:off x="5190092" y="5746014"/>
                <a:ext cx="453752" cy="4537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6C70DA0-BE51-4A55-8080-EA546EEE03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0092" y="5746014"/>
                <a:ext cx="453752" cy="4537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15A52A6-1133-458C-816A-3A39620F68FC}"/>
                  </a:ext>
                </a:extLst>
              </p:cNvPr>
              <p:cNvSpPr/>
              <p:nvPr/>
            </p:nvSpPr>
            <p:spPr>
              <a:xfrm>
                <a:off x="5643844" y="5746014"/>
                <a:ext cx="453752" cy="4537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15A52A6-1133-458C-816A-3A39620F68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844" y="5746014"/>
                <a:ext cx="453752" cy="4537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404E2AC-934F-44AC-8960-D788A292508D}"/>
                  </a:ext>
                </a:extLst>
              </p:cNvPr>
              <p:cNvSpPr/>
              <p:nvPr/>
            </p:nvSpPr>
            <p:spPr>
              <a:xfrm>
                <a:off x="6097596" y="5746014"/>
                <a:ext cx="453752" cy="4537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404E2AC-934F-44AC-8960-D788A29250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596" y="5746014"/>
                <a:ext cx="453752" cy="4537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>
            <a:extLst>
              <a:ext uri="{FF2B5EF4-FFF2-40B4-BE49-F238E27FC236}">
                <a16:creationId xmlns:a16="http://schemas.microsoft.com/office/drawing/2014/main" id="{504606B4-191F-422E-AE3C-263A8076E636}"/>
              </a:ext>
            </a:extLst>
          </p:cNvPr>
          <p:cNvSpPr/>
          <p:nvPr/>
        </p:nvSpPr>
        <p:spPr>
          <a:xfrm>
            <a:off x="6551348" y="5746014"/>
            <a:ext cx="453752" cy="453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....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D1B7713-0E6B-4934-8AF6-2891A50358A7}"/>
                  </a:ext>
                </a:extLst>
              </p:cNvPr>
              <p:cNvSpPr/>
              <p:nvPr/>
            </p:nvSpPr>
            <p:spPr>
              <a:xfrm>
                <a:off x="7005100" y="5746014"/>
                <a:ext cx="453752" cy="4537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D1B7713-0E6B-4934-8AF6-2891A50358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100" y="5746014"/>
                <a:ext cx="453752" cy="4537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5F64433-AFB7-4846-BC78-2D08B2ED1B1F}"/>
                  </a:ext>
                </a:extLst>
              </p:cNvPr>
              <p:cNvSpPr txBox="1"/>
              <p:nvPr/>
            </p:nvSpPr>
            <p:spPr>
              <a:xfrm>
                <a:off x="797603" y="5788223"/>
                <a:ext cx="1548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dirty="0"/>
                  <a:t>Estado de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𝑀𝑇</m:t>
                    </m:r>
                  </m:oMath>
                </a14:m>
                <a:r>
                  <a:rPr lang="es-CO" dirty="0"/>
                  <a:t> </a:t>
                </a: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5F64433-AFB7-4846-BC78-2D08B2ED1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03" y="5788223"/>
                <a:ext cx="1548501" cy="369332"/>
              </a:xfrm>
              <a:prstGeom prst="rect">
                <a:avLst/>
              </a:prstGeom>
              <a:blipFill>
                <a:blip r:embed="rId11"/>
                <a:stretch>
                  <a:fillRect l="-3543" t="-10000"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Arrow: Down 56">
            <a:extLst>
              <a:ext uri="{FF2B5EF4-FFF2-40B4-BE49-F238E27FC236}">
                <a16:creationId xmlns:a16="http://schemas.microsoft.com/office/drawing/2014/main" id="{54D2F2BC-6532-4A3C-975A-69CFE4787FE1}"/>
              </a:ext>
            </a:extLst>
          </p:cNvPr>
          <p:cNvSpPr/>
          <p:nvPr/>
        </p:nvSpPr>
        <p:spPr>
          <a:xfrm>
            <a:off x="6091244" y="3245268"/>
            <a:ext cx="484632" cy="25007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183F21-C295-4240-BCDF-257D4B8BCCF4}"/>
              </a:ext>
            </a:extLst>
          </p:cNvPr>
          <p:cNvSpPr/>
          <p:nvPr/>
        </p:nvSpPr>
        <p:spPr>
          <a:xfrm>
            <a:off x="4067944" y="2348880"/>
            <a:ext cx="2686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973A29C-6FD2-4DC6-8255-D1BD61170E1D}"/>
                  </a:ext>
                </a:extLst>
              </p:cNvPr>
              <p:cNvSpPr/>
              <p:nvPr/>
            </p:nvSpPr>
            <p:spPr>
              <a:xfrm>
                <a:off x="4282588" y="4024700"/>
                <a:ext cx="1815008" cy="4537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𝑀𝑇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973A29C-6FD2-4DC6-8255-D1BD61170E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588" y="4024700"/>
                <a:ext cx="1815008" cy="4537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Arrow: Down 55">
            <a:extLst>
              <a:ext uri="{FF2B5EF4-FFF2-40B4-BE49-F238E27FC236}">
                <a16:creationId xmlns:a16="http://schemas.microsoft.com/office/drawing/2014/main" id="{9BA406E5-9618-43F0-AEB2-3BEC1680A98B}"/>
              </a:ext>
            </a:extLst>
          </p:cNvPr>
          <p:cNvSpPr/>
          <p:nvPr/>
        </p:nvSpPr>
        <p:spPr>
          <a:xfrm>
            <a:off x="5179367" y="3257232"/>
            <a:ext cx="484632" cy="16344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7941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EC855-B0A7-4069-B554-7B1F49C39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Completitud de Turing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25B8-E318-4D4B-B97E-4D32FF679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Un lenguaje es </a:t>
            </a:r>
            <a:r>
              <a:rPr lang="es-CO" i="1" dirty="0"/>
              <a:t>Turing Completo</a:t>
            </a:r>
            <a:r>
              <a:rPr lang="es-CO" dirty="0"/>
              <a:t> si es capaz de resolver el mismo tipo de problemas que una Máquina de Turing</a:t>
            </a:r>
          </a:p>
          <a:p>
            <a:r>
              <a:rPr lang="es-CO" dirty="0"/>
              <a:t>En términos prácticos (informales)</a:t>
            </a:r>
          </a:p>
          <a:p>
            <a:pPr lvl="1"/>
            <a:r>
              <a:rPr lang="es-CO" dirty="0"/>
              <a:t>Funcionalidades</a:t>
            </a:r>
          </a:p>
          <a:p>
            <a:pPr lvl="2"/>
            <a:r>
              <a:rPr lang="es-CO" dirty="0"/>
              <a:t>Memoria de acceso aleatorio</a:t>
            </a:r>
          </a:p>
          <a:p>
            <a:pPr lvl="2"/>
            <a:r>
              <a:rPr lang="es-CO" dirty="0"/>
              <a:t>Condicionales y saltos</a:t>
            </a:r>
          </a:p>
          <a:p>
            <a:pPr lvl="2"/>
            <a:r>
              <a:rPr lang="es-CO" dirty="0"/>
              <a:t>Operaciones aritméticas básicas</a:t>
            </a:r>
          </a:p>
        </p:txBody>
      </p:sp>
    </p:spTree>
    <p:extLst>
      <p:ext uri="{BB962C8B-B14F-4D97-AF65-F5344CB8AC3E}">
        <p14:creationId xmlns:p14="http://schemas.microsoft.com/office/powerpoint/2010/main" val="1239089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6810-5853-4AB0-8F7D-2D02DC6DA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Lenguaje </a:t>
            </a:r>
            <a:r>
              <a:rPr lang="es-CO" dirty="0" err="1"/>
              <a:t>BrainF</a:t>
            </a:r>
            <a:r>
              <a:rPr lang="es-CO" dirty="0"/>
              <a:t>**k (BF)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2D959-D11F-4839-8DBB-B4BBDFC29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El intérprete de BF es muy cercano a una máquina de Turing universal</a:t>
            </a:r>
          </a:p>
          <a:p>
            <a:r>
              <a:rPr lang="es-CO" dirty="0"/>
              <a:t>Operadores básicos (excluyendo I/O)</a:t>
            </a:r>
          </a:p>
          <a:p>
            <a:pPr marL="857250" lvl="2" indent="0">
              <a:buNone/>
            </a:pPr>
            <a:r>
              <a:rPr lang="es-CO" dirty="0"/>
              <a:t>&gt;: Mover cabezal a la derecha</a:t>
            </a:r>
          </a:p>
          <a:p>
            <a:pPr marL="857250" lvl="2" indent="0">
              <a:buNone/>
            </a:pPr>
            <a:r>
              <a:rPr lang="es-CO" dirty="0"/>
              <a:t>&lt;: Mover cabezal a la izquierda</a:t>
            </a:r>
          </a:p>
          <a:p>
            <a:pPr marL="857250" lvl="2" indent="0">
              <a:buNone/>
            </a:pPr>
            <a:r>
              <a:rPr lang="es-CO" dirty="0"/>
              <a:t>+: Incrementar valor de celda en 1</a:t>
            </a:r>
          </a:p>
          <a:p>
            <a:pPr marL="857250" lvl="2" indent="0">
              <a:buNone/>
            </a:pPr>
            <a:r>
              <a:rPr lang="es-CO" dirty="0"/>
              <a:t>-:  Decrementar valor de celda en 1</a:t>
            </a:r>
          </a:p>
          <a:p>
            <a:pPr marL="857250" lvl="2" indent="0">
              <a:buNone/>
            </a:pPr>
            <a:r>
              <a:rPr lang="es-CO" dirty="0"/>
              <a:t>[ ]: Repetir hasta que el cabezal apunte a una celda con valor 0</a:t>
            </a:r>
          </a:p>
        </p:txBody>
      </p:sp>
    </p:spTree>
    <p:extLst>
      <p:ext uri="{BB962C8B-B14F-4D97-AF65-F5344CB8AC3E}">
        <p14:creationId xmlns:p14="http://schemas.microsoft.com/office/powerpoint/2010/main" val="2903506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BFF1-37EF-4FBB-9A39-77F652F4F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Ejemplos de BF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FAF2C-D66C-4BC1-AE15-D2814246D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“asignar” el valor 5 a la 3ª celda de la cinta</a:t>
            </a:r>
          </a:p>
          <a:p>
            <a:pPr marL="457200" lvl="1" indent="0">
              <a:buNone/>
            </a:pPr>
            <a:r>
              <a:rPr lang="es-CO" dirty="0"/>
              <a:t>&gt;&gt;+++++</a:t>
            </a:r>
          </a:p>
          <a:p>
            <a:r>
              <a:rPr lang="es-CO" dirty="0"/>
              <a:t>“mover” el valor de la 1ª celda a la 2ª celda</a:t>
            </a:r>
          </a:p>
          <a:p>
            <a:pPr marL="457200" lvl="1" indent="0">
              <a:buNone/>
            </a:pPr>
            <a:r>
              <a:rPr lang="es-CO" dirty="0"/>
              <a:t>[-&gt;+&lt;]</a:t>
            </a:r>
          </a:p>
        </p:txBody>
      </p:sp>
    </p:spTree>
    <p:extLst>
      <p:ext uri="{BB962C8B-B14F-4D97-AF65-F5344CB8AC3E}">
        <p14:creationId xmlns:p14="http://schemas.microsoft.com/office/powerpoint/2010/main" val="30591243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C0195405D2704C9BDF80F5C9348473" ma:contentTypeVersion="3" ma:contentTypeDescription="Create a new document." ma:contentTypeScope="" ma:versionID="f496c01bf1c0fffdb713bb25936f6fe7">
  <xsd:schema xmlns:xsd="http://www.w3.org/2001/XMLSchema" xmlns:xs="http://www.w3.org/2001/XMLSchema" xmlns:p="http://schemas.microsoft.com/office/2006/metadata/properties" xmlns:ns2="42bc51f5-f7b0-46ad-8c71-becab5d5b372" targetNamespace="http://schemas.microsoft.com/office/2006/metadata/properties" ma:root="true" ma:fieldsID="301f6f4e2740b1bff23815ff73886372" ns2:_="">
    <xsd:import namespace="42bc51f5-f7b0-46ad-8c71-becab5d5b3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bc51f5-f7b0-46ad-8c71-becab5d5b3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33D81C3-3B25-4A04-9035-D4C344FC6BBD}"/>
</file>

<file path=customXml/itemProps2.xml><?xml version="1.0" encoding="utf-8"?>
<ds:datastoreItem xmlns:ds="http://schemas.openxmlformats.org/officeDocument/2006/customXml" ds:itemID="{91C84220-9136-4C70-A6F4-56EFE9451554}"/>
</file>

<file path=customXml/itemProps3.xml><?xml version="1.0" encoding="utf-8"?>
<ds:datastoreItem xmlns:ds="http://schemas.openxmlformats.org/officeDocument/2006/customXml" ds:itemID="{85599298-0FEF-474F-9F9C-45528BC08596}"/>
</file>

<file path=docProps/app.xml><?xml version="1.0" encoding="utf-8"?>
<Properties xmlns="http://schemas.openxmlformats.org/officeDocument/2006/extended-properties" xmlns:vt="http://schemas.openxmlformats.org/officeDocument/2006/docPropsVTypes">
  <TotalTime>2646</TotalTime>
  <Words>285</Words>
  <Application>Microsoft Office PowerPoint</Application>
  <PresentationFormat>On-screen Show (4:3)</PresentationFormat>
  <Paragraphs>84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Cambria Math</vt:lpstr>
      <vt:lpstr>Tema de Office</vt:lpstr>
      <vt:lpstr>Simulando un computador con una Máquina de Turing</vt:lpstr>
      <vt:lpstr>Máquina de Turing - Estructura</vt:lpstr>
      <vt:lpstr>Máquina de Turing Universal (MTU)</vt:lpstr>
      <vt:lpstr>Máquina de Turing Universal (MTU)</vt:lpstr>
      <vt:lpstr>Completitud de Turing</vt:lpstr>
      <vt:lpstr>Lenguaje BrainF**k (BF)</vt:lpstr>
      <vt:lpstr>Ejemplos de BF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Autómata Finito No Determinístico</dc:title>
  <dc:creator>Julian</dc:creator>
  <cp:lastModifiedBy>Jaime Pavlich-Mariscal</cp:lastModifiedBy>
  <cp:revision>108</cp:revision>
  <cp:lastPrinted>2014-02-10T15:34:31Z</cp:lastPrinted>
  <dcterms:created xsi:type="dcterms:W3CDTF">2012-07-19T18:37:45Z</dcterms:created>
  <dcterms:modified xsi:type="dcterms:W3CDTF">2021-09-02T17:37:00Z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0x010100F4C0195405D2704C9BDF80F5C9348473</vt:lpwstr>
  </property>
</Properties>
</file>