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81" r:id="rId9"/>
    <p:sldId id="263" r:id="rId10"/>
    <p:sldId id="264" r:id="rId11"/>
    <p:sldId id="267" r:id="rId12"/>
    <p:sldId id="279" r:id="rId13"/>
    <p:sldId id="268" r:id="rId14"/>
    <p:sldId id="269" r:id="rId15"/>
    <p:sldId id="266" r:id="rId16"/>
    <p:sldId id="278" r:id="rId17"/>
    <p:sldId id="282" r:id="rId18"/>
    <p:sldId id="275" r:id="rId19"/>
    <p:sldId id="276" r:id="rId20"/>
    <p:sldId id="274" r:id="rId21"/>
    <p:sldId id="277" r:id="rId22"/>
    <p:sldId id="265" r:id="rId23"/>
    <p:sldId id="270" r:id="rId24"/>
    <p:sldId id="285" r:id="rId25"/>
    <p:sldId id="271" r:id="rId26"/>
    <p:sldId id="283" r:id="rId27"/>
    <p:sldId id="272" r:id="rId28"/>
    <p:sldId id="273" r:id="rId29"/>
    <p:sldId id="284" r:id="rId30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5CE85-D716-4431-8D03-EBC74169B861}" v="664" dt="2021-03-11T15:15:16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1" autoAdjust="0"/>
    <p:restoredTop sz="96149" autoAdjust="0"/>
  </p:normalViewPr>
  <p:slideViewPr>
    <p:cSldViewPr>
      <p:cViewPr varScale="1">
        <p:scale>
          <a:sx n="68" d="100"/>
          <a:sy n="68" d="100"/>
        </p:scale>
        <p:origin x="10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DE55CE85-D716-4431-8D03-EBC74169B861}"/>
    <pc:docChg chg="undo custSel addSld delSld modSld sldOrd">
      <pc:chgData name="Jaime Pavlich-Mariscal" userId="7426784309601acb" providerId="LiveId" clId="{DE55CE85-D716-4431-8D03-EBC74169B861}" dt="2021-03-11T17:07:11.687" v="5278"/>
      <pc:docMkLst>
        <pc:docMk/>
      </pc:docMkLst>
      <pc:sldChg chg="modSp mod">
        <pc:chgData name="Jaime Pavlich-Mariscal" userId="7426784309601acb" providerId="LiveId" clId="{DE55CE85-D716-4431-8D03-EBC74169B861}" dt="2021-03-05T21:01:47.412" v="16" actId="20577"/>
        <pc:sldMkLst>
          <pc:docMk/>
          <pc:sldMk cId="222742669" sldId="257"/>
        </pc:sldMkLst>
        <pc:spChg chg="mod">
          <ac:chgData name="Jaime Pavlich-Mariscal" userId="7426784309601acb" providerId="LiveId" clId="{DE55CE85-D716-4431-8D03-EBC74169B861}" dt="2021-03-05T21:01:47.412" v="16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3643976836" sldId="258"/>
        </pc:sldMkLst>
      </pc:sldChg>
      <pc:sldChg chg="addSp delSp modSp new mod modClrScheme chgLayout">
        <pc:chgData name="Jaime Pavlich-Mariscal" userId="7426784309601acb" providerId="LiveId" clId="{DE55CE85-D716-4431-8D03-EBC74169B861}" dt="2021-03-08T17:42:56.788" v="1529" actId="20577"/>
        <pc:sldMkLst>
          <pc:docMk/>
          <pc:sldMk cId="3957295156" sldId="258"/>
        </pc:sldMkLst>
        <pc:spChg chg="mod ord">
          <ac:chgData name="Jaime Pavlich-Mariscal" userId="7426784309601acb" providerId="LiveId" clId="{DE55CE85-D716-4431-8D03-EBC74169B861}" dt="2021-03-08T16:47:04.970" v="58" actId="700"/>
          <ac:spMkLst>
            <pc:docMk/>
            <pc:sldMk cId="3957295156" sldId="258"/>
            <ac:spMk id="2" creationId="{99689DC0-536A-42FB-BCB8-DD448DDA5503}"/>
          </ac:spMkLst>
        </pc:spChg>
        <pc:spChg chg="del">
          <ac:chgData name="Jaime Pavlich-Mariscal" userId="7426784309601acb" providerId="LiveId" clId="{DE55CE85-D716-4431-8D03-EBC74169B861}" dt="2021-03-08T16:46:58.240" v="57" actId="700"/>
          <ac:spMkLst>
            <pc:docMk/>
            <pc:sldMk cId="3957295156" sldId="258"/>
            <ac:spMk id="3" creationId="{24756C51-9B43-440C-ACF2-190D7D48EB34}"/>
          </ac:spMkLst>
        </pc:spChg>
        <pc:spChg chg="add mod ord">
          <ac:chgData name="Jaime Pavlich-Mariscal" userId="7426784309601acb" providerId="LiveId" clId="{DE55CE85-D716-4431-8D03-EBC74169B861}" dt="2021-03-08T17:42:56.788" v="1529" actId="20577"/>
          <ac:spMkLst>
            <pc:docMk/>
            <pc:sldMk cId="3957295156" sldId="258"/>
            <ac:spMk id="4" creationId="{74F105E1-3496-42FF-A2B0-3CF58D6650BF}"/>
          </ac:spMkLst>
        </pc:spChg>
      </pc:sldChg>
      <pc:sldChg chg="addSp delSp modSp new mod modClrScheme chgLayout">
        <pc:chgData name="Jaime Pavlich-Mariscal" userId="7426784309601acb" providerId="LiveId" clId="{DE55CE85-D716-4431-8D03-EBC74169B861}" dt="2021-03-08T17:43:54.099" v="1572" actId="1076"/>
        <pc:sldMkLst>
          <pc:docMk/>
          <pc:sldMk cId="3748419879" sldId="259"/>
        </pc:sldMkLst>
        <pc:spChg chg="del mod ord">
          <ac:chgData name="Jaime Pavlich-Mariscal" userId="7426784309601acb" providerId="LiveId" clId="{DE55CE85-D716-4431-8D03-EBC74169B861}" dt="2021-03-08T16:50:31.656" v="341" actId="700"/>
          <ac:spMkLst>
            <pc:docMk/>
            <pc:sldMk cId="3748419879" sldId="259"/>
            <ac:spMk id="2" creationId="{FF428534-72AB-4F2E-B6B4-A396F25DF2C4}"/>
          </ac:spMkLst>
        </pc:spChg>
        <pc:spChg chg="del">
          <ac:chgData name="Jaime Pavlich-Mariscal" userId="7426784309601acb" providerId="LiveId" clId="{DE55CE85-D716-4431-8D03-EBC74169B861}" dt="2021-03-08T16:50:31.656" v="341" actId="700"/>
          <ac:spMkLst>
            <pc:docMk/>
            <pc:sldMk cId="3748419879" sldId="259"/>
            <ac:spMk id="3" creationId="{E887201E-E3A0-4108-B544-E93B8127716B}"/>
          </ac:spMkLst>
        </pc:spChg>
        <pc:spChg chg="add mod ord">
          <ac:chgData name="Jaime Pavlich-Mariscal" userId="7426784309601acb" providerId="LiveId" clId="{DE55CE85-D716-4431-8D03-EBC74169B861}" dt="2021-03-08T16:51:28.750" v="410" actId="20577"/>
          <ac:spMkLst>
            <pc:docMk/>
            <pc:sldMk cId="3748419879" sldId="259"/>
            <ac:spMk id="4" creationId="{625A71FA-0484-48ED-A499-735A9FF1DCC8}"/>
          </ac:spMkLst>
        </pc:spChg>
        <pc:spChg chg="add mod">
          <ac:chgData name="Jaime Pavlich-Mariscal" userId="7426784309601acb" providerId="LiveId" clId="{DE55CE85-D716-4431-8D03-EBC74169B861}" dt="2021-03-08T16:54:28.716" v="621" actId="14100"/>
          <ac:spMkLst>
            <pc:docMk/>
            <pc:sldMk cId="3748419879" sldId="259"/>
            <ac:spMk id="5" creationId="{2992A438-809F-4BC9-88FD-39160C6AAAA7}"/>
          </ac:spMkLst>
        </pc:spChg>
        <pc:spChg chg="add mod">
          <ac:chgData name="Jaime Pavlich-Mariscal" userId="7426784309601acb" providerId="LiveId" clId="{DE55CE85-D716-4431-8D03-EBC74169B861}" dt="2021-03-08T16:55:10.867" v="635" actId="1076"/>
          <ac:spMkLst>
            <pc:docMk/>
            <pc:sldMk cId="3748419879" sldId="259"/>
            <ac:spMk id="6" creationId="{F58F1163-D5ED-4BA5-8983-93BD0C522D49}"/>
          </ac:spMkLst>
        </pc:spChg>
        <pc:spChg chg="add mod">
          <ac:chgData name="Jaime Pavlich-Mariscal" userId="7426784309601acb" providerId="LiveId" clId="{DE55CE85-D716-4431-8D03-EBC74169B861}" dt="2021-03-08T16:55:18.236" v="636" actId="1076"/>
          <ac:spMkLst>
            <pc:docMk/>
            <pc:sldMk cId="3748419879" sldId="259"/>
            <ac:spMk id="7" creationId="{CA57A15C-CB0A-4786-90CC-255323F21A9D}"/>
          </ac:spMkLst>
        </pc:spChg>
        <pc:spChg chg="add mod">
          <ac:chgData name="Jaime Pavlich-Mariscal" userId="7426784309601acb" providerId="LiveId" clId="{DE55CE85-D716-4431-8D03-EBC74169B861}" dt="2021-03-08T17:43:12.038" v="1530"/>
          <ac:spMkLst>
            <pc:docMk/>
            <pc:sldMk cId="3748419879" sldId="259"/>
            <ac:spMk id="8" creationId="{5058E6B6-46CE-4B39-8839-076C22873D1C}"/>
          </ac:spMkLst>
        </pc:spChg>
        <pc:spChg chg="add mod">
          <ac:chgData name="Jaime Pavlich-Mariscal" userId="7426784309601acb" providerId="LiveId" clId="{DE55CE85-D716-4431-8D03-EBC74169B861}" dt="2021-03-08T17:43:36.735" v="1551" actId="20577"/>
          <ac:spMkLst>
            <pc:docMk/>
            <pc:sldMk cId="3748419879" sldId="259"/>
            <ac:spMk id="9" creationId="{DA42F496-4E0F-4992-8C8C-68C5F74F3ACC}"/>
          </ac:spMkLst>
        </pc:spChg>
        <pc:spChg chg="add mod">
          <ac:chgData name="Jaime Pavlich-Mariscal" userId="7426784309601acb" providerId="LiveId" clId="{DE55CE85-D716-4431-8D03-EBC74169B861}" dt="2021-03-08T16:55:39.187" v="643" actId="1076"/>
          <ac:spMkLst>
            <pc:docMk/>
            <pc:sldMk cId="3748419879" sldId="259"/>
            <ac:spMk id="12" creationId="{DFF0A46F-6158-4B96-8ACD-892F986A0358}"/>
          </ac:spMkLst>
        </pc:spChg>
        <pc:spChg chg="add mod">
          <ac:chgData name="Jaime Pavlich-Mariscal" userId="7426784309601acb" providerId="LiveId" clId="{DE55CE85-D716-4431-8D03-EBC74169B861}" dt="2021-03-08T16:55:36.969" v="642" actId="1076"/>
          <ac:spMkLst>
            <pc:docMk/>
            <pc:sldMk cId="3748419879" sldId="259"/>
            <ac:spMk id="14" creationId="{46FC0113-8049-4C4D-8156-174141590B98}"/>
          </ac:spMkLst>
        </pc:spChg>
        <pc:spChg chg="add del mod">
          <ac:chgData name="Jaime Pavlich-Mariscal" userId="7426784309601acb" providerId="LiveId" clId="{DE55CE85-D716-4431-8D03-EBC74169B861}" dt="2021-03-08T17:43:14.018" v="1531" actId="478"/>
          <ac:spMkLst>
            <pc:docMk/>
            <pc:sldMk cId="3748419879" sldId="259"/>
            <ac:spMk id="19" creationId="{A6243ED7-D0D4-4E9F-AC2F-06119AA38F09}"/>
          </ac:spMkLst>
        </pc:spChg>
        <pc:spChg chg="add mod">
          <ac:chgData name="Jaime Pavlich-Mariscal" userId="7426784309601acb" providerId="LiveId" clId="{DE55CE85-D716-4431-8D03-EBC74169B861}" dt="2021-03-08T17:43:54.099" v="1572" actId="1076"/>
          <ac:spMkLst>
            <pc:docMk/>
            <pc:sldMk cId="3748419879" sldId="259"/>
            <ac:spMk id="23" creationId="{A68E15B1-5044-489C-AF72-EE062D2F0626}"/>
          </ac:spMkLst>
        </pc:spChg>
        <pc:spChg chg="add del mod">
          <ac:chgData name="Jaime Pavlich-Mariscal" userId="7426784309601acb" providerId="LiveId" clId="{DE55CE85-D716-4431-8D03-EBC74169B861}" dt="2021-03-08T17:43:32.343" v="1536" actId="478"/>
          <ac:spMkLst>
            <pc:docMk/>
            <pc:sldMk cId="3748419879" sldId="259"/>
            <ac:spMk id="50" creationId="{DF1FBA0D-317F-4F83-B00D-03DBEEC38A9A}"/>
          </ac:spMkLst>
        </pc:spChg>
        <pc:spChg chg="add mod">
          <ac:chgData name="Jaime Pavlich-Mariscal" userId="7426784309601acb" providerId="LiveId" clId="{DE55CE85-D716-4431-8D03-EBC74169B861}" dt="2021-03-08T17:43:48.984" v="1570" actId="1076"/>
          <ac:spMkLst>
            <pc:docMk/>
            <pc:sldMk cId="3748419879" sldId="259"/>
            <ac:spMk id="56" creationId="{C3A2FF02-31E0-4FC2-B1C1-7405F04085DE}"/>
          </ac:spMkLst>
        </pc:spChg>
        <pc:cxnChg chg="add mod">
          <ac:chgData name="Jaime Pavlich-Mariscal" userId="7426784309601acb" providerId="LiveId" clId="{DE55CE85-D716-4431-8D03-EBC74169B861}" dt="2021-03-08T16:55:10.867" v="635" actId="1076"/>
          <ac:cxnSpMkLst>
            <pc:docMk/>
            <pc:sldMk cId="3748419879" sldId="259"/>
            <ac:cxnSpMk id="11" creationId="{81025DA9-3F2A-419E-8BDB-D04C51BB6D5F}"/>
          </ac:cxnSpMkLst>
        </pc:cxnChg>
        <pc:cxnChg chg="add mod">
          <ac:chgData name="Jaime Pavlich-Mariscal" userId="7426784309601acb" providerId="LiveId" clId="{DE55CE85-D716-4431-8D03-EBC74169B861}" dt="2021-03-08T16:55:18.236" v="636" actId="1076"/>
          <ac:cxnSpMkLst>
            <pc:docMk/>
            <pc:sldMk cId="3748419879" sldId="259"/>
            <ac:cxnSpMk id="13" creationId="{6BDBD563-A7B2-4631-9A38-16F56FB6CC0C}"/>
          </ac:cxnSpMkLst>
        </pc:cxnChg>
        <pc:cxnChg chg="add del mod">
          <ac:chgData name="Jaime Pavlich-Mariscal" userId="7426784309601acb" providerId="LiveId" clId="{DE55CE85-D716-4431-8D03-EBC74169B861}" dt="2021-03-08T17:43:32.343" v="1536" actId="478"/>
          <ac:cxnSpMkLst>
            <pc:docMk/>
            <pc:sldMk cId="3748419879" sldId="259"/>
            <ac:cxnSpMk id="18" creationId="{C36C69BF-CF63-4CFB-B366-DAD6B9F5A9E5}"/>
          </ac:cxnSpMkLst>
        </pc:cxnChg>
        <pc:cxnChg chg="add mod">
          <ac:chgData name="Jaime Pavlich-Mariscal" userId="7426784309601acb" providerId="LiveId" clId="{DE55CE85-D716-4431-8D03-EBC74169B861}" dt="2021-03-08T16:55:20.671" v="637" actId="1076"/>
          <ac:cxnSpMkLst>
            <pc:docMk/>
            <pc:sldMk cId="3748419879" sldId="259"/>
            <ac:cxnSpMk id="22" creationId="{2B302198-2631-4CC7-AB25-F70F1B0CB76A}"/>
          </ac:cxnSpMkLst>
        </pc:cxnChg>
        <pc:cxnChg chg="add mod">
          <ac:chgData name="Jaime Pavlich-Mariscal" userId="7426784309601acb" providerId="LiveId" clId="{DE55CE85-D716-4431-8D03-EBC74169B861}" dt="2021-03-08T17:43:24.488" v="1535" actId="14100"/>
          <ac:cxnSpMkLst>
            <pc:docMk/>
            <pc:sldMk cId="3748419879" sldId="259"/>
            <ac:cxnSpMk id="53" creationId="{ED01E2DC-444A-4D1A-8EA9-695ED6C1BB4D}"/>
          </ac:cxnSpMkLst>
        </pc:cxnChg>
      </pc:sldChg>
      <pc:sldChg chg="addSp modSp new mod modClrScheme chgLayout">
        <pc:chgData name="Jaime Pavlich-Mariscal" userId="7426784309601acb" providerId="LiveId" clId="{DE55CE85-D716-4431-8D03-EBC74169B861}" dt="2021-03-08T20:38:54.641" v="2549" actId="20577"/>
        <pc:sldMkLst>
          <pc:docMk/>
          <pc:sldMk cId="3588053456" sldId="260"/>
        </pc:sldMkLst>
        <pc:spChg chg="mod ord">
          <ac:chgData name="Jaime Pavlich-Mariscal" userId="7426784309601acb" providerId="LiveId" clId="{DE55CE85-D716-4431-8D03-EBC74169B861}" dt="2021-03-08T16:59:01.290" v="798" actId="27636"/>
          <ac:spMkLst>
            <pc:docMk/>
            <pc:sldMk cId="3588053456" sldId="260"/>
            <ac:spMk id="2" creationId="{1D697769-4FC8-40E4-A8B0-FC3DA90536A5}"/>
          </ac:spMkLst>
        </pc:spChg>
        <pc:spChg chg="add mod ord">
          <ac:chgData name="Jaime Pavlich-Mariscal" userId="7426784309601acb" providerId="LiveId" clId="{DE55CE85-D716-4431-8D03-EBC74169B861}" dt="2021-03-08T20:38:54.641" v="2549" actId="20577"/>
          <ac:spMkLst>
            <pc:docMk/>
            <pc:sldMk cId="3588053456" sldId="260"/>
            <ac:spMk id="3" creationId="{BCE2F32B-29A2-4DE8-B36F-FCC4F3D23C4A}"/>
          </ac:spMkLst>
        </pc:spChg>
      </pc:sldChg>
      <pc:sldChg chg="modSp new mod">
        <pc:chgData name="Jaime Pavlich-Mariscal" userId="7426784309601acb" providerId="LiveId" clId="{DE55CE85-D716-4431-8D03-EBC74169B861}" dt="2021-03-09T15:11:14.808" v="3936" actId="20577"/>
        <pc:sldMkLst>
          <pc:docMk/>
          <pc:sldMk cId="2915886951" sldId="261"/>
        </pc:sldMkLst>
        <pc:spChg chg="mod">
          <ac:chgData name="Jaime Pavlich-Mariscal" userId="7426784309601acb" providerId="LiveId" clId="{DE55CE85-D716-4431-8D03-EBC74169B861}" dt="2021-03-08T17:14:18.978" v="1004" actId="20577"/>
          <ac:spMkLst>
            <pc:docMk/>
            <pc:sldMk cId="2915886951" sldId="261"/>
            <ac:spMk id="2" creationId="{7F878959-06FA-4CB6-ADE4-D1FF8724D606}"/>
          </ac:spMkLst>
        </pc:spChg>
        <pc:spChg chg="mod">
          <ac:chgData name="Jaime Pavlich-Mariscal" userId="7426784309601acb" providerId="LiveId" clId="{DE55CE85-D716-4431-8D03-EBC74169B861}" dt="2021-03-09T15:11:14.808" v="3936" actId="20577"/>
          <ac:spMkLst>
            <pc:docMk/>
            <pc:sldMk cId="2915886951" sldId="261"/>
            <ac:spMk id="3" creationId="{55755914-8BA2-42B1-980E-8A01B3704590}"/>
          </ac:spMkLst>
        </pc:spChg>
      </pc:sldChg>
      <pc:sldChg chg="addSp delSp modSp new mod modClrScheme chgLayout">
        <pc:chgData name="Jaime Pavlich-Mariscal" userId="7426784309601acb" providerId="LiveId" clId="{DE55CE85-D716-4431-8D03-EBC74169B861}" dt="2021-03-08T17:26:45.572" v="1288" actId="1076"/>
        <pc:sldMkLst>
          <pc:docMk/>
          <pc:sldMk cId="1237290333" sldId="262"/>
        </pc:sldMkLst>
        <pc:spChg chg="mod ord">
          <ac:chgData name="Jaime Pavlich-Mariscal" userId="7426784309601acb" providerId="LiveId" clId="{DE55CE85-D716-4431-8D03-EBC74169B861}" dt="2021-03-08T17:20:26.554" v="1175" actId="700"/>
          <ac:spMkLst>
            <pc:docMk/>
            <pc:sldMk cId="1237290333" sldId="262"/>
            <ac:spMk id="2" creationId="{73C7762C-C1CF-4FC4-B09E-8B3375073424}"/>
          </ac:spMkLst>
        </pc:spChg>
        <pc:spChg chg="del">
          <ac:chgData name="Jaime Pavlich-Mariscal" userId="7426784309601acb" providerId="LiveId" clId="{DE55CE85-D716-4431-8D03-EBC74169B861}" dt="2021-03-08T17:20:26.554" v="1175" actId="700"/>
          <ac:spMkLst>
            <pc:docMk/>
            <pc:sldMk cId="1237290333" sldId="262"/>
            <ac:spMk id="3" creationId="{4526D7DF-D264-4C3A-9B8D-54C0791AD1B8}"/>
          </ac:spMkLst>
        </pc:spChg>
        <pc:spChg chg="add del mod">
          <ac:chgData name="Jaime Pavlich-Mariscal" userId="7426784309601acb" providerId="LiveId" clId="{DE55CE85-D716-4431-8D03-EBC74169B861}" dt="2021-03-08T17:21:11.615" v="1185" actId="478"/>
          <ac:spMkLst>
            <pc:docMk/>
            <pc:sldMk cId="1237290333" sldId="262"/>
            <ac:spMk id="4" creationId="{C92113AB-DFFE-433C-BE93-BA2B55F65BF7}"/>
          </ac:spMkLst>
        </pc:spChg>
        <pc:spChg chg="add mod">
          <ac:chgData name="Jaime Pavlich-Mariscal" userId="7426784309601acb" providerId="LiveId" clId="{DE55CE85-D716-4431-8D03-EBC74169B861}" dt="2021-03-08T17:24:12.845" v="1245" actId="1076"/>
          <ac:spMkLst>
            <pc:docMk/>
            <pc:sldMk cId="1237290333" sldId="262"/>
            <ac:spMk id="5" creationId="{E77256F7-6007-4C17-85AA-2BF7FC3B6B26}"/>
          </ac:spMkLst>
        </pc:spChg>
        <pc:spChg chg="add del mod">
          <ac:chgData name="Jaime Pavlich-Mariscal" userId="7426784309601acb" providerId="LiveId" clId="{DE55CE85-D716-4431-8D03-EBC74169B861}" dt="2021-03-08T17:21:26.008" v="1198" actId="478"/>
          <ac:spMkLst>
            <pc:docMk/>
            <pc:sldMk cId="1237290333" sldId="262"/>
            <ac:spMk id="6" creationId="{5F61214C-EFC1-449F-B620-5B23DB3748C6}"/>
          </ac:spMkLst>
        </pc:spChg>
        <pc:spChg chg="add del mod">
          <ac:chgData name="Jaime Pavlich-Mariscal" userId="7426784309601acb" providerId="LiveId" clId="{DE55CE85-D716-4431-8D03-EBC74169B861}" dt="2021-03-08T17:21:26.008" v="1198" actId="478"/>
          <ac:spMkLst>
            <pc:docMk/>
            <pc:sldMk cId="1237290333" sldId="262"/>
            <ac:spMk id="7" creationId="{0B18FF63-C6F6-4DEB-9E91-D76942C99251}"/>
          </ac:spMkLst>
        </pc:spChg>
        <pc:spChg chg="add mod">
          <ac:chgData name="Jaime Pavlich-Mariscal" userId="7426784309601acb" providerId="LiveId" clId="{DE55CE85-D716-4431-8D03-EBC74169B861}" dt="2021-03-08T17:24:12.845" v="1245" actId="1076"/>
          <ac:spMkLst>
            <pc:docMk/>
            <pc:sldMk cId="1237290333" sldId="262"/>
            <ac:spMk id="9" creationId="{92F8CE9A-A0E8-4D73-B476-9F33AD65A6A3}"/>
          </ac:spMkLst>
        </pc:spChg>
        <pc:spChg chg="add mod">
          <ac:chgData name="Jaime Pavlich-Mariscal" userId="7426784309601acb" providerId="LiveId" clId="{DE55CE85-D716-4431-8D03-EBC74169B861}" dt="2021-03-08T17:24:33.247" v="1248" actId="1076"/>
          <ac:spMkLst>
            <pc:docMk/>
            <pc:sldMk cId="1237290333" sldId="262"/>
            <ac:spMk id="10" creationId="{CD2E3847-B2E6-431F-9530-1DD800D47673}"/>
          </ac:spMkLst>
        </pc:spChg>
        <pc:spChg chg="add del mod">
          <ac:chgData name="Jaime Pavlich-Mariscal" userId="7426784309601acb" providerId="LiveId" clId="{DE55CE85-D716-4431-8D03-EBC74169B861}" dt="2021-03-08T17:21:26.008" v="1198" actId="478"/>
          <ac:spMkLst>
            <pc:docMk/>
            <pc:sldMk cId="1237290333" sldId="262"/>
            <ac:spMk id="11" creationId="{64F04248-6F62-4FFA-9ADA-F1F0FAEA9A56}"/>
          </ac:spMkLst>
        </pc:spChg>
        <pc:spChg chg="add mod">
          <ac:chgData name="Jaime Pavlich-Mariscal" userId="7426784309601acb" providerId="LiveId" clId="{DE55CE85-D716-4431-8D03-EBC74169B861}" dt="2021-03-08T17:24:25.623" v="1246" actId="408"/>
          <ac:spMkLst>
            <pc:docMk/>
            <pc:sldMk cId="1237290333" sldId="262"/>
            <ac:spMk id="12" creationId="{D73A06B8-7518-41E6-9839-A2A5C0F7223E}"/>
          </ac:spMkLst>
        </pc:spChg>
        <pc:spChg chg="add mod">
          <ac:chgData name="Jaime Pavlich-Mariscal" userId="7426784309601acb" providerId="LiveId" clId="{DE55CE85-D716-4431-8D03-EBC74169B861}" dt="2021-03-08T17:24:36.367" v="1249" actId="1076"/>
          <ac:spMkLst>
            <pc:docMk/>
            <pc:sldMk cId="1237290333" sldId="262"/>
            <ac:spMk id="13" creationId="{DA6A6241-88CF-4B51-B901-6EE9485B88CE}"/>
          </ac:spMkLst>
        </pc:spChg>
        <pc:spChg chg="add mod">
          <ac:chgData name="Jaime Pavlich-Mariscal" userId="7426784309601acb" providerId="LiveId" clId="{DE55CE85-D716-4431-8D03-EBC74169B861}" dt="2021-03-08T17:24:12.845" v="1245" actId="1076"/>
          <ac:spMkLst>
            <pc:docMk/>
            <pc:sldMk cId="1237290333" sldId="262"/>
            <ac:spMk id="14" creationId="{4FAD7796-17C5-4347-BC0C-F186A2215190}"/>
          </ac:spMkLst>
        </pc:spChg>
        <pc:spChg chg="add mod">
          <ac:chgData name="Jaime Pavlich-Mariscal" userId="7426784309601acb" providerId="LiveId" clId="{DE55CE85-D716-4431-8D03-EBC74169B861}" dt="2021-03-08T17:24:12.845" v="1245" actId="1076"/>
          <ac:spMkLst>
            <pc:docMk/>
            <pc:sldMk cId="1237290333" sldId="262"/>
            <ac:spMk id="15" creationId="{FEB30447-E4E2-49AF-A2E8-C8087F06F79A}"/>
          </ac:spMkLst>
        </pc:spChg>
        <pc:spChg chg="add mod">
          <ac:chgData name="Jaime Pavlich-Mariscal" userId="7426784309601acb" providerId="LiveId" clId="{DE55CE85-D716-4431-8D03-EBC74169B861}" dt="2021-03-08T17:26:45.572" v="1288" actId="1076"/>
          <ac:spMkLst>
            <pc:docMk/>
            <pc:sldMk cId="1237290333" sldId="262"/>
            <ac:spMk id="18" creationId="{18EC6141-13A4-45BF-88D6-3E15F7F40A63}"/>
          </ac:spMkLst>
        </pc:spChg>
        <pc:cxnChg chg="add mod">
          <ac:chgData name="Jaime Pavlich-Mariscal" userId="7426784309601acb" providerId="LiveId" clId="{DE55CE85-D716-4431-8D03-EBC74169B861}" dt="2021-03-08T17:24:25.623" v="1246" actId="408"/>
          <ac:cxnSpMkLst>
            <pc:docMk/>
            <pc:sldMk cId="1237290333" sldId="262"/>
            <ac:cxnSpMk id="8" creationId="{3372D38B-5A23-4C52-98E2-6826450A4393}"/>
          </ac:cxnSpMkLst>
        </pc:cxnChg>
        <pc:cxnChg chg="add del mod">
          <ac:chgData name="Jaime Pavlich-Mariscal" userId="7426784309601acb" providerId="LiveId" clId="{DE55CE85-D716-4431-8D03-EBC74169B861}" dt="2021-03-08T17:26:40.964" v="1286" actId="478"/>
          <ac:cxnSpMkLst>
            <pc:docMk/>
            <pc:sldMk cId="1237290333" sldId="262"/>
            <ac:cxnSpMk id="16" creationId="{EF766DB9-C31D-4CEC-9858-D0A1570729CF}"/>
          </ac:cxnSpMkLst>
        </pc:cxnChg>
      </pc:sldChg>
      <pc:sldChg chg="addSp delSp modSp new mod">
        <pc:chgData name="Jaime Pavlich-Mariscal" userId="7426784309601acb" providerId="LiveId" clId="{DE55CE85-D716-4431-8D03-EBC74169B861}" dt="2021-03-11T16:01:29.637" v="5184" actId="20577"/>
        <pc:sldMkLst>
          <pc:docMk/>
          <pc:sldMk cId="2568009079" sldId="263"/>
        </pc:sldMkLst>
        <pc:spChg chg="mod">
          <ac:chgData name="Jaime Pavlich-Mariscal" userId="7426784309601acb" providerId="LiveId" clId="{DE55CE85-D716-4431-8D03-EBC74169B861}" dt="2021-03-11T16:01:29.637" v="5184" actId="20577"/>
          <ac:spMkLst>
            <pc:docMk/>
            <pc:sldMk cId="2568009079" sldId="263"/>
            <ac:spMk id="2" creationId="{8A2799DC-8023-47E3-BC07-387404C771C0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" creationId="{F91A6518-0AD3-4D5A-B074-8185D668FC93}"/>
          </ac:spMkLst>
        </pc:spChg>
        <pc:spChg chg="add del mod">
          <ac:chgData name="Jaime Pavlich-Mariscal" userId="7426784309601acb" providerId="LiveId" clId="{DE55CE85-D716-4431-8D03-EBC74169B861}" dt="2021-03-08T17:25:33.474" v="1268" actId="11529"/>
          <ac:spMkLst>
            <pc:docMk/>
            <pc:sldMk cId="2568009079" sldId="263"/>
            <ac:spMk id="6" creationId="{311277E2-34ED-45F7-8004-DD2B52C8A33C}"/>
          </ac:spMkLst>
        </pc:spChg>
        <pc:spChg chg="add mod">
          <ac:chgData name="Jaime Pavlich-Mariscal" userId="7426784309601acb" providerId="LiveId" clId="{DE55CE85-D716-4431-8D03-EBC74169B861}" dt="2021-03-08T17:29:01.701" v="1328" actId="1076"/>
          <ac:spMkLst>
            <pc:docMk/>
            <pc:sldMk cId="2568009079" sldId="263"/>
            <ac:spMk id="7" creationId="{FF20EEE7-CA72-48D2-87AB-2A0CF7941BC6}"/>
          </ac:spMkLst>
        </pc:spChg>
        <pc:spChg chg="add mod">
          <ac:chgData name="Jaime Pavlich-Mariscal" userId="7426784309601acb" providerId="LiveId" clId="{DE55CE85-D716-4431-8D03-EBC74169B861}" dt="2021-03-08T17:44:12.283" v="1581" actId="20577"/>
          <ac:spMkLst>
            <pc:docMk/>
            <pc:sldMk cId="2568009079" sldId="263"/>
            <ac:spMk id="8" creationId="{5AB524A6-459C-4BBD-A98E-06C9FADF9757}"/>
          </ac:spMkLst>
        </pc:spChg>
        <pc:spChg chg="add mod">
          <ac:chgData name="Jaime Pavlich-Mariscal" userId="7426784309601acb" providerId="LiveId" clId="{DE55CE85-D716-4431-8D03-EBC74169B861}" dt="2021-03-08T17:44:24.694" v="1596" actId="14100"/>
          <ac:spMkLst>
            <pc:docMk/>
            <pc:sldMk cId="2568009079" sldId="263"/>
            <ac:spMk id="9" creationId="{C0E54E5D-9A2A-46A2-9BE5-455763C8236B}"/>
          </ac:spMkLst>
        </pc:spChg>
        <pc:spChg chg="add mod">
          <ac:chgData name="Jaime Pavlich-Mariscal" userId="7426784309601acb" providerId="LiveId" clId="{DE55CE85-D716-4431-8D03-EBC74169B861}" dt="2021-03-08T17:27:54.642" v="1305" actId="1076"/>
          <ac:spMkLst>
            <pc:docMk/>
            <pc:sldMk cId="2568009079" sldId="263"/>
            <ac:spMk id="10" creationId="{0110DAB0-0868-4C52-88E1-1344760591C7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13" creationId="{48EC573B-A02B-48A9-8FF6-20DE611BF507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21" creationId="{00BE3C72-E398-496D-A38F-B4FBE668E2B4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28" creationId="{F555BBF5-F9D4-4708-BF3F-A7290494FD62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0" creationId="{F033FDCB-7148-4A1B-A2B9-B991BA2F9E5E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2" creationId="{96864DF8-E877-4CF2-9B0F-8F3358EDF936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4" creationId="{D84566C2-96BA-4FA3-AD9E-174C282B6886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6" creationId="{BB0FA1DC-C1C7-4CD2-A4D9-9EAC61DAA2DF}"/>
          </ac:spMkLst>
        </pc:spChg>
        <pc:spChg chg="add mod">
          <ac:chgData name="Jaime Pavlich-Mariscal" userId="7426784309601acb" providerId="LiveId" clId="{DE55CE85-D716-4431-8D03-EBC74169B861}" dt="2021-03-08T17:28:20.354" v="1310" actId="12789"/>
          <ac:spMkLst>
            <pc:docMk/>
            <pc:sldMk cId="2568009079" sldId="263"/>
            <ac:spMk id="38" creationId="{6FC7703F-1A9F-4C82-9153-0F326BCD8254}"/>
          </ac:spMkLst>
        </pc:spChg>
        <pc:cxnChg chg="add mod">
          <ac:chgData name="Jaime Pavlich-Mariscal" userId="7426784309601acb" providerId="LiveId" clId="{DE55CE85-D716-4431-8D03-EBC74169B861}" dt="2021-03-08T17:28:27.054" v="1312" actId="14100"/>
          <ac:cxnSpMkLst>
            <pc:docMk/>
            <pc:sldMk cId="2568009079" sldId="263"/>
            <ac:cxnSpMk id="4" creationId="{3539213F-6FCD-4EA9-8154-8D091E07B29C}"/>
          </ac:cxnSpMkLst>
        </pc:cxnChg>
        <pc:cxnChg chg="add del mod">
          <ac:chgData name="Jaime Pavlich-Mariscal" userId="7426784309601acb" providerId="LiveId" clId="{DE55CE85-D716-4431-8D03-EBC74169B861}" dt="2021-03-08T17:26:28.918" v="1282" actId="478"/>
          <ac:cxnSpMkLst>
            <pc:docMk/>
            <pc:sldMk cId="2568009079" sldId="263"/>
            <ac:cxnSpMk id="5" creationId="{7546B372-51F1-4AF0-98BF-C1F04CB2589C}"/>
          </ac:cxnSpMkLst>
        </pc:cxnChg>
        <pc:cxnChg chg="add mod">
          <ac:chgData name="Jaime Pavlich-Mariscal" userId="7426784309601acb" providerId="LiveId" clId="{DE55CE85-D716-4431-8D03-EBC74169B861}" dt="2021-03-08T17:28:34.827" v="1314" actId="14100"/>
          <ac:cxnSpMkLst>
            <pc:docMk/>
            <pc:sldMk cId="2568009079" sldId="263"/>
            <ac:cxnSpMk id="16" creationId="{2DEB700E-F8D9-43F5-B8A3-9478633D4704}"/>
          </ac:cxnSpMkLst>
        </pc:cxnChg>
        <pc:cxnChg chg="add mod">
          <ac:chgData name="Jaime Pavlich-Mariscal" userId="7426784309601acb" providerId="LiveId" clId="{DE55CE85-D716-4431-8D03-EBC74169B861}" dt="2021-03-08T17:28:37.897" v="1317" actId="14100"/>
          <ac:cxnSpMkLst>
            <pc:docMk/>
            <pc:sldMk cId="2568009079" sldId="263"/>
            <ac:cxnSpMk id="27" creationId="{C15C5080-92ED-4E98-8A3F-375281441E93}"/>
          </ac:cxnSpMkLst>
        </pc:cxnChg>
        <pc:cxnChg chg="add mod">
          <ac:chgData name="Jaime Pavlich-Mariscal" userId="7426784309601acb" providerId="LiveId" clId="{DE55CE85-D716-4431-8D03-EBC74169B861}" dt="2021-03-08T17:28:41.034" v="1319" actId="14100"/>
          <ac:cxnSpMkLst>
            <pc:docMk/>
            <pc:sldMk cId="2568009079" sldId="263"/>
            <ac:cxnSpMk id="29" creationId="{BF8D7452-C41F-4B45-8F5A-75671E2E32F3}"/>
          </ac:cxnSpMkLst>
        </pc:cxnChg>
        <pc:cxnChg chg="add mod">
          <ac:chgData name="Jaime Pavlich-Mariscal" userId="7426784309601acb" providerId="LiveId" clId="{DE55CE85-D716-4431-8D03-EBC74169B861}" dt="2021-03-08T17:28:43.854" v="1321" actId="14100"/>
          <ac:cxnSpMkLst>
            <pc:docMk/>
            <pc:sldMk cId="2568009079" sldId="263"/>
            <ac:cxnSpMk id="31" creationId="{CF5E9CD3-7E9A-47E1-8479-065D9277B19F}"/>
          </ac:cxnSpMkLst>
        </pc:cxnChg>
        <pc:cxnChg chg="add mod">
          <ac:chgData name="Jaime Pavlich-Mariscal" userId="7426784309601acb" providerId="LiveId" clId="{DE55CE85-D716-4431-8D03-EBC74169B861}" dt="2021-03-08T17:28:46.843" v="1323" actId="14100"/>
          <ac:cxnSpMkLst>
            <pc:docMk/>
            <pc:sldMk cId="2568009079" sldId="263"/>
            <ac:cxnSpMk id="33" creationId="{2065EF32-FA9D-4EFA-8E72-84C319E4E53D}"/>
          </ac:cxnSpMkLst>
        </pc:cxnChg>
        <pc:cxnChg chg="add mod">
          <ac:chgData name="Jaime Pavlich-Mariscal" userId="7426784309601acb" providerId="LiveId" clId="{DE55CE85-D716-4431-8D03-EBC74169B861}" dt="2021-03-08T17:28:52.841" v="1325" actId="14100"/>
          <ac:cxnSpMkLst>
            <pc:docMk/>
            <pc:sldMk cId="2568009079" sldId="263"/>
            <ac:cxnSpMk id="35" creationId="{0E0842C2-4D12-42E5-921B-727432FC11DD}"/>
          </ac:cxnSpMkLst>
        </pc:cxnChg>
        <pc:cxnChg chg="add mod">
          <ac:chgData name="Jaime Pavlich-Mariscal" userId="7426784309601acb" providerId="LiveId" clId="{DE55CE85-D716-4431-8D03-EBC74169B861}" dt="2021-03-08T17:28:57.075" v="1327" actId="14100"/>
          <ac:cxnSpMkLst>
            <pc:docMk/>
            <pc:sldMk cId="2568009079" sldId="263"/>
            <ac:cxnSpMk id="37" creationId="{065E2CAF-45C9-4860-8E46-6143969AA164}"/>
          </ac:cxnSpMkLst>
        </pc:cxnChg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2500952522" sldId="264"/>
        </pc:sldMkLst>
      </pc:sldChg>
      <pc:sldChg chg="addSp delSp modSp new mod">
        <pc:chgData name="Jaime Pavlich-Mariscal" userId="7426784309601acb" providerId="LiveId" clId="{DE55CE85-D716-4431-8D03-EBC74169B861}" dt="2021-03-09T15:47:09.711" v="4385" actId="207"/>
        <pc:sldMkLst>
          <pc:docMk/>
          <pc:sldMk cId="3597228831" sldId="264"/>
        </pc:sldMkLst>
        <pc:spChg chg="mod">
          <ac:chgData name="Jaime Pavlich-Mariscal" userId="7426784309601acb" providerId="LiveId" clId="{DE55CE85-D716-4431-8D03-EBC74169B861}" dt="2021-03-08T17:33:22.578" v="1388" actId="1076"/>
          <ac:spMkLst>
            <pc:docMk/>
            <pc:sldMk cId="3597228831" sldId="264"/>
            <ac:spMk id="2" creationId="{CA11129A-362B-4598-B7D1-E9F50AE482D1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3" creationId="{B6B83AFF-50B5-4946-82D8-BE669EBEFD0F}"/>
          </ac:spMkLst>
        </pc:spChg>
        <pc:spChg chg="add mod">
          <ac:chgData name="Jaime Pavlich-Mariscal" userId="7426784309601acb" providerId="LiveId" clId="{DE55CE85-D716-4431-8D03-EBC74169B861}" dt="2021-03-09T15:46:59.472" v="4382" actId="207"/>
          <ac:spMkLst>
            <pc:docMk/>
            <pc:sldMk cId="3597228831" sldId="264"/>
            <ac:spMk id="5" creationId="{9B7F6A9B-D891-4495-AB4F-74F1208743EE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7" creationId="{A2788370-4674-444D-B76E-65E5F1D735E8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8" creationId="{E155B74F-9EF9-4E68-A999-06D4BA07D1DE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9" creationId="{35B2BA3C-BE08-4168-92C3-1D4DA03076C4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11" creationId="{113B320F-888A-405E-99FE-1CAB27CE73F3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13" creationId="{CB88BFD6-594E-460D-B8FC-ABAFDA93BA6B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14" creationId="{409F9A92-B23F-43FD-9BA2-99B978531E39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15" creationId="{4CB49A47-FB2A-4A6D-942D-2C9A51458AFC}"/>
          </ac:spMkLst>
        </pc:spChg>
        <pc:spChg chg="add mod">
          <ac:chgData name="Jaime Pavlich-Mariscal" userId="7426784309601acb" providerId="LiveId" clId="{DE55CE85-D716-4431-8D03-EBC74169B861}" dt="2021-03-09T15:47:06.898" v="4384" actId="207"/>
          <ac:spMkLst>
            <pc:docMk/>
            <pc:sldMk cId="3597228831" sldId="264"/>
            <ac:spMk id="17" creationId="{31A8EE30-317C-45BF-B9F7-D623FFF768E9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19" creationId="{D226D7AE-1F51-4BE4-B73F-84629477B298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20" creationId="{2BD32D38-6AD1-4337-A742-FFD4FD133596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23" creationId="{7F639BB8-A236-43C6-816E-78E1BA11DA53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27" creationId="{B5422525-A9C3-463F-A7B9-AA945DBD6569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29" creationId="{5F82F4BC-3804-4831-8D90-3988D94CCF68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31" creationId="{563D22E9-DB5D-47A1-B818-174D0BBE28BD}"/>
          </ac:spMkLst>
        </pc:spChg>
        <pc:spChg chg="add mod or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32" creationId="{DE0E1853-4F32-4188-BB16-88E25DB04BB7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33" creationId="{A68E11A3-9567-414D-9E2D-36C3FF0A67D7}"/>
          </ac:spMkLst>
        </pc:spChg>
        <pc:spChg chg="add mod">
          <ac:chgData name="Jaime Pavlich-Mariscal" userId="7426784309601acb" providerId="LiveId" clId="{DE55CE85-D716-4431-8D03-EBC74169B861}" dt="2021-03-08T17:33:26.751" v="1389" actId="1076"/>
          <ac:spMkLst>
            <pc:docMk/>
            <pc:sldMk cId="3597228831" sldId="264"/>
            <ac:spMk id="35" creationId="{64B744FF-A0BD-49D1-A5D9-4E65CCFD9386}"/>
          </ac:spMkLst>
        </pc:spChg>
        <pc:spChg chg="add mod">
          <ac:chgData name="Jaime Pavlich-Mariscal" userId="7426784309601acb" providerId="LiveId" clId="{DE55CE85-D716-4431-8D03-EBC74169B861}" dt="2021-03-08T17:34:36.036" v="1403" actId="1076"/>
          <ac:spMkLst>
            <pc:docMk/>
            <pc:sldMk cId="3597228831" sldId="264"/>
            <ac:spMk id="36" creationId="{D2A8D49E-8E0C-483D-9DE5-30EE6E9542BA}"/>
          </ac:spMkLst>
        </pc:spChg>
        <pc:spChg chg="add mod">
          <ac:chgData name="Jaime Pavlich-Mariscal" userId="7426784309601acb" providerId="LiveId" clId="{DE55CE85-D716-4431-8D03-EBC74169B861}" dt="2021-03-09T15:47:02.303" v="4383" actId="207"/>
          <ac:spMkLst>
            <pc:docMk/>
            <pc:sldMk cId="3597228831" sldId="264"/>
            <ac:spMk id="38" creationId="{48D81DFB-095C-467F-B4DB-0B4717876770}"/>
          </ac:spMkLst>
        </pc:spChg>
        <pc:spChg chg="add mod">
          <ac:chgData name="Jaime Pavlich-Mariscal" userId="7426784309601acb" providerId="LiveId" clId="{DE55CE85-D716-4431-8D03-EBC74169B861}" dt="2021-03-08T17:33:30.831" v="1390" actId="1076"/>
          <ac:spMkLst>
            <pc:docMk/>
            <pc:sldMk cId="3597228831" sldId="264"/>
            <ac:spMk id="40" creationId="{4ECAC148-6577-481E-B0FA-ADC4B1402CCE}"/>
          </ac:spMkLst>
        </pc:spChg>
        <pc:spChg chg="add mod">
          <ac:chgData name="Jaime Pavlich-Mariscal" userId="7426784309601acb" providerId="LiveId" clId="{DE55CE85-D716-4431-8D03-EBC74169B861}" dt="2021-03-08T17:34:46.589" v="1405" actId="1076"/>
          <ac:spMkLst>
            <pc:docMk/>
            <pc:sldMk cId="3597228831" sldId="264"/>
            <ac:spMk id="41" creationId="{AC87039A-FB80-48E2-90A8-0D51C48B3AD7}"/>
          </ac:spMkLst>
        </pc:spChg>
        <pc:spChg chg="add mod">
          <ac:chgData name="Jaime Pavlich-Mariscal" userId="7426784309601acb" providerId="LiveId" clId="{DE55CE85-D716-4431-8D03-EBC74169B861}" dt="2021-03-08T17:34:32.154" v="1402" actId="571"/>
          <ac:spMkLst>
            <pc:docMk/>
            <pc:sldMk cId="3597228831" sldId="264"/>
            <ac:spMk id="55" creationId="{A9DFC168-193D-46D5-8E61-8BC6E5929CC4}"/>
          </ac:spMkLst>
        </pc:spChg>
        <pc:spChg chg="add mod">
          <ac:chgData name="Jaime Pavlich-Mariscal" userId="7426784309601acb" providerId="LiveId" clId="{DE55CE85-D716-4431-8D03-EBC74169B861}" dt="2021-03-08T17:34:42.276" v="1404" actId="571"/>
          <ac:spMkLst>
            <pc:docMk/>
            <pc:sldMk cId="3597228831" sldId="264"/>
            <ac:spMk id="57" creationId="{C5B89C53-19EE-4551-8219-9D7055B8FD30}"/>
          </ac:spMkLst>
        </pc:spChg>
        <pc:spChg chg="add mod">
          <ac:chgData name="Jaime Pavlich-Mariscal" userId="7426784309601acb" providerId="LiveId" clId="{DE55CE85-D716-4431-8D03-EBC74169B861}" dt="2021-03-08T17:35:00.584" v="1409" actId="571"/>
          <ac:spMkLst>
            <pc:docMk/>
            <pc:sldMk cId="3597228831" sldId="264"/>
            <ac:spMk id="61" creationId="{9496D789-0456-4ADD-B1EC-7345B9FEC3AA}"/>
          </ac:spMkLst>
        </pc:spChg>
        <pc:spChg chg="add mod">
          <ac:chgData name="Jaime Pavlich-Mariscal" userId="7426784309601acb" providerId="LiveId" clId="{DE55CE85-D716-4431-8D03-EBC74169B861}" dt="2021-03-08T17:35:00.584" v="1409" actId="571"/>
          <ac:spMkLst>
            <pc:docMk/>
            <pc:sldMk cId="3597228831" sldId="264"/>
            <ac:spMk id="63" creationId="{92F85524-98B8-40DC-9760-E1764C15D1C0}"/>
          </ac:spMkLst>
        </pc:spChg>
        <pc:spChg chg="add mod">
          <ac:chgData name="Jaime Pavlich-Mariscal" userId="7426784309601acb" providerId="LiveId" clId="{DE55CE85-D716-4431-8D03-EBC74169B861}" dt="2021-03-08T17:35:00.584" v="1409" actId="571"/>
          <ac:spMkLst>
            <pc:docMk/>
            <pc:sldMk cId="3597228831" sldId="264"/>
            <ac:spMk id="65" creationId="{A6A63389-B112-46C2-B5C8-D2C58EF65182}"/>
          </ac:spMkLst>
        </pc:spChg>
        <pc:spChg chg="add mod">
          <ac:chgData name="Jaime Pavlich-Mariscal" userId="7426784309601acb" providerId="LiveId" clId="{DE55CE85-D716-4431-8D03-EBC74169B861}" dt="2021-03-08T17:35:07.353" v="1411" actId="1076"/>
          <ac:spMkLst>
            <pc:docMk/>
            <pc:sldMk cId="3597228831" sldId="264"/>
            <ac:spMk id="66" creationId="{C6EB9485-B7EE-4F4A-8DAD-A8C444BB4805}"/>
          </ac:spMkLst>
        </pc:spChg>
        <pc:spChg chg="add mod">
          <ac:chgData name="Jaime Pavlich-Mariscal" userId="7426784309601acb" providerId="LiveId" clId="{DE55CE85-D716-4431-8D03-EBC74169B861}" dt="2021-03-08T17:35:00.584" v="1409" actId="571"/>
          <ac:spMkLst>
            <pc:docMk/>
            <pc:sldMk cId="3597228831" sldId="264"/>
            <ac:spMk id="67" creationId="{6E9F17F9-BA8D-4508-A3B7-9D5A66559CFF}"/>
          </ac:spMkLst>
        </pc:spChg>
        <pc:spChg chg="add del mod">
          <ac:chgData name="Jaime Pavlich-Mariscal" userId="7426784309601acb" providerId="LiveId" clId="{DE55CE85-D716-4431-8D03-EBC74169B861}" dt="2021-03-08T17:35:02.293" v="1410" actId="478"/>
          <ac:spMkLst>
            <pc:docMk/>
            <pc:sldMk cId="3597228831" sldId="264"/>
            <ac:spMk id="68" creationId="{88DA3014-FBFB-4EA2-A4B3-3FC404DBEB16}"/>
          </ac:spMkLst>
        </pc:spChg>
        <pc:spChg chg="add mod">
          <ac:chgData name="Jaime Pavlich-Mariscal" userId="7426784309601acb" providerId="LiveId" clId="{DE55CE85-D716-4431-8D03-EBC74169B861}" dt="2021-03-08T17:35:31.484" v="1412" actId="571"/>
          <ac:spMkLst>
            <pc:docMk/>
            <pc:sldMk cId="3597228831" sldId="264"/>
            <ac:spMk id="71" creationId="{2BCB78A2-B76A-48B3-898E-598AF71D5F90}"/>
          </ac:spMkLst>
        </pc:spChg>
        <pc:spChg chg="add mod">
          <ac:chgData name="Jaime Pavlich-Mariscal" userId="7426784309601acb" providerId="LiveId" clId="{DE55CE85-D716-4431-8D03-EBC74169B861}" dt="2021-03-09T15:47:09.711" v="4385" actId="207"/>
          <ac:spMkLst>
            <pc:docMk/>
            <pc:sldMk cId="3597228831" sldId="264"/>
            <ac:spMk id="73" creationId="{3ECCE171-43BA-413A-BF89-471590AE1DC1}"/>
          </ac:spMkLst>
        </pc:spChg>
        <pc:spChg chg="add mod">
          <ac:chgData name="Jaime Pavlich-Mariscal" userId="7426784309601acb" providerId="LiveId" clId="{DE55CE85-D716-4431-8D03-EBC74169B861}" dt="2021-03-08T17:35:31.484" v="1412" actId="571"/>
          <ac:spMkLst>
            <pc:docMk/>
            <pc:sldMk cId="3597228831" sldId="264"/>
            <ac:spMk id="74" creationId="{C0D8D65C-436C-419C-9164-AD14C05E7E52}"/>
          </ac:spMkLst>
        </pc:spChg>
        <pc:spChg chg="add mod">
          <ac:chgData name="Jaime Pavlich-Mariscal" userId="7426784309601acb" providerId="LiveId" clId="{DE55CE85-D716-4431-8D03-EBC74169B861}" dt="2021-03-08T17:35:31.484" v="1412" actId="571"/>
          <ac:spMkLst>
            <pc:docMk/>
            <pc:sldMk cId="3597228831" sldId="264"/>
            <ac:spMk id="75" creationId="{1747415F-F543-4D3F-953D-CFE165C60D73}"/>
          </ac:spMkLst>
        </pc:spChg>
        <pc:spChg chg="add mod">
          <ac:chgData name="Jaime Pavlich-Mariscal" userId="7426784309601acb" providerId="LiveId" clId="{DE55CE85-D716-4431-8D03-EBC74169B861}" dt="2021-03-08T17:35:31.484" v="1412" actId="571"/>
          <ac:spMkLst>
            <pc:docMk/>
            <pc:sldMk cId="3597228831" sldId="264"/>
            <ac:spMk id="76" creationId="{3F018AC2-25F0-4EE3-A745-9C5B825A031A}"/>
          </ac:spMkLst>
        </pc:spChg>
        <pc:spChg chg="add mod">
          <ac:chgData name="Jaime Pavlich-Mariscal" userId="7426784309601acb" providerId="LiveId" clId="{DE55CE85-D716-4431-8D03-EBC74169B861}" dt="2021-03-08T17:35:50.793" v="1413" actId="571"/>
          <ac:spMkLst>
            <pc:docMk/>
            <pc:sldMk cId="3597228831" sldId="264"/>
            <ac:spMk id="79" creationId="{CEAA7396-D9D7-4CAC-990A-3D258CFD0D39}"/>
          </ac:spMkLst>
        </pc:spChg>
        <pc:spChg chg="add mod">
          <ac:chgData name="Jaime Pavlich-Mariscal" userId="7426784309601acb" providerId="LiveId" clId="{DE55CE85-D716-4431-8D03-EBC74169B861}" dt="2021-03-08T17:35:50.793" v="1413" actId="571"/>
          <ac:spMkLst>
            <pc:docMk/>
            <pc:sldMk cId="3597228831" sldId="264"/>
            <ac:spMk id="80" creationId="{50451A18-FB41-4B82-9C8E-454CCE49A028}"/>
          </ac:spMkLst>
        </pc:spChg>
        <pc:spChg chg="add mod">
          <ac:chgData name="Jaime Pavlich-Mariscal" userId="7426784309601acb" providerId="LiveId" clId="{DE55CE85-D716-4431-8D03-EBC74169B861}" dt="2021-03-08T17:36:00.361" v="1414" actId="571"/>
          <ac:spMkLst>
            <pc:docMk/>
            <pc:sldMk cId="3597228831" sldId="264"/>
            <ac:spMk id="83" creationId="{3FEEDE37-3AB2-45C3-AB50-64CADF7C4479}"/>
          </ac:spMkLst>
        </pc:spChg>
        <pc:spChg chg="add mod">
          <ac:chgData name="Jaime Pavlich-Mariscal" userId="7426784309601acb" providerId="LiveId" clId="{DE55CE85-D716-4431-8D03-EBC74169B861}" dt="2021-03-08T17:36:00.361" v="1414" actId="571"/>
          <ac:spMkLst>
            <pc:docMk/>
            <pc:sldMk cId="3597228831" sldId="264"/>
            <ac:spMk id="85" creationId="{237B74FB-E580-4E1E-BCB8-CF8759D502FF}"/>
          </ac:spMkLst>
        </pc:spChg>
        <pc:spChg chg="add mod">
          <ac:chgData name="Jaime Pavlich-Mariscal" userId="7426784309601acb" providerId="LiveId" clId="{DE55CE85-D716-4431-8D03-EBC74169B861}" dt="2021-03-08T17:36:00.361" v="1414" actId="571"/>
          <ac:spMkLst>
            <pc:docMk/>
            <pc:sldMk cId="3597228831" sldId="264"/>
            <ac:spMk id="86" creationId="{C81B006B-C6CC-4E5B-868E-B6C2EB4DEFFC}"/>
          </ac:spMkLst>
        </pc:spChg>
        <pc:spChg chg="add mod">
          <ac:chgData name="Jaime Pavlich-Mariscal" userId="7426784309601acb" providerId="LiveId" clId="{DE55CE85-D716-4431-8D03-EBC74169B861}" dt="2021-03-08T17:36:10.279" v="1415" actId="571"/>
          <ac:spMkLst>
            <pc:docMk/>
            <pc:sldMk cId="3597228831" sldId="264"/>
            <ac:spMk id="89" creationId="{27775E78-B8EB-4C07-AA93-B6092E1CD39F}"/>
          </ac:spMkLst>
        </pc:spChg>
        <pc:spChg chg="add mod">
          <ac:chgData name="Jaime Pavlich-Mariscal" userId="7426784309601acb" providerId="LiveId" clId="{DE55CE85-D716-4431-8D03-EBC74169B861}" dt="2021-03-08T17:36:10.279" v="1415" actId="571"/>
          <ac:spMkLst>
            <pc:docMk/>
            <pc:sldMk cId="3597228831" sldId="264"/>
            <ac:spMk id="90" creationId="{A5236231-FA74-4E6F-800D-BF6A2BD2E00B}"/>
          </ac:spMkLst>
        </pc:spChg>
        <pc:spChg chg="add mod">
          <ac:chgData name="Jaime Pavlich-Mariscal" userId="7426784309601acb" providerId="LiveId" clId="{DE55CE85-D716-4431-8D03-EBC74169B861}" dt="2021-03-08T17:36:10.279" v="1415" actId="571"/>
          <ac:spMkLst>
            <pc:docMk/>
            <pc:sldMk cId="3597228831" sldId="264"/>
            <ac:spMk id="92" creationId="{F66C24E5-8859-4AB9-BAAA-A4C5D69468F9}"/>
          </ac:spMkLst>
        </pc:spChg>
        <pc:spChg chg="add mod">
          <ac:chgData name="Jaime Pavlich-Mariscal" userId="7426784309601acb" providerId="LiveId" clId="{DE55CE85-D716-4431-8D03-EBC74169B861}" dt="2021-03-08T17:36:10.279" v="1415" actId="571"/>
          <ac:spMkLst>
            <pc:docMk/>
            <pc:sldMk cId="3597228831" sldId="264"/>
            <ac:spMk id="93" creationId="{B7FB9597-44C5-4BB4-B8A9-D8E3D36F827E}"/>
          </ac:spMkLst>
        </pc:sp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4" creationId="{86795F65-9998-491B-B3DF-44BCE5AFCA40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6" creationId="{2B027C73-9904-44F9-9243-FC0A366C734D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10" creationId="{2A5F09BA-DFDF-431F-A23F-F84663405945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12" creationId="{76AB21EF-B27A-411D-9D1A-2B05C5197E3C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16" creationId="{2B5732DE-8431-4251-B783-294779AD110B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18" creationId="{46A26F53-4E9D-4881-B15D-28A0B32A8A26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24" creationId="{EB8C14CF-6C39-4128-BCBE-6890491098D5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28" creationId="{6F30BC69-E2BA-4F7D-BB2A-DC9D63C1E331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30" creationId="{5665F8A6-9F12-4CAF-BC2C-E7C315724A25}"/>
          </ac:cxnSpMkLst>
        </pc:cxnChg>
        <pc:cxnChg chg="add mod">
          <ac:chgData name="Jaime Pavlich-Mariscal" userId="7426784309601acb" providerId="LiveId" clId="{DE55CE85-D716-4431-8D03-EBC74169B861}" dt="2021-03-08T17:33:26.751" v="1389" actId="1076"/>
          <ac:cxnSpMkLst>
            <pc:docMk/>
            <pc:sldMk cId="3597228831" sldId="264"/>
            <ac:cxnSpMk id="34" creationId="{15B93EF6-025F-4A07-8C44-698C567E8FC4}"/>
          </ac:cxnSpMkLst>
        </pc:cxnChg>
        <pc:cxnChg chg="add mod">
          <ac:chgData name="Jaime Pavlich-Mariscal" userId="7426784309601acb" providerId="LiveId" clId="{DE55CE85-D716-4431-8D03-EBC74169B861}" dt="2021-03-08T17:34:36.036" v="1403" actId="1076"/>
          <ac:cxnSpMkLst>
            <pc:docMk/>
            <pc:sldMk cId="3597228831" sldId="264"/>
            <ac:cxnSpMk id="37" creationId="{82C056C5-1222-49A2-AB85-C34896244DDF}"/>
          </ac:cxnSpMkLst>
        </pc:cxnChg>
        <pc:cxnChg chg="add mod">
          <ac:chgData name="Jaime Pavlich-Mariscal" userId="7426784309601acb" providerId="LiveId" clId="{DE55CE85-D716-4431-8D03-EBC74169B861}" dt="2021-03-08T17:33:30.831" v="1390" actId="1076"/>
          <ac:cxnSpMkLst>
            <pc:docMk/>
            <pc:sldMk cId="3597228831" sldId="264"/>
            <ac:cxnSpMk id="39" creationId="{1D328189-CB15-4FFF-AD6A-3D15E6AA2A4E}"/>
          </ac:cxnSpMkLst>
        </pc:cxnChg>
        <pc:cxnChg chg="add mod">
          <ac:chgData name="Jaime Pavlich-Mariscal" userId="7426784309601acb" providerId="LiveId" clId="{DE55CE85-D716-4431-8D03-EBC74169B861}" dt="2021-03-08T17:33:56.969" v="1398" actId="14100"/>
          <ac:cxnSpMkLst>
            <pc:docMk/>
            <pc:sldMk cId="3597228831" sldId="264"/>
            <ac:cxnSpMk id="43" creationId="{4A90A5CF-EEAC-4E35-A076-787014963002}"/>
          </ac:cxnSpMkLst>
        </pc:cxnChg>
        <pc:cxnChg chg="add mod">
          <ac:chgData name="Jaime Pavlich-Mariscal" userId="7426784309601acb" providerId="LiveId" clId="{DE55CE85-D716-4431-8D03-EBC74169B861}" dt="2021-03-08T17:34:21.632" v="1401" actId="14100"/>
          <ac:cxnSpMkLst>
            <pc:docMk/>
            <pc:sldMk cId="3597228831" sldId="264"/>
            <ac:cxnSpMk id="45" creationId="{6E024BAC-E4B7-445E-810D-8922BCC037B5}"/>
          </ac:cxnSpMkLst>
        </pc:cxnChg>
        <pc:cxnChg chg="add mod">
          <ac:chgData name="Jaime Pavlich-Mariscal" userId="7426784309601acb" providerId="LiveId" clId="{DE55CE85-D716-4431-8D03-EBC74169B861}" dt="2021-03-08T17:34:51.262" v="1408" actId="14100"/>
          <ac:cxnSpMkLst>
            <pc:docMk/>
            <pc:sldMk cId="3597228831" sldId="264"/>
            <ac:cxnSpMk id="58" creationId="{6A08A6FC-0611-4058-8A69-A88234CCC7EE}"/>
          </ac:cxnSpMkLst>
        </pc:cxnChg>
        <pc:cxnChg chg="add mod">
          <ac:chgData name="Jaime Pavlich-Mariscal" userId="7426784309601acb" providerId="LiveId" clId="{DE55CE85-D716-4431-8D03-EBC74169B861}" dt="2021-03-08T17:35:00.584" v="1409" actId="571"/>
          <ac:cxnSpMkLst>
            <pc:docMk/>
            <pc:sldMk cId="3597228831" sldId="264"/>
            <ac:cxnSpMk id="62" creationId="{B1A4BF25-D09D-4EE2-85EC-DF05F1B99003}"/>
          </ac:cxnSpMkLst>
        </pc:cxnChg>
        <pc:cxnChg chg="add mod">
          <ac:chgData name="Jaime Pavlich-Mariscal" userId="7426784309601acb" providerId="LiveId" clId="{DE55CE85-D716-4431-8D03-EBC74169B861}" dt="2021-03-08T17:35:00.584" v="1409" actId="571"/>
          <ac:cxnSpMkLst>
            <pc:docMk/>
            <pc:sldMk cId="3597228831" sldId="264"/>
            <ac:cxnSpMk id="64" creationId="{2EC207E9-8830-4F3D-A6BA-E1CADBAD0A5A}"/>
          </ac:cxnSpMkLst>
        </pc:cxnChg>
        <pc:cxnChg chg="add mod">
          <ac:chgData name="Jaime Pavlich-Mariscal" userId="7426784309601acb" providerId="LiveId" clId="{DE55CE85-D716-4431-8D03-EBC74169B861}" dt="2021-03-08T17:35:00.584" v="1409" actId="571"/>
          <ac:cxnSpMkLst>
            <pc:docMk/>
            <pc:sldMk cId="3597228831" sldId="264"/>
            <ac:cxnSpMk id="69" creationId="{EDD4AB0A-17C1-4C36-887B-76589E8B24C0}"/>
          </ac:cxnSpMkLst>
        </pc:cxnChg>
        <pc:cxnChg chg="add mod">
          <ac:chgData name="Jaime Pavlich-Mariscal" userId="7426784309601acb" providerId="LiveId" clId="{DE55CE85-D716-4431-8D03-EBC74169B861}" dt="2021-03-08T17:35:31.484" v="1412" actId="571"/>
          <ac:cxnSpMkLst>
            <pc:docMk/>
            <pc:sldMk cId="3597228831" sldId="264"/>
            <ac:cxnSpMk id="72" creationId="{96948817-E43A-4CA9-A673-8951D6406016}"/>
          </ac:cxnSpMkLst>
        </pc:cxnChg>
        <pc:cxnChg chg="add mod">
          <ac:chgData name="Jaime Pavlich-Mariscal" userId="7426784309601acb" providerId="LiveId" clId="{DE55CE85-D716-4431-8D03-EBC74169B861}" dt="2021-03-08T17:35:31.484" v="1412" actId="571"/>
          <ac:cxnSpMkLst>
            <pc:docMk/>
            <pc:sldMk cId="3597228831" sldId="264"/>
            <ac:cxnSpMk id="77" creationId="{08A85E34-D968-4B95-B0CF-A6C7666B2485}"/>
          </ac:cxnSpMkLst>
        </pc:cxnChg>
        <pc:cxnChg chg="add mod">
          <ac:chgData name="Jaime Pavlich-Mariscal" userId="7426784309601acb" providerId="LiveId" clId="{DE55CE85-D716-4431-8D03-EBC74169B861}" dt="2021-03-08T17:35:50.793" v="1413" actId="571"/>
          <ac:cxnSpMkLst>
            <pc:docMk/>
            <pc:sldMk cId="3597228831" sldId="264"/>
            <ac:cxnSpMk id="78" creationId="{03840130-A2B4-4532-A429-E9BDD5DDF0FC}"/>
          </ac:cxnSpMkLst>
        </pc:cxnChg>
        <pc:cxnChg chg="add mod">
          <ac:chgData name="Jaime Pavlich-Mariscal" userId="7426784309601acb" providerId="LiveId" clId="{DE55CE85-D716-4431-8D03-EBC74169B861}" dt="2021-03-08T17:35:50.793" v="1413" actId="571"/>
          <ac:cxnSpMkLst>
            <pc:docMk/>
            <pc:sldMk cId="3597228831" sldId="264"/>
            <ac:cxnSpMk id="81" creationId="{10318EB2-FB38-4FCE-A6BA-89877D1178B2}"/>
          </ac:cxnSpMkLst>
        </pc:cxnChg>
        <pc:cxnChg chg="add mod">
          <ac:chgData name="Jaime Pavlich-Mariscal" userId="7426784309601acb" providerId="LiveId" clId="{DE55CE85-D716-4431-8D03-EBC74169B861}" dt="2021-03-08T17:36:00.361" v="1414" actId="571"/>
          <ac:cxnSpMkLst>
            <pc:docMk/>
            <pc:sldMk cId="3597228831" sldId="264"/>
            <ac:cxnSpMk id="84" creationId="{175E101C-B38D-4985-8F72-D9D373C71ACE}"/>
          </ac:cxnSpMkLst>
        </pc:cxnChg>
        <pc:cxnChg chg="add mod">
          <ac:chgData name="Jaime Pavlich-Mariscal" userId="7426784309601acb" providerId="LiveId" clId="{DE55CE85-D716-4431-8D03-EBC74169B861}" dt="2021-03-08T17:36:00.361" v="1414" actId="571"/>
          <ac:cxnSpMkLst>
            <pc:docMk/>
            <pc:sldMk cId="3597228831" sldId="264"/>
            <ac:cxnSpMk id="87" creationId="{A7F2217A-A5AA-415B-8854-7E4DBA2E7286}"/>
          </ac:cxnSpMkLst>
        </pc:cxnChg>
        <pc:cxnChg chg="add mod">
          <ac:chgData name="Jaime Pavlich-Mariscal" userId="7426784309601acb" providerId="LiveId" clId="{DE55CE85-D716-4431-8D03-EBC74169B861}" dt="2021-03-08T17:36:10.279" v="1415" actId="571"/>
          <ac:cxnSpMkLst>
            <pc:docMk/>
            <pc:sldMk cId="3597228831" sldId="264"/>
            <ac:cxnSpMk id="88" creationId="{DA464857-4943-4619-A4B6-FB3DAF9A3B25}"/>
          </ac:cxnSpMkLst>
        </pc:cxnChg>
        <pc:cxnChg chg="add mod">
          <ac:chgData name="Jaime Pavlich-Mariscal" userId="7426784309601acb" providerId="LiveId" clId="{DE55CE85-D716-4431-8D03-EBC74169B861}" dt="2021-03-08T17:36:10.279" v="1415" actId="571"/>
          <ac:cxnSpMkLst>
            <pc:docMk/>
            <pc:sldMk cId="3597228831" sldId="264"/>
            <ac:cxnSpMk id="91" creationId="{C8BC65DA-ED4E-4AF2-A234-98A1FA66176B}"/>
          </ac:cxnSpMkLst>
        </pc:cxnChg>
      </pc:sldChg>
      <pc:sldChg chg="addSp delSp modSp add mod ord">
        <pc:chgData name="Jaime Pavlich-Mariscal" userId="7426784309601acb" providerId="LiveId" clId="{DE55CE85-D716-4431-8D03-EBC74169B861}" dt="2021-03-11T15:17:37.331" v="4752" actId="20577"/>
        <pc:sldMkLst>
          <pc:docMk/>
          <pc:sldMk cId="3901788321" sldId="265"/>
        </pc:sldMkLst>
        <pc:spChg chg="mod">
          <ac:chgData name="Jaime Pavlich-Mariscal" userId="7426784309601acb" providerId="LiveId" clId="{DE55CE85-D716-4431-8D03-EBC74169B861}" dt="2021-03-11T15:17:37.331" v="4752" actId="20577"/>
          <ac:spMkLst>
            <pc:docMk/>
            <pc:sldMk cId="3901788321" sldId="265"/>
            <ac:spMk id="2" creationId="{8A2799DC-8023-47E3-BC07-387404C771C0}"/>
          </ac:spMkLst>
        </pc:spChg>
        <pc:spChg chg="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3" creationId="{F91A6518-0AD3-4D5A-B074-8185D668FC93}"/>
          </ac:spMkLst>
        </pc:spChg>
        <pc:spChg chg="add mod">
          <ac:chgData name="Jaime Pavlich-Mariscal" userId="7426784309601acb" providerId="LiveId" clId="{DE55CE85-D716-4431-8D03-EBC74169B861}" dt="2021-03-11T15:15:05.384" v="4736" actId="20577"/>
          <ac:spMkLst>
            <pc:docMk/>
            <pc:sldMk cId="3901788321" sldId="265"/>
            <ac:spMk id="5" creationId="{C57BA13C-E1B3-494E-8E7A-A847D0B7622E}"/>
          </ac:spMkLst>
        </pc:spChg>
        <pc:spChg chg="mod">
          <ac:chgData name="Jaime Pavlich-Mariscal" userId="7426784309601acb" providerId="LiveId" clId="{DE55CE85-D716-4431-8D03-EBC74169B861}" dt="2021-03-08T17:49:34.996" v="1678" actId="1076"/>
          <ac:spMkLst>
            <pc:docMk/>
            <pc:sldMk cId="3901788321" sldId="265"/>
            <ac:spMk id="7" creationId="{FF20EEE7-CA72-48D2-87AB-2A0CF7941BC6}"/>
          </ac:spMkLst>
        </pc:spChg>
        <pc:spChg chg="mod">
          <ac:chgData name="Jaime Pavlich-Mariscal" userId="7426784309601acb" providerId="LiveId" clId="{DE55CE85-D716-4431-8D03-EBC74169B861}" dt="2021-03-08T17:50:57.942" v="1690" actId="1076"/>
          <ac:spMkLst>
            <pc:docMk/>
            <pc:sldMk cId="3901788321" sldId="265"/>
            <ac:spMk id="8" creationId="{5AB524A6-459C-4BBD-A98E-06C9FADF9757}"/>
          </ac:spMkLst>
        </pc:spChg>
        <pc:spChg chg="mod">
          <ac:chgData name="Jaime Pavlich-Mariscal" userId="7426784309601acb" providerId="LiveId" clId="{DE55CE85-D716-4431-8D03-EBC74169B861}" dt="2021-03-08T17:49:58.306" v="1680" actId="1076"/>
          <ac:spMkLst>
            <pc:docMk/>
            <pc:sldMk cId="3901788321" sldId="265"/>
            <ac:spMk id="9" creationId="{C0E54E5D-9A2A-46A2-9BE5-455763C8236B}"/>
          </ac:spMkLst>
        </pc:spChg>
        <pc:spChg chg="mod">
          <ac:chgData name="Jaime Pavlich-Mariscal" userId="7426784309601acb" providerId="LiveId" clId="{DE55CE85-D716-4431-8D03-EBC74169B861}" dt="2021-03-08T17:49:40.517" v="1679" actId="1076"/>
          <ac:spMkLst>
            <pc:docMk/>
            <pc:sldMk cId="3901788321" sldId="265"/>
            <ac:spMk id="10" creationId="{0110DAB0-0868-4C52-88E1-1344760591C7}"/>
          </ac:spMkLst>
        </pc:spChg>
        <pc:spChg chg="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13" creationId="{48EC573B-A02B-48A9-8FF6-20DE611BF507}"/>
          </ac:spMkLst>
        </pc:spChg>
        <pc:spChg chg="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21" creationId="{00BE3C72-E398-496D-A38F-B4FBE668E2B4}"/>
          </ac:spMkLst>
        </pc:spChg>
        <pc:spChg chg="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28" creationId="{F555BBF5-F9D4-4708-BF3F-A7290494FD62}"/>
          </ac:spMkLst>
        </pc:spChg>
        <pc:spChg chg="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30" creationId="{F033FDCB-7148-4A1B-A2B9-B991BA2F9E5E}"/>
          </ac:spMkLst>
        </pc:spChg>
        <pc:spChg chg="mod">
          <ac:chgData name="Jaime Pavlich-Mariscal" userId="7426784309601acb" providerId="LiveId" clId="{DE55CE85-D716-4431-8D03-EBC74169B861}" dt="2021-03-08T17:49:58.306" v="1680" actId="1076"/>
          <ac:spMkLst>
            <pc:docMk/>
            <pc:sldMk cId="3901788321" sldId="265"/>
            <ac:spMk id="32" creationId="{96864DF8-E877-4CF2-9B0F-8F3358EDF936}"/>
          </ac:spMkLst>
        </pc:spChg>
        <pc:spChg chg="mod">
          <ac:chgData name="Jaime Pavlich-Mariscal" userId="7426784309601acb" providerId="LiveId" clId="{DE55CE85-D716-4431-8D03-EBC74169B861}" dt="2021-03-08T17:50:40.801" v="1685" actId="1076"/>
          <ac:spMkLst>
            <pc:docMk/>
            <pc:sldMk cId="3901788321" sldId="265"/>
            <ac:spMk id="34" creationId="{D84566C2-96BA-4FA3-AD9E-174C282B6886}"/>
          </ac:spMkLst>
        </pc:spChg>
        <pc:spChg chg="mod">
          <ac:chgData name="Jaime Pavlich-Mariscal" userId="7426784309601acb" providerId="LiveId" clId="{DE55CE85-D716-4431-8D03-EBC74169B861}" dt="2021-03-08T17:50:45.803" v="1686" actId="1076"/>
          <ac:spMkLst>
            <pc:docMk/>
            <pc:sldMk cId="3901788321" sldId="265"/>
            <ac:spMk id="36" creationId="{BB0FA1DC-C1C7-4CD2-A4D9-9EAC61DAA2DF}"/>
          </ac:spMkLst>
        </pc:spChg>
        <pc:spChg chg="mod">
          <ac:chgData name="Jaime Pavlich-Mariscal" userId="7426784309601acb" providerId="LiveId" clId="{DE55CE85-D716-4431-8D03-EBC74169B861}" dt="2021-03-08T17:50:49.044" v="1687" actId="1076"/>
          <ac:spMkLst>
            <pc:docMk/>
            <pc:sldMk cId="3901788321" sldId="265"/>
            <ac:spMk id="38" creationId="{6FC7703F-1A9F-4C82-9153-0F326BCD8254}"/>
          </ac:spMkLst>
        </pc:spChg>
        <pc:spChg chg="add mod">
          <ac:chgData name="Jaime Pavlich-Mariscal" userId="7426784309601acb" providerId="LiveId" clId="{DE55CE85-D716-4431-8D03-EBC74169B861}" dt="2021-03-08T17:50:13.470" v="1683" actId="1076"/>
          <ac:spMkLst>
            <pc:docMk/>
            <pc:sldMk cId="3901788321" sldId="265"/>
            <ac:spMk id="39" creationId="{E39D01BF-55CD-481D-BDD1-10F703593791}"/>
          </ac:spMkLst>
        </pc:spChg>
        <pc:spChg chg="add mod">
          <ac:chgData name="Jaime Pavlich-Mariscal" userId="7426784309601acb" providerId="LiveId" clId="{DE55CE85-D716-4431-8D03-EBC74169B861}" dt="2021-03-08T17:49:58.306" v="1680" actId="1076"/>
          <ac:spMkLst>
            <pc:docMk/>
            <pc:sldMk cId="3901788321" sldId="265"/>
            <ac:spMk id="40" creationId="{E6BCC1D6-75C3-4CD3-8FB2-C5DC4D269918}"/>
          </ac:spMkLst>
        </pc:spChg>
        <pc:spChg chg="add mod">
          <ac:chgData name="Jaime Pavlich-Mariscal" userId="7426784309601acb" providerId="LiveId" clId="{DE55CE85-D716-4431-8D03-EBC74169B861}" dt="2021-03-11T15:15:08.652" v="4737" actId="571"/>
          <ac:spMkLst>
            <pc:docMk/>
            <pc:sldMk cId="3901788321" sldId="265"/>
            <ac:spMk id="43" creationId="{C665EA23-95C1-4D9F-B225-D3157902C724}"/>
          </ac:spMkLst>
        </pc:spChg>
        <pc:spChg chg="add mod">
          <ac:chgData name="Jaime Pavlich-Mariscal" userId="7426784309601acb" providerId="LiveId" clId="{DE55CE85-D716-4431-8D03-EBC74169B861}" dt="2021-03-11T15:15:12.796" v="4738" actId="571"/>
          <ac:spMkLst>
            <pc:docMk/>
            <pc:sldMk cId="3901788321" sldId="265"/>
            <ac:spMk id="44" creationId="{687D6527-D977-4C5F-AFAE-CE8F3FC3C1E7}"/>
          </ac:spMkLst>
        </pc:spChg>
        <pc:spChg chg="add mod">
          <ac:chgData name="Jaime Pavlich-Mariscal" userId="7426784309601acb" providerId="LiveId" clId="{DE55CE85-D716-4431-8D03-EBC74169B861}" dt="2021-03-11T15:15:16.873" v="4739" actId="571"/>
          <ac:spMkLst>
            <pc:docMk/>
            <pc:sldMk cId="3901788321" sldId="265"/>
            <ac:spMk id="45" creationId="{E95C6C16-927D-4E9A-8D1F-F907E1A64514}"/>
          </ac:spMkLst>
        </pc:spChg>
        <pc:spChg chg="add mod">
          <ac:chgData name="Jaime Pavlich-Mariscal" userId="7426784309601acb" providerId="LiveId" clId="{DE55CE85-D716-4431-8D03-EBC74169B861}" dt="2021-03-08T17:49:30.023" v="1677" actId="12789"/>
          <ac:spMkLst>
            <pc:docMk/>
            <pc:sldMk cId="3901788321" sldId="265"/>
            <ac:spMk id="50" creationId="{E46F6512-0AAD-4329-93FA-6B713F514454}"/>
          </ac:spMkLst>
        </pc:spChg>
        <pc:spChg chg="add mod">
          <ac:chgData name="Jaime Pavlich-Mariscal" userId="7426784309601acb" providerId="LiveId" clId="{DE55CE85-D716-4431-8D03-EBC74169B861}" dt="2021-03-08T17:50:37.832" v="1684" actId="1076"/>
          <ac:spMkLst>
            <pc:docMk/>
            <pc:sldMk cId="3901788321" sldId="265"/>
            <ac:spMk id="64" creationId="{0F2FFDB4-2950-4F29-805A-CEB7E976321A}"/>
          </ac:spMkLst>
        </pc:spChg>
        <pc:spChg chg="add mod">
          <ac:chgData name="Jaime Pavlich-Mariscal" userId="7426784309601acb" providerId="LiveId" clId="{DE55CE85-D716-4431-8D03-EBC74169B861}" dt="2021-03-08T17:48:08.281" v="1665" actId="1076"/>
          <ac:spMkLst>
            <pc:docMk/>
            <pc:sldMk cId="3901788321" sldId="265"/>
            <ac:spMk id="78" creationId="{47E9CE2A-D8FB-498E-9E4B-36AE74919231}"/>
          </ac:spMkLst>
        </pc:spChg>
        <pc:spChg chg="add mod">
          <ac:chgData name="Jaime Pavlich-Mariscal" userId="7426784309601acb" providerId="LiveId" clId="{DE55CE85-D716-4431-8D03-EBC74169B861}" dt="2021-03-08T17:48:13.217" v="1666" actId="1076"/>
          <ac:spMkLst>
            <pc:docMk/>
            <pc:sldMk cId="3901788321" sldId="265"/>
            <ac:spMk id="81" creationId="{1F3D1FDF-2632-49E5-B31F-CD90826C1D51}"/>
          </ac:spMkLst>
        </pc:spChg>
        <pc:spChg chg="add mod">
          <ac:chgData name="Jaime Pavlich-Mariscal" userId="7426784309601acb" providerId="LiveId" clId="{DE55CE85-D716-4431-8D03-EBC74169B861}" dt="2021-03-08T17:50:10.042" v="1682" actId="1076"/>
          <ac:spMkLst>
            <pc:docMk/>
            <pc:sldMk cId="3901788321" sldId="265"/>
            <ac:spMk id="82" creationId="{CF7A34B7-B9C5-48CF-AC47-85C452B8A02C}"/>
          </ac:spMkLst>
        </pc:spChg>
        <pc:spChg chg="add mod">
          <ac:chgData name="Jaime Pavlich-Mariscal" userId="7426784309601acb" providerId="LiveId" clId="{DE55CE85-D716-4431-8D03-EBC74169B861}" dt="2021-03-08T17:50:10.042" v="1682" actId="1076"/>
          <ac:spMkLst>
            <pc:docMk/>
            <pc:sldMk cId="3901788321" sldId="265"/>
            <ac:spMk id="83" creationId="{E565960E-BA9B-45FE-A9AA-211368130665}"/>
          </ac:spMkLst>
        </pc:spChg>
        <pc:spChg chg="add del mod">
          <ac:chgData name="Jaime Pavlich-Mariscal" userId="7426784309601acb" providerId="LiveId" clId="{DE55CE85-D716-4431-8D03-EBC74169B861}" dt="2021-03-08T21:46:24.586" v="2710" actId="478"/>
          <ac:spMkLst>
            <pc:docMk/>
            <pc:sldMk cId="3901788321" sldId="265"/>
            <ac:spMk id="140" creationId="{7200441D-6E6D-4F28-8000-1E2130D869BB}"/>
          </ac:spMkLst>
        </pc:spChg>
        <pc:cxnChg chg="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4" creationId="{3539213F-6FCD-4EA9-8154-8D091E07B29C}"/>
          </ac:cxnSpMkLst>
        </pc:cxnChg>
        <pc:cxnChg chg="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16" creationId="{2DEB700E-F8D9-43F5-B8A3-9478633D4704}"/>
          </ac:cxnSpMkLst>
        </pc:cxnChg>
        <pc:cxnChg chg="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27" creationId="{C15C5080-92ED-4E98-8A3F-375281441E93}"/>
          </ac:cxnSpMkLst>
        </pc:cxnChg>
        <pc:cxnChg chg="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29" creationId="{BF8D7452-C41F-4B45-8F5A-75671E2E32F3}"/>
          </ac:cxnSpMkLst>
        </pc:cxnChg>
        <pc:cxnChg chg="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31" creationId="{CF5E9CD3-7E9A-47E1-8479-065D9277B19F}"/>
          </ac:cxnSpMkLst>
        </pc:cxnChg>
        <pc:cxnChg chg="mod">
          <ac:chgData name="Jaime Pavlich-Mariscal" userId="7426784309601acb" providerId="LiveId" clId="{DE55CE85-D716-4431-8D03-EBC74169B861}" dt="2021-03-08T17:50:37.832" v="1684" actId="1076"/>
          <ac:cxnSpMkLst>
            <pc:docMk/>
            <pc:sldMk cId="3901788321" sldId="265"/>
            <ac:cxnSpMk id="33" creationId="{2065EF32-FA9D-4EFA-8E72-84C319E4E53D}"/>
          </ac:cxnSpMkLst>
        </pc:cxnChg>
        <pc:cxnChg chg="mod">
          <ac:chgData name="Jaime Pavlich-Mariscal" userId="7426784309601acb" providerId="LiveId" clId="{DE55CE85-D716-4431-8D03-EBC74169B861}" dt="2021-03-08T17:50:45.803" v="1686" actId="1076"/>
          <ac:cxnSpMkLst>
            <pc:docMk/>
            <pc:sldMk cId="3901788321" sldId="265"/>
            <ac:cxnSpMk id="35" creationId="{0E0842C2-4D12-42E5-921B-727432FC11DD}"/>
          </ac:cxnSpMkLst>
        </pc:cxnChg>
        <pc:cxnChg chg="mod">
          <ac:chgData name="Jaime Pavlich-Mariscal" userId="7426784309601acb" providerId="LiveId" clId="{DE55CE85-D716-4431-8D03-EBC74169B861}" dt="2021-03-08T17:50:49.044" v="1687" actId="1076"/>
          <ac:cxnSpMkLst>
            <pc:docMk/>
            <pc:sldMk cId="3901788321" sldId="265"/>
            <ac:cxnSpMk id="37" creationId="{065E2CAF-45C9-4860-8E46-6143969AA164}"/>
          </ac:cxnSpMkLst>
        </pc:cxnChg>
        <pc:cxnChg chg="add 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41" creationId="{2DC1F153-C547-488D-987C-080C26ED0169}"/>
          </ac:cxnSpMkLst>
        </pc:cxnChg>
        <pc:cxnChg chg="add mod">
          <ac:chgData name="Jaime Pavlich-Mariscal" userId="7426784309601acb" providerId="LiveId" clId="{DE55CE85-D716-4431-8D03-EBC74169B861}" dt="2021-03-08T17:50:37.832" v="1684" actId="1076"/>
          <ac:cxnSpMkLst>
            <pc:docMk/>
            <pc:sldMk cId="3901788321" sldId="265"/>
            <ac:cxnSpMk id="42" creationId="{7D2D60D3-A22C-4FED-8E93-EFB329907A0A}"/>
          </ac:cxnSpMkLst>
        </pc:cxnChg>
        <pc:cxnChg chg="add mod">
          <ac:chgData name="Jaime Pavlich-Mariscal" userId="7426784309601acb" providerId="LiveId" clId="{DE55CE85-D716-4431-8D03-EBC74169B861}" dt="2021-03-08T17:49:30.023" v="1677" actId="12789"/>
          <ac:cxnSpMkLst>
            <pc:docMk/>
            <pc:sldMk cId="3901788321" sldId="265"/>
            <ac:cxnSpMk id="51" creationId="{E78F5DC0-DD78-4E08-8C11-D2ECF410722D}"/>
          </ac:cxnSpMkLst>
        </pc:cxnChg>
        <pc:cxnChg chg="add mod">
          <ac:chgData name="Jaime Pavlich-Mariscal" userId="7426784309601acb" providerId="LiveId" clId="{DE55CE85-D716-4431-8D03-EBC74169B861}" dt="2021-03-08T17:50:40.801" v="1685" actId="1076"/>
          <ac:cxnSpMkLst>
            <pc:docMk/>
            <pc:sldMk cId="3901788321" sldId="265"/>
            <ac:cxnSpMk id="65" creationId="{5A827CBB-1482-449F-8E0B-6F033976C83C}"/>
          </ac:cxnSpMkLst>
        </pc:cxnChg>
        <pc:cxnChg chg="add mod">
          <ac:chgData name="Jaime Pavlich-Mariscal" userId="7426784309601acb" providerId="LiveId" clId="{DE55CE85-D716-4431-8D03-EBC74169B861}" dt="2021-03-08T17:49:58.306" v="1680" actId="1076"/>
          <ac:cxnSpMkLst>
            <pc:docMk/>
            <pc:sldMk cId="3901788321" sldId="265"/>
            <ac:cxnSpMk id="90" creationId="{A98F758F-C49B-4C31-B79A-8564F01DC5A4}"/>
          </ac:cxnSpMkLst>
        </pc:cxnChg>
        <pc:cxnChg chg="add mod">
          <ac:chgData name="Jaime Pavlich-Mariscal" userId="7426784309601acb" providerId="LiveId" clId="{DE55CE85-D716-4431-8D03-EBC74169B861}" dt="2021-03-08T17:49:58.306" v="1680" actId="1076"/>
          <ac:cxnSpMkLst>
            <pc:docMk/>
            <pc:sldMk cId="3901788321" sldId="265"/>
            <ac:cxnSpMk id="93" creationId="{B9353672-BC42-4605-9F58-A7001D865EA5}"/>
          </ac:cxnSpMkLst>
        </pc:cxnChg>
        <pc:cxnChg chg="add mod">
          <ac:chgData name="Jaime Pavlich-Mariscal" userId="7426784309601acb" providerId="LiveId" clId="{DE55CE85-D716-4431-8D03-EBC74169B861}" dt="2021-03-08T17:50:10.042" v="1682" actId="1076"/>
          <ac:cxnSpMkLst>
            <pc:docMk/>
            <pc:sldMk cId="3901788321" sldId="265"/>
            <ac:cxnSpMk id="96" creationId="{276DB986-8DB0-43BF-9678-3157A2A1D5CD}"/>
          </ac:cxnSpMkLst>
        </pc:cxnChg>
        <pc:cxnChg chg="add mod">
          <ac:chgData name="Jaime Pavlich-Mariscal" userId="7426784309601acb" providerId="LiveId" clId="{DE55CE85-D716-4431-8D03-EBC74169B861}" dt="2021-03-08T17:50:10.042" v="1682" actId="1076"/>
          <ac:cxnSpMkLst>
            <pc:docMk/>
            <pc:sldMk cId="3901788321" sldId="265"/>
            <ac:cxnSpMk id="99" creationId="{5BCDF1AA-0DF8-4D60-A7D0-166F387441ED}"/>
          </ac:cxnSpMkLst>
        </pc:cxnChg>
      </pc:sldChg>
      <pc:sldChg chg="modSp add mod">
        <pc:chgData name="Jaime Pavlich-Mariscal" userId="7426784309601acb" providerId="LiveId" clId="{DE55CE85-D716-4431-8D03-EBC74169B861}" dt="2021-03-09T17:11:41.934" v="4460" actId="20577"/>
        <pc:sldMkLst>
          <pc:docMk/>
          <pc:sldMk cId="2500952522" sldId="266"/>
        </pc:sldMkLst>
        <pc:spChg chg="mod">
          <ac:chgData name="Jaime Pavlich-Mariscal" userId="7426784309601acb" providerId="LiveId" clId="{DE55CE85-D716-4431-8D03-EBC74169B861}" dt="2021-03-09T17:11:41.934" v="4460" actId="20577"/>
          <ac:spMkLst>
            <pc:docMk/>
            <pc:sldMk cId="2500952522" sldId="266"/>
            <ac:spMk id="2" creationId="{00000000-0000-0000-0000-000000000000}"/>
          </ac:spMkLst>
        </pc:spChg>
      </pc:sldChg>
      <pc:sldChg chg="modSp new del mod">
        <pc:chgData name="Jaime Pavlich-Mariscal" userId="7426784309601acb" providerId="LiveId" clId="{DE55CE85-D716-4431-8D03-EBC74169B861}" dt="2021-03-08T18:52:27.136" v="1721" actId="47"/>
        <pc:sldMkLst>
          <pc:docMk/>
          <pc:sldMk cId="2617088694" sldId="266"/>
        </pc:sldMkLst>
        <pc:spChg chg="mod">
          <ac:chgData name="Jaime Pavlich-Mariscal" userId="7426784309601acb" providerId="LiveId" clId="{DE55CE85-D716-4431-8D03-EBC74169B861}" dt="2021-03-08T18:52:20.454" v="1720" actId="20577"/>
          <ac:spMkLst>
            <pc:docMk/>
            <pc:sldMk cId="2617088694" sldId="266"/>
            <ac:spMk id="2" creationId="{A768DBF4-2974-465C-B853-A3D4DE92922B}"/>
          </ac:spMkLst>
        </pc:spChg>
      </pc:sldChg>
      <pc:sldChg chg="addSp delSp modSp new mod">
        <pc:chgData name="Jaime Pavlich-Mariscal" userId="7426784309601acb" providerId="LiveId" clId="{DE55CE85-D716-4431-8D03-EBC74169B861}" dt="2021-03-09T15:47:18.732" v="4386" actId="207"/>
        <pc:sldMkLst>
          <pc:docMk/>
          <pc:sldMk cId="1551442321" sldId="267"/>
        </pc:sldMkLst>
        <pc:spChg chg="mod">
          <ac:chgData name="Jaime Pavlich-Mariscal" userId="7426784309601acb" providerId="LiveId" clId="{DE55CE85-D716-4431-8D03-EBC74169B861}" dt="2021-03-08T20:53:09.433" v="2593" actId="20577"/>
          <ac:spMkLst>
            <pc:docMk/>
            <pc:sldMk cId="1551442321" sldId="267"/>
            <ac:spMk id="2" creationId="{31ADE262-C2AE-4253-86D4-84E5BD0BA748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3" creationId="{9D84D554-697E-469C-BA57-0F33C291AB79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5" creationId="{C010B6C7-6558-4A35-97F6-C3C23001EA9A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7" creationId="{5AEE28D2-4397-479B-A8ED-08A2CA15E134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8" creationId="{2CFC028D-FDD3-4281-A290-A82BAA29BF53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14" creationId="{EC5A082E-F908-4CEC-98EE-43D9497A7B75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15" creationId="{C832B4B1-1547-42AA-B04C-9D193C8DB21D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17" creationId="{116E4DF2-D5A5-42A1-8DE7-47EE545F89E1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19" creationId="{DA02FB7A-88E4-4C72-AD20-BA6AEA020581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0" creationId="{506F4673-2234-4D72-9CFD-BB6FBCBD9F4C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1" creationId="{48758BCA-182F-4F3D-9A8F-E88B31B2483F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2" creationId="{0D311F4B-3E2B-415C-8F62-119314C75935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3" creationId="{44123823-B1B6-4717-BFBD-B1FF41BD7FD0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5" creationId="{AE83FC5C-611C-42FF-9CEA-D9142360F046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7" creationId="{F484308C-A61C-4C4C-8CDB-6209BEB72C40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8" creationId="{94826E79-B5C5-4FDD-A8B1-66B9F5A37453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29" creationId="{6E3BCD4B-FE4F-499E-B824-CA87165B24C7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30" creationId="{DB820A77-2509-4D38-A2BD-2E25FCF2DEDD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31" creationId="{7D498B35-2132-41F3-A02D-314A288F6E0B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2" creationId="{D3F90A5C-988A-4990-94AE-8B8B75F43DE3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4" creationId="{6219A113-0AAF-45B6-92A8-ACD11413031D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6" creationId="{F9FBEC52-80E4-4C70-A7FF-017AC39CFF51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7" creationId="{2A549DF1-47FE-4741-BBAB-7A327ACE7045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8" creationId="{504C8B8A-9E39-4475-BBFC-B72DCA09C26C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39" creationId="{B1C557D3-982C-4815-9AE4-5AD4878186AB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1" creationId="{549754D4-C9D0-48AE-8507-4D2307DBD255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3" creationId="{D6E74867-FC26-4BA6-BA96-84CB4EC15A0D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4" creationId="{569828F3-4F77-42CD-861A-3E81410A4910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5" creationId="{7AB0C881-6060-4BE3-A397-3357384EA0E3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6" creationId="{66138E9C-7D6D-40A9-B52A-5D087C435E5B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7" creationId="{3E6D533D-7B7D-48C1-9772-98F8539A62AC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49" creationId="{A2B443E4-EECA-4F91-A471-6AB82DBD5206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51" creationId="{E2C125CC-C04F-41BE-AE30-699881D422B9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52" creationId="{1E036492-3A6B-44DA-9AE9-1CDDF5F3D21B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53" creationId="{8E6CE089-0D10-432D-A872-C4EBD49C3EFA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54" creationId="{3CF647EA-57DA-41EE-A236-0EBCF2DE4AFF}"/>
          </ac:spMkLst>
        </pc:spChg>
        <pc:spChg chg="add mod">
          <ac:chgData name="Jaime Pavlich-Mariscal" userId="7426784309601acb" providerId="LiveId" clId="{DE55CE85-D716-4431-8D03-EBC74169B861}" dt="2021-03-08T20:17:33.920" v="2133" actId="571"/>
          <ac:spMkLst>
            <pc:docMk/>
            <pc:sldMk cId="1551442321" sldId="267"/>
            <ac:spMk id="55" creationId="{037FB4EA-718C-4E33-AF45-45DE2D86A87A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57" creationId="{F27A6B52-EFAD-4610-8B02-14B520E42F18}"/>
          </ac:spMkLst>
        </pc:spChg>
        <pc:spChg chg="add mod">
          <ac:chgData name="Jaime Pavlich-Mariscal" userId="7426784309601acb" providerId="LiveId" clId="{DE55CE85-D716-4431-8D03-EBC74169B861}" dt="2021-03-09T15:31:14.576" v="4244" actId="1076"/>
          <ac:spMkLst>
            <pc:docMk/>
            <pc:sldMk cId="1551442321" sldId="267"/>
            <ac:spMk id="58" creationId="{ACFE4FD5-8529-4155-9254-6B2150B3C0E6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59" creationId="{689EBE76-0A80-4913-880F-B8F5748A7BEE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61" creationId="{570EC093-06EE-444D-9023-F32DB12B4DD0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63" creationId="{F308D0B7-072C-4D71-BD7B-082B3B6DBC09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64" creationId="{48F4C1BE-FDBD-4D81-95F2-C8CF2F404E38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65" creationId="{95082B51-5EE5-401E-902A-15BD0A04C179}"/>
          </ac:spMkLst>
        </pc:spChg>
        <pc:spChg chg="add del mod">
          <ac:chgData name="Jaime Pavlich-Mariscal" userId="7426784309601acb" providerId="LiveId" clId="{DE55CE85-D716-4431-8D03-EBC74169B861}" dt="2021-03-08T20:18:37.516" v="2167" actId="478"/>
          <ac:spMkLst>
            <pc:docMk/>
            <pc:sldMk cId="1551442321" sldId="267"/>
            <ac:spMk id="66" creationId="{A0822B91-E21E-420A-BD4F-E7603FDE7FFA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66" creationId="{CE247E53-999E-4F40-8C67-0D973054D003}"/>
          </ac:spMkLst>
        </pc:spChg>
        <pc:spChg chg="add del mod">
          <ac:chgData name="Jaime Pavlich-Mariscal" userId="7426784309601acb" providerId="LiveId" clId="{DE55CE85-D716-4431-8D03-EBC74169B861}" dt="2021-03-08T20:18:36.250" v="2166" actId="478"/>
          <ac:spMkLst>
            <pc:docMk/>
            <pc:sldMk cId="1551442321" sldId="267"/>
            <ac:spMk id="67" creationId="{AB3D0DC2-230F-4B94-B13A-459867A0241F}"/>
          </ac:spMkLst>
        </pc:spChg>
        <pc:spChg chg="add del mod">
          <ac:chgData name="Jaime Pavlich-Mariscal" userId="7426784309601acb" providerId="LiveId" clId="{DE55CE85-D716-4431-8D03-EBC74169B861}" dt="2021-03-09T15:28:16.591" v="4220" actId="478"/>
          <ac:spMkLst>
            <pc:docMk/>
            <pc:sldMk cId="1551442321" sldId="267"/>
            <ac:spMk id="68" creationId="{8D375B2C-36C6-408D-B606-F012B5BB90C2}"/>
          </ac:spMkLst>
        </pc:spChg>
        <pc:spChg chg="add del mod">
          <ac:chgData name="Jaime Pavlich-Mariscal" userId="7426784309601acb" providerId="LiveId" clId="{DE55CE85-D716-4431-8D03-EBC74169B861}" dt="2021-03-09T15:28:16.591" v="4220" actId="478"/>
          <ac:spMkLst>
            <pc:docMk/>
            <pc:sldMk cId="1551442321" sldId="267"/>
            <ac:spMk id="70" creationId="{399B39EE-C0B6-4D77-AE1B-EA377BC87DC6}"/>
          </ac:spMkLst>
        </pc:spChg>
        <pc:spChg chg="add del mod">
          <ac:chgData name="Jaime Pavlich-Mariscal" userId="7426784309601acb" providerId="LiveId" clId="{DE55CE85-D716-4431-8D03-EBC74169B861}" dt="2021-03-09T15:28:16.591" v="4220" actId="478"/>
          <ac:spMkLst>
            <pc:docMk/>
            <pc:sldMk cId="1551442321" sldId="267"/>
            <ac:spMk id="72" creationId="{C6B7E765-46E1-424E-9277-26A6F216E198}"/>
          </ac:spMkLst>
        </pc:spChg>
        <pc:spChg chg="add del mod">
          <ac:chgData name="Jaime Pavlich-Mariscal" userId="7426784309601acb" providerId="LiveId" clId="{DE55CE85-D716-4431-8D03-EBC74169B861}" dt="2021-03-08T20:19:34.851" v="2178" actId="478"/>
          <ac:spMkLst>
            <pc:docMk/>
            <pc:sldMk cId="1551442321" sldId="267"/>
            <ac:spMk id="73" creationId="{15567B3F-07F3-4A13-93C7-3A6B35CF8E33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73" creationId="{5A9C8A10-4445-4DE8-8405-1D70B2A00FCF}"/>
          </ac:spMkLst>
        </pc:spChg>
        <pc:spChg chg="add del mod">
          <ac:chgData name="Jaime Pavlich-Mariscal" userId="7426784309601acb" providerId="LiveId" clId="{DE55CE85-D716-4431-8D03-EBC74169B861}" dt="2021-03-09T15:28:16.591" v="4220" actId="478"/>
          <ac:spMkLst>
            <pc:docMk/>
            <pc:sldMk cId="1551442321" sldId="267"/>
            <ac:spMk id="74" creationId="{1A7F6F25-8FC6-49DE-9B2E-4C70F97FC54F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75" creationId="{5061DE04-B6B9-4C09-B1EF-472F3BEB951C}"/>
          </ac:spMkLst>
        </pc:spChg>
        <pc:spChg chg="add mod">
          <ac:chgData name="Jaime Pavlich-Mariscal" userId="7426784309601acb" providerId="LiveId" clId="{DE55CE85-D716-4431-8D03-EBC74169B861}" dt="2021-03-09T15:47:18.732" v="4386" actId="207"/>
          <ac:spMkLst>
            <pc:docMk/>
            <pc:sldMk cId="1551442321" sldId="267"/>
            <ac:spMk id="77" creationId="{A9C71E86-FE6A-4537-84DC-4AA90148F550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79" creationId="{4DA77A2A-99D1-463D-8AF4-58C22D22BA59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80" creationId="{7D61C198-BFBD-45DD-8D17-F0A81F824A8B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81" creationId="{2561EB3D-3660-4193-9C72-547EF268346B}"/>
          </ac:spMkLst>
        </pc:spChg>
        <pc:spChg chg="add mod">
          <ac:chgData name="Jaime Pavlich-Mariscal" userId="7426784309601acb" providerId="LiveId" clId="{DE55CE85-D716-4431-8D03-EBC74169B861}" dt="2021-03-08T20:19:28.616" v="2174" actId="571"/>
          <ac:spMkLst>
            <pc:docMk/>
            <pc:sldMk cId="1551442321" sldId="267"/>
            <ac:spMk id="82" creationId="{50A93DAA-2005-431B-96CC-B48E246AA158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83" creationId="{190CF292-CA15-40C9-8D9E-7334989EDC2A}"/>
          </ac:spMkLst>
        </pc:spChg>
        <pc:spChg chg="add mod">
          <ac:chgData name="Jaime Pavlich-Mariscal" userId="7426784309601acb" providerId="LiveId" clId="{DE55CE85-D716-4431-8D03-EBC74169B861}" dt="2021-03-08T20:19:28.616" v="2174" actId="571"/>
          <ac:spMkLst>
            <pc:docMk/>
            <pc:sldMk cId="1551442321" sldId="267"/>
            <ac:spMk id="84" creationId="{85F616AF-4FB0-4DD2-8E15-536CA81D5E2E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84" creationId="{EC122E31-2D70-43F1-B5CF-7BAF73404345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85" creationId="{916D5222-DD66-4F42-97AF-7C001D71E594}"/>
          </ac:spMkLst>
        </pc:spChg>
        <pc:spChg chg="add mod">
          <ac:chgData name="Jaime Pavlich-Mariscal" userId="7426784309601acb" providerId="LiveId" clId="{DE55CE85-D716-4431-8D03-EBC74169B861}" dt="2021-03-08T20:19:28.616" v="2174" actId="571"/>
          <ac:spMkLst>
            <pc:docMk/>
            <pc:sldMk cId="1551442321" sldId="267"/>
            <ac:spMk id="86" creationId="{667D6855-F2EA-4EAF-AC60-BFB91FB36A2D}"/>
          </ac:spMkLst>
        </pc:spChg>
        <pc:spChg chg="add del mod">
          <ac:chgData name="Jaime Pavlich-Mariscal" userId="7426784309601acb" providerId="LiveId" clId="{DE55CE85-D716-4431-8D03-EBC74169B861}" dt="2021-03-09T15:30:58.023" v="4237" actId="478"/>
          <ac:spMkLst>
            <pc:docMk/>
            <pc:sldMk cId="1551442321" sldId="267"/>
            <ac:spMk id="87" creationId="{39FDC4C8-85B5-4511-9EF4-1E6A11A94621}"/>
          </ac:spMkLst>
        </pc:spChg>
        <pc:spChg chg="add mod">
          <ac:chgData name="Jaime Pavlich-Mariscal" userId="7426784309601acb" providerId="LiveId" clId="{DE55CE85-D716-4431-8D03-EBC74169B861}" dt="2021-03-08T20:19:28.616" v="2174" actId="571"/>
          <ac:spMkLst>
            <pc:docMk/>
            <pc:sldMk cId="1551442321" sldId="267"/>
            <ac:spMk id="87" creationId="{A719F301-F338-4DE6-A6C0-89102F124FFA}"/>
          </ac:spMkLst>
        </pc:spChg>
        <pc:spChg chg="add mod">
          <ac:chgData name="Jaime Pavlich-Mariscal" userId="7426784309601acb" providerId="LiveId" clId="{DE55CE85-D716-4431-8D03-EBC74169B861}" dt="2021-03-08T20:19:28.616" v="2174" actId="571"/>
          <ac:spMkLst>
            <pc:docMk/>
            <pc:sldMk cId="1551442321" sldId="267"/>
            <ac:spMk id="88" creationId="{494DECB7-D56A-402F-B831-7E4CF2739BB7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88" creationId="{ED69AB88-8C87-486A-9D90-884038A0E2B0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89" creationId="{B724EB1A-A624-4027-9DBA-63B2E005A496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1" creationId="{2BF8291B-61CA-4161-ABE0-2771EB43A602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3" creationId="{22BF2227-A3A3-4166-B866-CA6DDF277A8E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4" creationId="{FBD90086-FE37-4FA2-B529-B51469CA873A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5" creationId="{DB1341F0-6896-450B-8085-D7FDF9536753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6" creationId="{8B22A902-2953-4286-A5FF-7BB037CDDD29}"/>
          </ac:spMkLst>
        </pc:spChg>
        <pc:spChg chg="add mod">
          <ac:chgData name="Jaime Pavlich-Mariscal" userId="7426784309601acb" providerId="LiveId" clId="{DE55CE85-D716-4431-8D03-EBC74169B861}" dt="2021-03-09T15:31:05.886" v="4239" actId="1076"/>
          <ac:spMkLst>
            <pc:docMk/>
            <pc:sldMk cId="1551442321" sldId="267"/>
            <ac:spMk id="97" creationId="{1741C768-FC9A-4143-8EC3-44ADAD336CBB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99" creationId="{B4F4B113-EBF9-4D28-90ED-9B9D5CF14FA8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101" creationId="{9F1D0BF6-0FE3-4C5C-AE9F-5E108FE862D3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102" creationId="{A859BABF-8CA1-4BF6-9850-597B6E091D72}"/>
          </ac:spMkLst>
        </pc:spChg>
        <pc:spChg chg="add del mod">
          <ac:chgData name="Jaime Pavlich-Mariscal" userId="7426784309601acb" providerId="LiveId" clId="{DE55CE85-D716-4431-8D03-EBC74169B861}" dt="2021-03-09T15:31:01.101" v="4238" actId="478"/>
          <ac:spMkLst>
            <pc:docMk/>
            <pc:sldMk cId="1551442321" sldId="267"/>
            <ac:spMk id="103" creationId="{734A338F-C2AC-4AEB-AEDD-6B90FBA7FBEF}"/>
          </ac:spMkLst>
        </pc:sp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4" creationId="{94898D38-A251-4BAA-B65E-A4513EA1A89A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6" creationId="{D7916D91-F50F-4EE1-9BB4-5227F65925A5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16" creationId="{4D6B8D34-C3F2-4FDD-B201-D210ED2F044B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18" creationId="{F5F0FF36-C26F-4355-A2BA-E7EF181046FB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24" creationId="{B4B77A2B-921C-47B7-BF21-53F004C1D090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26" creationId="{679FE753-9D01-4A74-8F78-8FFEB4A57C8A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33" creationId="{D449DFD0-61BB-4FE5-B9E2-904E88D32055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35" creationId="{712C2DD7-FE80-411C-9223-3B9424B78884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40" creationId="{331E6C3F-6023-4421-99EB-B2792B7C3B04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42" creationId="{82EB2A78-EAA9-401E-9763-9897932F5771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48" creationId="{E4842156-B3AD-4DC7-B422-EB831CA91DFB}"/>
          </ac:cxnSpMkLst>
        </pc:cxnChg>
        <pc:cxnChg chg="add mod">
          <ac:chgData name="Jaime Pavlich-Mariscal" userId="7426784309601acb" providerId="LiveId" clId="{DE55CE85-D716-4431-8D03-EBC74169B861}" dt="2021-03-08T20:17:33.920" v="2133" actId="571"/>
          <ac:cxnSpMkLst>
            <pc:docMk/>
            <pc:sldMk cId="1551442321" sldId="267"/>
            <ac:cxnSpMk id="50" creationId="{0D4071E4-1DC3-416D-BB5D-AD53B7859483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56" creationId="{22285DC2-C3D9-4360-846F-5E844A8B2B8C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60" creationId="{56FE56C2-78C2-455B-A777-CEAACA2AA1F8}"/>
          </ac:cxnSpMkLst>
        </pc:cxnChg>
        <pc:cxnChg chg="add del mod">
          <ac:chgData name="Jaime Pavlich-Mariscal" userId="7426784309601acb" providerId="LiveId" clId="{DE55CE85-D716-4431-8D03-EBC74169B861}" dt="2021-03-09T15:30:58.023" v="4237" actId="478"/>
          <ac:cxnSpMkLst>
            <pc:docMk/>
            <pc:sldMk cId="1551442321" sldId="267"/>
            <ac:cxnSpMk id="62" creationId="{65D20A07-43AD-4772-B9F6-A5E2D3081DEC}"/>
          </ac:cxnSpMkLst>
        </pc:cxnChg>
        <pc:cxnChg chg="add del mod">
          <ac:chgData name="Jaime Pavlich-Mariscal" userId="7426784309601acb" providerId="LiveId" clId="{DE55CE85-D716-4431-8D03-EBC74169B861}" dt="2021-03-09T15:31:01.101" v="4238" actId="478"/>
          <ac:cxnSpMkLst>
            <pc:docMk/>
            <pc:sldMk cId="1551442321" sldId="267"/>
            <ac:cxnSpMk id="67" creationId="{922DC206-92EF-4D0D-B190-B64BCE2D00D2}"/>
          </ac:cxnSpMkLst>
        </pc:cxnChg>
        <pc:cxnChg chg="add del mod">
          <ac:chgData name="Jaime Pavlich-Mariscal" userId="7426784309601acb" providerId="LiveId" clId="{DE55CE85-D716-4431-8D03-EBC74169B861}" dt="2021-03-09T15:28:16.591" v="4220" actId="478"/>
          <ac:cxnSpMkLst>
            <pc:docMk/>
            <pc:sldMk cId="1551442321" sldId="267"/>
            <ac:cxnSpMk id="69" creationId="{836095CD-469C-484B-AEA7-68B8588D94A3}"/>
          </ac:cxnSpMkLst>
        </pc:cxnChg>
        <pc:cxnChg chg="add del mod">
          <ac:chgData name="Jaime Pavlich-Mariscal" userId="7426784309601acb" providerId="LiveId" clId="{DE55CE85-D716-4431-8D03-EBC74169B861}" dt="2021-03-09T15:28:16.591" v="4220" actId="478"/>
          <ac:cxnSpMkLst>
            <pc:docMk/>
            <pc:sldMk cId="1551442321" sldId="267"/>
            <ac:cxnSpMk id="71" creationId="{D31838A6-92D9-424B-8944-7D16A2D2D79F}"/>
          </ac:cxnSpMkLst>
        </pc:cxnChg>
        <pc:cxnChg chg="add mod">
          <ac:chgData name="Jaime Pavlich-Mariscal" userId="7426784309601acb" providerId="LiveId" clId="{DE55CE85-D716-4431-8D03-EBC74169B861}" dt="2021-03-09T15:31:05.886" v="4239" actId="1076"/>
          <ac:cxnSpMkLst>
            <pc:docMk/>
            <pc:sldMk cId="1551442321" sldId="267"/>
            <ac:cxnSpMk id="76" creationId="{4F1DC26E-DEAE-48A3-8914-D18FCB0E4F6B}"/>
          </ac:cxnSpMkLst>
        </pc:cxnChg>
        <pc:cxnChg chg="add mod">
          <ac:chgData name="Jaime Pavlich-Mariscal" userId="7426784309601acb" providerId="LiveId" clId="{DE55CE85-D716-4431-8D03-EBC74169B861}" dt="2021-03-09T15:31:05.886" v="4239" actId="1076"/>
          <ac:cxnSpMkLst>
            <pc:docMk/>
            <pc:sldMk cId="1551442321" sldId="267"/>
            <ac:cxnSpMk id="78" creationId="{F9C7EA94-83A1-47E6-9790-AFF0FDE10C1F}"/>
          </ac:cxnSpMkLst>
        </pc:cxnChg>
        <pc:cxnChg chg="add del mod">
          <ac:chgData name="Jaime Pavlich-Mariscal" userId="7426784309601acb" providerId="LiveId" clId="{DE55CE85-D716-4431-8D03-EBC74169B861}" dt="2021-03-09T15:31:01.101" v="4238" actId="478"/>
          <ac:cxnSpMkLst>
            <pc:docMk/>
            <pc:sldMk cId="1551442321" sldId="267"/>
            <ac:cxnSpMk id="82" creationId="{82F4F35E-66D4-45C4-ACF0-D3E8A7C53C8F}"/>
          </ac:cxnSpMkLst>
        </pc:cxnChg>
        <pc:cxnChg chg="add mod">
          <ac:chgData name="Jaime Pavlich-Mariscal" userId="7426784309601acb" providerId="LiveId" clId="{DE55CE85-D716-4431-8D03-EBC74169B861}" dt="2021-03-08T20:19:28.616" v="2174" actId="571"/>
          <ac:cxnSpMkLst>
            <pc:docMk/>
            <pc:sldMk cId="1551442321" sldId="267"/>
            <ac:cxnSpMk id="83" creationId="{C967E84A-0823-46C9-810A-5306C6E7BFEA}"/>
          </ac:cxnSpMkLst>
        </pc:cxnChg>
        <pc:cxnChg chg="add mod">
          <ac:chgData name="Jaime Pavlich-Mariscal" userId="7426784309601acb" providerId="LiveId" clId="{DE55CE85-D716-4431-8D03-EBC74169B861}" dt="2021-03-08T20:19:28.616" v="2174" actId="571"/>
          <ac:cxnSpMkLst>
            <pc:docMk/>
            <pc:sldMk cId="1551442321" sldId="267"/>
            <ac:cxnSpMk id="85" creationId="{0B59485B-2C25-43FD-B536-C720C0619134}"/>
          </ac:cxnSpMkLst>
        </pc:cxnChg>
        <pc:cxnChg chg="add del mod">
          <ac:chgData name="Jaime Pavlich-Mariscal" userId="7426784309601acb" providerId="LiveId" clId="{DE55CE85-D716-4431-8D03-EBC74169B861}" dt="2021-03-09T15:31:01.101" v="4238" actId="478"/>
          <ac:cxnSpMkLst>
            <pc:docMk/>
            <pc:sldMk cId="1551442321" sldId="267"/>
            <ac:cxnSpMk id="86" creationId="{7244149E-F42F-43C4-9460-0DAA3F630D5F}"/>
          </ac:cxnSpMkLst>
        </pc:cxnChg>
        <pc:cxnChg chg="add mod">
          <ac:chgData name="Jaime Pavlich-Mariscal" userId="7426784309601acb" providerId="LiveId" clId="{DE55CE85-D716-4431-8D03-EBC74169B861}" dt="2021-03-09T15:31:05.886" v="4239" actId="1076"/>
          <ac:cxnSpMkLst>
            <pc:docMk/>
            <pc:sldMk cId="1551442321" sldId="267"/>
            <ac:cxnSpMk id="90" creationId="{1DFD556B-8381-42F4-8C20-C40A3E60CA6C}"/>
          </ac:cxnSpMkLst>
        </pc:cxnChg>
        <pc:cxnChg chg="add mod">
          <ac:chgData name="Jaime Pavlich-Mariscal" userId="7426784309601acb" providerId="LiveId" clId="{DE55CE85-D716-4431-8D03-EBC74169B861}" dt="2021-03-09T15:31:05.886" v="4239" actId="1076"/>
          <ac:cxnSpMkLst>
            <pc:docMk/>
            <pc:sldMk cId="1551442321" sldId="267"/>
            <ac:cxnSpMk id="92" creationId="{984BFFFE-F0EE-4583-BEF5-F3304EA6288F}"/>
          </ac:cxnSpMkLst>
        </pc:cxnChg>
        <pc:cxnChg chg="add del mod">
          <ac:chgData name="Jaime Pavlich-Mariscal" userId="7426784309601acb" providerId="LiveId" clId="{DE55CE85-D716-4431-8D03-EBC74169B861}" dt="2021-03-09T15:31:01.101" v="4238" actId="478"/>
          <ac:cxnSpMkLst>
            <pc:docMk/>
            <pc:sldMk cId="1551442321" sldId="267"/>
            <ac:cxnSpMk id="98" creationId="{ED078AE8-E293-40EA-8B5E-BD4514EE72B2}"/>
          </ac:cxnSpMkLst>
        </pc:cxnChg>
        <pc:cxnChg chg="add del mod">
          <ac:chgData name="Jaime Pavlich-Mariscal" userId="7426784309601acb" providerId="LiveId" clId="{DE55CE85-D716-4431-8D03-EBC74169B861}" dt="2021-03-09T15:31:01.101" v="4238" actId="478"/>
          <ac:cxnSpMkLst>
            <pc:docMk/>
            <pc:sldMk cId="1551442321" sldId="267"/>
            <ac:cxnSpMk id="100" creationId="{730C071B-D967-483C-B535-4CC8F5C5D4F1}"/>
          </ac:cxnSpMkLst>
        </pc:cxnChg>
      </pc:sldChg>
      <pc:sldChg chg="addSp delSp modSp new mod">
        <pc:chgData name="Jaime Pavlich-Mariscal" userId="7426784309601acb" providerId="LiveId" clId="{DE55CE85-D716-4431-8D03-EBC74169B861}" dt="2021-03-09T15:47:45.403" v="4390" actId="207"/>
        <pc:sldMkLst>
          <pc:docMk/>
          <pc:sldMk cId="1153790184" sldId="268"/>
        </pc:sldMkLst>
        <pc:spChg chg="mod">
          <ac:chgData name="Jaime Pavlich-Mariscal" userId="7426784309601acb" providerId="LiveId" clId="{DE55CE85-D716-4431-8D03-EBC74169B861}" dt="2021-03-08T20:50:48.550" v="2572" actId="27636"/>
          <ac:spMkLst>
            <pc:docMk/>
            <pc:sldMk cId="1153790184" sldId="268"/>
            <ac:spMk id="2" creationId="{E0486CCF-BB29-47DE-A540-BD0E6B7EDF2F}"/>
          </ac:spMkLst>
        </pc:spChg>
        <pc:spChg chg="add mod">
          <ac:chgData name="Jaime Pavlich-Mariscal" userId="7426784309601acb" providerId="LiveId" clId="{DE55CE85-D716-4431-8D03-EBC74169B861}" dt="2021-03-08T21:01:39.952" v="2550"/>
          <ac:spMkLst>
            <pc:docMk/>
            <pc:sldMk cId="1153790184" sldId="268"/>
            <ac:spMk id="3" creationId="{88A5BE87-28B9-48B0-9295-09614756EFCF}"/>
          </ac:spMkLst>
        </pc:spChg>
        <pc:spChg chg="add mod">
          <ac:chgData name="Jaime Pavlich-Mariscal" userId="7426784309601acb" providerId="LiveId" clId="{DE55CE85-D716-4431-8D03-EBC74169B861}" dt="2021-03-09T15:47:39.446" v="4388" actId="207"/>
          <ac:spMkLst>
            <pc:docMk/>
            <pc:sldMk cId="1153790184" sldId="268"/>
            <ac:spMk id="5" creationId="{616037A9-C467-44FB-BF01-4DE501659152}"/>
          </ac:spMkLst>
        </pc:spChg>
        <pc:spChg chg="add mod">
          <ac:chgData name="Jaime Pavlich-Mariscal" userId="7426784309601acb" providerId="LiveId" clId="{DE55CE85-D716-4431-8D03-EBC74169B861}" dt="2021-03-08T21:01:39.952" v="2550"/>
          <ac:spMkLst>
            <pc:docMk/>
            <pc:sldMk cId="1153790184" sldId="268"/>
            <ac:spMk id="7" creationId="{3E5B9A43-4419-4BF7-B624-F7019574D56F}"/>
          </ac:spMkLst>
        </pc:spChg>
        <pc:spChg chg="add mod">
          <ac:chgData name="Jaime Pavlich-Mariscal" userId="7426784309601acb" providerId="LiveId" clId="{DE55CE85-D716-4431-8D03-EBC74169B861}" dt="2021-03-08T21:01:39.952" v="2550"/>
          <ac:spMkLst>
            <pc:docMk/>
            <pc:sldMk cId="1153790184" sldId="268"/>
            <ac:spMk id="8" creationId="{09155D9B-E0AE-44D5-BC27-A20E4395521A}"/>
          </ac:spMkLst>
        </pc:spChg>
        <pc:spChg chg="add mod">
          <ac:chgData name="Jaime Pavlich-Mariscal" userId="7426784309601acb" providerId="LiveId" clId="{DE55CE85-D716-4431-8D03-EBC74169B861}" dt="2021-03-08T21:01:47.659" v="2551" actId="1076"/>
          <ac:spMkLst>
            <pc:docMk/>
            <pc:sldMk cId="1153790184" sldId="268"/>
            <ac:spMk id="9" creationId="{89758298-2554-4FE2-B8F9-5837FF27712D}"/>
          </ac:spMkLst>
        </pc:spChg>
        <pc:spChg chg="add mod">
          <ac:chgData name="Jaime Pavlich-Mariscal" userId="7426784309601acb" providerId="LiveId" clId="{DE55CE85-D716-4431-8D03-EBC74169B861}" dt="2021-03-08T21:01:55.803" v="2552" actId="571"/>
          <ac:spMkLst>
            <pc:docMk/>
            <pc:sldMk cId="1153790184" sldId="268"/>
            <ac:spMk id="10" creationId="{DD9E1DDA-3C2F-443D-865F-D127DE62DD34}"/>
          </ac:spMkLst>
        </pc:spChg>
        <pc:spChg chg="add mod">
          <ac:chgData name="Jaime Pavlich-Mariscal" userId="7426784309601acb" providerId="LiveId" clId="{DE55CE85-D716-4431-8D03-EBC74169B861}" dt="2021-03-08T21:01:55.803" v="2552" actId="571"/>
          <ac:spMkLst>
            <pc:docMk/>
            <pc:sldMk cId="1153790184" sldId="268"/>
            <ac:spMk id="12" creationId="{AC5740DB-870C-47D4-A1C8-E76DB06B3C05}"/>
          </ac:spMkLst>
        </pc:spChg>
        <pc:spChg chg="add mod">
          <ac:chgData name="Jaime Pavlich-Mariscal" userId="7426784309601acb" providerId="LiveId" clId="{DE55CE85-D716-4431-8D03-EBC74169B861}" dt="2021-03-08T21:01:55.803" v="2552" actId="571"/>
          <ac:spMkLst>
            <pc:docMk/>
            <pc:sldMk cId="1153790184" sldId="268"/>
            <ac:spMk id="14" creationId="{E6EBE77E-B662-4227-9987-4C0B8D2C76A5}"/>
          </ac:spMkLst>
        </pc:spChg>
        <pc:spChg chg="add mod">
          <ac:chgData name="Jaime Pavlich-Mariscal" userId="7426784309601acb" providerId="LiveId" clId="{DE55CE85-D716-4431-8D03-EBC74169B861}" dt="2021-03-08T21:01:59.428" v="2553" actId="1076"/>
          <ac:spMkLst>
            <pc:docMk/>
            <pc:sldMk cId="1153790184" sldId="268"/>
            <ac:spMk id="15" creationId="{70E79073-EA53-460D-91C8-3F0FF7B34BA6}"/>
          </ac:spMkLst>
        </pc:spChg>
        <pc:spChg chg="add mod">
          <ac:chgData name="Jaime Pavlich-Mariscal" userId="7426784309601acb" providerId="LiveId" clId="{DE55CE85-D716-4431-8D03-EBC74169B861}" dt="2021-03-08T21:01:55.803" v="2552" actId="571"/>
          <ac:spMkLst>
            <pc:docMk/>
            <pc:sldMk cId="1153790184" sldId="268"/>
            <ac:spMk id="16" creationId="{277AF5B8-7046-47D4-9A5C-8D1379FAF729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17" creationId="{C9D8AE78-E9D6-454B-B715-01EF66416B1F}"/>
          </ac:spMkLst>
        </pc:spChg>
        <pc:spChg chg="add mod">
          <ac:chgData name="Jaime Pavlich-Mariscal" userId="7426784309601acb" providerId="LiveId" clId="{DE55CE85-D716-4431-8D03-EBC74169B861}" dt="2021-03-09T15:47:41.808" v="4389" actId="207"/>
          <ac:spMkLst>
            <pc:docMk/>
            <pc:sldMk cId="1153790184" sldId="268"/>
            <ac:spMk id="19" creationId="{B8996D1A-3BEC-4E1D-B5B0-91A16BA1E0BA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1" creationId="{AFEDDE86-A114-4291-9AAA-1800430A3D82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2" creationId="{FC893AA3-AA7E-4D8D-8DBA-454ACBFA0824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3" creationId="{1FE68EB7-3962-4843-8AF6-94D52BCB666A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4" creationId="{41A8BCFF-CF86-417C-91EB-CB4DBE4379AF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6" creationId="{6FEBDF39-86DA-46FE-8484-8CFDF41F9ECF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8" creationId="{8F27B5E2-E374-413F-B50C-40DBEEF5B987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29" creationId="{C473FCD1-F100-4A0D-8311-076B61EF768C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30" creationId="{366A2EFE-C8F9-4E09-B3CE-6E9163ED71D6}"/>
          </ac:spMkLst>
        </pc:spChg>
        <pc:spChg chg="add mod">
          <ac:chgData name="Jaime Pavlich-Mariscal" userId="7426784309601acb" providerId="LiveId" clId="{DE55CE85-D716-4431-8D03-EBC74169B861}" dt="2021-03-08T20:51:29.270" v="2577" actId="1076"/>
          <ac:spMkLst>
            <pc:docMk/>
            <pc:sldMk cId="1153790184" sldId="268"/>
            <ac:spMk id="31" creationId="{4F046D47-3F43-4B2F-B93D-59753085E00E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32" creationId="{227C93A1-519B-4EF1-88F4-EF1DA4D01E63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33" creationId="{9D7909FB-BCDA-4DD1-AE06-0CB2210C2264}"/>
          </ac:spMkLst>
        </pc:spChg>
        <pc:spChg chg="add mod">
          <ac:chgData name="Jaime Pavlich-Mariscal" userId="7426784309601acb" providerId="LiveId" clId="{DE55CE85-D716-4431-8D03-EBC74169B861}" dt="2021-03-09T15:47:45.403" v="4390" actId="207"/>
          <ac:spMkLst>
            <pc:docMk/>
            <pc:sldMk cId="1153790184" sldId="268"/>
            <ac:spMk id="35" creationId="{ADB08F56-6BF6-46E1-9EF8-EF3D76454064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37" creationId="{52322737-156F-4F21-95C7-50120F3122C1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38" creationId="{088C0945-3053-4668-BF68-125BCEAD764B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39" creationId="{2CA2C210-6A98-49BB-8D51-37826543DCA6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40" creationId="{0C42E207-1A18-429C-B781-378A4445DAAD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42" creationId="{F4B34198-E7EC-43B3-B236-504558F64F4A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44" creationId="{2E87A48A-927D-4CE8-95DE-8E25C62640C7}"/>
          </ac:spMkLst>
        </pc:spChg>
        <pc:spChg chg="add mod">
          <ac:chgData name="Jaime Pavlich-Mariscal" userId="7426784309601acb" providerId="LiveId" clId="{DE55CE85-D716-4431-8D03-EBC74169B861}" dt="2021-03-08T21:03:08.936" v="2563" actId="1076"/>
          <ac:spMkLst>
            <pc:docMk/>
            <pc:sldMk cId="1153790184" sldId="268"/>
            <ac:spMk id="45" creationId="{ABD0453F-BC58-4DE8-AC6E-68A44AAA12D2}"/>
          </ac:spMkLst>
        </pc:spChg>
        <pc:spChg chg="add mod">
          <ac:chgData name="Jaime Pavlich-Mariscal" userId="7426784309601acb" providerId="LiveId" clId="{DE55CE85-D716-4431-8D03-EBC74169B861}" dt="2021-03-08T21:02:48.252" v="2560" actId="571"/>
          <ac:spMkLst>
            <pc:docMk/>
            <pc:sldMk cId="1153790184" sldId="268"/>
            <ac:spMk id="46" creationId="{7CF26946-7CB5-49C9-8071-8618511900A4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47" creationId="{7A563549-D404-434E-9CD6-E5DB199B50C9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49" creationId="{8F559AD8-AF0E-4250-B6EA-D1CD0BF8ECDF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51" creationId="{F3E20B7D-F5B0-4A43-9584-978EB272D8AD}"/>
          </ac:spMkLst>
        </pc:spChg>
        <pc:spChg chg="add del mod">
          <ac:chgData name="Jaime Pavlich-Mariscal" userId="7426784309601acb" providerId="LiveId" clId="{DE55CE85-D716-4431-8D03-EBC74169B861}" dt="2021-03-08T21:03:14.781" v="2564" actId="478"/>
          <ac:spMkLst>
            <pc:docMk/>
            <pc:sldMk cId="1153790184" sldId="268"/>
            <ac:spMk id="52" creationId="{5217C370-9CB4-45FD-8EC6-8CFB7E3FE96C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53" creationId="{1B72979F-6892-4ECB-8CF6-4DA5A40473B3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54" creationId="{B56072D1-E2FD-405A-A2C9-18D9313891E5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56" creationId="{30796E0B-1283-4E46-A6EC-8869FB83C7AB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58" creationId="{51E9EF3E-1355-48A8-874D-B0A094FB9FC2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59" creationId="{0B604FA0-9C6E-4DDF-81CA-1177C84A5C36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60" creationId="{770109D4-D2C2-4786-9881-47827F81F55A}"/>
          </ac:spMkLst>
        </pc:spChg>
        <pc:spChg chg="add mod">
          <ac:chgData name="Jaime Pavlich-Mariscal" userId="7426784309601acb" providerId="LiveId" clId="{DE55CE85-D716-4431-8D03-EBC74169B861}" dt="2021-03-08T20:51:36.048" v="2578" actId="1076"/>
          <ac:spMkLst>
            <pc:docMk/>
            <pc:sldMk cId="1153790184" sldId="268"/>
            <ac:spMk id="61" creationId="{B01A390B-D695-4C16-AF90-26239ED55B9E}"/>
          </ac:spMkLst>
        </pc:spChg>
        <pc:spChg chg="add del mod">
          <ac:chgData name="Jaime Pavlich-Mariscal" userId="7426784309601acb" providerId="LiveId" clId="{DE55CE85-D716-4431-8D03-EBC74169B861}" dt="2021-03-08T21:03:27.941" v="2566" actId="478"/>
          <ac:spMkLst>
            <pc:docMk/>
            <pc:sldMk cId="1153790184" sldId="268"/>
            <ac:spMk id="62" creationId="{FC65CA17-A4B1-4201-A11B-5D9EEB5ABA48}"/>
          </ac:spMkLst>
        </pc:spChg>
        <pc:spChg chg="add mod">
          <ac:chgData name="Jaime Pavlich-Mariscal" userId="7426784309601acb" providerId="LiveId" clId="{DE55CE85-D716-4431-8D03-EBC74169B861}" dt="2021-03-08T21:03:00.278" v="2561" actId="571"/>
          <ac:spMkLst>
            <pc:docMk/>
            <pc:sldMk cId="1153790184" sldId="268"/>
            <ac:spMk id="63" creationId="{B91EA172-2087-49D9-A45F-DD479401D09C}"/>
          </ac:spMkLst>
        </pc:spChg>
        <pc:spChg chg="add mod">
          <ac:chgData name="Jaime Pavlich-Mariscal" userId="7426784309601acb" providerId="LiveId" clId="{DE55CE85-D716-4431-8D03-EBC74169B861}" dt="2021-03-08T21:03:00.278" v="2561" actId="571"/>
          <ac:spMkLst>
            <pc:docMk/>
            <pc:sldMk cId="1153790184" sldId="268"/>
            <ac:spMk id="64" creationId="{A57967D1-2177-42D6-BED0-8F7D201763A6}"/>
          </ac:spMkLst>
        </pc:spChg>
        <pc:spChg chg="add mod">
          <ac:chgData name="Jaime Pavlich-Mariscal" userId="7426784309601acb" providerId="LiveId" clId="{DE55CE85-D716-4431-8D03-EBC74169B861}" dt="2021-03-08T21:03:06.076" v="2562" actId="571"/>
          <ac:spMkLst>
            <pc:docMk/>
            <pc:sldMk cId="1153790184" sldId="268"/>
            <ac:spMk id="65" creationId="{92EED4FA-68BD-470C-BEBB-F4691500EC09}"/>
          </ac:spMkLst>
        </pc:spChg>
        <pc:spChg chg="add mod">
          <ac:chgData name="Jaime Pavlich-Mariscal" userId="7426784309601acb" providerId="LiveId" clId="{DE55CE85-D716-4431-8D03-EBC74169B861}" dt="2021-03-08T21:03:06.076" v="2562" actId="571"/>
          <ac:spMkLst>
            <pc:docMk/>
            <pc:sldMk cId="1153790184" sldId="268"/>
            <ac:spMk id="66" creationId="{20967E1C-6FE0-4E0E-A2CB-CF1B76FE48BF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67" creationId="{61CDABE6-8565-4956-B892-1A28C1792395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68" creationId="{537F2A1E-47AF-4082-881C-DECE8FEBF6E1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69" creationId="{8C2F2E46-502E-4406-ACDC-4DF6D8AB7358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0" creationId="{A6EE6878-B91C-4346-B3DF-1EEF49BEF352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2" creationId="{F3E0D786-C51C-4A11-9219-13AE689CD34B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4" creationId="{36C8EB61-0B54-4B19-BBE4-DAED5C13ABA2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5" creationId="{2005AD32-BB71-4338-B651-EED23157A089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6" creationId="{92A05258-5C5C-45DE-94DF-D8337EAB0442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7" creationId="{DA6C8BBC-6118-48B0-B4EB-E825C833EEB0}"/>
          </ac:spMkLst>
        </pc:spChg>
        <pc:spChg chg="add mod">
          <ac:chgData name="Jaime Pavlich-Mariscal" userId="7426784309601acb" providerId="LiveId" clId="{DE55CE85-D716-4431-8D03-EBC74169B861}" dt="2021-03-08T20:51:14.333" v="2575" actId="1076"/>
          <ac:spMkLst>
            <pc:docMk/>
            <pc:sldMk cId="1153790184" sldId="268"/>
            <ac:spMk id="78" creationId="{E0C62D66-840F-4302-A3BE-2B111A14DDAA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79" creationId="{5068C406-19D0-4E75-942E-740841B19A76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1" creationId="{ABA5BF20-C229-4D47-9DFF-4351584BB440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3" creationId="{7311B4A0-6477-4D8D-8D27-28A177B3825E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4" creationId="{19B1DA41-56F8-44A2-B217-2DC91470B1BE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5" creationId="{CC065863-0F6A-47AE-99A1-28C6D0CA4327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6" creationId="{279F1814-063E-469B-81AA-F81639774CA4}"/>
          </ac:spMkLst>
        </pc:spChg>
        <pc:spChg chg="add mod">
          <ac:chgData name="Jaime Pavlich-Mariscal" userId="7426784309601acb" providerId="LiveId" clId="{DE55CE85-D716-4431-8D03-EBC74169B861}" dt="2021-03-08T20:50:08.593" v="2569" actId="571"/>
          <ac:spMkLst>
            <pc:docMk/>
            <pc:sldMk cId="1153790184" sldId="268"/>
            <ac:spMk id="87" creationId="{82D0F9E6-182E-4554-B1E7-C0CEC06DE825}"/>
          </ac:spMkLst>
        </pc:spChg>
        <pc:spChg chg="add mod">
          <ac:chgData name="Jaime Pavlich-Mariscal" userId="7426784309601acb" providerId="LiveId" clId="{DE55CE85-D716-4431-8D03-EBC74169B861}" dt="2021-03-08T20:51:42.401" v="2579" actId="571"/>
          <ac:spMkLst>
            <pc:docMk/>
            <pc:sldMk cId="1153790184" sldId="268"/>
            <ac:spMk id="91" creationId="{90ABE8E5-164D-45BF-BAB5-7C49A268457C}"/>
          </ac:spMkLst>
        </pc:spChg>
        <pc:cxnChg chg="add mod">
          <ac:chgData name="Jaime Pavlich-Mariscal" userId="7426784309601acb" providerId="LiveId" clId="{DE55CE85-D716-4431-8D03-EBC74169B861}" dt="2021-03-08T21:01:39.952" v="2550"/>
          <ac:cxnSpMkLst>
            <pc:docMk/>
            <pc:sldMk cId="1153790184" sldId="268"/>
            <ac:cxnSpMk id="4" creationId="{C2461435-BA70-4F6E-B01D-63D599448017}"/>
          </ac:cxnSpMkLst>
        </pc:cxnChg>
        <pc:cxnChg chg="add mod">
          <ac:chgData name="Jaime Pavlich-Mariscal" userId="7426784309601acb" providerId="LiveId" clId="{DE55CE85-D716-4431-8D03-EBC74169B861}" dt="2021-03-08T21:01:39.952" v="2550"/>
          <ac:cxnSpMkLst>
            <pc:docMk/>
            <pc:sldMk cId="1153790184" sldId="268"/>
            <ac:cxnSpMk id="6" creationId="{6AF1DBA8-C6BC-4DB3-825D-5DAD740308C8}"/>
          </ac:cxnSpMkLst>
        </pc:cxnChg>
        <pc:cxnChg chg="add mod">
          <ac:chgData name="Jaime Pavlich-Mariscal" userId="7426784309601acb" providerId="LiveId" clId="{DE55CE85-D716-4431-8D03-EBC74169B861}" dt="2021-03-08T21:01:55.803" v="2552" actId="571"/>
          <ac:cxnSpMkLst>
            <pc:docMk/>
            <pc:sldMk cId="1153790184" sldId="268"/>
            <ac:cxnSpMk id="11" creationId="{F7128462-319E-4AB3-8B07-95A36D58E9CD}"/>
          </ac:cxnSpMkLst>
        </pc:cxnChg>
        <pc:cxnChg chg="add mod">
          <ac:chgData name="Jaime Pavlich-Mariscal" userId="7426784309601acb" providerId="LiveId" clId="{DE55CE85-D716-4431-8D03-EBC74169B861}" dt="2021-03-08T21:01:55.803" v="2552" actId="571"/>
          <ac:cxnSpMkLst>
            <pc:docMk/>
            <pc:sldMk cId="1153790184" sldId="268"/>
            <ac:cxnSpMk id="13" creationId="{53533237-A6C9-4CA5-9462-916F2DD9A842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18" creationId="{31530949-3BD6-4D4B-B06E-7A999649AD0D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20" creationId="{5F7CA005-921D-4C97-A7A2-22016D65E6EC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25" creationId="{0D390969-03DF-448C-8602-C88891AB923C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27" creationId="{3F83DE93-7F37-4821-9A5F-A040981D911E}"/>
          </ac:cxnSpMkLst>
        </pc:cxnChg>
        <pc:cxnChg chg="add mod">
          <ac:chgData name="Jaime Pavlich-Mariscal" userId="7426784309601acb" providerId="LiveId" clId="{DE55CE85-D716-4431-8D03-EBC74169B861}" dt="2021-03-08T21:02:48.252" v="2560" actId="571"/>
          <ac:cxnSpMkLst>
            <pc:docMk/>
            <pc:sldMk cId="1153790184" sldId="268"/>
            <ac:cxnSpMk id="34" creationId="{D771C0C7-0252-400F-B576-D995E0874876}"/>
          </ac:cxnSpMkLst>
        </pc:cxnChg>
        <pc:cxnChg chg="add mod">
          <ac:chgData name="Jaime Pavlich-Mariscal" userId="7426784309601acb" providerId="LiveId" clId="{DE55CE85-D716-4431-8D03-EBC74169B861}" dt="2021-03-08T21:02:48.252" v="2560" actId="571"/>
          <ac:cxnSpMkLst>
            <pc:docMk/>
            <pc:sldMk cId="1153790184" sldId="268"/>
            <ac:cxnSpMk id="36" creationId="{3E23040F-0FC2-46D5-8EA8-B3F9717F87EB}"/>
          </ac:cxnSpMkLst>
        </pc:cxnChg>
        <pc:cxnChg chg="add mod">
          <ac:chgData name="Jaime Pavlich-Mariscal" userId="7426784309601acb" providerId="LiveId" clId="{DE55CE85-D716-4431-8D03-EBC74169B861}" dt="2021-03-08T21:02:48.252" v="2560" actId="571"/>
          <ac:cxnSpMkLst>
            <pc:docMk/>
            <pc:sldMk cId="1153790184" sldId="268"/>
            <ac:cxnSpMk id="41" creationId="{257C7F28-776D-482C-B9D1-877F1E3FA084}"/>
          </ac:cxnSpMkLst>
        </pc:cxnChg>
        <pc:cxnChg chg="add mod">
          <ac:chgData name="Jaime Pavlich-Mariscal" userId="7426784309601acb" providerId="LiveId" clId="{DE55CE85-D716-4431-8D03-EBC74169B861}" dt="2021-03-08T21:02:48.252" v="2560" actId="571"/>
          <ac:cxnSpMkLst>
            <pc:docMk/>
            <pc:sldMk cId="1153790184" sldId="268"/>
            <ac:cxnSpMk id="43" creationId="{B898D3F1-0CB3-4C9C-A4FD-BBB034DB919B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48" creationId="{02EE4030-B585-4F17-A9ED-F4FEF59DB469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50" creationId="{696E9D2D-E969-41F8-B08E-E4CB311C86AE}"/>
          </ac:cxnSpMkLst>
        </pc:cxnChg>
        <pc:cxnChg chg="add del mod">
          <ac:chgData name="Jaime Pavlich-Mariscal" userId="7426784309601acb" providerId="LiveId" clId="{DE55CE85-D716-4431-8D03-EBC74169B861}" dt="2021-03-08T21:03:27.941" v="2566" actId="478"/>
          <ac:cxnSpMkLst>
            <pc:docMk/>
            <pc:sldMk cId="1153790184" sldId="268"/>
            <ac:cxnSpMk id="55" creationId="{207CDAC9-E001-4922-897A-9A4C9690C2E3}"/>
          </ac:cxnSpMkLst>
        </pc:cxnChg>
        <pc:cxnChg chg="add del mod">
          <ac:chgData name="Jaime Pavlich-Mariscal" userId="7426784309601acb" providerId="LiveId" clId="{DE55CE85-D716-4431-8D03-EBC74169B861}" dt="2021-03-08T21:03:27.941" v="2566" actId="478"/>
          <ac:cxnSpMkLst>
            <pc:docMk/>
            <pc:sldMk cId="1153790184" sldId="268"/>
            <ac:cxnSpMk id="57" creationId="{784F0728-EAFC-4555-8843-F7C259D03233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71" creationId="{7E215FC6-7761-4F13-ACCD-95A114FCC5B4}"/>
          </ac:cxnSpMkLst>
        </pc:cxnChg>
        <pc:cxnChg chg="add mod">
          <ac:chgData name="Jaime Pavlich-Mariscal" userId="7426784309601acb" providerId="LiveId" clId="{DE55CE85-D716-4431-8D03-EBC74169B861}" dt="2021-03-08T20:51:14.333" v="2575" actId="1076"/>
          <ac:cxnSpMkLst>
            <pc:docMk/>
            <pc:sldMk cId="1153790184" sldId="268"/>
            <ac:cxnSpMk id="73" creationId="{6F65814E-7C82-4B42-BBCB-89EB71CD30D6}"/>
          </ac:cxnSpMkLst>
        </pc:cxnChg>
        <pc:cxnChg chg="add mod">
          <ac:chgData name="Jaime Pavlich-Mariscal" userId="7426784309601acb" providerId="LiveId" clId="{DE55CE85-D716-4431-8D03-EBC74169B861}" dt="2021-03-08T20:50:08.593" v="2569" actId="571"/>
          <ac:cxnSpMkLst>
            <pc:docMk/>
            <pc:sldMk cId="1153790184" sldId="268"/>
            <ac:cxnSpMk id="80" creationId="{31BC51D1-D549-4737-A3E7-234F5B929024}"/>
          </ac:cxnSpMkLst>
        </pc:cxnChg>
        <pc:cxnChg chg="add mod">
          <ac:chgData name="Jaime Pavlich-Mariscal" userId="7426784309601acb" providerId="LiveId" clId="{DE55CE85-D716-4431-8D03-EBC74169B861}" dt="2021-03-08T20:50:08.593" v="2569" actId="571"/>
          <ac:cxnSpMkLst>
            <pc:docMk/>
            <pc:sldMk cId="1153790184" sldId="268"/>
            <ac:cxnSpMk id="82" creationId="{950F6543-C2EF-40EF-ADB2-7313FA7DF93C}"/>
          </ac:cxnSpMkLst>
        </pc:cxnChg>
        <pc:cxnChg chg="add mod">
          <ac:chgData name="Jaime Pavlich-Mariscal" userId="7426784309601acb" providerId="LiveId" clId="{DE55CE85-D716-4431-8D03-EBC74169B861}" dt="2021-03-08T20:50:54.937" v="2573" actId="14100"/>
          <ac:cxnSpMkLst>
            <pc:docMk/>
            <pc:sldMk cId="1153790184" sldId="268"/>
            <ac:cxnSpMk id="88" creationId="{7827D5AA-3058-4741-873C-113948AE3355}"/>
          </ac:cxnSpMkLst>
        </pc:cxnChg>
        <pc:cxnChg chg="add mod">
          <ac:chgData name="Jaime Pavlich-Mariscal" userId="7426784309601acb" providerId="LiveId" clId="{DE55CE85-D716-4431-8D03-EBC74169B861}" dt="2021-03-08T20:51:20.896" v="2576" actId="1076"/>
          <ac:cxnSpMkLst>
            <pc:docMk/>
            <pc:sldMk cId="1153790184" sldId="268"/>
            <ac:cxnSpMk id="89" creationId="{62E7D4A5-26D8-47C4-B1B9-171258E1E50F}"/>
          </ac:cxnSpMkLst>
        </pc:cxnChg>
      </pc:sldChg>
      <pc:sldChg chg="addSp modSp new mod modClrScheme chgLayout">
        <pc:chgData name="Jaime Pavlich-Mariscal" userId="7426784309601acb" providerId="LiveId" clId="{DE55CE85-D716-4431-8D03-EBC74169B861}" dt="2021-03-08T21:00:39.940" v="2705" actId="122"/>
        <pc:sldMkLst>
          <pc:docMk/>
          <pc:sldMk cId="1141193907" sldId="269"/>
        </pc:sldMkLst>
        <pc:spChg chg="mod ord">
          <ac:chgData name="Jaime Pavlich-Mariscal" userId="7426784309601acb" providerId="LiveId" clId="{DE55CE85-D716-4431-8D03-EBC74169B861}" dt="2021-03-08T20:56:01.486" v="2598" actId="700"/>
          <ac:spMkLst>
            <pc:docMk/>
            <pc:sldMk cId="1141193907" sldId="269"/>
            <ac:spMk id="2" creationId="{975AC9C9-723D-491C-8182-30184FAC2F94}"/>
          </ac:spMkLst>
        </pc:spChg>
        <pc:spChg chg="add mod ord">
          <ac:chgData name="Jaime Pavlich-Mariscal" userId="7426784309601acb" providerId="LiveId" clId="{DE55CE85-D716-4431-8D03-EBC74169B861}" dt="2021-03-08T20:56:25.778" v="2649" actId="27636"/>
          <ac:spMkLst>
            <pc:docMk/>
            <pc:sldMk cId="1141193907" sldId="269"/>
            <ac:spMk id="3" creationId="{1B6E40F6-129C-4F48-868C-38F6BD153D88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4" creationId="{3C5065A1-7F1B-4D59-83E5-2539DFF14581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6" creationId="{E05A3782-735A-4595-9DF9-C39681F8C7CA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8" creationId="{23CC7E83-98EA-4E44-9D6E-50CE822004F1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9" creationId="{79D7A3C5-7203-4133-BFC9-A8F42CE94320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10" creationId="{EDC1A3F8-0AA9-4174-AB77-BD21F943F3AB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11" creationId="{7F1D13A0-4715-4A68-BB22-BD37DA9D0958}"/>
          </ac:spMkLst>
        </pc:spChg>
        <pc:spChg chg="add mod">
          <ac:chgData name="Jaime Pavlich-Mariscal" userId="7426784309601acb" providerId="LiveId" clId="{DE55CE85-D716-4431-8D03-EBC74169B861}" dt="2021-03-08T20:59:56.474" v="2694" actId="1076"/>
          <ac:spMkLst>
            <pc:docMk/>
            <pc:sldMk cId="1141193907" sldId="269"/>
            <ac:spMk id="12" creationId="{A7917E4B-2D7E-495E-BD22-6E297044CEEF}"/>
          </ac:spMkLst>
        </pc:spChg>
        <pc:spChg chg="add mod">
          <ac:chgData name="Jaime Pavlich-Mariscal" userId="7426784309601acb" providerId="LiveId" clId="{DE55CE85-D716-4431-8D03-EBC74169B861}" dt="2021-03-08T21:00:21.388" v="2700" actId="1076"/>
          <ac:spMkLst>
            <pc:docMk/>
            <pc:sldMk cId="1141193907" sldId="269"/>
            <ac:spMk id="14" creationId="{99182606-2927-4715-BA2A-A02E144D9FBB}"/>
          </ac:spMkLst>
        </pc:spChg>
        <pc:spChg chg="add mod">
          <ac:chgData name="Jaime Pavlich-Mariscal" userId="7426784309601acb" providerId="LiveId" clId="{DE55CE85-D716-4431-8D03-EBC74169B861}" dt="2021-03-08T21:00:39.940" v="2705" actId="122"/>
          <ac:spMkLst>
            <pc:docMk/>
            <pc:sldMk cId="1141193907" sldId="269"/>
            <ac:spMk id="15" creationId="{ED519AD0-2F8B-49AE-A4FC-B399EF2B6272}"/>
          </ac:spMkLst>
        </pc:spChg>
        <pc:cxnChg chg="add mod">
          <ac:chgData name="Jaime Pavlich-Mariscal" userId="7426784309601acb" providerId="LiveId" clId="{DE55CE85-D716-4431-8D03-EBC74169B861}" dt="2021-03-08T20:59:56.474" v="2694" actId="1076"/>
          <ac:cxnSpMkLst>
            <pc:docMk/>
            <pc:sldMk cId="1141193907" sldId="269"/>
            <ac:cxnSpMk id="5" creationId="{0D6CC202-E0CE-438B-9893-B75EC9504FE4}"/>
          </ac:cxnSpMkLst>
        </pc:cxnChg>
        <pc:cxnChg chg="add mod">
          <ac:chgData name="Jaime Pavlich-Mariscal" userId="7426784309601acb" providerId="LiveId" clId="{DE55CE85-D716-4431-8D03-EBC74169B861}" dt="2021-03-08T20:59:56.474" v="2694" actId="1076"/>
          <ac:cxnSpMkLst>
            <pc:docMk/>
            <pc:sldMk cId="1141193907" sldId="269"/>
            <ac:cxnSpMk id="7" creationId="{718D4811-CE70-4CE5-BDB5-1F2F1246CE8E}"/>
          </ac:cxnSpMkLst>
        </pc:cxnChg>
      </pc:sldChg>
      <pc:sldChg chg="new del">
        <pc:chgData name="Jaime Pavlich-Mariscal" userId="7426784309601acb" providerId="LiveId" clId="{DE55CE85-D716-4431-8D03-EBC74169B861}" dt="2021-03-08T21:01:10.151" v="2706" actId="47"/>
        <pc:sldMkLst>
          <pc:docMk/>
          <pc:sldMk cId="499578785" sldId="270"/>
        </pc:sldMkLst>
      </pc:sldChg>
      <pc:sldChg chg="addSp delSp modSp new mod modClrScheme chgLayout">
        <pc:chgData name="Jaime Pavlich-Mariscal" userId="7426784309601acb" providerId="LiveId" clId="{DE55CE85-D716-4431-8D03-EBC74169B861}" dt="2021-03-08T22:01:03.604" v="3131" actId="20577"/>
        <pc:sldMkLst>
          <pc:docMk/>
          <pc:sldMk cId="607841646" sldId="270"/>
        </pc:sldMkLst>
        <pc:spChg chg="mod ord">
          <ac:chgData name="Jaime Pavlich-Mariscal" userId="7426784309601acb" providerId="LiveId" clId="{DE55CE85-D716-4431-8D03-EBC74169B861}" dt="2021-03-08T21:47:53.264" v="2732" actId="700"/>
          <ac:spMkLst>
            <pc:docMk/>
            <pc:sldMk cId="607841646" sldId="270"/>
            <ac:spMk id="2" creationId="{B7C2BDFE-EC68-4B64-BD01-0BBF588FF947}"/>
          </ac:spMkLst>
        </pc:spChg>
        <pc:spChg chg="add mod ord">
          <ac:chgData name="Jaime Pavlich-Mariscal" userId="7426784309601acb" providerId="LiveId" clId="{DE55CE85-D716-4431-8D03-EBC74169B861}" dt="2021-03-08T22:01:03.604" v="3131" actId="20577"/>
          <ac:spMkLst>
            <pc:docMk/>
            <pc:sldMk cId="607841646" sldId="270"/>
            <ac:spMk id="3" creationId="{E0EEB847-38C8-481E-A350-5747A4FCD95D}"/>
          </ac:spMkLst>
        </pc:spChg>
        <pc:picChg chg="add del mod">
          <ac:chgData name="Jaime Pavlich-Mariscal" userId="7426784309601acb" providerId="LiveId" clId="{DE55CE85-D716-4431-8D03-EBC74169B861}" dt="2021-03-08T21:58:18.956" v="3003" actId="22"/>
          <ac:picMkLst>
            <pc:docMk/>
            <pc:sldMk cId="607841646" sldId="270"/>
            <ac:picMk id="5" creationId="{0B0AE478-38F4-4A47-85C4-EBD80AA87A37}"/>
          </ac:picMkLst>
        </pc:picChg>
      </pc:sldChg>
      <pc:sldChg chg="addSp delSp modSp new mod modClrScheme chgLayout">
        <pc:chgData name="Jaime Pavlich-Mariscal" userId="7426784309601acb" providerId="LiveId" clId="{DE55CE85-D716-4431-8D03-EBC74169B861}" dt="2021-03-09T15:51:38.529" v="4401" actId="207"/>
        <pc:sldMkLst>
          <pc:docMk/>
          <pc:sldMk cId="636236274" sldId="271"/>
        </pc:sldMkLst>
        <pc:spChg chg="mod ord">
          <ac:chgData name="Jaime Pavlich-Mariscal" userId="7426784309601acb" providerId="LiveId" clId="{DE55CE85-D716-4431-8D03-EBC74169B861}" dt="2021-03-08T22:00:20.494" v="3218" actId="27636"/>
          <ac:spMkLst>
            <pc:docMk/>
            <pc:sldMk cId="636236274" sldId="271"/>
            <ac:spMk id="2" creationId="{175B8816-2818-4F91-A2CC-1DF6B133E04D}"/>
          </ac:spMkLst>
        </pc:spChg>
        <pc:spChg chg="del">
          <ac:chgData name="Jaime Pavlich-Mariscal" userId="7426784309601acb" providerId="LiveId" clId="{DE55CE85-D716-4431-8D03-EBC74169B861}" dt="2021-03-08T21:53:17.338" v="3165" actId="700"/>
          <ac:spMkLst>
            <pc:docMk/>
            <pc:sldMk cId="636236274" sldId="271"/>
            <ac:spMk id="3" creationId="{C66E1112-A44A-4B58-9928-58140C7AF4F0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4" creationId="{0D6A32AC-04C6-4D71-83B2-2D899C3F8ED2}"/>
          </ac:spMkLst>
        </pc:spChg>
        <pc:spChg chg="add mod">
          <ac:chgData name="Jaime Pavlich-Mariscal" userId="7426784309601acb" providerId="LiveId" clId="{DE55CE85-D716-4431-8D03-EBC74169B861}" dt="2021-03-09T15:51:34.371" v="4400" actId="207"/>
          <ac:spMkLst>
            <pc:docMk/>
            <pc:sldMk cId="636236274" sldId="271"/>
            <ac:spMk id="6" creationId="{2A718665-658B-45D6-9136-D52EFF08EC6F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8" creationId="{547A1D54-131E-4638-9B24-F17456F5B87C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2" creationId="{449FB4D9-6F17-49C1-83D2-45576015FFA7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3" creationId="{56479FE0-9D48-4CA6-BB63-719DB81E254C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5" creationId="{2D95C489-D46F-465C-A89B-12B6DD0523F5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7" creationId="{644DD797-0B23-449B-966B-CA60E7CC21FB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8" creationId="{83CCA658-0CB5-4B8A-A86F-B1A450FEB5AC}"/>
          </ac:spMkLst>
        </pc:spChg>
        <pc:spChg chg="add mod">
          <ac:chgData name="Jaime Pavlich-Mariscal" userId="7426784309601acb" providerId="LiveId" clId="{DE55CE85-D716-4431-8D03-EBC74169B861}" dt="2021-03-08T21:56:42.766" v="3181" actId="1076"/>
          <ac:spMkLst>
            <pc:docMk/>
            <pc:sldMk cId="636236274" sldId="271"/>
            <ac:spMk id="19" creationId="{97D3EDD8-7898-4F77-8E17-E57F900F7B87}"/>
          </ac:spMkLst>
        </pc:spChg>
        <pc:spChg chg="add mod">
          <ac:chgData name="Jaime Pavlich-Mariscal" userId="7426784309601acb" providerId="LiveId" clId="{DE55CE85-D716-4431-8D03-EBC74169B861}" dt="2021-03-08T21:56:57.984" v="3182" actId="571"/>
          <ac:spMkLst>
            <pc:docMk/>
            <pc:sldMk cId="636236274" sldId="271"/>
            <ac:spMk id="22" creationId="{7C0E0B88-BCD1-4AA1-8A77-E3EE493379AF}"/>
          </ac:spMkLst>
        </pc:spChg>
        <pc:spChg chg="add mod">
          <ac:chgData name="Jaime Pavlich-Mariscal" userId="7426784309601acb" providerId="LiveId" clId="{DE55CE85-D716-4431-8D03-EBC74169B861}" dt="2021-03-08T21:56:57.984" v="3182" actId="571"/>
          <ac:spMkLst>
            <pc:docMk/>
            <pc:sldMk cId="636236274" sldId="271"/>
            <ac:spMk id="24" creationId="{BD609E52-6853-49CF-B036-4B96BD643E21}"/>
          </ac:spMkLst>
        </pc:spChg>
        <pc:spChg chg="add mod">
          <ac:chgData name="Jaime Pavlich-Mariscal" userId="7426784309601acb" providerId="LiveId" clId="{DE55CE85-D716-4431-8D03-EBC74169B861}" dt="2021-03-08T21:56:57.984" v="3182" actId="571"/>
          <ac:spMkLst>
            <pc:docMk/>
            <pc:sldMk cId="636236274" sldId="271"/>
            <ac:spMk id="26" creationId="{0B025E3D-D448-4250-A001-CFAFC993CE0C}"/>
          </ac:spMkLst>
        </pc:spChg>
        <pc:spChg chg="add mod">
          <ac:chgData name="Jaime Pavlich-Mariscal" userId="7426784309601acb" providerId="LiveId" clId="{DE55CE85-D716-4431-8D03-EBC74169B861}" dt="2021-03-08T21:56:57.984" v="3182" actId="571"/>
          <ac:spMkLst>
            <pc:docMk/>
            <pc:sldMk cId="636236274" sldId="271"/>
            <ac:spMk id="27" creationId="{58DBFE5F-8873-442D-A43A-390DAA8BE3EC}"/>
          </ac:spMkLst>
        </pc:spChg>
        <pc:spChg chg="add mod">
          <ac:chgData name="Jaime Pavlich-Mariscal" userId="7426784309601acb" providerId="LiveId" clId="{DE55CE85-D716-4431-8D03-EBC74169B861}" dt="2021-03-08T21:57:14.609" v="3185" actId="571"/>
          <ac:spMkLst>
            <pc:docMk/>
            <pc:sldMk cId="636236274" sldId="271"/>
            <ac:spMk id="28" creationId="{2449933C-1EC1-4C5B-8591-9A50A3FB6734}"/>
          </ac:spMkLst>
        </pc:spChg>
        <pc:spChg chg="add mod">
          <ac:chgData name="Jaime Pavlich-Mariscal" userId="7426784309601acb" providerId="LiveId" clId="{DE55CE85-D716-4431-8D03-EBC74169B861}" dt="2021-03-08T21:57:25.216" v="3186" actId="571"/>
          <ac:spMkLst>
            <pc:docMk/>
            <pc:sldMk cId="636236274" sldId="271"/>
            <ac:spMk id="29" creationId="{E5912B6C-A967-4F6C-AFA3-FB151ECCC271}"/>
          </ac:spMkLst>
        </pc:spChg>
        <pc:spChg chg="add mod">
          <ac:chgData name="Jaime Pavlich-Mariscal" userId="7426784309601acb" providerId="LiveId" clId="{DE55CE85-D716-4431-8D03-EBC74169B861}" dt="2021-03-08T21:57:25.216" v="3186" actId="571"/>
          <ac:spMkLst>
            <pc:docMk/>
            <pc:sldMk cId="636236274" sldId="271"/>
            <ac:spMk id="31" creationId="{CD2A74BD-C5AC-44DA-A6F1-D2441938150D}"/>
          </ac:spMkLst>
        </pc:spChg>
        <pc:spChg chg="add mod">
          <ac:chgData name="Jaime Pavlich-Mariscal" userId="7426784309601acb" providerId="LiveId" clId="{DE55CE85-D716-4431-8D03-EBC74169B861}" dt="2021-03-08T21:57:25.216" v="3186" actId="571"/>
          <ac:spMkLst>
            <pc:docMk/>
            <pc:sldMk cId="636236274" sldId="271"/>
            <ac:spMk id="33" creationId="{018752C8-FFD8-4A13-A3B7-4575DE5E755B}"/>
          </ac:spMkLst>
        </pc:spChg>
        <pc:spChg chg="add mod">
          <ac:chgData name="Jaime Pavlich-Mariscal" userId="7426784309601acb" providerId="LiveId" clId="{DE55CE85-D716-4431-8D03-EBC74169B861}" dt="2021-03-08T21:57:25.216" v="3186" actId="571"/>
          <ac:spMkLst>
            <pc:docMk/>
            <pc:sldMk cId="636236274" sldId="271"/>
            <ac:spMk id="34" creationId="{7666E1A7-03B0-4BAA-BFA4-450326C9A9DD}"/>
          </ac:spMkLst>
        </pc:spChg>
        <pc:spChg chg="add mod">
          <ac:chgData name="Jaime Pavlich-Mariscal" userId="7426784309601acb" providerId="LiveId" clId="{DE55CE85-D716-4431-8D03-EBC74169B861}" dt="2021-03-08T21:57:25.216" v="3186" actId="571"/>
          <ac:spMkLst>
            <pc:docMk/>
            <pc:sldMk cId="636236274" sldId="271"/>
            <ac:spMk id="35" creationId="{497ABFFA-F452-4C49-B62E-F10742A17477}"/>
          </ac:spMkLst>
        </pc:spChg>
        <pc:spChg chg="add mod">
          <ac:chgData name="Jaime Pavlich-Mariscal" userId="7426784309601acb" providerId="LiveId" clId="{DE55CE85-D716-4431-8D03-EBC74169B861}" dt="2021-03-08T21:59:44.716" v="3207" actId="1076"/>
          <ac:spMkLst>
            <pc:docMk/>
            <pc:sldMk cId="636236274" sldId="271"/>
            <ac:spMk id="36" creationId="{52077E14-F669-4EB0-BFA1-3840BFC9682E}"/>
          </ac:spMkLst>
        </pc:spChg>
        <pc:spChg chg="add mod">
          <ac:chgData name="Jaime Pavlich-Mariscal" userId="7426784309601acb" providerId="LiveId" clId="{DE55CE85-D716-4431-8D03-EBC74169B861}" dt="2021-03-09T15:51:38.529" v="4401" actId="207"/>
          <ac:spMkLst>
            <pc:docMk/>
            <pc:sldMk cId="636236274" sldId="271"/>
            <ac:spMk id="38" creationId="{2829AC67-7483-409F-8AB0-285AAD64C95B}"/>
          </ac:spMkLst>
        </pc:spChg>
        <pc:spChg chg="add mod">
          <ac:chgData name="Jaime Pavlich-Mariscal" userId="7426784309601acb" providerId="LiveId" clId="{DE55CE85-D716-4431-8D03-EBC74169B861}" dt="2021-03-08T21:59:44.716" v="3207" actId="1076"/>
          <ac:spMkLst>
            <pc:docMk/>
            <pc:sldMk cId="636236274" sldId="271"/>
            <ac:spMk id="40" creationId="{63B7647D-BCFD-4951-899E-9E25844EA7DE}"/>
          </ac:spMkLst>
        </pc:spChg>
        <pc:spChg chg="add mod">
          <ac:chgData name="Jaime Pavlich-Mariscal" userId="7426784309601acb" providerId="LiveId" clId="{DE55CE85-D716-4431-8D03-EBC74169B861}" dt="2021-03-08T21:59:44.716" v="3207" actId="1076"/>
          <ac:spMkLst>
            <pc:docMk/>
            <pc:sldMk cId="636236274" sldId="271"/>
            <ac:spMk id="41" creationId="{289F7389-132C-44E8-80D6-FEC5DA4AA26E}"/>
          </ac:spMkLst>
        </pc:spChg>
        <pc:spChg chg="add mod">
          <ac:chgData name="Jaime Pavlich-Mariscal" userId="7426784309601acb" providerId="LiveId" clId="{DE55CE85-D716-4431-8D03-EBC74169B861}" dt="2021-03-08T21:59:44.716" v="3207" actId="1076"/>
          <ac:spMkLst>
            <pc:docMk/>
            <pc:sldMk cId="636236274" sldId="271"/>
            <ac:spMk id="42" creationId="{3DD11C95-710B-4932-9D0E-BFB860D8CFB3}"/>
          </ac:spMkLst>
        </pc:spChg>
        <pc:spChg chg="add del mod">
          <ac:chgData name="Jaime Pavlich-Mariscal" userId="7426784309601acb" providerId="LiveId" clId="{DE55CE85-D716-4431-8D03-EBC74169B861}" dt="2021-03-08T22:00:46.357" v="3222" actId="478"/>
          <ac:spMkLst>
            <pc:docMk/>
            <pc:sldMk cId="636236274" sldId="271"/>
            <ac:spMk id="43" creationId="{3483FB87-6C05-48DD-B994-F0293D852DDB}"/>
          </ac:spMkLst>
        </pc:spChg>
        <pc:spChg chg="add mod">
          <ac:chgData name="Jaime Pavlich-Mariscal" userId="7426784309601acb" providerId="LiveId" clId="{DE55CE85-D716-4431-8D03-EBC74169B861}" dt="2021-03-08T22:00:07.057" v="3212" actId="1076"/>
          <ac:spMkLst>
            <pc:docMk/>
            <pc:sldMk cId="636236274" sldId="271"/>
            <ac:spMk id="46" creationId="{2530F213-E688-4EBB-AC8B-C81CA516393A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0" creationId="{C5C60147-903F-48A0-91A4-4072FCBDAAAC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1" creationId="{C876B5AB-A98D-4CD5-87CE-F7A5E82BCC6A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3" creationId="{2ED6FFF8-D286-4C5B-9886-178F2470FE2B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4" creationId="{6AA5578A-6361-4081-9F47-409C28D3C004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5" creationId="{25D608BB-1408-4CD6-A5E2-D548A02CFFCA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6" creationId="{9098CE14-A122-4661-9A08-F79DAB83358E}"/>
          </ac:spMkLst>
        </pc:spChg>
        <pc:spChg chg="add mod">
          <ac:chgData name="Jaime Pavlich-Mariscal" userId="7426784309601acb" providerId="LiveId" clId="{DE55CE85-D716-4431-8D03-EBC74169B861}" dt="2021-03-08T21:59:44.458" v="3206" actId="571"/>
          <ac:spMkLst>
            <pc:docMk/>
            <pc:sldMk cId="636236274" sldId="271"/>
            <ac:spMk id="59" creationId="{BC3DA742-F3CE-4CCB-BDFC-458EDC82C7D7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0" creationId="{B3C7993F-9F04-40A3-AD71-EC6AAEEB43EC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1" creationId="{16A9EF0B-3395-4898-9A02-B335A6EDFE70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3" creationId="{8AA59FEB-C580-404A-BF70-82F37CD78B58}"/>
          </ac:spMkLst>
        </pc:spChg>
        <pc:spChg chg="add del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4" creationId="{B232A5FC-5937-42D1-9241-2B9CDCF70825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5" creationId="{49D2716B-BD05-4B6A-85AB-50952A27494C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6" creationId="{A5A29F4E-B391-4181-8E25-879E622FB7D2}"/>
          </ac:spMkLst>
        </pc:spChg>
        <pc:spChg chg="add mod">
          <ac:chgData name="Jaime Pavlich-Mariscal" userId="7426784309601acb" providerId="LiveId" clId="{DE55CE85-D716-4431-8D03-EBC74169B861}" dt="2021-03-08T21:59:44.201" v="3205" actId="571"/>
          <ac:spMkLst>
            <pc:docMk/>
            <pc:sldMk cId="636236274" sldId="271"/>
            <ac:spMk id="69" creationId="{41BADFB4-9798-4073-B31B-2E79E2AEBF25}"/>
          </ac:spMkLst>
        </pc:spChg>
        <pc:spChg chg="add mod">
          <ac:chgData name="Jaime Pavlich-Mariscal" userId="7426784309601acb" providerId="LiveId" clId="{DE55CE85-D716-4431-8D03-EBC74169B861}" dt="2021-03-08T22:00:30.341" v="3219" actId="571"/>
          <ac:spMkLst>
            <pc:docMk/>
            <pc:sldMk cId="636236274" sldId="271"/>
            <ac:spMk id="73" creationId="{819AE1DC-81CB-4B3F-99F2-E1C7F0C7E4A6}"/>
          </ac:spMkLst>
        </pc:spChg>
        <pc:spChg chg="add mod">
          <ac:chgData name="Jaime Pavlich-Mariscal" userId="7426784309601acb" providerId="LiveId" clId="{DE55CE85-D716-4431-8D03-EBC74169B861}" dt="2021-03-08T22:00:30.341" v="3219" actId="571"/>
          <ac:spMkLst>
            <pc:docMk/>
            <pc:sldMk cId="636236274" sldId="271"/>
            <ac:spMk id="74" creationId="{E7A09FA4-A18B-426B-9C1F-79FD878E5640}"/>
          </ac:spMkLst>
        </pc:spChg>
        <pc:spChg chg="add mod">
          <ac:chgData name="Jaime Pavlich-Mariscal" userId="7426784309601acb" providerId="LiveId" clId="{DE55CE85-D716-4431-8D03-EBC74169B861}" dt="2021-03-08T22:00:30.341" v="3219" actId="571"/>
          <ac:spMkLst>
            <pc:docMk/>
            <pc:sldMk cId="636236274" sldId="271"/>
            <ac:spMk id="76" creationId="{61C48DEB-FEED-48F6-A75E-BD5B93E6DE81}"/>
          </ac:spMkLst>
        </pc:spChg>
        <pc:spChg chg="add mod">
          <ac:chgData name="Jaime Pavlich-Mariscal" userId="7426784309601acb" providerId="LiveId" clId="{DE55CE85-D716-4431-8D03-EBC74169B861}" dt="2021-03-08T22:00:55.434" v="3224" actId="1076"/>
          <ac:spMkLst>
            <pc:docMk/>
            <pc:sldMk cId="636236274" sldId="271"/>
            <ac:spMk id="77" creationId="{F54F9009-B450-4A21-9C3B-0E33E4C3F4F5}"/>
          </ac:spMkLst>
        </pc:spChg>
        <pc:spChg chg="add mod">
          <ac:chgData name="Jaime Pavlich-Mariscal" userId="7426784309601acb" providerId="LiveId" clId="{DE55CE85-D716-4431-8D03-EBC74169B861}" dt="2021-03-08T22:00:30.341" v="3219" actId="571"/>
          <ac:spMkLst>
            <pc:docMk/>
            <pc:sldMk cId="636236274" sldId="271"/>
            <ac:spMk id="78" creationId="{7539E0B0-8058-4EBD-B0BE-0675F8882E75}"/>
          </ac:spMkLst>
        </pc:spChg>
        <pc:spChg chg="add del mod">
          <ac:chgData name="Jaime Pavlich-Mariscal" userId="7426784309601acb" providerId="LiveId" clId="{DE55CE85-D716-4431-8D03-EBC74169B861}" dt="2021-03-08T22:00:49.687" v="3223" actId="478"/>
          <ac:spMkLst>
            <pc:docMk/>
            <pc:sldMk cId="636236274" sldId="271"/>
            <ac:spMk id="79" creationId="{A691F646-2938-45F0-92A3-F02274D56467}"/>
          </ac:spMkLst>
        </pc:spChg>
        <pc:spChg chg="add mod">
          <ac:chgData name="Jaime Pavlich-Mariscal" userId="7426784309601acb" providerId="LiveId" clId="{DE55CE85-D716-4431-8D03-EBC74169B861}" dt="2021-03-08T22:00:30.341" v="3219" actId="571"/>
          <ac:spMkLst>
            <pc:docMk/>
            <pc:sldMk cId="636236274" sldId="271"/>
            <ac:spMk id="82" creationId="{53C8981B-4A38-4393-993D-16D7BD524B16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3" creationId="{D21736A9-B612-4044-971E-A89DC478F158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4" creationId="{60A3A6D4-E9F1-4103-ADF6-8B64D1CE14FE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6" creationId="{5B22C295-A92C-436E-AADD-5E680EB13483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7" creationId="{579FF6F8-E51B-44B2-9AAD-AE431958CB0A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8" creationId="{D72387BF-E3B7-4EB2-A8E3-104D548C8715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89" creationId="{BE440E92-1A62-4651-9F0E-352D0BC73B20}"/>
          </ac:spMkLst>
        </pc:spChg>
        <pc:spChg chg="add mod">
          <ac:chgData name="Jaime Pavlich-Mariscal" userId="7426784309601acb" providerId="LiveId" clId="{DE55CE85-D716-4431-8D03-EBC74169B861}" dt="2021-03-08T22:00:34.469" v="3220" actId="571"/>
          <ac:spMkLst>
            <pc:docMk/>
            <pc:sldMk cId="636236274" sldId="271"/>
            <ac:spMk id="92" creationId="{F3B855E1-3555-4BD1-8DBC-8ECA91B0D67D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3" creationId="{AF44F99D-6E96-4D5E-9D00-76644B20A655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4" creationId="{32DD34F6-DEE1-4177-A689-23CADB38931C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6" creationId="{7FC878FB-83D5-4209-A23D-57984A8AF5B9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7" creationId="{E03CE30C-AD53-4405-81BE-FC0D87D60B91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8" creationId="{8EC92196-B492-4896-A83A-B181F33DB962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99" creationId="{DC506593-8A0E-4528-9B4D-FD91DD75B2F0}"/>
          </ac:spMkLst>
        </pc:spChg>
        <pc:spChg chg="add mod">
          <ac:chgData name="Jaime Pavlich-Mariscal" userId="7426784309601acb" providerId="LiveId" clId="{DE55CE85-D716-4431-8D03-EBC74169B861}" dt="2021-03-08T22:00:38.242" v="3221" actId="571"/>
          <ac:spMkLst>
            <pc:docMk/>
            <pc:sldMk cId="636236274" sldId="271"/>
            <ac:spMk id="102" creationId="{9E97C4BB-6ABE-4A84-9D70-2188404C6F58}"/>
          </ac:spMkLst>
        </pc:spChg>
        <pc:cxnChg chg="add mod">
          <ac:chgData name="Jaime Pavlich-Mariscal" userId="7426784309601acb" providerId="LiveId" clId="{DE55CE85-D716-4431-8D03-EBC74169B861}" dt="2021-03-08T21:56:42.766" v="3181" actId="1076"/>
          <ac:cxnSpMkLst>
            <pc:docMk/>
            <pc:sldMk cId="636236274" sldId="271"/>
            <ac:cxnSpMk id="5" creationId="{2709AD83-054E-447A-B550-4F9CFA6C057F}"/>
          </ac:cxnSpMkLst>
        </pc:cxnChg>
        <pc:cxnChg chg="add mod">
          <ac:chgData name="Jaime Pavlich-Mariscal" userId="7426784309601acb" providerId="LiveId" clId="{DE55CE85-D716-4431-8D03-EBC74169B861}" dt="2021-03-08T21:56:42.766" v="3181" actId="1076"/>
          <ac:cxnSpMkLst>
            <pc:docMk/>
            <pc:sldMk cId="636236274" sldId="271"/>
            <ac:cxnSpMk id="7" creationId="{E80E5CF6-E20B-4289-9B9F-49D3AC89B347}"/>
          </ac:cxnSpMkLst>
        </pc:cxnChg>
        <pc:cxnChg chg="add mod">
          <ac:chgData name="Jaime Pavlich-Mariscal" userId="7426784309601acb" providerId="LiveId" clId="{DE55CE85-D716-4431-8D03-EBC74169B861}" dt="2021-03-08T21:56:42.766" v="3181" actId="1076"/>
          <ac:cxnSpMkLst>
            <pc:docMk/>
            <pc:sldMk cId="636236274" sldId="271"/>
            <ac:cxnSpMk id="14" creationId="{7AD69FFF-82C1-4741-8DD8-6826776B0615}"/>
          </ac:cxnSpMkLst>
        </pc:cxnChg>
        <pc:cxnChg chg="add mod">
          <ac:chgData name="Jaime Pavlich-Mariscal" userId="7426784309601acb" providerId="LiveId" clId="{DE55CE85-D716-4431-8D03-EBC74169B861}" dt="2021-03-08T21:56:42.766" v="3181" actId="1076"/>
          <ac:cxnSpMkLst>
            <pc:docMk/>
            <pc:sldMk cId="636236274" sldId="271"/>
            <ac:cxnSpMk id="16" creationId="{8B2519A6-DD36-4C1D-9490-93BBE30A5602}"/>
          </ac:cxnSpMkLst>
        </pc:cxnChg>
        <pc:cxnChg chg="add mod">
          <ac:chgData name="Jaime Pavlich-Mariscal" userId="7426784309601acb" providerId="LiveId" clId="{DE55CE85-D716-4431-8D03-EBC74169B861}" dt="2021-03-08T21:56:23.097" v="3180"/>
          <ac:cxnSpMkLst>
            <pc:docMk/>
            <pc:sldMk cId="636236274" sldId="271"/>
            <ac:cxnSpMk id="20" creationId="{E3BC2E59-94F1-4E93-8D87-169E8FB714CB}"/>
          </ac:cxnSpMkLst>
        </pc:cxnChg>
        <pc:cxnChg chg="add mod">
          <ac:chgData name="Jaime Pavlich-Mariscal" userId="7426784309601acb" providerId="LiveId" clId="{DE55CE85-D716-4431-8D03-EBC74169B861}" dt="2021-03-08T21:56:23.097" v="3180"/>
          <ac:cxnSpMkLst>
            <pc:docMk/>
            <pc:sldMk cId="636236274" sldId="271"/>
            <ac:cxnSpMk id="21" creationId="{515E4B6D-3A66-4DA7-99DC-48D234CCDE9D}"/>
          </ac:cxnSpMkLst>
        </pc:cxnChg>
        <pc:cxnChg chg="add mod">
          <ac:chgData name="Jaime Pavlich-Mariscal" userId="7426784309601acb" providerId="LiveId" clId="{DE55CE85-D716-4431-8D03-EBC74169B861}" dt="2021-03-08T21:56:57.984" v="3182" actId="571"/>
          <ac:cxnSpMkLst>
            <pc:docMk/>
            <pc:sldMk cId="636236274" sldId="271"/>
            <ac:cxnSpMk id="23" creationId="{8FC89C7F-A10A-41A2-AA8E-BD2A5D92CB24}"/>
          </ac:cxnSpMkLst>
        </pc:cxnChg>
        <pc:cxnChg chg="add mod">
          <ac:chgData name="Jaime Pavlich-Mariscal" userId="7426784309601acb" providerId="LiveId" clId="{DE55CE85-D716-4431-8D03-EBC74169B861}" dt="2021-03-08T21:56:57.984" v="3182" actId="571"/>
          <ac:cxnSpMkLst>
            <pc:docMk/>
            <pc:sldMk cId="636236274" sldId="271"/>
            <ac:cxnSpMk id="25" creationId="{539A9ED7-5521-4EC2-862A-02200D7692F5}"/>
          </ac:cxnSpMkLst>
        </pc:cxnChg>
        <pc:cxnChg chg="add mod">
          <ac:chgData name="Jaime Pavlich-Mariscal" userId="7426784309601acb" providerId="LiveId" clId="{DE55CE85-D716-4431-8D03-EBC74169B861}" dt="2021-03-08T21:57:25.216" v="3186" actId="571"/>
          <ac:cxnSpMkLst>
            <pc:docMk/>
            <pc:sldMk cId="636236274" sldId="271"/>
            <ac:cxnSpMk id="30" creationId="{0617196D-41C6-4469-9E14-7F424FFFA764}"/>
          </ac:cxnSpMkLst>
        </pc:cxnChg>
        <pc:cxnChg chg="add mod">
          <ac:chgData name="Jaime Pavlich-Mariscal" userId="7426784309601acb" providerId="LiveId" clId="{DE55CE85-D716-4431-8D03-EBC74169B861}" dt="2021-03-08T21:57:25.216" v="3186" actId="571"/>
          <ac:cxnSpMkLst>
            <pc:docMk/>
            <pc:sldMk cId="636236274" sldId="271"/>
            <ac:cxnSpMk id="32" creationId="{6602EE83-723C-462A-9E73-9D6DE68AAD0C}"/>
          </ac:cxnSpMkLst>
        </pc:cxnChg>
        <pc:cxnChg chg="add del mod">
          <ac:chgData name="Jaime Pavlich-Mariscal" userId="7426784309601acb" providerId="LiveId" clId="{DE55CE85-D716-4431-8D03-EBC74169B861}" dt="2021-03-08T21:58:20.063" v="3189" actId="478"/>
          <ac:cxnSpMkLst>
            <pc:docMk/>
            <pc:sldMk cId="636236274" sldId="271"/>
            <ac:cxnSpMk id="37" creationId="{54686865-EC31-4CC2-8501-5C698FBD4D40}"/>
          </ac:cxnSpMkLst>
        </pc:cxnChg>
        <pc:cxnChg chg="add mod">
          <ac:chgData name="Jaime Pavlich-Mariscal" userId="7426784309601acb" providerId="LiveId" clId="{DE55CE85-D716-4431-8D03-EBC74169B861}" dt="2021-03-08T21:59:44.716" v="3207" actId="1076"/>
          <ac:cxnSpMkLst>
            <pc:docMk/>
            <pc:sldMk cId="636236274" sldId="271"/>
            <ac:cxnSpMk id="39" creationId="{7CD0EDC5-00E9-4CB6-B3BD-E309244C1CBF}"/>
          </ac:cxnSpMkLst>
        </pc:cxnChg>
        <pc:cxnChg chg="add mod">
          <ac:chgData name="Jaime Pavlich-Mariscal" userId="7426784309601acb" providerId="LiveId" clId="{DE55CE85-D716-4431-8D03-EBC74169B861}" dt="2021-03-08T21:59:58.852" v="3210" actId="14100"/>
          <ac:cxnSpMkLst>
            <pc:docMk/>
            <pc:sldMk cId="636236274" sldId="271"/>
            <ac:cxnSpMk id="44" creationId="{91C783B7-D6FC-4E0A-A12A-7A634149AA7A}"/>
          </ac:cxnSpMkLst>
        </pc:cxnChg>
        <pc:cxnChg chg="add mod">
          <ac:chgData name="Jaime Pavlich-Mariscal" userId="7426784309601acb" providerId="LiveId" clId="{DE55CE85-D716-4431-8D03-EBC74169B861}" dt="2021-03-08T22:00:13.061" v="3214" actId="14100"/>
          <ac:cxnSpMkLst>
            <pc:docMk/>
            <pc:sldMk cId="636236274" sldId="271"/>
            <ac:cxnSpMk id="45" creationId="{4CBA96FB-3303-44D3-8280-5B099639A959}"/>
          </ac:cxnSpMkLst>
        </pc:cxnChg>
        <pc:cxnChg chg="add mod">
          <ac:chgData name="Jaime Pavlich-Mariscal" userId="7426784309601acb" providerId="LiveId" clId="{DE55CE85-D716-4431-8D03-EBC74169B861}" dt="2021-03-08T21:59:44.458" v="3206" actId="571"/>
          <ac:cxnSpMkLst>
            <pc:docMk/>
            <pc:sldMk cId="636236274" sldId="271"/>
            <ac:cxnSpMk id="52" creationId="{801FF197-B8DA-4864-B650-EA0402346DA9}"/>
          </ac:cxnSpMkLst>
        </pc:cxnChg>
        <pc:cxnChg chg="add mod">
          <ac:chgData name="Jaime Pavlich-Mariscal" userId="7426784309601acb" providerId="LiveId" clId="{DE55CE85-D716-4431-8D03-EBC74169B861}" dt="2021-03-08T21:59:44.458" v="3206" actId="571"/>
          <ac:cxnSpMkLst>
            <pc:docMk/>
            <pc:sldMk cId="636236274" sldId="271"/>
            <ac:cxnSpMk id="57" creationId="{9F9D681A-5156-45A2-A108-4BE5961B465B}"/>
          </ac:cxnSpMkLst>
        </pc:cxnChg>
        <pc:cxnChg chg="add mod">
          <ac:chgData name="Jaime Pavlich-Mariscal" userId="7426784309601acb" providerId="LiveId" clId="{DE55CE85-D716-4431-8D03-EBC74169B861}" dt="2021-03-08T21:59:44.458" v="3206" actId="571"/>
          <ac:cxnSpMkLst>
            <pc:docMk/>
            <pc:sldMk cId="636236274" sldId="271"/>
            <ac:cxnSpMk id="58" creationId="{F99F3FE3-2586-4231-9CEF-35E4EF9250D3}"/>
          </ac:cxnSpMkLst>
        </pc:cxnChg>
        <pc:cxnChg chg="add mod">
          <ac:chgData name="Jaime Pavlich-Mariscal" userId="7426784309601acb" providerId="LiveId" clId="{DE55CE85-D716-4431-8D03-EBC74169B861}" dt="2021-03-08T21:59:44.201" v="3205" actId="571"/>
          <ac:cxnSpMkLst>
            <pc:docMk/>
            <pc:sldMk cId="636236274" sldId="271"/>
            <ac:cxnSpMk id="62" creationId="{A82A4CEE-B9CC-45E6-B64F-B00DBD2C2188}"/>
          </ac:cxnSpMkLst>
        </pc:cxnChg>
        <pc:cxnChg chg="add mod">
          <ac:chgData name="Jaime Pavlich-Mariscal" userId="7426784309601acb" providerId="LiveId" clId="{DE55CE85-D716-4431-8D03-EBC74169B861}" dt="2021-03-08T21:59:44.201" v="3205" actId="571"/>
          <ac:cxnSpMkLst>
            <pc:docMk/>
            <pc:sldMk cId="636236274" sldId="271"/>
            <ac:cxnSpMk id="67" creationId="{BCB1845B-4427-47C8-89DA-ED96D6CE4BAD}"/>
          </ac:cxnSpMkLst>
        </pc:cxnChg>
        <pc:cxnChg chg="add mod">
          <ac:chgData name="Jaime Pavlich-Mariscal" userId="7426784309601acb" providerId="LiveId" clId="{DE55CE85-D716-4431-8D03-EBC74169B861}" dt="2021-03-08T21:59:44.201" v="3205" actId="571"/>
          <ac:cxnSpMkLst>
            <pc:docMk/>
            <pc:sldMk cId="636236274" sldId="271"/>
            <ac:cxnSpMk id="68" creationId="{9DF1761E-B618-4D2D-A7CD-BDB17AA78174}"/>
          </ac:cxnSpMkLst>
        </pc:cxnChg>
        <pc:cxnChg chg="add mod">
          <ac:chgData name="Jaime Pavlich-Mariscal" userId="7426784309601acb" providerId="LiveId" clId="{DE55CE85-D716-4431-8D03-EBC74169B861}" dt="2021-03-08T22:00:30.341" v="3219" actId="571"/>
          <ac:cxnSpMkLst>
            <pc:docMk/>
            <pc:sldMk cId="636236274" sldId="271"/>
            <ac:cxnSpMk id="75" creationId="{F06EEC70-06ED-4C98-BE64-491170063DBF}"/>
          </ac:cxnSpMkLst>
        </pc:cxnChg>
        <pc:cxnChg chg="add mod">
          <ac:chgData name="Jaime Pavlich-Mariscal" userId="7426784309601acb" providerId="LiveId" clId="{DE55CE85-D716-4431-8D03-EBC74169B861}" dt="2021-03-08T22:00:30.341" v="3219" actId="571"/>
          <ac:cxnSpMkLst>
            <pc:docMk/>
            <pc:sldMk cId="636236274" sldId="271"/>
            <ac:cxnSpMk id="80" creationId="{AE794A9A-352E-414A-95F3-D2D78410F105}"/>
          </ac:cxnSpMkLst>
        </pc:cxnChg>
        <pc:cxnChg chg="add mod">
          <ac:chgData name="Jaime Pavlich-Mariscal" userId="7426784309601acb" providerId="LiveId" clId="{DE55CE85-D716-4431-8D03-EBC74169B861}" dt="2021-03-08T22:00:30.341" v="3219" actId="571"/>
          <ac:cxnSpMkLst>
            <pc:docMk/>
            <pc:sldMk cId="636236274" sldId="271"/>
            <ac:cxnSpMk id="81" creationId="{271E7C6F-8A60-4214-A971-F23B544FB625}"/>
          </ac:cxnSpMkLst>
        </pc:cxnChg>
        <pc:cxnChg chg="add mod">
          <ac:chgData name="Jaime Pavlich-Mariscal" userId="7426784309601acb" providerId="LiveId" clId="{DE55CE85-D716-4431-8D03-EBC74169B861}" dt="2021-03-08T22:00:34.469" v="3220" actId="571"/>
          <ac:cxnSpMkLst>
            <pc:docMk/>
            <pc:sldMk cId="636236274" sldId="271"/>
            <ac:cxnSpMk id="85" creationId="{14F6B7E1-C5F7-4AC5-AF0D-D4B552DA11E7}"/>
          </ac:cxnSpMkLst>
        </pc:cxnChg>
        <pc:cxnChg chg="add mod">
          <ac:chgData name="Jaime Pavlich-Mariscal" userId="7426784309601acb" providerId="LiveId" clId="{DE55CE85-D716-4431-8D03-EBC74169B861}" dt="2021-03-08T22:00:34.469" v="3220" actId="571"/>
          <ac:cxnSpMkLst>
            <pc:docMk/>
            <pc:sldMk cId="636236274" sldId="271"/>
            <ac:cxnSpMk id="90" creationId="{CE3CADC9-38AE-4308-8E33-72AD124025B2}"/>
          </ac:cxnSpMkLst>
        </pc:cxnChg>
        <pc:cxnChg chg="add mod">
          <ac:chgData name="Jaime Pavlich-Mariscal" userId="7426784309601acb" providerId="LiveId" clId="{DE55CE85-D716-4431-8D03-EBC74169B861}" dt="2021-03-08T22:00:34.469" v="3220" actId="571"/>
          <ac:cxnSpMkLst>
            <pc:docMk/>
            <pc:sldMk cId="636236274" sldId="271"/>
            <ac:cxnSpMk id="91" creationId="{7B0A67A5-B02B-4BF9-B049-2C024F06C417}"/>
          </ac:cxnSpMkLst>
        </pc:cxnChg>
        <pc:cxnChg chg="add mod">
          <ac:chgData name="Jaime Pavlich-Mariscal" userId="7426784309601acb" providerId="LiveId" clId="{DE55CE85-D716-4431-8D03-EBC74169B861}" dt="2021-03-08T22:00:38.242" v="3221" actId="571"/>
          <ac:cxnSpMkLst>
            <pc:docMk/>
            <pc:sldMk cId="636236274" sldId="271"/>
            <ac:cxnSpMk id="95" creationId="{12A00579-0B38-47A5-880A-A9C7501A3886}"/>
          </ac:cxnSpMkLst>
        </pc:cxnChg>
        <pc:cxnChg chg="add mod">
          <ac:chgData name="Jaime Pavlich-Mariscal" userId="7426784309601acb" providerId="LiveId" clId="{DE55CE85-D716-4431-8D03-EBC74169B861}" dt="2021-03-08T22:00:38.242" v="3221" actId="571"/>
          <ac:cxnSpMkLst>
            <pc:docMk/>
            <pc:sldMk cId="636236274" sldId="271"/>
            <ac:cxnSpMk id="100" creationId="{5EEFE05A-E7BC-448A-B2A3-585DE86FCA83}"/>
          </ac:cxnSpMkLst>
        </pc:cxnChg>
        <pc:cxnChg chg="add mod">
          <ac:chgData name="Jaime Pavlich-Mariscal" userId="7426784309601acb" providerId="LiveId" clId="{DE55CE85-D716-4431-8D03-EBC74169B861}" dt="2021-03-08T22:00:38.242" v="3221" actId="571"/>
          <ac:cxnSpMkLst>
            <pc:docMk/>
            <pc:sldMk cId="636236274" sldId="271"/>
            <ac:cxnSpMk id="101" creationId="{924A3396-7DDE-4EBF-8A5A-CC15646FDAC2}"/>
          </ac:cxnSpMkLst>
        </pc:cxnChg>
      </pc:sldChg>
      <pc:sldChg chg="addSp modSp new mod modClrScheme chgLayout">
        <pc:chgData name="Jaime Pavlich-Mariscal" userId="7426784309601acb" providerId="LiveId" clId="{DE55CE85-D716-4431-8D03-EBC74169B861}" dt="2021-03-08T22:35:36.735" v="3650" actId="20577"/>
        <pc:sldMkLst>
          <pc:docMk/>
          <pc:sldMk cId="308505227" sldId="272"/>
        </pc:sldMkLst>
        <pc:spChg chg="mod ord">
          <ac:chgData name="Jaime Pavlich-Mariscal" userId="7426784309601acb" providerId="LiveId" clId="{DE55CE85-D716-4431-8D03-EBC74169B861}" dt="2021-03-08T22:24:11.435" v="3246" actId="700"/>
          <ac:spMkLst>
            <pc:docMk/>
            <pc:sldMk cId="308505227" sldId="272"/>
            <ac:spMk id="2" creationId="{79B261D6-7E0B-4B7B-BE1F-684BCA54D106}"/>
          </ac:spMkLst>
        </pc:spChg>
        <pc:spChg chg="add mod ord">
          <ac:chgData name="Jaime Pavlich-Mariscal" userId="7426784309601acb" providerId="LiveId" clId="{DE55CE85-D716-4431-8D03-EBC74169B861}" dt="2021-03-08T22:35:36.735" v="3650" actId="20577"/>
          <ac:spMkLst>
            <pc:docMk/>
            <pc:sldMk cId="308505227" sldId="272"/>
            <ac:spMk id="3" creationId="{917A7E12-04F2-4E83-846A-A23F5FA045EC}"/>
          </ac:spMkLst>
        </pc:spChg>
      </pc:sldChg>
      <pc:sldChg chg="modSp new mod ord">
        <pc:chgData name="Jaime Pavlich-Mariscal" userId="7426784309601acb" providerId="LiveId" clId="{DE55CE85-D716-4431-8D03-EBC74169B861}" dt="2021-03-11T17:07:11.687" v="5278"/>
        <pc:sldMkLst>
          <pc:docMk/>
          <pc:sldMk cId="1507526408" sldId="273"/>
        </pc:sldMkLst>
        <pc:spChg chg="mod">
          <ac:chgData name="Jaime Pavlich-Mariscal" userId="7426784309601acb" providerId="LiveId" clId="{DE55CE85-D716-4431-8D03-EBC74169B861}" dt="2021-03-08T23:22:39.042" v="3726" actId="20577"/>
          <ac:spMkLst>
            <pc:docMk/>
            <pc:sldMk cId="1507526408" sldId="273"/>
            <ac:spMk id="2" creationId="{38E151F3-C113-48A4-A96D-B70CD2AF8E26}"/>
          </ac:spMkLst>
        </pc:spChg>
        <pc:spChg chg="mod">
          <ac:chgData name="Jaime Pavlich-Mariscal" userId="7426784309601acb" providerId="LiveId" clId="{DE55CE85-D716-4431-8D03-EBC74169B861}" dt="2021-03-11T16:51:24.030" v="5276" actId="20577"/>
          <ac:spMkLst>
            <pc:docMk/>
            <pc:sldMk cId="1507526408" sldId="273"/>
            <ac:spMk id="3" creationId="{EBA87E40-0498-4FB2-BD25-FF423CB677C8}"/>
          </ac:spMkLst>
        </pc:spChg>
      </pc:sldChg>
      <pc:sldChg chg="addSp delSp modSp new mod">
        <pc:chgData name="Jaime Pavlich-Mariscal" userId="7426784309601acb" providerId="LiveId" clId="{DE55CE85-D716-4431-8D03-EBC74169B861}" dt="2021-03-09T15:18:07.435" v="3964" actId="478"/>
        <pc:sldMkLst>
          <pc:docMk/>
          <pc:sldMk cId="4274050919" sldId="274"/>
        </pc:sldMkLst>
        <pc:spChg chg="mod">
          <ac:chgData name="Jaime Pavlich-Mariscal" userId="7426784309601acb" providerId="LiveId" clId="{DE55CE85-D716-4431-8D03-EBC74169B861}" dt="2021-03-09T15:16:18.871" v="3958" actId="20577"/>
          <ac:spMkLst>
            <pc:docMk/>
            <pc:sldMk cId="4274050919" sldId="274"/>
            <ac:spMk id="2" creationId="{A2AB8065-35E8-4733-901F-03347D30EA98}"/>
          </ac:spMkLst>
        </pc:spChg>
        <pc:spChg chg="add mod">
          <ac:chgData name="Jaime Pavlich-Mariscal" userId="7426784309601acb" providerId="LiveId" clId="{DE55CE85-D716-4431-8D03-EBC74169B861}" dt="2021-03-09T15:16:34.255" v="3959"/>
          <ac:spMkLst>
            <pc:docMk/>
            <pc:sldMk cId="4274050919" sldId="274"/>
            <ac:spMk id="3" creationId="{9254747A-85E5-4F70-8A59-EB8A73BAE08A}"/>
          </ac:spMkLst>
        </pc:spChg>
        <pc:spChg chg="add mod">
          <ac:chgData name="Jaime Pavlich-Mariscal" userId="7426784309601acb" providerId="LiveId" clId="{DE55CE85-D716-4431-8D03-EBC74169B861}" dt="2021-03-09T15:16:34.255" v="3959"/>
          <ac:spMkLst>
            <pc:docMk/>
            <pc:sldMk cId="4274050919" sldId="274"/>
            <ac:spMk id="4" creationId="{A189D842-B3B1-4968-9252-D4970483B90C}"/>
          </ac:spMkLst>
        </pc:spChg>
        <pc:spChg chg="add del mod">
          <ac:chgData name="Jaime Pavlich-Mariscal" userId="7426784309601acb" providerId="LiveId" clId="{DE55CE85-D716-4431-8D03-EBC74169B861}" dt="2021-03-09T15:18:07.435" v="3964" actId="478"/>
          <ac:spMkLst>
            <pc:docMk/>
            <pc:sldMk cId="4274050919" sldId="274"/>
            <ac:spMk id="5" creationId="{C5835377-9D76-4BA8-8519-77B04B47EA9F}"/>
          </ac:spMkLst>
        </pc:spChg>
        <pc:spChg chg="add del mod">
          <ac:chgData name="Jaime Pavlich-Mariscal" userId="7426784309601acb" providerId="LiveId" clId="{DE55CE85-D716-4431-8D03-EBC74169B861}" dt="2021-03-09T15:18:07.435" v="3964" actId="478"/>
          <ac:spMkLst>
            <pc:docMk/>
            <pc:sldMk cId="4274050919" sldId="274"/>
            <ac:spMk id="6" creationId="{F2601217-9AE9-4514-962B-0409193352B0}"/>
          </ac:spMkLst>
        </pc:spChg>
        <pc:spChg chg="add mod">
          <ac:chgData name="Jaime Pavlich-Mariscal" userId="7426784309601acb" providerId="LiveId" clId="{DE55CE85-D716-4431-8D03-EBC74169B861}" dt="2021-03-09T15:17:15.603" v="3963" actId="1076"/>
          <ac:spMkLst>
            <pc:docMk/>
            <pc:sldMk cId="4274050919" sldId="274"/>
            <ac:spMk id="12" creationId="{21564822-C951-4926-ACEC-25A4F1B0CB6D}"/>
          </ac:spMkLst>
        </pc:spChg>
        <pc:cxnChg chg="add mod">
          <ac:chgData name="Jaime Pavlich-Mariscal" userId="7426784309601acb" providerId="LiveId" clId="{DE55CE85-D716-4431-8D03-EBC74169B861}" dt="2021-03-09T15:17:15.603" v="3963" actId="1076"/>
          <ac:cxnSpMkLst>
            <pc:docMk/>
            <pc:sldMk cId="4274050919" sldId="274"/>
            <ac:cxnSpMk id="7" creationId="{31515A3D-12AC-4A71-96E3-F1868F1C9A99}"/>
          </ac:cxnSpMkLst>
        </pc:cxnChg>
        <pc:cxnChg chg="add mod">
          <ac:chgData name="Jaime Pavlich-Mariscal" userId="7426784309601acb" providerId="LiveId" clId="{DE55CE85-D716-4431-8D03-EBC74169B861}" dt="2021-03-09T15:17:15.603" v="3963" actId="1076"/>
          <ac:cxnSpMkLst>
            <pc:docMk/>
            <pc:sldMk cId="4274050919" sldId="274"/>
            <ac:cxnSpMk id="8" creationId="{85118785-7BFC-475D-8179-BCABD01798BF}"/>
          </ac:cxnSpMkLst>
        </pc:cxnChg>
        <pc:cxnChg chg="add del mod">
          <ac:chgData name="Jaime Pavlich-Mariscal" userId="7426784309601acb" providerId="LiveId" clId="{DE55CE85-D716-4431-8D03-EBC74169B861}" dt="2021-03-09T15:18:07.435" v="3964" actId="478"/>
          <ac:cxnSpMkLst>
            <pc:docMk/>
            <pc:sldMk cId="4274050919" sldId="274"/>
            <ac:cxnSpMk id="9" creationId="{9EA9C669-8069-40A8-8207-3F248FD31AE6}"/>
          </ac:cxnSpMkLst>
        </pc:cxnChg>
        <pc:cxnChg chg="add del mod">
          <ac:chgData name="Jaime Pavlich-Mariscal" userId="7426784309601acb" providerId="LiveId" clId="{DE55CE85-D716-4431-8D03-EBC74169B861}" dt="2021-03-09T15:18:07.435" v="3964" actId="478"/>
          <ac:cxnSpMkLst>
            <pc:docMk/>
            <pc:sldMk cId="4274050919" sldId="274"/>
            <ac:cxnSpMk id="10" creationId="{C0E7B7B0-4176-4385-A252-75BBF0CFD23F}"/>
          </ac:cxnSpMkLst>
        </pc:cxnChg>
      </pc:sldChg>
      <pc:sldChg chg="addSp delSp modSp new mod modClrScheme chgLayout">
        <pc:chgData name="Jaime Pavlich-Mariscal" userId="7426784309601acb" providerId="LiveId" clId="{DE55CE85-D716-4431-8D03-EBC74169B861}" dt="2021-03-09T15:19:55.787" v="4010" actId="571"/>
        <pc:sldMkLst>
          <pc:docMk/>
          <pc:sldMk cId="1146179770" sldId="275"/>
        </pc:sldMkLst>
        <pc:spChg chg="mod ord">
          <ac:chgData name="Jaime Pavlich-Mariscal" userId="7426784309601acb" providerId="LiveId" clId="{DE55CE85-D716-4431-8D03-EBC74169B861}" dt="2021-03-09T15:18:45.265" v="3987" actId="700"/>
          <ac:spMkLst>
            <pc:docMk/>
            <pc:sldMk cId="1146179770" sldId="275"/>
            <ac:spMk id="2" creationId="{42968DE1-B40F-4904-8604-367A99F5674E}"/>
          </ac:spMkLst>
        </pc:spChg>
        <pc:spChg chg="del">
          <ac:chgData name="Jaime Pavlich-Mariscal" userId="7426784309601acb" providerId="LiveId" clId="{DE55CE85-D716-4431-8D03-EBC74169B861}" dt="2021-03-09T15:18:45.265" v="3987" actId="700"/>
          <ac:spMkLst>
            <pc:docMk/>
            <pc:sldMk cId="1146179770" sldId="275"/>
            <ac:spMk id="3" creationId="{A647ADA3-0E18-4825-9B94-29EE64AC4ACD}"/>
          </ac:spMkLst>
        </pc:spChg>
        <pc:spChg chg="add mod">
          <ac:chgData name="Jaime Pavlich-Mariscal" userId="7426784309601acb" providerId="LiveId" clId="{DE55CE85-D716-4431-8D03-EBC74169B861}" dt="2021-03-09T15:19:01.217" v="3989" actId="1076"/>
          <ac:spMkLst>
            <pc:docMk/>
            <pc:sldMk cId="1146179770" sldId="275"/>
            <ac:spMk id="4" creationId="{FA765D3C-4FC5-4E8B-8768-D3A355642881}"/>
          </ac:spMkLst>
        </pc:spChg>
        <pc:spChg chg="add mod">
          <ac:chgData name="Jaime Pavlich-Mariscal" userId="7426784309601acb" providerId="LiveId" clId="{DE55CE85-D716-4431-8D03-EBC74169B861}" dt="2021-03-09T15:19:01.217" v="3989" actId="1076"/>
          <ac:spMkLst>
            <pc:docMk/>
            <pc:sldMk cId="1146179770" sldId="275"/>
            <ac:spMk id="7" creationId="{5981E390-CE96-4A9A-8F4D-5C62A9C0C224}"/>
          </ac:spMkLst>
        </pc:spChg>
        <pc:spChg chg="add mod">
          <ac:chgData name="Jaime Pavlich-Mariscal" userId="7426784309601acb" providerId="LiveId" clId="{DE55CE85-D716-4431-8D03-EBC74169B861}" dt="2021-03-09T15:19:01.217" v="3989" actId="1076"/>
          <ac:spMkLst>
            <pc:docMk/>
            <pc:sldMk cId="1146179770" sldId="275"/>
            <ac:spMk id="9" creationId="{E5873636-7357-484F-B9D8-C955462732D7}"/>
          </ac:spMkLst>
        </pc:spChg>
        <pc:spChg chg="add mod">
          <ac:chgData name="Jaime Pavlich-Mariscal" userId="7426784309601acb" providerId="LiveId" clId="{DE55CE85-D716-4431-8D03-EBC74169B861}" dt="2021-03-09T15:19:01.217" v="3989" actId="1076"/>
          <ac:spMkLst>
            <pc:docMk/>
            <pc:sldMk cId="1146179770" sldId="275"/>
            <ac:spMk id="10" creationId="{432EADEB-752C-4CDA-9750-329BBB6EC2FE}"/>
          </ac:spMkLst>
        </pc:spChg>
        <pc:cxnChg chg="add mod">
          <ac:chgData name="Jaime Pavlich-Mariscal" userId="7426784309601acb" providerId="LiveId" clId="{DE55CE85-D716-4431-8D03-EBC74169B861}" dt="2021-03-09T15:19:01.217" v="3989" actId="1076"/>
          <ac:cxnSpMkLst>
            <pc:docMk/>
            <pc:sldMk cId="1146179770" sldId="275"/>
            <ac:cxnSpMk id="5" creationId="{577F83F0-77DA-4B57-A934-E7DFD50AB825}"/>
          </ac:cxnSpMkLst>
        </pc:cxnChg>
        <pc:cxnChg chg="add mod">
          <ac:chgData name="Jaime Pavlich-Mariscal" userId="7426784309601acb" providerId="LiveId" clId="{DE55CE85-D716-4431-8D03-EBC74169B861}" dt="2021-03-09T15:19:01.217" v="3989" actId="1076"/>
          <ac:cxnSpMkLst>
            <pc:docMk/>
            <pc:sldMk cId="1146179770" sldId="275"/>
            <ac:cxnSpMk id="6" creationId="{06EA7DD9-2F41-4331-B37C-5BB56088E3C5}"/>
          </ac:cxnSpMkLst>
        </pc:cxnChg>
        <pc:cxnChg chg="add mod">
          <ac:chgData name="Jaime Pavlich-Mariscal" userId="7426784309601acb" providerId="LiveId" clId="{DE55CE85-D716-4431-8D03-EBC74169B861}" dt="2021-03-09T15:19:01.217" v="3989" actId="1076"/>
          <ac:cxnSpMkLst>
            <pc:docMk/>
            <pc:sldMk cId="1146179770" sldId="275"/>
            <ac:cxnSpMk id="8" creationId="{97417BA8-82A8-4BD3-B931-19E6233B0A44}"/>
          </ac:cxnSpMkLst>
        </pc:cxnChg>
        <pc:cxnChg chg="add mod">
          <ac:chgData name="Jaime Pavlich-Mariscal" userId="7426784309601acb" providerId="LiveId" clId="{DE55CE85-D716-4431-8D03-EBC74169B861}" dt="2021-03-09T15:19:52.084" v="4009" actId="571"/>
          <ac:cxnSpMkLst>
            <pc:docMk/>
            <pc:sldMk cId="1146179770" sldId="275"/>
            <ac:cxnSpMk id="11" creationId="{68589507-EDC1-475B-9721-3B07437F59F5}"/>
          </ac:cxnSpMkLst>
        </pc:cxnChg>
        <pc:cxnChg chg="add mod">
          <ac:chgData name="Jaime Pavlich-Mariscal" userId="7426784309601acb" providerId="LiveId" clId="{DE55CE85-D716-4431-8D03-EBC74169B861}" dt="2021-03-09T15:19:55.787" v="4010" actId="571"/>
          <ac:cxnSpMkLst>
            <pc:docMk/>
            <pc:sldMk cId="1146179770" sldId="275"/>
            <ac:cxnSpMk id="12" creationId="{3AC60905-1D92-4829-A3A9-CD60EB302D98}"/>
          </ac:cxnSpMkLst>
        </pc:cxnChg>
      </pc:sldChg>
      <pc:sldChg chg="addSp modSp new mod">
        <pc:chgData name="Jaime Pavlich-Mariscal" userId="7426784309601acb" providerId="LiveId" clId="{DE55CE85-D716-4431-8D03-EBC74169B861}" dt="2021-03-09T15:19:46.753" v="4008" actId="571"/>
        <pc:sldMkLst>
          <pc:docMk/>
          <pc:sldMk cId="1926094212" sldId="276"/>
        </pc:sldMkLst>
        <pc:spChg chg="mod">
          <ac:chgData name="Jaime Pavlich-Mariscal" userId="7426784309601acb" providerId="LiveId" clId="{DE55CE85-D716-4431-8D03-EBC74169B861}" dt="2021-03-09T15:19:34.546" v="4004" actId="20577"/>
          <ac:spMkLst>
            <pc:docMk/>
            <pc:sldMk cId="1926094212" sldId="276"/>
            <ac:spMk id="2" creationId="{16FC09BB-C689-4917-B6A8-00E546300EA1}"/>
          </ac:spMkLst>
        </pc:spChg>
        <pc:spChg chg="add mod">
          <ac:chgData name="Jaime Pavlich-Mariscal" userId="7426784309601acb" providerId="LiveId" clId="{DE55CE85-D716-4431-8D03-EBC74169B861}" dt="2021-03-09T15:19:39.454" v="4006" actId="1076"/>
          <ac:spMkLst>
            <pc:docMk/>
            <pc:sldMk cId="1926094212" sldId="276"/>
            <ac:spMk id="4" creationId="{FF5CEEE0-09EE-47DD-B710-66ACD522E0CE}"/>
          </ac:spMkLst>
        </pc:spChg>
        <pc:spChg chg="add mod">
          <ac:chgData name="Jaime Pavlich-Mariscal" userId="7426784309601acb" providerId="LiveId" clId="{DE55CE85-D716-4431-8D03-EBC74169B861}" dt="2021-03-09T15:19:39.454" v="4006" actId="1076"/>
          <ac:spMkLst>
            <pc:docMk/>
            <pc:sldMk cId="1926094212" sldId="276"/>
            <ac:spMk id="6" creationId="{A009309E-A57D-4441-82F2-D5AC26F8037B}"/>
          </ac:spMkLst>
        </pc:spChg>
        <pc:spChg chg="add mod">
          <ac:chgData name="Jaime Pavlich-Mariscal" userId="7426784309601acb" providerId="LiveId" clId="{DE55CE85-D716-4431-8D03-EBC74169B861}" dt="2021-03-09T15:19:39.454" v="4006" actId="1076"/>
          <ac:spMkLst>
            <pc:docMk/>
            <pc:sldMk cId="1926094212" sldId="276"/>
            <ac:spMk id="8" creationId="{862DBF74-A307-41C6-A2A7-17883535F6DA}"/>
          </ac:spMkLst>
        </pc:spChg>
        <pc:spChg chg="add mod">
          <ac:chgData name="Jaime Pavlich-Mariscal" userId="7426784309601acb" providerId="LiveId" clId="{DE55CE85-D716-4431-8D03-EBC74169B861}" dt="2021-03-09T15:19:39.454" v="4006" actId="1076"/>
          <ac:spMkLst>
            <pc:docMk/>
            <pc:sldMk cId="1926094212" sldId="276"/>
            <ac:spMk id="9" creationId="{A71E3A74-F9EA-4406-BA28-8B12D310DE41}"/>
          </ac:spMkLst>
        </pc:spChg>
        <pc:cxnChg chg="add mod">
          <ac:chgData name="Jaime Pavlich-Mariscal" userId="7426784309601acb" providerId="LiveId" clId="{DE55CE85-D716-4431-8D03-EBC74169B861}" dt="2021-03-09T15:19:39.454" v="4006" actId="1076"/>
          <ac:cxnSpMkLst>
            <pc:docMk/>
            <pc:sldMk cId="1926094212" sldId="276"/>
            <ac:cxnSpMk id="3" creationId="{F07F0DED-F036-4805-A08E-E62E2D9F3CE2}"/>
          </ac:cxnSpMkLst>
        </pc:cxnChg>
        <pc:cxnChg chg="add mod">
          <ac:chgData name="Jaime Pavlich-Mariscal" userId="7426784309601acb" providerId="LiveId" clId="{DE55CE85-D716-4431-8D03-EBC74169B861}" dt="2021-03-09T15:19:39.454" v="4006" actId="1076"/>
          <ac:cxnSpMkLst>
            <pc:docMk/>
            <pc:sldMk cId="1926094212" sldId="276"/>
            <ac:cxnSpMk id="5" creationId="{0E325174-73B4-4187-B1B9-F73FE3480B9F}"/>
          </ac:cxnSpMkLst>
        </pc:cxnChg>
        <pc:cxnChg chg="add mod">
          <ac:chgData name="Jaime Pavlich-Mariscal" userId="7426784309601acb" providerId="LiveId" clId="{DE55CE85-D716-4431-8D03-EBC74169B861}" dt="2021-03-09T15:19:39.454" v="4006" actId="1076"/>
          <ac:cxnSpMkLst>
            <pc:docMk/>
            <pc:sldMk cId="1926094212" sldId="276"/>
            <ac:cxnSpMk id="7" creationId="{A3E769C9-8DF8-40B2-B0C1-FC1187D0CB22}"/>
          </ac:cxnSpMkLst>
        </pc:cxnChg>
        <pc:cxnChg chg="add mod">
          <ac:chgData name="Jaime Pavlich-Mariscal" userId="7426784309601acb" providerId="LiveId" clId="{DE55CE85-D716-4431-8D03-EBC74169B861}" dt="2021-03-09T15:19:42.456" v="4007" actId="571"/>
          <ac:cxnSpMkLst>
            <pc:docMk/>
            <pc:sldMk cId="1926094212" sldId="276"/>
            <ac:cxnSpMk id="10" creationId="{CCFAC48B-AFBE-4C12-83DB-309DA0D1085E}"/>
          </ac:cxnSpMkLst>
        </pc:cxnChg>
        <pc:cxnChg chg="add mod">
          <ac:chgData name="Jaime Pavlich-Mariscal" userId="7426784309601acb" providerId="LiveId" clId="{DE55CE85-D716-4431-8D03-EBC74169B861}" dt="2021-03-09T15:19:46.753" v="4008" actId="571"/>
          <ac:cxnSpMkLst>
            <pc:docMk/>
            <pc:sldMk cId="1926094212" sldId="276"/>
            <ac:cxnSpMk id="11" creationId="{590426DD-DD7F-4E39-9EC8-F47F137BF087}"/>
          </ac:cxnSpMkLst>
        </pc:cxnChg>
      </pc:sldChg>
      <pc:sldChg chg="addSp delSp modSp new mod">
        <pc:chgData name="Jaime Pavlich-Mariscal" userId="7426784309601acb" providerId="LiveId" clId="{DE55CE85-D716-4431-8D03-EBC74169B861}" dt="2021-03-09T15:23:15.364" v="4062" actId="1076"/>
        <pc:sldMkLst>
          <pc:docMk/>
          <pc:sldMk cId="3832327389" sldId="277"/>
        </pc:sldMkLst>
        <pc:spChg chg="mod">
          <ac:chgData name="Jaime Pavlich-Mariscal" userId="7426784309601acb" providerId="LiveId" clId="{DE55CE85-D716-4431-8D03-EBC74169B861}" dt="2021-03-09T15:20:31.725" v="4026" actId="20577"/>
          <ac:spMkLst>
            <pc:docMk/>
            <pc:sldMk cId="3832327389" sldId="277"/>
            <ac:spMk id="2" creationId="{31924656-33F2-4C91-82B6-64E62A41E354}"/>
          </ac:spMkLst>
        </pc:spChg>
        <pc:spChg chg="add del mod">
          <ac:chgData name="Jaime Pavlich-Mariscal" userId="7426784309601acb" providerId="LiveId" clId="{DE55CE85-D716-4431-8D03-EBC74169B861}" dt="2021-03-09T15:21:04.745" v="4028" actId="478"/>
          <ac:spMkLst>
            <pc:docMk/>
            <pc:sldMk cId="3832327389" sldId="277"/>
            <ac:spMk id="4" creationId="{FDEB1168-3AA5-4078-A71F-43457524683B}"/>
          </ac:spMkLst>
        </pc:spChg>
        <pc:spChg chg="add mod">
          <ac:chgData name="Jaime Pavlich-Mariscal" userId="7426784309601acb" providerId="LiveId" clId="{DE55CE85-D716-4431-8D03-EBC74169B861}" dt="2021-03-09T15:22:13.192" v="4046" actId="1076"/>
          <ac:spMkLst>
            <pc:docMk/>
            <pc:sldMk cId="3832327389" sldId="277"/>
            <ac:spMk id="6" creationId="{92E7CD82-AF0E-4D00-8F5F-D881BD1E2664}"/>
          </ac:spMkLst>
        </pc:spChg>
        <pc:spChg chg="add mod">
          <ac:chgData name="Jaime Pavlich-Mariscal" userId="7426784309601acb" providerId="LiveId" clId="{DE55CE85-D716-4431-8D03-EBC74169B861}" dt="2021-03-09T15:22:07.016" v="4045" actId="1076"/>
          <ac:spMkLst>
            <pc:docMk/>
            <pc:sldMk cId="3832327389" sldId="277"/>
            <ac:spMk id="8" creationId="{A74FA428-2667-408C-8359-EEE75FE2B00B}"/>
          </ac:spMkLst>
        </pc:spChg>
        <pc:spChg chg="add mod">
          <ac:chgData name="Jaime Pavlich-Mariscal" userId="7426784309601acb" providerId="LiveId" clId="{DE55CE85-D716-4431-8D03-EBC74169B861}" dt="2021-03-09T15:22:13.192" v="4046" actId="1076"/>
          <ac:spMkLst>
            <pc:docMk/>
            <pc:sldMk cId="3832327389" sldId="277"/>
            <ac:spMk id="9" creationId="{5D54BB25-4C01-4DE7-94E0-825720AB5EC6}"/>
          </ac:spMkLst>
        </pc:spChg>
        <pc:spChg chg="add mod">
          <ac:chgData name="Jaime Pavlich-Mariscal" userId="7426784309601acb" providerId="LiveId" clId="{DE55CE85-D716-4431-8D03-EBC74169B861}" dt="2021-03-09T15:22:07.016" v="4045" actId="1076"/>
          <ac:spMkLst>
            <pc:docMk/>
            <pc:sldMk cId="3832327389" sldId="277"/>
            <ac:spMk id="16" creationId="{C8D89001-6DB5-4242-8AA4-0AD512320E69}"/>
          </ac:spMkLst>
        </pc:spChg>
        <pc:spChg chg="add mod">
          <ac:chgData name="Jaime Pavlich-Mariscal" userId="7426784309601acb" providerId="LiveId" clId="{DE55CE85-D716-4431-8D03-EBC74169B861}" dt="2021-03-09T15:22:07.016" v="4045" actId="1076"/>
          <ac:spMkLst>
            <pc:docMk/>
            <pc:sldMk cId="3832327389" sldId="277"/>
            <ac:spMk id="19" creationId="{840666D1-FE4B-45E8-A8D3-43C4EA1EFB61}"/>
          </ac:spMkLst>
        </pc:spChg>
        <pc:spChg chg="add mod">
          <ac:chgData name="Jaime Pavlich-Mariscal" userId="7426784309601acb" providerId="LiveId" clId="{DE55CE85-D716-4431-8D03-EBC74169B861}" dt="2021-03-09T15:22:13.192" v="4046" actId="1076"/>
          <ac:spMkLst>
            <pc:docMk/>
            <pc:sldMk cId="3832327389" sldId="277"/>
            <ac:spMk id="22" creationId="{11486858-ECE2-4F8C-911C-A1B5AF2BED3D}"/>
          </ac:spMkLst>
        </pc:spChg>
        <pc:spChg chg="add mod">
          <ac:chgData name="Jaime Pavlich-Mariscal" userId="7426784309601acb" providerId="LiveId" clId="{DE55CE85-D716-4431-8D03-EBC74169B861}" dt="2021-03-09T15:22:19.648" v="4047" actId="571"/>
          <ac:spMkLst>
            <pc:docMk/>
            <pc:sldMk cId="3832327389" sldId="277"/>
            <ac:spMk id="30" creationId="{28CC8184-11D5-4218-B032-390A72D0557B}"/>
          </ac:spMkLst>
        </pc:spChg>
        <pc:spChg chg="add mod">
          <ac:chgData name="Jaime Pavlich-Mariscal" userId="7426784309601acb" providerId="LiveId" clId="{DE55CE85-D716-4431-8D03-EBC74169B861}" dt="2021-03-09T15:23:15.364" v="4062" actId="1076"/>
          <ac:spMkLst>
            <pc:docMk/>
            <pc:sldMk cId="3832327389" sldId="277"/>
            <ac:spMk id="44" creationId="{F4212ADD-499D-4CF7-BD58-7973AED76323}"/>
          </ac:spMkLst>
        </pc:spChg>
        <pc:cxnChg chg="add mod">
          <ac:chgData name="Jaime Pavlich-Mariscal" userId="7426784309601acb" providerId="LiveId" clId="{DE55CE85-D716-4431-8D03-EBC74169B861}" dt="2021-03-09T15:22:07.016" v="4045" actId="1076"/>
          <ac:cxnSpMkLst>
            <pc:docMk/>
            <pc:sldMk cId="3832327389" sldId="277"/>
            <ac:cxnSpMk id="3" creationId="{E15E122B-86E7-428B-9D44-D9CB685D1DD8}"/>
          </ac:cxnSpMkLst>
        </pc:cxnChg>
        <pc:cxnChg chg="add mod">
          <ac:chgData name="Jaime Pavlich-Mariscal" userId="7426784309601acb" providerId="LiveId" clId="{DE55CE85-D716-4431-8D03-EBC74169B861}" dt="2021-03-09T15:22:13.192" v="4046" actId="1076"/>
          <ac:cxnSpMkLst>
            <pc:docMk/>
            <pc:sldMk cId="3832327389" sldId="277"/>
            <ac:cxnSpMk id="5" creationId="{CC29CB17-4FB1-41CD-8187-B90E7BF91261}"/>
          </ac:cxnSpMkLst>
        </pc:cxnChg>
        <pc:cxnChg chg="add del mod">
          <ac:chgData name="Jaime Pavlich-Mariscal" userId="7426784309601acb" providerId="LiveId" clId="{DE55CE85-D716-4431-8D03-EBC74169B861}" dt="2021-03-09T15:21:22.952" v="4033" actId="478"/>
          <ac:cxnSpMkLst>
            <pc:docMk/>
            <pc:sldMk cId="3832327389" sldId="277"/>
            <ac:cxnSpMk id="7" creationId="{7A88E22D-778B-4FDD-BA88-6846B2951A28}"/>
          </ac:cxnSpMkLst>
        </pc:cxnChg>
        <pc:cxnChg chg="add mod">
          <ac:chgData name="Jaime Pavlich-Mariscal" userId="7426784309601acb" providerId="LiveId" clId="{DE55CE85-D716-4431-8D03-EBC74169B861}" dt="2021-03-09T15:22:07.016" v="4045" actId="1076"/>
          <ac:cxnSpMkLst>
            <pc:docMk/>
            <pc:sldMk cId="3832327389" sldId="277"/>
            <ac:cxnSpMk id="10" creationId="{D688F9AA-B340-41D9-A23C-E6C76EAF9000}"/>
          </ac:cxnSpMkLst>
        </pc:cxnChg>
        <pc:cxnChg chg="add mod">
          <ac:chgData name="Jaime Pavlich-Mariscal" userId="7426784309601acb" providerId="LiveId" clId="{DE55CE85-D716-4431-8D03-EBC74169B861}" dt="2021-03-09T15:22:13.192" v="4046" actId="1076"/>
          <ac:cxnSpMkLst>
            <pc:docMk/>
            <pc:sldMk cId="3832327389" sldId="277"/>
            <ac:cxnSpMk id="11" creationId="{AF8D0DCB-D3F4-44DC-8FC8-90660F39F68D}"/>
          </ac:cxnSpMkLst>
        </pc:cxnChg>
        <pc:cxnChg chg="add del mod">
          <ac:chgData name="Jaime Pavlich-Mariscal" userId="7426784309601acb" providerId="LiveId" clId="{DE55CE85-D716-4431-8D03-EBC74169B861}" dt="2021-03-09T15:21:33.782" v="4036" actId="478"/>
          <ac:cxnSpMkLst>
            <pc:docMk/>
            <pc:sldMk cId="3832327389" sldId="277"/>
            <ac:cxnSpMk id="18" creationId="{615D9A5D-D322-4C30-9399-571CE2AFB705}"/>
          </ac:cxnSpMkLst>
        </pc:cxnChg>
        <pc:cxnChg chg="add mod">
          <ac:chgData name="Jaime Pavlich-Mariscal" userId="7426784309601acb" providerId="LiveId" clId="{DE55CE85-D716-4431-8D03-EBC74169B861}" dt="2021-03-09T15:22:29.198" v="4050" actId="14100"/>
          <ac:cxnSpMkLst>
            <pc:docMk/>
            <pc:sldMk cId="3832327389" sldId="277"/>
            <ac:cxnSpMk id="31" creationId="{780E3E89-FF81-4C37-831C-1CCE05C8FE17}"/>
          </ac:cxnSpMkLst>
        </pc:cxnChg>
        <pc:cxnChg chg="add mod">
          <ac:chgData name="Jaime Pavlich-Mariscal" userId="7426784309601acb" providerId="LiveId" clId="{DE55CE85-D716-4431-8D03-EBC74169B861}" dt="2021-03-09T15:22:40.725" v="4054" actId="14100"/>
          <ac:cxnSpMkLst>
            <pc:docMk/>
            <pc:sldMk cId="3832327389" sldId="277"/>
            <ac:cxnSpMk id="34" creationId="{B4861E25-FB54-4316-BA2B-6C85AD7E6AD2}"/>
          </ac:cxnSpMkLst>
        </pc:cxnChg>
        <pc:cxnChg chg="add mod">
          <ac:chgData name="Jaime Pavlich-Mariscal" userId="7426784309601acb" providerId="LiveId" clId="{DE55CE85-D716-4431-8D03-EBC74169B861}" dt="2021-03-09T15:22:49.807" v="4057" actId="14100"/>
          <ac:cxnSpMkLst>
            <pc:docMk/>
            <pc:sldMk cId="3832327389" sldId="277"/>
            <ac:cxnSpMk id="38" creationId="{451EDE86-9852-41DD-8182-51E904D39863}"/>
          </ac:cxnSpMkLst>
        </pc:cxnChg>
        <pc:cxnChg chg="add mod">
          <ac:chgData name="Jaime Pavlich-Mariscal" userId="7426784309601acb" providerId="LiveId" clId="{DE55CE85-D716-4431-8D03-EBC74169B861}" dt="2021-03-09T15:22:56.311" v="4060" actId="14100"/>
          <ac:cxnSpMkLst>
            <pc:docMk/>
            <pc:sldMk cId="3832327389" sldId="277"/>
            <ac:cxnSpMk id="41" creationId="{339D2EEC-4A12-47BA-8003-0637E3762934}"/>
          </ac:cxnSpMkLst>
        </pc:cxnChg>
      </pc:sldChg>
      <pc:sldChg chg="addSp delSp modSp new mod modClrScheme chgLayout">
        <pc:chgData name="Jaime Pavlich-Mariscal" userId="7426784309601acb" providerId="LiveId" clId="{DE55CE85-D716-4431-8D03-EBC74169B861}" dt="2021-03-09T15:26:08.829" v="4150" actId="1076"/>
        <pc:sldMkLst>
          <pc:docMk/>
          <pc:sldMk cId="1655511693" sldId="278"/>
        </pc:sldMkLst>
        <pc:spChg chg="del mod ord">
          <ac:chgData name="Jaime Pavlich-Mariscal" userId="7426784309601acb" providerId="LiveId" clId="{DE55CE85-D716-4431-8D03-EBC74169B861}" dt="2021-03-09T15:23:59.023" v="4064" actId="700"/>
          <ac:spMkLst>
            <pc:docMk/>
            <pc:sldMk cId="1655511693" sldId="278"/>
            <ac:spMk id="2" creationId="{6793D614-BD8E-42E3-AF72-9912E1C73E6D}"/>
          </ac:spMkLst>
        </pc:spChg>
        <pc:spChg chg="del">
          <ac:chgData name="Jaime Pavlich-Mariscal" userId="7426784309601acb" providerId="LiveId" clId="{DE55CE85-D716-4431-8D03-EBC74169B861}" dt="2021-03-09T15:23:59.023" v="4064" actId="700"/>
          <ac:spMkLst>
            <pc:docMk/>
            <pc:sldMk cId="1655511693" sldId="278"/>
            <ac:spMk id="3" creationId="{FD3644A3-FB5F-40B0-84D5-DCB7CD380D10}"/>
          </ac:spMkLst>
        </pc:spChg>
        <pc:spChg chg="add mod ord">
          <ac:chgData name="Jaime Pavlich-Mariscal" userId="7426784309601acb" providerId="LiveId" clId="{DE55CE85-D716-4431-8D03-EBC74169B861}" dt="2021-03-09T15:24:17.130" v="4107" actId="27636"/>
          <ac:spMkLst>
            <pc:docMk/>
            <pc:sldMk cId="1655511693" sldId="278"/>
            <ac:spMk id="4" creationId="{660D30AD-AA3B-4B31-95CA-B53085D0A2B7}"/>
          </ac:spMkLst>
        </pc:spChg>
        <pc:spChg chg="add mod">
          <ac:chgData name="Jaime Pavlich-Mariscal" userId="7426784309601acb" providerId="LiveId" clId="{DE55CE85-D716-4431-8D03-EBC74169B861}" dt="2021-03-09T15:26:08.829" v="4150" actId="1076"/>
          <ac:spMkLst>
            <pc:docMk/>
            <pc:sldMk cId="1655511693" sldId="278"/>
            <ac:spMk id="5" creationId="{0EB65DF8-283F-4A59-B43F-B2BF47BE0D07}"/>
          </ac:spMkLst>
        </pc:spChg>
        <pc:spChg chg="add del mod">
          <ac:chgData name="Jaime Pavlich-Mariscal" userId="7426784309601acb" providerId="LiveId" clId="{DE55CE85-D716-4431-8D03-EBC74169B861}" dt="2021-03-09T15:24:38.574" v="4111" actId="478"/>
          <ac:spMkLst>
            <pc:docMk/>
            <pc:sldMk cId="1655511693" sldId="278"/>
            <ac:spMk id="6" creationId="{FB707BD4-7856-4AE0-B603-253E591E12AE}"/>
          </ac:spMkLst>
        </pc:spChg>
        <pc:spChg chg="add mod">
          <ac:chgData name="Jaime Pavlich-Mariscal" userId="7426784309601acb" providerId="LiveId" clId="{DE55CE85-D716-4431-8D03-EBC74169B861}" dt="2021-03-09T15:26:08.829" v="4150" actId="1076"/>
          <ac:spMkLst>
            <pc:docMk/>
            <pc:sldMk cId="1655511693" sldId="278"/>
            <ac:spMk id="9" creationId="{CD467198-B610-4777-8114-7A23B2496DBA}"/>
          </ac:spMkLst>
        </pc:spChg>
        <pc:spChg chg="add mod">
          <ac:chgData name="Jaime Pavlich-Mariscal" userId="7426784309601acb" providerId="LiveId" clId="{DE55CE85-D716-4431-8D03-EBC74169B861}" dt="2021-03-09T15:26:00.469" v="4149" actId="1076"/>
          <ac:spMkLst>
            <pc:docMk/>
            <pc:sldMk cId="1655511693" sldId="278"/>
            <ac:spMk id="15" creationId="{FEB4B5D9-A276-42BE-A5AE-576F4281A196}"/>
          </ac:spMkLst>
        </pc:spChg>
        <pc:spChg chg="add mod">
          <ac:chgData name="Jaime Pavlich-Mariscal" userId="7426784309601acb" providerId="LiveId" clId="{DE55CE85-D716-4431-8D03-EBC74169B861}" dt="2021-03-09T15:26:00.469" v="4149" actId="1076"/>
          <ac:spMkLst>
            <pc:docMk/>
            <pc:sldMk cId="1655511693" sldId="278"/>
            <ac:spMk id="17" creationId="{57FB3A3B-AF47-4279-9268-83EE720B8E40}"/>
          </ac:spMkLst>
        </pc:spChg>
        <pc:spChg chg="add del mod">
          <ac:chgData name="Jaime Pavlich-Mariscal" userId="7426784309601acb" providerId="LiveId" clId="{DE55CE85-D716-4431-8D03-EBC74169B861}" dt="2021-03-09T15:25:34.949" v="4141" actId="478"/>
          <ac:spMkLst>
            <pc:docMk/>
            <pc:sldMk cId="1655511693" sldId="278"/>
            <ac:spMk id="24" creationId="{4C9487EF-6359-49A4-9D9F-B7FCDA10B85C}"/>
          </ac:spMkLst>
        </pc:spChg>
        <pc:spChg chg="add mod">
          <ac:chgData name="Jaime Pavlich-Mariscal" userId="7426784309601acb" providerId="LiveId" clId="{DE55CE85-D716-4431-8D03-EBC74169B861}" dt="2021-03-09T15:26:08.829" v="4150" actId="1076"/>
          <ac:spMkLst>
            <pc:docMk/>
            <pc:sldMk cId="1655511693" sldId="278"/>
            <ac:spMk id="25" creationId="{0A86EBA7-D647-4C04-8627-E5BDCB941090}"/>
          </ac:spMkLst>
        </pc:spChg>
        <pc:spChg chg="add mod">
          <ac:chgData name="Jaime Pavlich-Mariscal" userId="7426784309601acb" providerId="LiveId" clId="{DE55CE85-D716-4431-8D03-EBC74169B861}" dt="2021-03-09T15:26:00.469" v="4149" actId="1076"/>
          <ac:spMkLst>
            <pc:docMk/>
            <pc:sldMk cId="1655511693" sldId="278"/>
            <ac:spMk id="26" creationId="{CCF4DD80-8287-41E9-B6A5-0E4EA27B49E6}"/>
          </ac:spMkLst>
        </pc:spChg>
        <pc:cxnChg chg="add mod">
          <ac:chgData name="Jaime Pavlich-Mariscal" userId="7426784309601acb" providerId="LiveId" clId="{DE55CE85-D716-4431-8D03-EBC74169B861}" dt="2021-03-09T15:26:08.829" v="4150" actId="1076"/>
          <ac:cxnSpMkLst>
            <pc:docMk/>
            <pc:sldMk cId="1655511693" sldId="278"/>
            <ac:cxnSpMk id="7" creationId="{B6971DA0-4090-4644-8430-0D4C6391F5FB}"/>
          </ac:cxnSpMkLst>
        </pc:cxnChg>
        <pc:cxnChg chg="add del mod">
          <ac:chgData name="Jaime Pavlich-Mariscal" userId="7426784309601acb" providerId="LiveId" clId="{DE55CE85-D716-4431-8D03-EBC74169B861}" dt="2021-03-09T15:24:38.574" v="4111" actId="478"/>
          <ac:cxnSpMkLst>
            <pc:docMk/>
            <pc:sldMk cId="1655511693" sldId="278"/>
            <ac:cxnSpMk id="8" creationId="{F56D26F1-2F4E-49D4-B423-3130AB318D79}"/>
          </ac:cxnSpMkLst>
        </pc:cxnChg>
        <pc:cxnChg chg="add mod">
          <ac:chgData name="Jaime Pavlich-Mariscal" userId="7426784309601acb" providerId="LiveId" clId="{DE55CE85-D716-4431-8D03-EBC74169B861}" dt="2021-03-09T15:26:00.469" v="4149" actId="1076"/>
          <ac:cxnSpMkLst>
            <pc:docMk/>
            <pc:sldMk cId="1655511693" sldId="278"/>
            <ac:cxnSpMk id="16" creationId="{7B51CAE2-09DD-4CE4-9A2C-298752B5EEB8}"/>
          </ac:cxnSpMkLst>
        </pc:cxnChg>
      </pc:sldChg>
      <pc:sldChg chg="delSp modSp add mod">
        <pc:chgData name="Jaime Pavlich-Mariscal" userId="7426784309601acb" providerId="LiveId" clId="{DE55CE85-D716-4431-8D03-EBC74169B861}" dt="2021-03-09T15:47:26.580" v="4387" actId="207"/>
        <pc:sldMkLst>
          <pc:docMk/>
          <pc:sldMk cId="3473613553" sldId="279"/>
        </pc:sldMkLst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3" creationId="{9D84D554-697E-469C-BA57-0F33C291AB79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5" creationId="{C010B6C7-6558-4A35-97F6-C3C23001EA9A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7" creationId="{5AEE28D2-4397-479B-A8ED-08A2CA15E134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8" creationId="{2CFC028D-FDD3-4281-A290-A82BAA29BF53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14" creationId="{EC5A082E-F908-4CEC-98EE-43D9497A7B75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15" creationId="{C832B4B1-1547-42AA-B04C-9D193C8DB21D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17" creationId="{116E4DF2-D5A5-42A1-8DE7-47EE545F89E1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19" creationId="{DA02FB7A-88E4-4C72-AD20-BA6AEA020581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20" creationId="{506F4673-2234-4D72-9CFD-BB6FBCBD9F4C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21" creationId="{48758BCA-182F-4F3D-9A8F-E88B31B2483F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22" creationId="{0D311F4B-3E2B-415C-8F62-119314C75935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23" creationId="{44123823-B1B6-4717-BFBD-B1FF41BD7FD0}"/>
          </ac:spMkLst>
        </pc:spChg>
        <pc:spChg chg="mod">
          <ac:chgData name="Jaime Pavlich-Mariscal" userId="7426784309601acb" providerId="LiveId" clId="{DE55CE85-D716-4431-8D03-EBC74169B861}" dt="2021-03-09T15:47:26.580" v="4387" actId="207"/>
          <ac:spMkLst>
            <pc:docMk/>
            <pc:sldMk cId="3473613553" sldId="279"/>
            <ac:spMk id="25" creationId="{AE83FC5C-611C-42FF-9CEA-D9142360F046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27" creationId="{F484308C-A61C-4C4C-8CDB-6209BEB72C40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28" creationId="{94826E79-B5C5-4FDD-A8B1-66B9F5A37453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29" creationId="{6E3BCD4B-FE4F-499E-B824-CA87165B24C7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30" creationId="{DB820A77-2509-4D38-A2BD-2E25FCF2DEDD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31" creationId="{7D498B35-2132-41F3-A02D-314A288F6E0B}"/>
          </ac:spMkLst>
        </pc:spChg>
        <pc:spChg chg="mod">
          <ac:chgData name="Jaime Pavlich-Mariscal" userId="7426784309601acb" providerId="LiveId" clId="{DE55CE85-D716-4431-8D03-EBC74169B861}" dt="2021-03-09T15:32:05.427" v="4255" actId="403"/>
          <ac:spMkLst>
            <pc:docMk/>
            <pc:sldMk cId="3473613553" sldId="279"/>
            <ac:spMk id="57" creationId="{F27A6B52-EFAD-4610-8B02-14B520E42F18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58" creationId="{ACFE4FD5-8529-4155-9254-6B2150B3C0E6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59" creationId="{689EBE76-0A80-4913-880F-B8F5748A7BEE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61" creationId="{570EC093-06EE-444D-9023-F32DB12B4DD0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63" creationId="{F308D0B7-072C-4D71-BD7B-082B3B6DBC09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64" creationId="{48F4C1BE-FDBD-4D81-95F2-C8CF2F404E38}"/>
          </ac:spMkLst>
        </pc:spChg>
        <pc:spChg chg="mod">
          <ac:chgData name="Jaime Pavlich-Mariscal" userId="7426784309601acb" providerId="LiveId" clId="{DE55CE85-D716-4431-8D03-EBC74169B861}" dt="2021-03-09T15:31:52.777" v="4248" actId="1076"/>
          <ac:spMkLst>
            <pc:docMk/>
            <pc:sldMk cId="3473613553" sldId="279"/>
            <ac:spMk id="65" creationId="{95082B51-5EE5-401E-902A-15BD0A04C179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66" creationId="{CE247E53-999E-4F40-8C67-0D973054D003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73" creationId="{5A9C8A10-4445-4DE8-8405-1D70B2A00FCF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75" creationId="{5061DE04-B6B9-4C09-B1EF-472F3BEB951C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77" creationId="{A9C71E86-FE6A-4537-84DC-4AA90148F550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79" creationId="{4DA77A2A-99D1-463D-8AF4-58C22D22BA59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80" creationId="{7D61C198-BFBD-45DD-8D17-F0A81F824A8B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81" creationId="{2561EB3D-3660-4193-9C72-547EF268346B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83" creationId="{190CF292-CA15-40C9-8D9E-7334989EDC2A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84" creationId="{EC122E31-2D70-43F1-B5CF-7BAF73404345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85" creationId="{916D5222-DD66-4F42-97AF-7C001D71E594}"/>
          </ac:spMkLst>
        </pc:spChg>
        <pc:spChg chg="mod">
          <ac:chgData name="Jaime Pavlich-Mariscal" userId="7426784309601acb" providerId="LiveId" clId="{DE55CE85-D716-4431-8D03-EBC74169B861}" dt="2021-03-09T15:31:45.084" v="4247" actId="1076"/>
          <ac:spMkLst>
            <pc:docMk/>
            <pc:sldMk cId="3473613553" sldId="279"/>
            <ac:spMk id="87" creationId="{39FDC4C8-85B5-4511-9EF4-1E6A11A94621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88" creationId="{ED69AB88-8C87-486A-9D90-884038A0E2B0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89" creationId="{B724EB1A-A624-4027-9DBA-63B2E005A496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1" creationId="{2BF8291B-61CA-4161-ABE0-2771EB43A602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3" creationId="{22BF2227-A3A3-4166-B866-CA6DDF277A8E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4" creationId="{FBD90086-FE37-4FA2-B529-B51469CA873A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5" creationId="{DB1341F0-6896-450B-8085-D7FDF9536753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6" creationId="{8B22A902-2953-4286-A5FF-7BB037CDDD29}"/>
          </ac:spMkLst>
        </pc:spChg>
        <pc:spChg chg="del">
          <ac:chgData name="Jaime Pavlich-Mariscal" userId="7426784309601acb" providerId="LiveId" clId="{DE55CE85-D716-4431-8D03-EBC74169B861}" dt="2021-03-09T15:31:25.318" v="4245" actId="478"/>
          <ac:spMkLst>
            <pc:docMk/>
            <pc:sldMk cId="3473613553" sldId="279"/>
            <ac:spMk id="97" creationId="{1741C768-FC9A-4143-8EC3-44ADAD336CBB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99" creationId="{B4F4B113-EBF9-4D28-90ED-9B9D5CF14FA8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101" creationId="{9F1D0BF6-0FE3-4C5C-AE9F-5E108FE862D3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102" creationId="{A859BABF-8CA1-4BF6-9850-597B6E091D72}"/>
          </ac:spMkLst>
        </pc:spChg>
        <pc:spChg chg="mod">
          <ac:chgData name="Jaime Pavlich-Mariscal" userId="7426784309601acb" providerId="LiveId" clId="{DE55CE85-D716-4431-8D03-EBC74169B861}" dt="2021-03-09T15:31:37.265" v="4246" actId="1076"/>
          <ac:spMkLst>
            <pc:docMk/>
            <pc:sldMk cId="3473613553" sldId="279"/>
            <ac:spMk id="103" creationId="{734A338F-C2AC-4AEB-AEDD-6B90FBA7FBEF}"/>
          </ac:spMkLst>
        </pc:spChg>
        <pc:cxnChg chg="mod">
          <ac:chgData name="Jaime Pavlich-Mariscal" userId="7426784309601acb" providerId="LiveId" clId="{DE55CE85-D716-4431-8D03-EBC74169B861}" dt="2021-03-09T15:31:45.084" v="4247" actId="1076"/>
          <ac:cxnSpMkLst>
            <pc:docMk/>
            <pc:sldMk cId="3473613553" sldId="279"/>
            <ac:cxnSpMk id="4" creationId="{94898D38-A251-4BAA-B65E-A4513EA1A89A}"/>
          </ac:cxnSpMkLst>
        </pc:cxnChg>
        <pc:cxnChg chg="mod">
          <ac:chgData name="Jaime Pavlich-Mariscal" userId="7426784309601acb" providerId="LiveId" clId="{DE55CE85-D716-4431-8D03-EBC74169B861}" dt="2021-03-09T15:31:45.084" v="4247" actId="1076"/>
          <ac:cxnSpMkLst>
            <pc:docMk/>
            <pc:sldMk cId="3473613553" sldId="279"/>
            <ac:cxnSpMk id="6" creationId="{D7916D91-F50F-4EE1-9BB4-5227F65925A5}"/>
          </ac:cxnSpMkLst>
        </pc:cxnChg>
        <pc:cxnChg chg="mod">
          <ac:chgData name="Jaime Pavlich-Mariscal" userId="7426784309601acb" providerId="LiveId" clId="{DE55CE85-D716-4431-8D03-EBC74169B861}" dt="2021-03-09T15:31:45.084" v="4247" actId="1076"/>
          <ac:cxnSpMkLst>
            <pc:docMk/>
            <pc:sldMk cId="3473613553" sldId="279"/>
            <ac:cxnSpMk id="16" creationId="{4D6B8D34-C3F2-4FDD-B201-D210ED2F044B}"/>
          </ac:cxnSpMkLst>
        </pc:cxnChg>
        <pc:cxnChg chg="mod">
          <ac:chgData name="Jaime Pavlich-Mariscal" userId="7426784309601acb" providerId="LiveId" clId="{DE55CE85-D716-4431-8D03-EBC74169B861}" dt="2021-03-09T15:31:45.084" v="4247" actId="1076"/>
          <ac:cxnSpMkLst>
            <pc:docMk/>
            <pc:sldMk cId="3473613553" sldId="279"/>
            <ac:cxnSpMk id="18" creationId="{F5F0FF36-C26F-4355-A2BA-E7EF181046FB}"/>
          </ac:cxnSpMkLst>
        </pc:cxnChg>
        <pc:cxnChg chg="mod">
          <ac:chgData name="Jaime Pavlich-Mariscal" userId="7426784309601acb" providerId="LiveId" clId="{DE55CE85-D716-4431-8D03-EBC74169B861}" dt="2021-03-09T15:31:52.777" v="4248" actId="1076"/>
          <ac:cxnSpMkLst>
            <pc:docMk/>
            <pc:sldMk cId="3473613553" sldId="279"/>
            <ac:cxnSpMk id="24" creationId="{B4B77A2B-921C-47B7-BF21-53F004C1D090}"/>
          </ac:cxnSpMkLst>
        </pc:cxnChg>
        <pc:cxnChg chg="mod">
          <ac:chgData name="Jaime Pavlich-Mariscal" userId="7426784309601acb" providerId="LiveId" clId="{DE55CE85-D716-4431-8D03-EBC74169B861}" dt="2021-03-09T15:31:52.777" v="4248" actId="1076"/>
          <ac:cxnSpMkLst>
            <pc:docMk/>
            <pc:sldMk cId="3473613553" sldId="279"/>
            <ac:cxnSpMk id="26" creationId="{679FE753-9D01-4A74-8F78-8FFEB4A57C8A}"/>
          </ac:cxnSpMkLst>
        </pc:cxnChg>
        <pc:cxnChg chg="mod">
          <ac:chgData name="Jaime Pavlich-Mariscal" userId="7426784309601acb" providerId="LiveId" clId="{DE55CE85-D716-4431-8D03-EBC74169B861}" dt="2021-03-09T15:32:00.251" v="4250" actId="14100"/>
          <ac:cxnSpMkLst>
            <pc:docMk/>
            <pc:sldMk cId="3473613553" sldId="279"/>
            <ac:cxnSpMk id="56" creationId="{22285DC2-C3D9-4360-846F-5E844A8B2B8C}"/>
          </ac:cxnSpMkLst>
        </pc:cxnChg>
        <pc:cxnChg chg="mod">
          <ac:chgData name="Jaime Pavlich-Mariscal" userId="7426784309601acb" providerId="LiveId" clId="{DE55CE85-D716-4431-8D03-EBC74169B861}" dt="2021-03-09T15:31:52.777" v="4248" actId="1076"/>
          <ac:cxnSpMkLst>
            <pc:docMk/>
            <pc:sldMk cId="3473613553" sldId="279"/>
            <ac:cxnSpMk id="60" creationId="{56FE56C2-78C2-455B-A777-CEAACA2AA1F8}"/>
          </ac:cxnSpMkLst>
        </pc:cxnChg>
        <pc:cxnChg chg="mod">
          <ac:chgData name="Jaime Pavlich-Mariscal" userId="7426784309601acb" providerId="LiveId" clId="{DE55CE85-D716-4431-8D03-EBC74169B861}" dt="2021-03-09T15:31:52.777" v="4248" actId="1076"/>
          <ac:cxnSpMkLst>
            <pc:docMk/>
            <pc:sldMk cId="3473613553" sldId="279"/>
            <ac:cxnSpMk id="62" creationId="{65D20A07-43AD-4772-B9F6-A5E2D3081DEC}"/>
          </ac:cxnSpMkLst>
        </pc:cxnChg>
        <pc:cxnChg chg="mod">
          <ac:chgData name="Jaime Pavlich-Mariscal" userId="7426784309601acb" providerId="LiveId" clId="{DE55CE85-D716-4431-8D03-EBC74169B861}" dt="2021-03-09T15:31:37.265" v="4246" actId="1076"/>
          <ac:cxnSpMkLst>
            <pc:docMk/>
            <pc:sldMk cId="3473613553" sldId="279"/>
            <ac:cxnSpMk id="67" creationId="{922DC206-92EF-4D0D-B190-B64BCE2D00D2}"/>
          </ac:cxnSpMkLst>
        </pc:cxnChg>
        <pc:cxnChg chg="del mod">
          <ac:chgData name="Jaime Pavlich-Mariscal" userId="7426784309601acb" providerId="LiveId" clId="{DE55CE85-D716-4431-8D03-EBC74169B861}" dt="2021-03-09T15:31:25.318" v="4245" actId="478"/>
          <ac:cxnSpMkLst>
            <pc:docMk/>
            <pc:sldMk cId="3473613553" sldId="279"/>
            <ac:cxnSpMk id="76" creationId="{4F1DC26E-DEAE-48A3-8914-D18FCB0E4F6B}"/>
          </ac:cxnSpMkLst>
        </pc:cxnChg>
        <pc:cxnChg chg="del mod">
          <ac:chgData name="Jaime Pavlich-Mariscal" userId="7426784309601acb" providerId="LiveId" clId="{DE55CE85-D716-4431-8D03-EBC74169B861}" dt="2021-03-09T15:31:25.318" v="4245" actId="478"/>
          <ac:cxnSpMkLst>
            <pc:docMk/>
            <pc:sldMk cId="3473613553" sldId="279"/>
            <ac:cxnSpMk id="78" creationId="{F9C7EA94-83A1-47E6-9790-AFF0FDE10C1F}"/>
          </ac:cxnSpMkLst>
        </pc:cxnChg>
        <pc:cxnChg chg="mod">
          <ac:chgData name="Jaime Pavlich-Mariscal" userId="7426784309601acb" providerId="LiveId" clId="{DE55CE85-D716-4431-8D03-EBC74169B861}" dt="2021-03-09T15:31:37.265" v="4246" actId="1076"/>
          <ac:cxnSpMkLst>
            <pc:docMk/>
            <pc:sldMk cId="3473613553" sldId="279"/>
            <ac:cxnSpMk id="82" creationId="{82F4F35E-66D4-45C4-ACF0-D3E8A7C53C8F}"/>
          </ac:cxnSpMkLst>
        </pc:cxnChg>
        <pc:cxnChg chg="del mod">
          <ac:chgData name="Jaime Pavlich-Mariscal" userId="7426784309601acb" providerId="LiveId" clId="{DE55CE85-D716-4431-8D03-EBC74169B861}" dt="2021-03-09T15:31:25.318" v="4245" actId="478"/>
          <ac:cxnSpMkLst>
            <pc:docMk/>
            <pc:sldMk cId="3473613553" sldId="279"/>
            <ac:cxnSpMk id="90" creationId="{1DFD556B-8381-42F4-8C20-C40A3E60CA6C}"/>
          </ac:cxnSpMkLst>
        </pc:cxnChg>
        <pc:cxnChg chg="del mod">
          <ac:chgData name="Jaime Pavlich-Mariscal" userId="7426784309601acb" providerId="LiveId" clId="{DE55CE85-D716-4431-8D03-EBC74169B861}" dt="2021-03-09T15:31:25.318" v="4245" actId="478"/>
          <ac:cxnSpMkLst>
            <pc:docMk/>
            <pc:sldMk cId="3473613553" sldId="279"/>
            <ac:cxnSpMk id="92" creationId="{984BFFFE-F0EE-4583-BEF5-F3304EA6288F}"/>
          </ac:cxnSpMkLst>
        </pc:cxnChg>
        <pc:cxnChg chg="mod">
          <ac:chgData name="Jaime Pavlich-Mariscal" userId="7426784309601acb" providerId="LiveId" clId="{DE55CE85-D716-4431-8D03-EBC74169B861}" dt="2021-03-09T15:31:37.265" v="4246" actId="1076"/>
          <ac:cxnSpMkLst>
            <pc:docMk/>
            <pc:sldMk cId="3473613553" sldId="279"/>
            <ac:cxnSpMk id="98" creationId="{ED078AE8-E293-40EA-8B5E-BD4514EE72B2}"/>
          </ac:cxnSpMkLst>
        </pc:cxnChg>
        <pc:cxnChg chg="mod">
          <ac:chgData name="Jaime Pavlich-Mariscal" userId="7426784309601acb" providerId="LiveId" clId="{DE55CE85-D716-4431-8D03-EBC74169B861}" dt="2021-03-09T15:31:37.265" v="4246" actId="1076"/>
          <ac:cxnSpMkLst>
            <pc:docMk/>
            <pc:sldMk cId="3473613553" sldId="279"/>
            <ac:cxnSpMk id="100" creationId="{730C071B-D967-483C-B535-4CC8F5C5D4F1}"/>
          </ac:cxnSpMkLst>
        </pc:cxnChg>
      </pc:sldChg>
      <pc:sldChg chg="addSp modSp new mod">
        <pc:chgData name="Jaime Pavlich-Mariscal" userId="7426784309601acb" providerId="LiveId" clId="{DE55CE85-D716-4431-8D03-EBC74169B861}" dt="2021-03-09T15:35:03.698" v="4330" actId="1076"/>
        <pc:sldMkLst>
          <pc:docMk/>
          <pc:sldMk cId="267932150" sldId="280"/>
        </pc:sldMkLst>
        <pc:spChg chg="mod">
          <ac:chgData name="Jaime Pavlich-Mariscal" userId="7426784309601acb" providerId="LiveId" clId="{DE55CE85-D716-4431-8D03-EBC74169B861}" dt="2021-03-09T15:34:51.098" v="4328" actId="1076"/>
          <ac:spMkLst>
            <pc:docMk/>
            <pc:sldMk cId="267932150" sldId="280"/>
            <ac:spMk id="2" creationId="{51E7C148-316F-437C-AED9-6370746547A1}"/>
          </ac:spMkLst>
        </pc:spChg>
        <pc:spChg chg="add mod">
          <ac:chgData name="Jaime Pavlich-Mariscal" userId="7426784309601acb" providerId="LiveId" clId="{DE55CE85-D716-4431-8D03-EBC74169B861}" dt="2021-03-09T15:33:15.128" v="4258" actId="1076"/>
          <ac:spMkLst>
            <pc:docMk/>
            <pc:sldMk cId="267932150" sldId="280"/>
            <ac:spMk id="3" creationId="{B3BD76B1-01C8-4F2D-A725-F5EF367E42EF}"/>
          </ac:spMkLst>
        </pc:spChg>
        <pc:spChg chg="add mod">
          <ac:chgData name="Jaime Pavlich-Mariscal" userId="7426784309601acb" providerId="LiveId" clId="{DE55CE85-D716-4431-8D03-EBC74169B861}" dt="2021-03-09T15:33:15.128" v="4258" actId="1076"/>
          <ac:spMkLst>
            <pc:docMk/>
            <pc:sldMk cId="267932150" sldId="280"/>
            <ac:spMk id="5" creationId="{87C70F41-7971-4FFA-9FA4-7671E18DC702}"/>
          </ac:spMkLst>
        </pc:spChg>
        <pc:spChg chg="add mod">
          <ac:chgData name="Jaime Pavlich-Mariscal" userId="7426784309601acb" providerId="LiveId" clId="{DE55CE85-D716-4431-8D03-EBC74169B861}" dt="2021-03-09T15:35:03.698" v="4330" actId="1076"/>
          <ac:spMkLst>
            <pc:docMk/>
            <pc:sldMk cId="267932150" sldId="280"/>
            <ac:spMk id="7" creationId="{1A3EF49A-86F9-436D-ABE8-1272903D0C9D}"/>
          </ac:spMkLst>
        </pc:spChg>
        <pc:spChg chg="add mod">
          <ac:chgData name="Jaime Pavlich-Mariscal" userId="7426784309601acb" providerId="LiveId" clId="{DE55CE85-D716-4431-8D03-EBC74169B861}" dt="2021-03-09T15:34:57.508" v="4329" actId="1076"/>
          <ac:spMkLst>
            <pc:docMk/>
            <pc:sldMk cId="267932150" sldId="280"/>
            <ac:spMk id="9" creationId="{B5DCDC88-EECE-4299-9B23-FAFD0EE1C1EB}"/>
          </ac:spMkLst>
        </pc:spChg>
        <pc:spChg chg="add mod">
          <ac:chgData name="Jaime Pavlich-Mariscal" userId="7426784309601acb" providerId="LiveId" clId="{DE55CE85-D716-4431-8D03-EBC74169B861}" dt="2021-03-09T15:34:46.927" v="4326" actId="1076"/>
          <ac:spMkLst>
            <pc:docMk/>
            <pc:sldMk cId="267932150" sldId="280"/>
            <ac:spMk id="12" creationId="{CB032EA3-6AB7-4A0D-B70D-F60E95F4838C}"/>
          </ac:spMkLst>
        </pc:spChg>
        <pc:spChg chg="add mod">
          <ac:chgData name="Jaime Pavlich-Mariscal" userId="7426784309601acb" providerId="LiveId" clId="{DE55CE85-D716-4431-8D03-EBC74169B861}" dt="2021-03-09T15:34:46.927" v="4326" actId="1076"/>
          <ac:spMkLst>
            <pc:docMk/>
            <pc:sldMk cId="267932150" sldId="280"/>
            <ac:spMk id="14" creationId="{68ECC391-9F0C-4465-9570-7E431BA8DB9D}"/>
          </ac:spMkLst>
        </pc:spChg>
        <pc:spChg chg="add mod">
          <ac:chgData name="Jaime Pavlich-Mariscal" userId="7426784309601acb" providerId="LiveId" clId="{DE55CE85-D716-4431-8D03-EBC74169B861}" dt="2021-03-09T15:33:46" v="4266" actId="571"/>
          <ac:spMkLst>
            <pc:docMk/>
            <pc:sldMk cId="267932150" sldId="280"/>
            <ac:spMk id="16" creationId="{CF3BBDA7-C084-4D1D-8B55-1AF7284A5676}"/>
          </ac:spMkLst>
        </pc:spChg>
        <pc:spChg chg="add mod">
          <ac:chgData name="Jaime Pavlich-Mariscal" userId="7426784309601acb" providerId="LiveId" clId="{DE55CE85-D716-4431-8D03-EBC74169B861}" dt="2021-03-09T15:33:48.912" v="4267" actId="571"/>
          <ac:spMkLst>
            <pc:docMk/>
            <pc:sldMk cId="267932150" sldId="280"/>
            <ac:spMk id="18" creationId="{98E08818-7ED3-42F9-BAC1-1AD67C813DB5}"/>
          </ac:spMkLst>
        </pc:spChg>
        <pc:spChg chg="add mod">
          <ac:chgData name="Jaime Pavlich-Mariscal" userId="7426784309601acb" providerId="LiveId" clId="{DE55CE85-D716-4431-8D03-EBC74169B861}" dt="2021-03-09T15:34:41.063" v="4325" actId="1076"/>
          <ac:spMkLst>
            <pc:docMk/>
            <pc:sldMk cId="267932150" sldId="280"/>
            <ac:spMk id="22" creationId="{6DF6661D-9D20-47A3-BC8E-6D62B4F84290}"/>
          </ac:spMkLst>
        </pc:spChg>
        <pc:spChg chg="add mod">
          <ac:chgData name="Jaime Pavlich-Mariscal" userId="7426784309601acb" providerId="LiveId" clId="{DE55CE85-D716-4431-8D03-EBC74169B861}" dt="2021-03-09T15:34:14.410" v="4272" actId="1076"/>
          <ac:spMkLst>
            <pc:docMk/>
            <pc:sldMk cId="267932150" sldId="280"/>
            <ac:spMk id="23" creationId="{033F16ED-1D05-4DE4-BA4D-A3A482E221B5}"/>
          </ac:spMkLst>
        </pc:spChg>
        <pc:spChg chg="add mod">
          <ac:chgData name="Jaime Pavlich-Mariscal" userId="7426784309601acb" providerId="LiveId" clId="{DE55CE85-D716-4431-8D03-EBC74169B861}" dt="2021-03-09T15:34:57.508" v="4329" actId="1076"/>
          <ac:spMkLst>
            <pc:docMk/>
            <pc:sldMk cId="267932150" sldId="280"/>
            <ac:spMk id="24" creationId="{1C8A0623-0777-4063-8F70-000CB599D49E}"/>
          </ac:spMkLst>
        </pc:spChg>
        <pc:spChg chg="add mod">
          <ac:chgData name="Jaime Pavlich-Mariscal" userId="7426784309601acb" providerId="LiveId" clId="{DE55CE85-D716-4431-8D03-EBC74169B861}" dt="2021-03-09T15:34:46.927" v="4326" actId="1076"/>
          <ac:spMkLst>
            <pc:docMk/>
            <pc:sldMk cId="267932150" sldId="280"/>
            <ac:spMk id="25" creationId="{BFC00752-89F2-450D-8CA0-8590C3175626}"/>
          </ac:spMkLst>
        </pc:spChg>
        <pc:cxnChg chg="add mod">
          <ac:chgData name="Jaime Pavlich-Mariscal" userId="7426784309601acb" providerId="LiveId" clId="{DE55CE85-D716-4431-8D03-EBC74169B861}" dt="2021-03-09T15:33:15.128" v="4258" actId="1076"/>
          <ac:cxnSpMkLst>
            <pc:docMk/>
            <pc:sldMk cId="267932150" sldId="280"/>
            <ac:cxnSpMk id="4" creationId="{A0D0528F-17B3-4EAE-BDDD-3EA82DB003DF}"/>
          </ac:cxnSpMkLst>
        </pc:cxnChg>
        <pc:cxnChg chg="add mod">
          <ac:chgData name="Jaime Pavlich-Mariscal" userId="7426784309601acb" providerId="LiveId" clId="{DE55CE85-D716-4431-8D03-EBC74169B861}" dt="2021-03-09T15:35:03.698" v="4330" actId="1076"/>
          <ac:cxnSpMkLst>
            <pc:docMk/>
            <pc:sldMk cId="267932150" sldId="280"/>
            <ac:cxnSpMk id="6" creationId="{6BEC9B47-B274-46FD-AB9E-49D7A5669A20}"/>
          </ac:cxnSpMkLst>
        </pc:cxnChg>
        <pc:cxnChg chg="add mod">
          <ac:chgData name="Jaime Pavlich-Mariscal" userId="7426784309601acb" providerId="LiveId" clId="{DE55CE85-D716-4431-8D03-EBC74169B861}" dt="2021-03-09T15:34:46.927" v="4326" actId="1076"/>
          <ac:cxnSpMkLst>
            <pc:docMk/>
            <pc:sldMk cId="267932150" sldId="280"/>
            <ac:cxnSpMk id="13" creationId="{70D088BE-66BA-4934-A9D1-8245FF0F3DC9}"/>
          </ac:cxnSpMkLst>
        </pc:cxnChg>
        <pc:cxnChg chg="add mod">
          <ac:chgData name="Jaime Pavlich-Mariscal" userId="7426784309601acb" providerId="LiveId" clId="{DE55CE85-D716-4431-8D03-EBC74169B861}" dt="2021-03-09T15:33:55.085" v="4270" actId="14100"/>
          <ac:cxnSpMkLst>
            <pc:docMk/>
            <pc:sldMk cId="267932150" sldId="280"/>
            <ac:cxnSpMk id="19" creationId="{C175AAB0-FCA5-4BCC-B8D4-CFF710162D0D}"/>
          </ac:cxnSpMkLst>
        </pc:cxnChg>
      </pc:sldChg>
      <pc:sldChg chg="addSp delSp modSp new mod">
        <pc:chgData name="Jaime Pavlich-Mariscal" userId="7426784309601acb" providerId="LiveId" clId="{DE55CE85-D716-4431-8D03-EBC74169B861}" dt="2021-03-09T15:46:52.610" v="4381" actId="1076"/>
        <pc:sldMkLst>
          <pc:docMk/>
          <pc:sldMk cId="1885301651" sldId="281"/>
        </pc:sldMkLst>
        <pc:spChg chg="mod">
          <ac:chgData name="Jaime Pavlich-Mariscal" userId="7426784309601acb" providerId="LiveId" clId="{DE55CE85-D716-4431-8D03-EBC74169B861}" dt="2021-03-09T15:44:51.691" v="4345" actId="20577"/>
          <ac:spMkLst>
            <pc:docMk/>
            <pc:sldMk cId="1885301651" sldId="281"/>
            <ac:spMk id="2" creationId="{3A2F1538-6D05-40BB-B01B-8FE0B2D0621C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3" creationId="{02DC606A-8B77-4151-830D-150A591BEB0C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5" creationId="{574BC2A4-953E-49A4-8421-C71979E6DB47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7" creationId="{8B2E70D7-C661-4611-B1C9-7BCF148CC937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8" creationId="{9F246418-8854-4B8E-9596-752A81BA828E}"/>
          </ac:spMkLst>
        </pc:spChg>
        <pc:spChg chg="add del mod">
          <ac:chgData name="Jaime Pavlich-Mariscal" userId="7426784309601acb" providerId="LiveId" clId="{DE55CE85-D716-4431-8D03-EBC74169B861}" dt="2021-03-09T15:46:46.311" v="4380" actId="478"/>
          <ac:spMkLst>
            <pc:docMk/>
            <pc:sldMk cId="1885301651" sldId="281"/>
            <ac:spMk id="9" creationId="{707DF6C8-EF18-4EC4-817A-D0B8B4E602BA}"/>
          </ac:spMkLst>
        </pc:spChg>
        <pc:spChg chg="add del mod">
          <ac:chgData name="Jaime Pavlich-Mariscal" userId="7426784309601acb" providerId="LiveId" clId="{DE55CE85-D716-4431-8D03-EBC74169B861}" dt="2021-03-09T15:46:46.311" v="4380" actId="478"/>
          <ac:spMkLst>
            <pc:docMk/>
            <pc:sldMk cId="1885301651" sldId="281"/>
            <ac:spMk id="11" creationId="{9E1CDA9A-1E86-4874-9D7F-BE44452EA1CD}"/>
          </ac:spMkLst>
        </pc:spChg>
        <pc:spChg chg="add del mod">
          <ac:chgData name="Jaime Pavlich-Mariscal" userId="7426784309601acb" providerId="LiveId" clId="{DE55CE85-D716-4431-8D03-EBC74169B861}" dt="2021-03-09T15:46:46.311" v="4380" actId="478"/>
          <ac:spMkLst>
            <pc:docMk/>
            <pc:sldMk cId="1885301651" sldId="281"/>
            <ac:spMk id="13" creationId="{FAF6465E-6775-449F-8BD6-5F295141D481}"/>
          </ac:spMkLst>
        </pc:spChg>
        <pc:spChg chg="add del mod">
          <ac:chgData name="Jaime Pavlich-Mariscal" userId="7426784309601acb" providerId="LiveId" clId="{DE55CE85-D716-4431-8D03-EBC74169B861}" dt="2021-03-09T15:46:46.311" v="4380" actId="478"/>
          <ac:spMkLst>
            <pc:docMk/>
            <pc:sldMk cId="1885301651" sldId="281"/>
            <ac:spMk id="14" creationId="{F80DF2A8-5135-4145-85D3-76FF129C560B}"/>
          </ac:spMkLst>
        </pc:spChg>
        <pc:spChg chg="add mod">
          <ac:chgData name="Jaime Pavlich-Mariscal" userId="7426784309601acb" providerId="LiveId" clId="{DE55CE85-D716-4431-8D03-EBC74169B861}" dt="2021-03-09T15:45:15.012" v="4350" actId="571"/>
          <ac:spMkLst>
            <pc:docMk/>
            <pc:sldMk cId="1885301651" sldId="281"/>
            <ac:spMk id="17" creationId="{59C2576E-7791-4A26-B43E-3E1962F34C86}"/>
          </ac:spMkLst>
        </pc:spChg>
        <pc:spChg chg="add mod">
          <ac:chgData name="Jaime Pavlich-Mariscal" userId="7426784309601acb" providerId="LiveId" clId="{DE55CE85-D716-4431-8D03-EBC74169B861}" dt="2021-03-09T15:45:15.012" v="4350" actId="571"/>
          <ac:spMkLst>
            <pc:docMk/>
            <pc:sldMk cId="1885301651" sldId="281"/>
            <ac:spMk id="18" creationId="{BE0F2592-0C12-4C01-9763-D5C198AFF2FF}"/>
          </ac:spMkLst>
        </pc:spChg>
        <pc:spChg chg="add mod">
          <ac:chgData name="Jaime Pavlich-Mariscal" userId="7426784309601acb" providerId="LiveId" clId="{DE55CE85-D716-4431-8D03-EBC74169B861}" dt="2021-03-09T15:45:15.012" v="4350" actId="571"/>
          <ac:spMkLst>
            <pc:docMk/>
            <pc:sldMk cId="1885301651" sldId="281"/>
            <ac:spMk id="20" creationId="{56FD0F02-DD47-4105-A9D1-6E7B0BFE7CE7}"/>
          </ac:spMkLst>
        </pc:spChg>
        <pc:spChg chg="add mod">
          <ac:chgData name="Jaime Pavlich-Mariscal" userId="7426784309601acb" providerId="LiveId" clId="{DE55CE85-D716-4431-8D03-EBC74169B861}" dt="2021-03-09T15:45:15.012" v="4350" actId="571"/>
          <ac:spMkLst>
            <pc:docMk/>
            <pc:sldMk cId="1885301651" sldId="281"/>
            <ac:spMk id="22" creationId="{E71891BE-2A9A-40BE-A2E6-463E035B6552}"/>
          </ac:spMkLst>
        </pc:spChg>
        <pc:spChg chg="add mod">
          <ac:chgData name="Jaime Pavlich-Mariscal" userId="7426784309601acb" providerId="LiveId" clId="{DE55CE85-D716-4431-8D03-EBC74169B861}" dt="2021-03-09T15:45:15.012" v="4350" actId="571"/>
          <ac:spMkLst>
            <pc:docMk/>
            <pc:sldMk cId="1885301651" sldId="281"/>
            <ac:spMk id="23" creationId="{A11D725C-01D0-40B8-9521-F2A96A13091E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24" creationId="{F66430F0-637D-45D0-87DF-85A34BDF7655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26" creationId="{B23D38FA-6980-4748-B9A8-04F64D888B9E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28" creationId="{449E89BA-BACD-4B58-A7E3-472CAE1701D8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29" creationId="{CB6AB9B2-5486-4B3B-8E78-3DB5CA034CF0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30" creationId="{35F3A853-3BCF-417F-BC5B-8A1B78D48FD9}"/>
          </ac:spMkLst>
        </pc:spChg>
        <pc:spChg chg="add mod">
          <ac:chgData name="Jaime Pavlich-Mariscal" userId="7426784309601acb" providerId="LiveId" clId="{DE55CE85-D716-4431-8D03-EBC74169B861}" dt="2021-03-09T15:46:52.610" v="4381" actId="1076"/>
          <ac:spMkLst>
            <pc:docMk/>
            <pc:sldMk cId="1885301651" sldId="281"/>
            <ac:spMk id="31" creationId="{7853BB8A-B8BE-4B89-827C-A5F1D29D9694}"/>
          </ac:spMkLst>
        </pc:spChg>
        <pc:cxnChg chg="add mod">
          <ac:chgData name="Jaime Pavlich-Mariscal" userId="7426784309601acb" providerId="LiveId" clId="{DE55CE85-D716-4431-8D03-EBC74169B861}" dt="2021-03-09T15:46:52.610" v="4381" actId="1076"/>
          <ac:cxnSpMkLst>
            <pc:docMk/>
            <pc:sldMk cId="1885301651" sldId="281"/>
            <ac:cxnSpMk id="4" creationId="{570E4D4E-426D-42AF-B387-5A238CBB379F}"/>
          </ac:cxnSpMkLst>
        </pc:cxnChg>
        <pc:cxnChg chg="add mod">
          <ac:chgData name="Jaime Pavlich-Mariscal" userId="7426784309601acb" providerId="LiveId" clId="{DE55CE85-D716-4431-8D03-EBC74169B861}" dt="2021-03-09T15:46:52.610" v="4381" actId="1076"/>
          <ac:cxnSpMkLst>
            <pc:docMk/>
            <pc:sldMk cId="1885301651" sldId="281"/>
            <ac:cxnSpMk id="6" creationId="{9920AEA0-2F73-419C-9975-DFD332474B53}"/>
          </ac:cxnSpMkLst>
        </pc:cxnChg>
        <pc:cxnChg chg="add del mod">
          <ac:chgData name="Jaime Pavlich-Mariscal" userId="7426784309601acb" providerId="LiveId" clId="{DE55CE85-D716-4431-8D03-EBC74169B861}" dt="2021-03-09T15:46:46.311" v="4380" actId="478"/>
          <ac:cxnSpMkLst>
            <pc:docMk/>
            <pc:sldMk cId="1885301651" sldId="281"/>
            <ac:cxnSpMk id="10" creationId="{88AF6703-419C-4279-AE9C-F08EE6D08AB4}"/>
          </ac:cxnSpMkLst>
        </pc:cxnChg>
        <pc:cxnChg chg="add del mod">
          <ac:chgData name="Jaime Pavlich-Mariscal" userId="7426784309601acb" providerId="LiveId" clId="{DE55CE85-D716-4431-8D03-EBC74169B861}" dt="2021-03-09T15:46:46.311" v="4380" actId="478"/>
          <ac:cxnSpMkLst>
            <pc:docMk/>
            <pc:sldMk cId="1885301651" sldId="281"/>
            <ac:cxnSpMk id="12" creationId="{8553CC82-4EFF-4A61-B04E-7BE87C838349}"/>
          </ac:cxnSpMkLst>
        </pc:cxnChg>
        <pc:cxnChg chg="add mod">
          <ac:chgData name="Jaime Pavlich-Mariscal" userId="7426784309601acb" providerId="LiveId" clId="{DE55CE85-D716-4431-8D03-EBC74169B861}" dt="2021-03-09T15:45:15.012" v="4350" actId="571"/>
          <ac:cxnSpMkLst>
            <pc:docMk/>
            <pc:sldMk cId="1885301651" sldId="281"/>
            <ac:cxnSpMk id="19" creationId="{312828B7-3D20-4D26-8035-B386DA5578A7}"/>
          </ac:cxnSpMkLst>
        </pc:cxnChg>
        <pc:cxnChg chg="add mod">
          <ac:chgData name="Jaime Pavlich-Mariscal" userId="7426784309601acb" providerId="LiveId" clId="{DE55CE85-D716-4431-8D03-EBC74169B861}" dt="2021-03-09T15:45:15.012" v="4350" actId="571"/>
          <ac:cxnSpMkLst>
            <pc:docMk/>
            <pc:sldMk cId="1885301651" sldId="281"/>
            <ac:cxnSpMk id="21" creationId="{95A58598-8615-45DB-8564-C72F60B146A6}"/>
          </ac:cxnSpMkLst>
        </pc:cxnChg>
        <pc:cxnChg chg="add mod">
          <ac:chgData name="Jaime Pavlich-Mariscal" userId="7426784309601acb" providerId="LiveId" clId="{DE55CE85-D716-4431-8D03-EBC74169B861}" dt="2021-03-09T15:46:52.610" v="4381" actId="1076"/>
          <ac:cxnSpMkLst>
            <pc:docMk/>
            <pc:sldMk cId="1885301651" sldId="281"/>
            <ac:cxnSpMk id="25" creationId="{01C4F518-94F2-44C5-ABB7-36A2541CA0B9}"/>
          </ac:cxnSpMkLst>
        </pc:cxnChg>
        <pc:cxnChg chg="add mod">
          <ac:chgData name="Jaime Pavlich-Mariscal" userId="7426784309601acb" providerId="LiveId" clId="{DE55CE85-D716-4431-8D03-EBC74169B861}" dt="2021-03-09T15:46:52.610" v="4381" actId="1076"/>
          <ac:cxnSpMkLst>
            <pc:docMk/>
            <pc:sldMk cId="1885301651" sldId="281"/>
            <ac:cxnSpMk id="27" creationId="{6089DB9A-B192-47A9-BA09-18747A254D24}"/>
          </ac:cxnSpMkLst>
        </pc:cxnChg>
      </pc:sldChg>
      <pc:sldChg chg="modSp new mod">
        <pc:chgData name="Jaime Pavlich-Mariscal" userId="7426784309601acb" providerId="LiveId" clId="{DE55CE85-D716-4431-8D03-EBC74169B861}" dt="2021-03-09T15:50:44.893" v="4399" actId="20577"/>
        <pc:sldMkLst>
          <pc:docMk/>
          <pc:sldMk cId="2453962231" sldId="282"/>
        </pc:sldMkLst>
        <pc:spChg chg="mod">
          <ac:chgData name="Jaime Pavlich-Mariscal" userId="7426784309601acb" providerId="LiveId" clId="{DE55CE85-D716-4431-8D03-EBC74169B861}" dt="2021-03-09T15:50:44.893" v="4399" actId="20577"/>
          <ac:spMkLst>
            <pc:docMk/>
            <pc:sldMk cId="2453962231" sldId="282"/>
            <ac:spMk id="2" creationId="{F705B5D0-1542-47C8-9385-274ADD064A52}"/>
          </ac:spMkLst>
        </pc:spChg>
      </pc:sldChg>
      <pc:sldChg chg="addSp delSp modSp new mod">
        <pc:chgData name="Jaime Pavlich-Mariscal" userId="7426784309601acb" providerId="LiveId" clId="{DE55CE85-D716-4431-8D03-EBC74169B861}" dt="2021-03-09T15:55:06.921" v="4458" actId="14100"/>
        <pc:sldMkLst>
          <pc:docMk/>
          <pc:sldMk cId="680578270" sldId="283"/>
        </pc:sldMkLst>
        <pc:spChg chg="mod">
          <ac:chgData name="Jaime Pavlich-Mariscal" userId="7426784309601acb" providerId="LiveId" clId="{DE55CE85-D716-4431-8D03-EBC74169B861}" dt="2021-03-09T15:52:33.978" v="4434" actId="20577"/>
          <ac:spMkLst>
            <pc:docMk/>
            <pc:sldMk cId="680578270" sldId="283"/>
            <ac:spMk id="2" creationId="{4C589D8D-9244-44D5-9A39-71746AB93C0D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3" creationId="{24B2F73C-A537-4F3D-90BB-08237938F782}"/>
          </ac:spMkLst>
        </pc:spChg>
        <pc:spChg chg="add mod">
          <ac:chgData name="Jaime Pavlich-Mariscal" userId="7426784309601acb" providerId="LiveId" clId="{DE55CE85-D716-4431-8D03-EBC74169B861}" dt="2021-03-09T15:52:45.392" v="4437" actId="1076"/>
          <ac:spMkLst>
            <pc:docMk/>
            <pc:sldMk cId="680578270" sldId="283"/>
            <ac:spMk id="5" creationId="{1DB44CCE-6534-4DDB-891F-9452C318FAB6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7" creationId="{38C1F51F-DA81-4BEA-B546-CE8E8C4907A1}"/>
          </ac:spMkLst>
        </pc:spChg>
        <pc:spChg chg="add mod">
          <ac:chgData name="Jaime Pavlich-Mariscal" userId="7426784309601acb" providerId="LiveId" clId="{DE55CE85-D716-4431-8D03-EBC74169B861}" dt="2021-03-09T15:52:45.392" v="4437" actId="1076"/>
          <ac:spMkLst>
            <pc:docMk/>
            <pc:sldMk cId="680578270" sldId="283"/>
            <ac:spMk id="8" creationId="{19D45BE9-B68F-4D5A-A2F5-1CB572198C7F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9" creationId="{205B438A-E7A1-48E1-B06F-22E77D141562}"/>
          </ac:spMkLst>
        </pc:spChg>
        <pc:spChg chg="add mod">
          <ac:chgData name="Jaime Pavlich-Mariscal" userId="7426784309601acb" providerId="LiveId" clId="{DE55CE85-D716-4431-8D03-EBC74169B861}" dt="2021-03-09T15:52:45.392" v="4437" actId="1076"/>
          <ac:spMkLst>
            <pc:docMk/>
            <pc:sldMk cId="680578270" sldId="283"/>
            <ac:spMk id="11" creationId="{709A0D21-A644-43C5-A8FE-160A23852AAC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13" creationId="{0AB98497-9D6A-4FED-9482-7EE7C593A03E}"/>
          </ac:spMkLst>
        </pc:spChg>
        <pc:spChg chg="add mod">
          <ac:chgData name="Jaime Pavlich-Mariscal" userId="7426784309601acb" providerId="LiveId" clId="{DE55CE85-D716-4431-8D03-EBC74169B861}" dt="2021-03-09T15:52:45.392" v="4437" actId="1076"/>
          <ac:spMkLst>
            <pc:docMk/>
            <pc:sldMk cId="680578270" sldId="283"/>
            <ac:spMk id="14" creationId="{DCCE84BB-909E-4DFC-8B7E-A27CB258796A}"/>
          </ac:spMkLst>
        </pc:spChg>
        <pc:spChg chg="add mod">
          <ac:chgData name="Jaime Pavlich-Mariscal" userId="7426784309601acb" providerId="LiveId" clId="{DE55CE85-D716-4431-8D03-EBC74169B861}" dt="2021-03-09T15:52:45.392" v="4437" actId="1076"/>
          <ac:spMkLst>
            <pc:docMk/>
            <pc:sldMk cId="680578270" sldId="283"/>
            <ac:spMk id="15" creationId="{D6F5CD1A-1DB4-4E2A-BADB-FF92DF873C42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16" creationId="{5409FF58-7C0A-4368-9DC1-42819F6200DC}"/>
          </ac:spMkLst>
        </pc:spChg>
        <pc:spChg chg="add mod">
          <ac:chgData name="Jaime Pavlich-Mariscal" userId="7426784309601acb" providerId="LiveId" clId="{DE55CE85-D716-4431-8D03-EBC74169B861}" dt="2021-03-09T15:52:48.253" v="4438" actId="571"/>
          <ac:spMkLst>
            <pc:docMk/>
            <pc:sldMk cId="680578270" sldId="283"/>
            <ac:spMk id="18" creationId="{C4149AD0-C34B-401D-8E94-9614482541B5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20" creationId="{159CA1B4-95C8-4582-AD7C-5424F4E97550}"/>
          </ac:spMkLst>
        </pc:spChg>
        <pc:spChg chg="add mod">
          <ac:chgData name="Jaime Pavlich-Mariscal" userId="7426784309601acb" providerId="LiveId" clId="{DE55CE85-D716-4431-8D03-EBC74169B861}" dt="2021-03-09T15:52:48.253" v="4438" actId="571"/>
          <ac:spMkLst>
            <pc:docMk/>
            <pc:sldMk cId="680578270" sldId="283"/>
            <ac:spMk id="21" creationId="{C141BF75-1162-4032-A465-1AFCB8159280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22" creationId="{167E19EC-0A02-42D5-BE47-720DD97F758D}"/>
          </ac:spMkLst>
        </pc:spChg>
        <pc:spChg chg="add mod">
          <ac:chgData name="Jaime Pavlich-Mariscal" userId="7426784309601acb" providerId="LiveId" clId="{DE55CE85-D716-4431-8D03-EBC74169B861}" dt="2021-03-09T15:52:48.253" v="4438" actId="571"/>
          <ac:spMkLst>
            <pc:docMk/>
            <pc:sldMk cId="680578270" sldId="283"/>
            <ac:spMk id="24" creationId="{649D81A8-367A-4D42-9CD9-F6AE24D95B2D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26" creationId="{505C9B40-7F91-40D8-9814-D8269A2B764A}"/>
          </ac:spMkLst>
        </pc:spChg>
        <pc:spChg chg="add mod">
          <ac:chgData name="Jaime Pavlich-Mariscal" userId="7426784309601acb" providerId="LiveId" clId="{DE55CE85-D716-4431-8D03-EBC74169B861}" dt="2021-03-09T15:52:48.253" v="4438" actId="571"/>
          <ac:spMkLst>
            <pc:docMk/>
            <pc:sldMk cId="680578270" sldId="283"/>
            <ac:spMk id="27" creationId="{AE2175C9-9693-4F11-8D59-7B9077FEDDBF}"/>
          </ac:spMkLst>
        </pc:spChg>
        <pc:spChg chg="add mod">
          <ac:chgData name="Jaime Pavlich-Mariscal" userId="7426784309601acb" providerId="LiveId" clId="{DE55CE85-D716-4431-8D03-EBC74169B861}" dt="2021-03-09T15:52:48.253" v="4438" actId="571"/>
          <ac:spMkLst>
            <pc:docMk/>
            <pc:sldMk cId="680578270" sldId="283"/>
            <ac:spMk id="28" creationId="{40D880AF-E253-4E7D-B0AA-F02B5EF2707D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29" creationId="{5F9FB6D5-ACB7-485E-8049-CF55D082130D}"/>
          </ac:spMkLst>
        </pc:spChg>
        <pc:spChg chg="add mod">
          <ac:chgData name="Jaime Pavlich-Mariscal" userId="7426784309601acb" providerId="LiveId" clId="{DE55CE85-D716-4431-8D03-EBC74169B861}" dt="2021-03-09T15:52:51.534" v="4439" actId="571"/>
          <ac:spMkLst>
            <pc:docMk/>
            <pc:sldMk cId="680578270" sldId="283"/>
            <ac:spMk id="31" creationId="{23824292-D722-447B-97ED-237FB5BC66A3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33" creationId="{0B9FC496-6175-4D13-BCA5-B054346352AD}"/>
          </ac:spMkLst>
        </pc:spChg>
        <pc:spChg chg="add mod">
          <ac:chgData name="Jaime Pavlich-Mariscal" userId="7426784309601acb" providerId="LiveId" clId="{DE55CE85-D716-4431-8D03-EBC74169B861}" dt="2021-03-09T15:52:51.534" v="4439" actId="571"/>
          <ac:spMkLst>
            <pc:docMk/>
            <pc:sldMk cId="680578270" sldId="283"/>
            <ac:spMk id="34" creationId="{F452399C-30D2-4996-B458-559C616E1A4B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35" creationId="{7545274C-B3CC-4C4A-9C4D-35747722C360}"/>
          </ac:spMkLst>
        </pc:spChg>
        <pc:spChg chg="add mod">
          <ac:chgData name="Jaime Pavlich-Mariscal" userId="7426784309601acb" providerId="LiveId" clId="{DE55CE85-D716-4431-8D03-EBC74169B861}" dt="2021-03-09T15:52:51.534" v="4439" actId="571"/>
          <ac:spMkLst>
            <pc:docMk/>
            <pc:sldMk cId="680578270" sldId="283"/>
            <ac:spMk id="37" creationId="{85882394-0854-48E6-B4CB-525B44BC9A78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39" creationId="{1B7EFD0B-F98B-4B51-9BB5-7BA48DEAA46F}"/>
          </ac:spMkLst>
        </pc:spChg>
        <pc:spChg chg="add mod">
          <ac:chgData name="Jaime Pavlich-Mariscal" userId="7426784309601acb" providerId="LiveId" clId="{DE55CE85-D716-4431-8D03-EBC74169B861}" dt="2021-03-09T15:52:51.534" v="4439" actId="571"/>
          <ac:spMkLst>
            <pc:docMk/>
            <pc:sldMk cId="680578270" sldId="283"/>
            <ac:spMk id="40" creationId="{AD99577E-65DC-4EC9-B4E6-EE1CDAE67DD3}"/>
          </ac:spMkLst>
        </pc:spChg>
        <pc:spChg chg="add mod">
          <ac:chgData name="Jaime Pavlich-Mariscal" userId="7426784309601acb" providerId="LiveId" clId="{DE55CE85-D716-4431-8D03-EBC74169B861}" dt="2021-03-09T15:52:51.534" v="4439" actId="571"/>
          <ac:spMkLst>
            <pc:docMk/>
            <pc:sldMk cId="680578270" sldId="283"/>
            <ac:spMk id="41" creationId="{1B302D05-AE90-4B02-B83D-DA7D865EA885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42" creationId="{63809224-9EFD-4EFB-BDD6-B2B68B2B4EB2}"/>
          </ac:spMkLst>
        </pc:spChg>
        <pc:spChg chg="add mod">
          <ac:chgData name="Jaime Pavlich-Mariscal" userId="7426784309601acb" providerId="LiveId" clId="{DE55CE85-D716-4431-8D03-EBC74169B861}" dt="2021-03-09T15:54:01.620" v="4453" actId="207"/>
          <ac:spMkLst>
            <pc:docMk/>
            <pc:sldMk cId="680578270" sldId="283"/>
            <ac:spMk id="44" creationId="{29B3D40B-70EC-4E01-B7CF-FF9343EC514E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46" creationId="{FB8D8FB2-5121-4B29-BCBC-F1BF8DE39A66}"/>
          </ac:spMkLst>
        </pc:spChg>
        <pc:spChg chg="add mod">
          <ac:chgData name="Jaime Pavlich-Mariscal" userId="7426784309601acb" providerId="LiveId" clId="{DE55CE85-D716-4431-8D03-EBC74169B861}" dt="2021-03-09T15:52:54.431" v="4440" actId="571"/>
          <ac:spMkLst>
            <pc:docMk/>
            <pc:sldMk cId="680578270" sldId="283"/>
            <ac:spMk id="47" creationId="{0A7EC026-02E1-454E-8331-E6BC1A9AF2AA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48" creationId="{0FCF71AE-7AE9-4FEB-9A6D-427479C56E04}"/>
          </ac:spMkLst>
        </pc:spChg>
        <pc:spChg chg="add mod">
          <ac:chgData name="Jaime Pavlich-Mariscal" userId="7426784309601acb" providerId="LiveId" clId="{DE55CE85-D716-4431-8D03-EBC74169B861}" dt="2021-03-09T15:52:54.431" v="4440" actId="571"/>
          <ac:spMkLst>
            <pc:docMk/>
            <pc:sldMk cId="680578270" sldId="283"/>
            <ac:spMk id="50" creationId="{16A7B8CB-410D-407B-842F-2C1D0D1DF187}"/>
          </ac:spMkLst>
        </pc:spChg>
        <pc:spChg chg="add mod">
          <ac:chgData name="Jaime Pavlich-Mariscal" userId="7426784309601acb" providerId="LiveId" clId="{DE55CE85-D716-4431-8D03-EBC74169B861}" dt="2021-03-09T15:55:06.921" v="4458" actId="14100"/>
          <ac:spMkLst>
            <pc:docMk/>
            <pc:sldMk cId="680578270" sldId="283"/>
            <ac:spMk id="52" creationId="{293490B0-FDA3-40D0-ADB2-142232AAF67A}"/>
          </ac:spMkLst>
        </pc:spChg>
        <pc:spChg chg="add mod">
          <ac:chgData name="Jaime Pavlich-Mariscal" userId="7426784309601acb" providerId="LiveId" clId="{DE55CE85-D716-4431-8D03-EBC74169B861}" dt="2021-03-09T15:52:54.431" v="4440" actId="571"/>
          <ac:spMkLst>
            <pc:docMk/>
            <pc:sldMk cId="680578270" sldId="283"/>
            <ac:spMk id="53" creationId="{AB47627E-BCCA-4529-911C-3AFFBA9C8127}"/>
          </ac:spMkLst>
        </pc:spChg>
        <pc:spChg chg="add del mod">
          <ac:chgData name="Jaime Pavlich-Mariscal" userId="7426784309601acb" providerId="LiveId" clId="{DE55CE85-D716-4431-8D03-EBC74169B861}" dt="2021-03-09T15:54:04.433" v="4454" actId="478"/>
          <ac:spMkLst>
            <pc:docMk/>
            <pc:sldMk cId="680578270" sldId="283"/>
            <ac:spMk id="54" creationId="{EF8052B9-E4E6-41B5-ABD9-25E52FB37FBA}"/>
          </ac:spMkLst>
        </pc:spChg>
        <pc:spChg chg="add mod">
          <ac:chgData name="Jaime Pavlich-Mariscal" userId="7426784309601acb" providerId="LiveId" clId="{DE55CE85-D716-4431-8D03-EBC74169B861}" dt="2021-03-09T15:53:05.498" v="4443" actId="1076"/>
          <ac:spMkLst>
            <pc:docMk/>
            <pc:sldMk cId="680578270" sldId="283"/>
            <ac:spMk id="55" creationId="{DD36BB39-2FF5-4F4D-A73B-7BADEB01FA61}"/>
          </ac:spMkLst>
        </pc:spChg>
        <pc:spChg chg="add mod">
          <ac:chgData name="Jaime Pavlich-Mariscal" userId="7426784309601acb" providerId="LiveId" clId="{DE55CE85-D716-4431-8D03-EBC74169B861}" dt="2021-03-09T15:53:08.829" v="4444" actId="571"/>
          <ac:spMkLst>
            <pc:docMk/>
            <pc:sldMk cId="680578270" sldId="283"/>
            <ac:spMk id="56" creationId="{C18E3076-474E-48CA-8284-0B0E9364A589}"/>
          </ac:spMkLst>
        </pc:spChg>
        <pc:spChg chg="add mod">
          <ac:chgData name="Jaime Pavlich-Mariscal" userId="7426784309601acb" providerId="LiveId" clId="{DE55CE85-D716-4431-8D03-EBC74169B861}" dt="2021-03-09T15:53:12.236" v="4445" actId="571"/>
          <ac:spMkLst>
            <pc:docMk/>
            <pc:sldMk cId="680578270" sldId="283"/>
            <ac:spMk id="57" creationId="{904F9D08-8760-4B80-8C5C-7EA7076455D6}"/>
          </ac:spMkLst>
        </pc:spChg>
        <pc:spChg chg="add mod">
          <ac:chgData name="Jaime Pavlich-Mariscal" userId="7426784309601acb" providerId="LiveId" clId="{DE55CE85-D716-4431-8D03-EBC74169B861}" dt="2021-03-09T15:53:15.348" v="4446" actId="571"/>
          <ac:spMkLst>
            <pc:docMk/>
            <pc:sldMk cId="680578270" sldId="283"/>
            <ac:spMk id="58" creationId="{8F7CF2EA-2907-4B93-938D-476BFAAE4DB1}"/>
          </ac:spMkLst>
        </pc:spChg>
        <pc:spChg chg="add mod">
          <ac:chgData name="Jaime Pavlich-Mariscal" userId="7426784309601acb" providerId="LiveId" clId="{DE55CE85-D716-4431-8D03-EBC74169B861}" dt="2021-03-09T15:53:25.381" v="4447" actId="571"/>
          <ac:spMkLst>
            <pc:docMk/>
            <pc:sldMk cId="680578270" sldId="283"/>
            <ac:spMk id="59" creationId="{1B9F3B21-2DE1-432E-B65A-F10CEC053FE9}"/>
          </ac:spMkLst>
        </pc:spChg>
        <pc:spChg chg="add mod">
          <ac:chgData name="Jaime Pavlich-Mariscal" userId="7426784309601acb" providerId="LiveId" clId="{DE55CE85-D716-4431-8D03-EBC74169B861}" dt="2021-03-09T15:53:39.653" v="4448" actId="571"/>
          <ac:spMkLst>
            <pc:docMk/>
            <pc:sldMk cId="680578270" sldId="283"/>
            <ac:spMk id="60" creationId="{2EB5550C-2872-436A-84F9-E645EC085179}"/>
          </ac:spMkLst>
        </pc:spChg>
        <pc:spChg chg="add mod">
          <ac:chgData name="Jaime Pavlich-Mariscal" userId="7426784309601acb" providerId="LiveId" clId="{DE55CE85-D716-4431-8D03-EBC74169B861}" dt="2021-03-09T15:53:46.599" v="4449" actId="571"/>
          <ac:spMkLst>
            <pc:docMk/>
            <pc:sldMk cId="680578270" sldId="283"/>
            <ac:spMk id="61" creationId="{2899A961-BF3E-40D6-B43D-6997A0657305}"/>
          </ac:spMkLst>
        </pc:spChg>
        <pc:spChg chg="add mod">
          <ac:chgData name="Jaime Pavlich-Mariscal" userId="7426784309601acb" providerId="LiveId" clId="{DE55CE85-D716-4431-8D03-EBC74169B861}" dt="2021-03-09T15:54:27.366" v="4455" actId="1076"/>
          <ac:spMkLst>
            <pc:docMk/>
            <pc:sldMk cId="680578270" sldId="283"/>
            <ac:spMk id="62" creationId="{7706F241-C544-4646-ACD5-EABB466306D3}"/>
          </ac:spMkLst>
        </pc:spChg>
        <pc:spChg chg="add mod">
          <ac:chgData name="Jaime Pavlich-Mariscal" userId="7426784309601acb" providerId="LiveId" clId="{DE55CE85-D716-4431-8D03-EBC74169B861}" dt="2021-03-09T15:54:27.366" v="4455" actId="1076"/>
          <ac:spMkLst>
            <pc:docMk/>
            <pc:sldMk cId="680578270" sldId="283"/>
            <ac:spMk id="63" creationId="{039D9ADF-804C-4590-B3EE-8DBF38EAEDFA}"/>
          </ac:spMkLst>
        </pc:spChg>
        <pc:spChg chg="add mod">
          <ac:chgData name="Jaime Pavlich-Mariscal" userId="7426784309601acb" providerId="LiveId" clId="{DE55CE85-D716-4431-8D03-EBC74169B861}" dt="2021-03-09T15:54:27.366" v="4455" actId="1076"/>
          <ac:spMkLst>
            <pc:docMk/>
            <pc:sldMk cId="680578270" sldId="283"/>
            <ac:spMk id="64" creationId="{DAD36DC8-5B36-42B4-9196-B37E2C738B29}"/>
          </ac:spMkLst>
        </pc:spChg>
        <pc:spChg chg="add mod">
          <ac:chgData name="Jaime Pavlich-Mariscal" userId="7426784309601acb" providerId="LiveId" clId="{DE55CE85-D716-4431-8D03-EBC74169B861}" dt="2021-03-09T15:54:30.887" v="4456" actId="571"/>
          <ac:spMkLst>
            <pc:docMk/>
            <pc:sldMk cId="680578270" sldId="283"/>
            <ac:spMk id="65" creationId="{ACA6FCEF-D84C-4402-AB7F-DACF934D653A}"/>
          </ac:spMkLst>
        </pc:spChg>
        <pc:spChg chg="add mod">
          <ac:chgData name="Jaime Pavlich-Mariscal" userId="7426784309601acb" providerId="LiveId" clId="{DE55CE85-D716-4431-8D03-EBC74169B861}" dt="2021-03-09T15:54:30.887" v="4456" actId="571"/>
          <ac:spMkLst>
            <pc:docMk/>
            <pc:sldMk cId="680578270" sldId="283"/>
            <ac:spMk id="66" creationId="{9A577C61-92A6-4F9E-9785-6103D7DF8E7B}"/>
          </ac:spMkLst>
        </pc:spChg>
        <pc:spChg chg="add mod">
          <ac:chgData name="Jaime Pavlich-Mariscal" userId="7426784309601acb" providerId="LiveId" clId="{DE55CE85-D716-4431-8D03-EBC74169B861}" dt="2021-03-09T15:54:30.887" v="4456" actId="571"/>
          <ac:spMkLst>
            <pc:docMk/>
            <pc:sldMk cId="680578270" sldId="283"/>
            <ac:spMk id="67" creationId="{122BBBCA-B372-4423-AB12-10BA54FE6600}"/>
          </ac:spMkLst>
        </pc:sp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4" creationId="{F4EC91FB-4EE5-4A1A-B6D6-4567ED4AE5EF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6" creationId="{5D83DE0B-1CF3-49FA-8166-CC42C6A28EC0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10" creationId="{B14392EB-97C1-4730-BB7C-417AE4AC4D21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12" creationId="{08AD8B2F-E9E0-4A95-851C-BAAC4642C933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17" creationId="{3580A308-15DB-4C8B-84C4-A56082D28E4A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19" creationId="{2B248D4F-7E55-4C99-8219-017CDBBCD96D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23" creationId="{AD9BB1E7-9EAC-4C41-ABC9-215E83AE7B98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25" creationId="{802FE83B-2354-4433-9AE3-70008AFE3CAE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30" creationId="{D19370BD-DF70-4174-A492-12360DB82B0F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32" creationId="{A5933A4C-C23A-43F0-8B08-49242F42C98F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36" creationId="{75521321-E190-47A6-9FC9-959A21D5A657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38" creationId="{AD46B09A-CCC3-468D-A7C9-6B560FFEFDAE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43" creationId="{4208A208-C05C-4981-9E0D-405817407A84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45" creationId="{E01DA038-4AD9-49BA-9817-3E06A7DD3679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49" creationId="{9269D3C6-91D6-4F4E-A6CB-A1BF650B6B0A}"/>
          </ac:cxnSpMkLst>
        </pc:cxnChg>
        <pc:cxnChg chg="add mod">
          <ac:chgData name="Jaime Pavlich-Mariscal" userId="7426784309601acb" providerId="LiveId" clId="{DE55CE85-D716-4431-8D03-EBC74169B861}" dt="2021-03-09T15:55:06.921" v="4458" actId="14100"/>
          <ac:cxnSpMkLst>
            <pc:docMk/>
            <pc:sldMk cId="680578270" sldId="283"/>
            <ac:cxnSpMk id="51" creationId="{DA83F2D0-1E8D-4768-BC98-440FC87808CC}"/>
          </ac:cxnSpMkLst>
        </pc:cxnChg>
      </pc:sldChg>
      <pc:sldChg chg="modSp add mod ord">
        <pc:chgData name="Jaime Pavlich-Mariscal" userId="7426784309601acb" providerId="LiveId" clId="{DE55CE85-D716-4431-8D03-EBC74169B861}" dt="2021-03-11T15:11:40.815" v="4695" actId="20577"/>
        <pc:sldMkLst>
          <pc:docMk/>
          <pc:sldMk cId="4112015606" sldId="284"/>
        </pc:sldMkLst>
        <pc:spChg chg="mod">
          <ac:chgData name="Jaime Pavlich-Mariscal" userId="7426784309601acb" providerId="LiveId" clId="{DE55CE85-D716-4431-8D03-EBC74169B861}" dt="2021-03-11T15:11:40.815" v="4695" actId="20577"/>
          <ac:spMkLst>
            <pc:docMk/>
            <pc:sldMk cId="4112015606" sldId="284"/>
            <ac:spMk id="3" creationId="{EBA87E40-0498-4FB2-BD25-FF423CB677C8}"/>
          </ac:spMkLst>
        </pc:spChg>
      </pc:sldChg>
      <pc:sldChg chg="addSp modSp new mod ord modClrScheme chgLayout">
        <pc:chgData name="Jaime Pavlich-Mariscal" userId="7426784309601acb" providerId="LiveId" clId="{DE55CE85-D716-4431-8D03-EBC74169B861}" dt="2021-03-11T15:55:24.297" v="5171"/>
        <pc:sldMkLst>
          <pc:docMk/>
          <pc:sldMk cId="3188189624" sldId="285"/>
        </pc:sldMkLst>
        <pc:spChg chg="mod ord">
          <ac:chgData name="Jaime Pavlich-Mariscal" userId="7426784309601acb" providerId="LiveId" clId="{DE55CE85-D716-4431-8D03-EBC74169B861}" dt="2021-03-11T15:54:09.602" v="4933" actId="700"/>
          <ac:spMkLst>
            <pc:docMk/>
            <pc:sldMk cId="3188189624" sldId="285"/>
            <ac:spMk id="2" creationId="{CCFD4F40-D6ED-4BD2-B490-1B9193AB8487}"/>
          </ac:spMkLst>
        </pc:spChg>
        <pc:spChg chg="add mod ord">
          <ac:chgData name="Jaime Pavlich-Mariscal" userId="7426784309601acb" providerId="LiveId" clId="{DE55CE85-D716-4431-8D03-EBC74169B861}" dt="2021-03-11T15:55:09.507" v="5169" actId="20577"/>
          <ac:spMkLst>
            <pc:docMk/>
            <pc:sldMk cId="3188189624" sldId="285"/>
            <ac:spMk id="3" creationId="{504EF0C7-22FD-4083-B9B8-22DEDE5CF9D4}"/>
          </ac:spMkLst>
        </pc:spChg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4189042094" sldId="363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2714214783" sldId="364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3269856905" sldId="365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3992547577" sldId="366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4144368355" sldId="367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1844525748" sldId="369"/>
        </pc:sldMkLst>
      </pc:sldChg>
      <pc:sldChg chg="del">
        <pc:chgData name="Jaime Pavlich-Mariscal" userId="7426784309601acb" providerId="LiveId" clId="{DE55CE85-D716-4431-8D03-EBC74169B861}" dt="2021-03-05T21:01:41.895" v="0" actId="47"/>
        <pc:sldMkLst>
          <pc:docMk/>
          <pc:sldMk cId="3491860957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44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Redes de Petri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129A-362B-4598-B7D1-E9F50AE4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217"/>
            <a:ext cx="8229600" cy="385627"/>
          </a:xfrm>
        </p:spPr>
        <p:txBody>
          <a:bodyPr>
            <a:normAutofit fontScale="90000"/>
          </a:bodyPr>
          <a:lstStyle/>
          <a:p>
            <a:r>
              <a:rPr lang="es-CO" dirty="0"/>
              <a:t>Ejecución de una Red de Petri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B83AFF-50B5-4946-82D8-BE669EBEFD0F}"/>
              </a:ext>
            </a:extLst>
          </p:cNvPr>
          <p:cNvSpPr/>
          <p:nvPr/>
        </p:nvSpPr>
        <p:spPr>
          <a:xfrm>
            <a:off x="1177219" y="97722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795F65-9998-491B-B3DF-44BCE5AFCA40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702979" y="1240103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7F6A9B-D891-4495-AB4F-74F1208743EE}"/>
              </a:ext>
            </a:extLst>
          </p:cNvPr>
          <p:cNvSpPr/>
          <p:nvPr/>
        </p:nvSpPr>
        <p:spPr>
          <a:xfrm>
            <a:off x="2264336" y="66860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27C73-9904-44F9-9243-FC0A366C734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401536" y="124010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2788370-4674-444D-B76E-65E5F1D735E8}"/>
              </a:ext>
            </a:extLst>
          </p:cNvPr>
          <p:cNvSpPr/>
          <p:nvPr/>
        </p:nvSpPr>
        <p:spPr>
          <a:xfrm>
            <a:off x="2858590" y="97722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5B74F-9EF9-4E68-A999-06D4BA07D1DE}"/>
              </a:ext>
            </a:extLst>
          </p:cNvPr>
          <p:cNvSpPr/>
          <p:nvPr/>
        </p:nvSpPr>
        <p:spPr>
          <a:xfrm>
            <a:off x="1367393" y="116809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2BA3C-BE08-4168-92C3-1D4DA03076C4}"/>
              </a:ext>
            </a:extLst>
          </p:cNvPr>
          <p:cNvSpPr/>
          <p:nvPr/>
        </p:nvSpPr>
        <p:spPr>
          <a:xfrm>
            <a:off x="1177219" y="24369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F09BA-DFDF-431F-A23F-F84663405945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1702979" y="2699783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B320F-888A-405E-99FE-1CAB27CE73F3}"/>
              </a:ext>
            </a:extLst>
          </p:cNvPr>
          <p:cNvSpPr/>
          <p:nvPr/>
        </p:nvSpPr>
        <p:spPr>
          <a:xfrm>
            <a:off x="2264336" y="212828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B21EF-B27A-411D-9D1A-2B05C5197E3C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2401536" y="26997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B88BFD6-594E-460D-B8FC-ABAFDA93BA6B}"/>
              </a:ext>
            </a:extLst>
          </p:cNvPr>
          <p:cNvSpPr/>
          <p:nvPr/>
        </p:nvSpPr>
        <p:spPr>
          <a:xfrm>
            <a:off x="2858590" y="24369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9F9A92-B23F-43FD-9BA2-99B978531E39}"/>
              </a:ext>
            </a:extLst>
          </p:cNvPr>
          <p:cNvSpPr/>
          <p:nvPr/>
        </p:nvSpPr>
        <p:spPr>
          <a:xfrm>
            <a:off x="3049462" y="262777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B49A47-FB2A-4A6D-942D-2C9A51458AFC}"/>
              </a:ext>
            </a:extLst>
          </p:cNvPr>
          <p:cNvSpPr/>
          <p:nvPr/>
        </p:nvSpPr>
        <p:spPr>
          <a:xfrm>
            <a:off x="5497699" y="90521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732DE-8431-4251-B783-294779AD110B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6023459" y="1168094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8EE30-317C-45BF-B9F7-D623FFF768E9}"/>
              </a:ext>
            </a:extLst>
          </p:cNvPr>
          <p:cNvSpPr/>
          <p:nvPr/>
        </p:nvSpPr>
        <p:spPr>
          <a:xfrm>
            <a:off x="6584816" y="596599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A26F53-4E9D-4881-B15D-28A0B32A8A26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6722016" y="848774"/>
            <a:ext cx="570198" cy="319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226D7AE-1F51-4BE4-B73F-84629477B298}"/>
              </a:ext>
            </a:extLst>
          </p:cNvPr>
          <p:cNvSpPr/>
          <p:nvPr/>
        </p:nvSpPr>
        <p:spPr>
          <a:xfrm>
            <a:off x="7292214" y="58589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D32D38-6AD1-4337-A742-FFD4FD133596}"/>
              </a:ext>
            </a:extLst>
          </p:cNvPr>
          <p:cNvSpPr/>
          <p:nvPr/>
        </p:nvSpPr>
        <p:spPr>
          <a:xfrm>
            <a:off x="5687873" y="109608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639BB8-A236-43C6-816E-78E1BA11DA53}"/>
              </a:ext>
            </a:extLst>
          </p:cNvPr>
          <p:cNvSpPr/>
          <p:nvPr/>
        </p:nvSpPr>
        <p:spPr>
          <a:xfrm>
            <a:off x="7263861" y="137453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8C14CF-6C39-4128-BCBE-6890491098D5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>
            <a:off x="6722016" y="1168095"/>
            <a:ext cx="541845" cy="469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422525-A9C3-463F-A7B9-AA945DBD6569}"/>
              </a:ext>
            </a:extLst>
          </p:cNvPr>
          <p:cNvSpPr/>
          <p:nvPr/>
        </p:nvSpPr>
        <p:spPr>
          <a:xfrm>
            <a:off x="5497699" y="260984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0BC69-E2BA-4F7D-BB2A-DC9D63C1E331}"/>
              </a:ext>
            </a:extLst>
          </p:cNvPr>
          <p:cNvCxnSpPr>
            <a:cxnSpLocks/>
            <a:stCxn id="27" idx="6"/>
            <a:endCxn id="29" idx="1"/>
          </p:cNvCxnSpPr>
          <p:nvPr/>
        </p:nvCxnSpPr>
        <p:spPr>
          <a:xfrm>
            <a:off x="6023459" y="2872723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82F4BC-3804-4831-8D90-3988D94CCF68}"/>
              </a:ext>
            </a:extLst>
          </p:cNvPr>
          <p:cNvSpPr/>
          <p:nvPr/>
        </p:nvSpPr>
        <p:spPr>
          <a:xfrm>
            <a:off x="6584816" y="230122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65F8A6-9F12-4CAF-BC2C-E7C315724A25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6722016" y="2553403"/>
            <a:ext cx="570198" cy="319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3D22E9-DB5D-47A1-B818-174D0BBE28BD}"/>
              </a:ext>
            </a:extLst>
          </p:cNvPr>
          <p:cNvSpPr/>
          <p:nvPr/>
        </p:nvSpPr>
        <p:spPr>
          <a:xfrm>
            <a:off x="7292214" y="229052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8E11A3-9567-414D-9E2D-36C3FF0A67D7}"/>
              </a:ext>
            </a:extLst>
          </p:cNvPr>
          <p:cNvSpPr/>
          <p:nvPr/>
        </p:nvSpPr>
        <p:spPr>
          <a:xfrm>
            <a:off x="7263861" y="307916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93EF6-025F-4A07-8C44-698C567E8FC4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>
            <a:off x="6722016" y="2872724"/>
            <a:ext cx="541845" cy="469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B744FF-A0BD-49D1-A5D9-4E65CCFD9386}"/>
              </a:ext>
            </a:extLst>
          </p:cNvPr>
          <p:cNvSpPr/>
          <p:nvPr/>
        </p:nvSpPr>
        <p:spPr>
          <a:xfrm>
            <a:off x="7454733" y="246880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E1853-4F32-4188-BB16-88E25DB04BB7}"/>
              </a:ext>
            </a:extLst>
          </p:cNvPr>
          <p:cNvSpPr/>
          <p:nvPr/>
        </p:nvSpPr>
        <p:spPr>
          <a:xfrm>
            <a:off x="7454733" y="327003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A8D49E-8E0C-483D-9DE5-30EE6E9542BA}"/>
              </a:ext>
            </a:extLst>
          </p:cNvPr>
          <p:cNvSpPr/>
          <p:nvPr/>
        </p:nvSpPr>
        <p:spPr>
          <a:xfrm>
            <a:off x="1208523" y="4516480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C056C5-1222-49A2-AB85-C34896244DDF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1734283" y="4397616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8D81DFB-095C-467F-B4DB-0B4717876770}"/>
              </a:ext>
            </a:extLst>
          </p:cNvPr>
          <p:cNvSpPr/>
          <p:nvPr/>
        </p:nvSpPr>
        <p:spPr>
          <a:xfrm>
            <a:off x="2277841" y="3826120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328189-CB15-4FFF-AD6A-3D15E6AA2A4E}"/>
              </a:ext>
            </a:extLst>
          </p:cNvPr>
          <p:cNvCxnSpPr>
            <a:cxnSpLocks/>
            <a:stCxn id="38" idx="3"/>
            <a:endCxn id="40" idx="2"/>
          </p:cNvCxnSpPr>
          <p:nvPr/>
        </p:nvCxnSpPr>
        <p:spPr>
          <a:xfrm flipV="1">
            <a:off x="2415041" y="4397615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CAC148-6577-481E-B0FA-ADC4B1402CCE}"/>
              </a:ext>
            </a:extLst>
          </p:cNvPr>
          <p:cNvSpPr/>
          <p:nvPr/>
        </p:nvSpPr>
        <p:spPr>
          <a:xfrm>
            <a:off x="2872095" y="4134735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87039A-FB80-48E2-90A8-0D51C48B3AD7}"/>
              </a:ext>
            </a:extLst>
          </p:cNvPr>
          <p:cNvSpPr/>
          <p:nvPr/>
        </p:nvSpPr>
        <p:spPr>
          <a:xfrm>
            <a:off x="1409060" y="469911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90A5CF-EEAC-4E35-A076-787014963002}"/>
              </a:ext>
            </a:extLst>
          </p:cNvPr>
          <p:cNvCxnSpPr>
            <a:cxnSpLocks/>
          </p:cNvCxnSpPr>
          <p:nvPr/>
        </p:nvCxnSpPr>
        <p:spPr>
          <a:xfrm flipH="1">
            <a:off x="4572000" y="668608"/>
            <a:ext cx="1" cy="592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024BAC-E4B7-445E-810D-8922BCC037B5}"/>
              </a:ext>
            </a:extLst>
          </p:cNvPr>
          <p:cNvCxnSpPr>
            <a:cxnSpLocks/>
          </p:cNvCxnSpPr>
          <p:nvPr/>
        </p:nvCxnSpPr>
        <p:spPr>
          <a:xfrm>
            <a:off x="755576" y="3659975"/>
            <a:ext cx="793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9DFC168-193D-46D5-8E61-8BC6E5929CC4}"/>
              </a:ext>
            </a:extLst>
          </p:cNvPr>
          <p:cNvSpPr/>
          <p:nvPr/>
        </p:nvSpPr>
        <p:spPr>
          <a:xfrm>
            <a:off x="1190724" y="3825348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B89C53-19EE-4551-8219-9D7055B8FD30}"/>
              </a:ext>
            </a:extLst>
          </p:cNvPr>
          <p:cNvSpPr/>
          <p:nvPr/>
        </p:nvSpPr>
        <p:spPr>
          <a:xfrm>
            <a:off x="1399395" y="400347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08A6FC-0611-4058-8A69-A88234CCC7EE}"/>
              </a:ext>
            </a:extLst>
          </p:cNvPr>
          <p:cNvCxnSpPr>
            <a:cxnSpLocks/>
            <a:stCxn id="55" idx="6"/>
            <a:endCxn id="38" idx="1"/>
          </p:cNvCxnSpPr>
          <p:nvPr/>
        </p:nvCxnSpPr>
        <p:spPr>
          <a:xfrm>
            <a:off x="1716484" y="4088228"/>
            <a:ext cx="561357" cy="3093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496D789-0456-4ADD-B1EC-7345B9FEC3AA}"/>
              </a:ext>
            </a:extLst>
          </p:cNvPr>
          <p:cNvSpPr/>
          <p:nvPr/>
        </p:nvSpPr>
        <p:spPr>
          <a:xfrm>
            <a:off x="1195018" y="601477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A4BF25-D09D-4EE2-85EC-DF05F1B99003}"/>
              </a:ext>
            </a:extLst>
          </p:cNvPr>
          <p:cNvCxnSpPr>
            <a:cxnSpLocks/>
            <a:stCxn id="61" idx="6"/>
            <a:endCxn id="63" idx="1"/>
          </p:cNvCxnSpPr>
          <p:nvPr/>
        </p:nvCxnSpPr>
        <p:spPr>
          <a:xfrm flipV="1">
            <a:off x="1720778" y="5895915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2F85524-98B8-40DC-9760-E1764C15D1C0}"/>
              </a:ext>
            </a:extLst>
          </p:cNvPr>
          <p:cNvSpPr/>
          <p:nvPr/>
        </p:nvSpPr>
        <p:spPr>
          <a:xfrm>
            <a:off x="2264336" y="5324419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C207E9-8830-4F3D-A6BA-E1CADBAD0A5A}"/>
              </a:ext>
            </a:extLst>
          </p:cNvPr>
          <p:cNvCxnSpPr>
            <a:cxnSpLocks/>
            <a:stCxn id="63" idx="3"/>
            <a:endCxn id="65" idx="2"/>
          </p:cNvCxnSpPr>
          <p:nvPr/>
        </p:nvCxnSpPr>
        <p:spPr>
          <a:xfrm flipV="1">
            <a:off x="2401536" y="5895914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6A63389-B112-46C2-B5C8-D2C58EF65182}"/>
              </a:ext>
            </a:extLst>
          </p:cNvPr>
          <p:cNvSpPr/>
          <p:nvPr/>
        </p:nvSpPr>
        <p:spPr>
          <a:xfrm>
            <a:off x="2858590" y="563303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EB9485-B7EE-4F4A-8DAD-A8C444BB4805}"/>
              </a:ext>
            </a:extLst>
          </p:cNvPr>
          <p:cNvSpPr/>
          <p:nvPr/>
        </p:nvSpPr>
        <p:spPr>
          <a:xfrm>
            <a:off x="3055289" y="581696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9F17F9-BA8D-4508-A3B7-9D5A66559CFF}"/>
              </a:ext>
            </a:extLst>
          </p:cNvPr>
          <p:cNvSpPr/>
          <p:nvPr/>
        </p:nvSpPr>
        <p:spPr>
          <a:xfrm>
            <a:off x="1177219" y="5323647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D4AB0A-17C1-4C36-887B-76589E8B24C0}"/>
              </a:ext>
            </a:extLst>
          </p:cNvPr>
          <p:cNvCxnSpPr>
            <a:cxnSpLocks/>
            <a:stCxn id="67" idx="6"/>
            <a:endCxn id="63" idx="1"/>
          </p:cNvCxnSpPr>
          <p:nvPr/>
        </p:nvCxnSpPr>
        <p:spPr>
          <a:xfrm>
            <a:off x="1702979" y="5586527"/>
            <a:ext cx="561357" cy="3093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CB78A2-B76A-48B3-898E-598AF71D5F90}"/>
              </a:ext>
            </a:extLst>
          </p:cNvPr>
          <p:cNvSpPr/>
          <p:nvPr/>
        </p:nvSpPr>
        <p:spPr>
          <a:xfrm>
            <a:off x="5522442" y="4573725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6948817-E43A-4CA9-A673-8951D6406016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 flipV="1">
            <a:off x="6048202" y="4454861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ECCE171-43BA-413A-BF89-471590AE1DC1}"/>
              </a:ext>
            </a:extLst>
          </p:cNvPr>
          <p:cNvSpPr/>
          <p:nvPr/>
        </p:nvSpPr>
        <p:spPr>
          <a:xfrm>
            <a:off x="6591760" y="3883365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D8D65C-436C-419C-9164-AD14C05E7E52}"/>
              </a:ext>
            </a:extLst>
          </p:cNvPr>
          <p:cNvSpPr/>
          <p:nvPr/>
        </p:nvSpPr>
        <p:spPr>
          <a:xfrm>
            <a:off x="5722979" y="475635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747415F-F543-4D3F-953D-CFE165C60D73}"/>
              </a:ext>
            </a:extLst>
          </p:cNvPr>
          <p:cNvSpPr/>
          <p:nvPr/>
        </p:nvSpPr>
        <p:spPr>
          <a:xfrm>
            <a:off x="5504643" y="388259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018AC2-25F0-4EE3-A745-9C5B825A031A}"/>
              </a:ext>
            </a:extLst>
          </p:cNvPr>
          <p:cNvSpPr/>
          <p:nvPr/>
        </p:nvSpPr>
        <p:spPr>
          <a:xfrm>
            <a:off x="5713314" y="406071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A85E34-D968-4B95-B0CF-A6C7666B2485}"/>
              </a:ext>
            </a:extLst>
          </p:cNvPr>
          <p:cNvCxnSpPr>
            <a:cxnSpLocks/>
            <a:stCxn id="75" idx="6"/>
            <a:endCxn id="73" idx="1"/>
          </p:cNvCxnSpPr>
          <p:nvPr/>
        </p:nvCxnSpPr>
        <p:spPr>
          <a:xfrm>
            <a:off x="6030403" y="4145473"/>
            <a:ext cx="561357" cy="3093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840130-A2B4-4532-A429-E9BDD5DDF0F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722016" y="4129294"/>
            <a:ext cx="570198" cy="319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EAA7396-D9D7-4CAC-990A-3D258CFD0D39}"/>
              </a:ext>
            </a:extLst>
          </p:cNvPr>
          <p:cNvSpPr/>
          <p:nvPr/>
        </p:nvSpPr>
        <p:spPr>
          <a:xfrm>
            <a:off x="7292214" y="386641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451A18-FB41-4B82-9C8E-454CCE49A028}"/>
              </a:ext>
            </a:extLst>
          </p:cNvPr>
          <p:cNvSpPr/>
          <p:nvPr/>
        </p:nvSpPr>
        <p:spPr>
          <a:xfrm>
            <a:off x="7263861" y="465505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18EB2-FB38-4FCE-A6BA-89877D1178B2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722016" y="4448615"/>
            <a:ext cx="541845" cy="469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3FEEDE37-3AB2-45C3-AB50-64CADF7C4479}"/>
              </a:ext>
            </a:extLst>
          </p:cNvPr>
          <p:cNvSpPr/>
          <p:nvPr/>
        </p:nvSpPr>
        <p:spPr>
          <a:xfrm>
            <a:off x="5525042" y="597247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5E101C-B38D-4985-8F72-D9D373C71ACE}"/>
              </a:ext>
            </a:extLst>
          </p:cNvPr>
          <p:cNvCxnSpPr>
            <a:cxnSpLocks/>
            <a:stCxn id="83" idx="6"/>
            <a:endCxn id="85" idx="1"/>
          </p:cNvCxnSpPr>
          <p:nvPr/>
        </p:nvCxnSpPr>
        <p:spPr>
          <a:xfrm flipV="1">
            <a:off x="6050802" y="5853615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7B74FB-E580-4E1E-BCB8-CF8759D502FF}"/>
              </a:ext>
            </a:extLst>
          </p:cNvPr>
          <p:cNvSpPr/>
          <p:nvPr/>
        </p:nvSpPr>
        <p:spPr>
          <a:xfrm>
            <a:off x="6594360" y="5282119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81B006B-C6CC-4E5B-868E-B6C2EB4DEFFC}"/>
              </a:ext>
            </a:extLst>
          </p:cNvPr>
          <p:cNvSpPr/>
          <p:nvPr/>
        </p:nvSpPr>
        <p:spPr>
          <a:xfrm>
            <a:off x="5507243" y="5281347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F2217A-A5AA-415B-8854-7E4DBA2E7286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6033003" y="5544227"/>
            <a:ext cx="561357" cy="3093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464857-4943-4619-A4B6-FB3DAF9A3B25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6722016" y="5530244"/>
            <a:ext cx="570198" cy="319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7775E78-B8EB-4C07-AA93-B6092E1CD39F}"/>
              </a:ext>
            </a:extLst>
          </p:cNvPr>
          <p:cNvSpPr/>
          <p:nvPr/>
        </p:nvSpPr>
        <p:spPr>
          <a:xfrm>
            <a:off x="7292214" y="526736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5236231-FA74-4E6F-800D-BF6A2BD2E00B}"/>
              </a:ext>
            </a:extLst>
          </p:cNvPr>
          <p:cNvSpPr/>
          <p:nvPr/>
        </p:nvSpPr>
        <p:spPr>
          <a:xfrm>
            <a:off x="7263861" y="605600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C65DA-ED4E-4AF2-A234-98A1FA66176B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6722016" y="5849565"/>
            <a:ext cx="541845" cy="469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66C24E5-8859-4AB9-BAAA-A4C5D69468F9}"/>
              </a:ext>
            </a:extLst>
          </p:cNvPr>
          <p:cNvSpPr/>
          <p:nvPr/>
        </p:nvSpPr>
        <p:spPr>
          <a:xfrm>
            <a:off x="7454733" y="544564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7FB9597-44C5-4BB4-B8A9-D8E3D36F827E}"/>
              </a:ext>
            </a:extLst>
          </p:cNvPr>
          <p:cNvSpPr/>
          <p:nvPr/>
        </p:nvSpPr>
        <p:spPr>
          <a:xfrm>
            <a:off x="7454733" y="624687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22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E262-C2AE-4253-86D4-84E5BD0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138"/>
            <a:ext cx="8229600" cy="387484"/>
          </a:xfrm>
        </p:spPr>
        <p:txBody>
          <a:bodyPr>
            <a:normAutofit fontScale="90000"/>
          </a:bodyPr>
          <a:lstStyle/>
          <a:p>
            <a:r>
              <a:rPr lang="es-CO" dirty="0"/>
              <a:t>Pesos (o capacidad) de los arcos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FE4FD5-8529-4155-9254-6B2150B3C0E6}"/>
              </a:ext>
            </a:extLst>
          </p:cNvPr>
          <p:cNvSpPr txBox="1"/>
          <p:nvPr/>
        </p:nvSpPr>
        <p:spPr>
          <a:xfrm>
            <a:off x="3599052" y="1630530"/>
            <a:ext cx="206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/>
              <a:t>Pesos de salida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61DE04-B6B9-4C09-B1EF-472F3BEB951C}"/>
              </a:ext>
            </a:extLst>
          </p:cNvPr>
          <p:cNvSpPr/>
          <p:nvPr/>
        </p:nvSpPr>
        <p:spPr>
          <a:xfrm>
            <a:off x="3052250" y="254339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1DC26E-DEAE-48A3-8914-D18FCB0E4F6B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>
          <a:xfrm>
            <a:off x="3930270" y="2982403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9C71E86-FE6A-4537-84DC-4AA90148F550}"/>
              </a:ext>
            </a:extLst>
          </p:cNvPr>
          <p:cNvSpPr/>
          <p:nvPr/>
        </p:nvSpPr>
        <p:spPr>
          <a:xfrm>
            <a:off x="4572000" y="242088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C7EA94-83A1-47E6-9790-AFF0FDE10C1F}"/>
              </a:ext>
            </a:extLst>
          </p:cNvPr>
          <p:cNvCxnSpPr>
            <a:cxnSpLocks/>
            <a:stCxn id="77" idx="3"/>
            <a:endCxn id="79" idx="2"/>
          </p:cNvCxnSpPr>
          <p:nvPr/>
        </p:nvCxnSpPr>
        <p:spPr>
          <a:xfrm flipV="1">
            <a:off x="4709200" y="2992383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DA77A2A-99D1-463D-8AF4-58C22D22BA59}"/>
              </a:ext>
            </a:extLst>
          </p:cNvPr>
          <p:cNvSpPr/>
          <p:nvPr/>
        </p:nvSpPr>
        <p:spPr>
          <a:xfrm>
            <a:off x="5389041" y="255337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D61C198-BFBD-45DD-8D17-F0A81F824A8B}"/>
              </a:ext>
            </a:extLst>
          </p:cNvPr>
          <p:cNvSpPr/>
          <p:nvPr/>
        </p:nvSpPr>
        <p:spPr>
          <a:xfrm>
            <a:off x="3419252" y="291967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61EB3D-3660-4193-9C72-547EF268346B}"/>
              </a:ext>
            </a:extLst>
          </p:cNvPr>
          <p:cNvSpPr txBox="1"/>
          <p:nvPr/>
        </p:nvSpPr>
        <p:spPr>
          <a:xfrm>
            <a:off x="4884618" y="2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724EB1A-A624-4027-9DBA-63B2E005A496}"/>
              </a:ext>
            </a:extLst>
          </p:cNvPr>
          <p:cNvSpPr/>
          <p:nvPr/>
        </p:nvSpPr>
        <p:spPr>
          <a:xfrm>
            <a:off x="3052250" y="386732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FD556B-8381-42F4-8C20-C40A3E60CA6C}"/>
              </a:ext>
            </a:extLst>
          </p:cNvPr>
          <p:cNvCxnSpPr>
            <a:cxnSpLocks/>
            <a:stCxn id="89" idx="6"/>
            <a:endCxn id="91" idx="1"/>
          </p:cNvCxnSpPr>
          <p:nvPr/>
        </p:nvCxnSpPr>
        <p:spPr>
          <a:xfrm>
            <a:off x="3930270" y="4306333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BF8291B-61CA-4161-ABE0-2771EB43A602}"/>
              </a:ext>
            </a:extLst>
          </p:cNvPr>
          <p:cNvSpPr/>
          <p:nvPr/>
        </p:nvSpPr>
        <p:spPr>
          <a:xfrm>
            <a:off x="4572000" y="374481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4BFFFE-F0EE-4583-BEF5-F3304EA6288F}"/>
              </a:ext>
            </a:extLst>
          </p:cNvPr>
          <p:cNvCxnSpPr>
            <a:cxnSpLocks/>
            <a:stCxn id="91" idx="3"/>
            <a:endCxn id="93" idx="2"/>
          </p:cNvCxnSpPr>
          <p:nvPr/>
        </p:nvCxnSpPr>
        <p:spPr>
          <a:xfrm flipV="1">
            <a:off x="4709200" y="4316313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2BF2227-A3A3-4166-B866-CA6DDF277A8E}"/>
              </a:ext>
            </a:extLst>
          </p:cNvPr>
          <p:cNvSpPr/>
          <p:nvPr/>
        </p:nvSpPr>
        <p:spPr>
          <a:xfrm>
            <a:off x="5389041" y="387730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D90086-FE37-4FA2-B529-B51469CA873A}"/>
              </a:ext>
            </a:extLst>
          </p:cNvPr>
          <p:cNvSpPr txBox="1"/>
          <p:nvPr/>
        </p:nvSpPr>
        <p:spPr>
          <a:xfrm>
            <a:off x="4884618" y="389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1341F0-6896-450B-8085-D7FDF9536753}"/>
              </a:ext>
            </a:extLst>
          </p:cNvPr>
          <p:cNvSpPr/>
          <p:nvPr/>
        </p:nvSpPr>
        <p:spPr>
          <a:xfrm>
            <a:off x="5664297" y="405335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22A902-2953-4286-A5FF-7BB037CDDD29}"/>
              </a:ext>
            </a:extLst>
          </p:cNvPr>
          <p:cNvSpPr/>
          <p:nvPr/>
        </p:nvSpPr>
        <p:spPr>
          <a:xfrm>
            <a:off x="5600759" y="438759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741C768-FC9A-4143-8EC3-44ADAD336CBB}"/>
              </a:ext>
            </a:extLst>
          </p:cNvPr>
          <p:cNvSpPr/>
          <p:nvPr/>
        </p:nvSpPr>
        <p:spPr>
          <a:xfrm>
            <a:off x="5924866" y="430633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4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E262-C2AE-4253-86D4-84E5BD0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138"/>
            <a:ext cx="8229600" cy="387484"/>
          </a:xfrm>
        </p:spPr>
        <p:txBody>
          <a:bodyPr>
            <a:normAutofit fontScale="90000"/>
          </a:bodyPr>
          <a:lstStyle/>
          <a:p>
            <a:r>
              <a:rPr lang="es-CO" dirty="0"/>
              <a:t>Pesos (o capacidad) de los arcos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84D554-697E-469C-BA57-0F33C291AB79}"/>
              </a:ext>
            </a:extLst>
          </p:cNvPr>
          <p:cNvSpPr/>
          <p:nvPr/>
        </p:nvSpPr>
        <p:spPr>
          <a:xfrm>
            <a:off x="891748" y="4265674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898D38-A251-4BAA-B65E-A4513EA1A89A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769768" y="4704684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10B6C7-6558-4A35-97F6-C3C23001EA9A}"/>
              </a:ext>
            </a:extLst>
          </p:cNvPr>
          <p:cNvSpPr/>
          <p:nvPr/>
        </p:nvSpPr>
        <p:spPr>
          <a:xfrm>
            <a:off x="2411498" y="4143169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916D91-F50F-4EE1-9BB4-5227F65925A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548698" y="4714664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AEE28D2-4397-479B-A8ED-08A2CA15E134}"/>
              </a:ext>
            </a:extLst>
          </p:cNvPr>
          <p:cNvSpPr/>
          <p:nvPr/>
        </p:nvSpPr>
        <p:spPr>
          <a:xfrm>
            <a:off x="3228539" y="4275654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C028D-FDD3-4281-A290-A82BAA29BF53}"/>
              </a:ext>
            </a:extLst>
          </p:cNvPr>
          <p:cNvSpPr/>
          <p:nvPr/>
        </p:nvSpPr>
        <p:spPr>
          <a:xfrm>
            <a:off x="1185091" y="442633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A082E-F908-4CEC-98EE-43D9497A7B75}"/>
              </a:ext>
            </a:extLst>
          </p:cNvPr>
          <p:cNvSpPr txBox="1"/>
          <p:nvPr/>
        </p:nvSpPr>
        <p:spPr>
          <a:xfrm>
            <a:off x="1952681" y="4313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32B4B1-1547-42AA-B04C-9D193C8DB21D}"/>
              </a:ext>
            </a:extLst>
          </p:cNvPr>
          <p:cNvSpPr/>
          <p:nvPr/>
        </p:nvSpPr>
        <p:spPr>
          <a:xfrm>
            <a:off x="894853" y="5541728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6B8D34-C3F2-4FDD-B201-D210ED2F044B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1772873" y="5980738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6E4DF2-D5A5-42A1-8DE7-47EE545F89E1}"/>
              </a:ext>
            </a:extLst>
          </p:cNvPr>
          <p:cNvSpPr/>
          <p:nvPr/>
        </p:nvSpPr>
        <p:spPr>
          <a:xfrm>
            <a:off x="2414603" y="5419223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F0FF36-C26F-4355-A2BA-E7EF181046FB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2551803" y="5990718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02FB7A-88E4-4C72-AD20-BA6AEA020581}"/>
              </a:ext>
            </a:extLst>
          </p:cNvPr>
          <p:cNvSpPr/>
          <p:nvPr/>
        </p:nvSpPr>
        <p:spPr>
          <a:xfrm>
            <a:off x="3231644" y="5551708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6F4673-2234-4D72-9CFD-BB6FBCBD9F4C}"/>
              </a:ext>
            </a:extLst>
          </p:cNvPr>
          <p:cNvSpPr/>
          <p:nvPr/>
        </p:nvSpPr>
        <p:spPr>
          <a:xfrm>
            <a:off x="1188196" y="570239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58BCA-182F-4F3D-9A8F-E88B31B2483F}"/>
              </a:ext>
            </a:extLst>
          </p:cNvPr>
          <p:cNvSpPr txBox="1"/>
          <p:nvPr/>
        </p:nvSpPr>
        <p:spPr>
          <a:xfrm>
            <a:off x="1955786" y="5589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311F4B-3E2B-415C-8F62-119314C75935}"/>
              </a:ext>
            </a:extLst>
          </p:cNvPr>
          <p:cNvSpPr/>
          <p:nvPr/>
        </p:nvSpPr>
        <p:spPr>
          <a:xfrm>
            <a:off x="1124658" y="603663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123823-B1B6-4717-BFBD-B1FF41BD7FD0}"/>
              </a:ext>
            </a:extLst>
          </p:cNvPr>
          <p:cNvSpPr/>
          <p:nvPr/>
        </p:nvSpPr>
        <p:spPr>
          <a:xfrm>
            <a:off x="5020106" y="1395097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B77A2B-921C-47B7-BF21-53F004C1D090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>
          <a:xfrm>
            <a:off x="5898126" y="1834107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3FC5C-611C-42FF-9CEA-D9142360F046}"/>
              </a:ext>
            </a:extLst>
          </p:cNvPr>
          <p:cNvSpPr/>
          <p:nvPr/>
        </p:nvSpPr>
        <p:spPr>
          <a:xfrm>
            <a:off x="6539856" y="1272592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FE753-9D01-4A74-8F78-8FFEB4A57C8A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6677056" y="1844087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84308C-A61C-4C4C-8CDB-6209BEB72C40}"/>
              </a:ext>
            </a:extLst>
          </p:cNvPr>
          <p:cNvSpPr/>
          <p:nvPr/>
        </p:nvSpPr>
        <p:spPr>
          <a:xfrm>
            <a:off x="7356897" y="1405077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826E79-B5C5-4FDD-A8B1-66B9F5A37453}"/>
              </a:ext>
            </a:extLst>
          </p:cNvPr>
          <p:cNvSpPr/>
          <p:nvPr/>
        </p:nvSpPr>
        <p:spPr>
          <a:xfrm>
            <a:off x="5313449" y="155576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BCD4B-FE4F-499E-B824-CA87165B24C7}"/>
              </a:ext>
            </a:extLst>
          </p:cNvPr>
          <p:cNvSpPr txBox="1"/>
          <p:nvPr/>
        </p:nvSpPr>
        <p:spPr>
          <a:xfrm>
            <a:off x="6081039" y="1443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820A77-2509-4D38-A2BD-2E25FCF2DEDD}"/>
              </a:ext>
            </a:extLst>
          </p:cNvPr>
          <p:cNvSpPr/>
          <p:nvPr/>
        </p:nvSpPr>
        <p:spPr>
          <a:xfrm>
            <a:off x="5249911" y="189000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498B35-2132-41F3-A02D-314A288F6E0B}"/>
              </a:ext>
            </a:extLst>
          </p:cNvPr>
          <p:cNvSpPr/>
          <p:nvPr/>
        </p:nvSpPr>
        <p:spPr>
          <a:xfrm>
            <a:off x="5574018" y="180874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85DC2-C3D9-4360-846F-5E844A8B2B8C}"/>
              </a:ext>
            </a:extLst>
          </p:cNvPr>
          <p:cNvCxnSpPr>
            <a:cxnSpLocks/>
          </p:cNvCxnSpPr>
          <p:nvPr/>
        </p:nvCxnSpPr>
        <p:spPr>
          <a:xfrm flipH="1">
            <a:off x="4572001" y="1443104"/>
            <a:ext cx="7444" cy="515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7A6B52-EFAD-4610-8B02-14B520E42F18}"/>
              </a:ext>
            </a:extLst>
          </p:cNvPr>
          <p:cNvSpPr txBox="1"/>
          <p:nvPr/>
        </p:nvSpPr>
        <p:spPr>
          <a:xfrm>
            <a:off x="3237076" y="734990"/>
            <a:ext cx="267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/>
              <a:t>Pesos de entrada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9EBE76-0A80-4913-880F-B8F5748A7BEE}"/>
              </a:ext>
            </a:extLst>
          </p:cNvPr>
          <p:cNvSpPr/>
          <p:nvPr/>
        </p:nvSpPr>
        <p:spPr>
          <a:xfrm>
            <a:off x="5020106" y="273637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FE56C2-78C2-455B-A777-CEAACA2AA1F8}"/>
              </a:ext>
            </a:extLst>
          </p:cNvPr>
          <p:cNvCxnSpPr>
            <a:cxnSpLocks/>
            <a:stCxn id="59" idx="6"/>
            <a:endCxn id="61" idx="1"/>
          </p:cNvCxnSpPr>
          <p:nvPr/>
        </p:nvCxnSpPr>
        <p:spPr>
          <a:xfrm>
            <a:off x="5898126" y="3175383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70EC093-06EE-444D-9023-F32DB12B4DD0}"/>
              </a:ext>
            </a:extLst>
          </p:cNvPr>
          <p:cNvSpPr/>
          <p:nvPr/>
        </p:nvSpPr>
        <p:spPr>
          <a:xfrm>
            <a:off x="6539856" y="261386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D20A07-43AD-4772-B9F6-A5E2D3081DEC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 flipV="1">
            <a:off x="6677056" y="3185363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308D0B7-072C-4D71-BD7B-082B3B6DBC09}"/>
              </a:ext>
            </a:extLst>
          </p:cNvPr>
          <p:cNvSpPr/>
          <p:nvPr/>
        </p:nvSpPr>
        <p:spPr>
          <a:xfrm>
            <a:off x="7356897" y="274635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F4C1BE-FDBD-4D81-95F2-C8CF2F404E38}"/>
              </a:ext>
            </a:extLst>
          </p:cNvPr>
          <p:cNvSpPr/>
          <p:nvPr/>
        </p:nvSpPr>
        <p:spPr>
          <a:xfrm>
            <a:off x="7723899" y="310018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082B51-5EE5-401E-902A-15BD0A04C179}"/>
              </a:ext>
            </a:extLst>
          </p:cNvPr>
          <p:cNvSpPr txBox="1"/>
          <p:nvPr/>
        </p:nvSpPr>
        <p:spPr>
          <a:xfrm>
            <a:off x="6081039" y="278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E247E53-999E-4F40-8C67-0D973054D003}"/>
              </a:ext>
            </a:extLst>
          </p:cNvPr>
          <p:cNvSpPr/>
          <p:nvPr/>
        </p:nvSpPr>
        <p:spPr>
          <a:xfrm>
            <a:off x="905306" y="149356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DC206-92EF-4D0D-B190-B64BCE2D00D2}"/>
              </a:ext>
            </a:extLst>
          </p:cNvPr>
          <p:cNvCxnSpPr>
            <a:cxnSpLocks/>
            <a:stCxn id="66" idx="6"/>
            <a:endCxn id="73" idx="1"/>
          </p:cNvCxnSpPr>
          <p:nvPr/>
        </p:nvCxnSpPr>
        <p:spPr>
          <a:xfrm>
            <a:off x="1783326" y="1932572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A9C8A10-4445-4DE8-8405-1D70B2A00FCF}"/>
              </a:ext>
            </a:extLst>
          </p:cNvPr>
          <p:cNvSpPr/>
          <p:nvPr/>
        </p:nvSpPr>
        <p:spPr>
          <a:xfrm>
            <a:off x="2425056" y="137105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2F4F35E-66D4-45C4-ACF0-D3E8A7C53C8F}"/>
              </a:ext>
            </a:extLst>
          </p:cNvPr>
          <p:cNvCxnSpPr>
            <a:cxnSpLocks/>
            <a:stCxn id="73" idx="3"/>
            <a:endCxn id="83" idx="2"/>
          </p:cNvCxnSpPr>
          <p:nvPr/>
        </p:nvCxnSpPr>
        <p:spPr>
          <a:xfrm flipV="1">
            <a:off x="2562256" y="1942552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90CF292-CA15-40C9-8D9E-7334989EDC2A}"/>
              </a:ext>
            </a:extLst>
          </p:cNvPr>
          <p:cNvSpPr/>
          <p:nvPr/>
        </p:nvSpPr>
        <p:spPr>
          <a:xfrm>
            <a:off x="3242097" y="150354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C122E31-2D70-43F1-B5CF-7BAF73404345}"/>
              </a:ext>
            </a:extLst>
          </p:cNvPr>
          <p:cNvSpPr/>
          <p:nvPr/>
        </p:nvSpPr>
        <p:spPr>
          <a:xfrm>
            <a:off x="1198649" y="165422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6D5222-DD66-4F42-97AF-7C001D71E594}"/>
              </a:ext>
            </a:extLst>
          </p:cNvPr>
          <p:cNvSpPr txBox="1"/>
          <p:nvPr/>
        </p:nvSpPr>
        <p:spPr>
          <a:xfrm>
            <a:off x="1966239" y="154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44149E-F42F-43C4-9460-0DAA3F630D5F}"/>
              </a:ext>
            </a:extLst>
          </p:cNvPr>
          <p:cNvCxnSpPr>
            <a:cxnSpLocks/>
          </p:cNvCxnSpPr>
          <p:nvPr/>
        </p:nvCxnSpPr>
        <p:spPr>
          <a:xfrm>
            <a:off x="457200" y="4005064"/>
            <a:ext cx="793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39FDC4C8-85B5-4511-9EF4-1E6A11A94621}"/>
              </a:ext>
            </a:extLst>
          </p:cNvPr>
          <p:cNvSpPr/>
          <p:nvPr/>
        </p:nvSpPr>
        <p:spPr>
          <a:xfrm>
            <a:off x="1129619" y="477985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D69AB88-8C87-486A-9D90-884038A0E2B0}"/>
              </a:ext>
            </a:extLst>
          </p:cNvPr>
          <p:cNvSpPr/>
          <p:nvPr/>
        </p:nvSpPr>
        <p:spPr>
          <a:xfrm>
            <a:off x="905306" y="274297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078AE8-E293-40EA-8B5E-BD4514EE72B2}"/>
              </a:ext>
            </a:extLst>
          </p:cNvPr>
          <p:cNvCxnSpPr>
            <a:cxnSpLocks/>
            <a:stCxn id="88" idx="6"/>
            <a:endCxn id="99" idx="1"/>
          </p:cNvCxnSpPr>
          <p:nvPr/>
        </p:nvCxnSpPr>
        <p:spPr>
          <a:xfrm>
            <a:off x="1783326" y="3181989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4F4B113-EBF9-4D28-90ED-9B9D5CF14FA8}"/>
              </a:ext>
            </a:extLst>
          </p:cNvPr>
          <p:cNvSpPr/>
          <p:nvPr/>
        </p:nvSpPr>
        <p:spPr>
          <a:xfrm>
            <a:off x="2425056" y="262047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30C071B-D967-483C-B535-4CC8F5C5D4F1}"/>
              </a:ext>
            </a:extLst>
          </p:cNvPr>
          <p:cNvCxnSpPr>
            <a:cxnSpLocks/>
            <a:stCxn id="99" idx="3"/>
            <a:endCxn id="101" idx="2"/>
          </p:cNvCxnSpPr>
          <p:nvPr/>
        </p:nvCxnSpPr>
        <p:spPr>
          <a:xfrm flipV="1">
            <a:off x="2562256" y="3191969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1D0BF6-0FE3-4C5C-AE9F-5E108FE862D3}"/>
              </a:ext>
            </a:extLst>
          </p:cNvPr>
          <p:cNvSpPr/>
          <p:nvPr/>
        </p:nvSpPr>
        <p:spPr>
          <a:xfrm>
            <a:off x="3242097" y="275295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859BABF-8CA1-4BF6-9850-597B6E091D72}"/>
              </a:ext>
            </a:extLst>
          </p:cNvPr>
          <p:cNvSpPr/>
          <p:nvPr/>
        </p:nvSpPr>
        <p:spPr>
          <a:xfrm>
            <a:off x="1198649" y="290364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4A338F-C2AC-4AEB-AEDD-6B90FBA7FBEF}"/>
              </a:ext>
            </a:extLst>
          </p:cNvPr>
          <p:cNvSpPr txBox="1"/>
          <p:nvPr/>
        </p:nvSpPr>
        <p:spPr>
          <a:xfrm>
            <a:off x="1966239" y="2790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361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6CCF-BB29-47DE-A540-BD0E6B7E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5"/>
          </a:xfrm>
        </p:spPr>
        <p:txBody>
          <a:bodyPr>
            <a:normAutofit fontScale="90000"/>
          </a:bodyPr>
          <a:lstStyle/>
          <a:p>
            <a:r>
              <a:rPr lang="es-CO" dirty="0"/>
              <a:t>Capacidad máxima de lugares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A5BE87-28B9-48B0-9295-09614756EFCF}"/>
              </a:ext>
            </a:extLst>
          </p:cNvPr>
          <p:cNvSpPr/>
          <p:nvPr/>
        </p:nvSpPr>
        <p:spPr>
          <a:xfrm>
            <a:off x="531970" y="154014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461435-BA70-4F6E-B01D-63D599448017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409990" y="1979153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6037A9-C467-44FB-BF01-4DE501659152}"/>
              </a:ext>
            </a:extLst>
          </p:cNvPr>
          <p:cNvSpPr/>
          <p:nvPr/>
        </p:nvSpPr>
        <p:spPr>
          <a:xfrm>
            <a:off x="2051720" y="141763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1DBA8-C6BC-4DB3-825D-5DAD740308C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188920" y="1989133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E5B9A43-4419-4BF7-B624-F7019574D56F}"/>
              </a:ext>
            </a:extLst>
          </p:cNvPr>
          <p:cNvSpPr/>
          <p:nvPr/>
        </p:nvSpPr>
        <p:spPr>
          <a:xfrm>
            <a:off x="2868761" y="1550123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155D9B-E0AE-44D5-BC27-A20E4395521A}"/>
              </a:ext>
            </a:extLst>
          </p:cNvPr>
          <p:cNvSpPr/>
          <p:nvPr/>
        </p:nvSpPr>
        <p:spPr>
          <a:xfrm>
            <a:off x="825313" y="170080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58298-2554-4FE2-B8F9-5837FF27712D}"/>
              </a:ext>
            </a:extLst>
          </p:cNvPr>
          <p:cNvSpPr txBox="1"/>
          <p:nvPr/>
        </p:nvSpPr>
        <p:spPr>
          <a:xfrm>
            <a:off x="3156928" y="123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9E1DDA-3C2F-443D-865F-D127DE62DD34}"/>
              </a:ext>
            </a:extLst>
          </p:cNvPr>
          <p:cNvSpPr/>
          <p:nvPr/>
        </p:nvSpPr>
        <p:spPr>
          <a:xfrm>
            <a:off x="531970" y="286780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28462-319E-4AB3-8B07-95A36D58E9CD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1409990" y="3306819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740DB-870C-47D4-A1C8-E76DB06B3C05}"/>
              </a:ext>
            </a:extLst>
          </p:cNvPr>
          <p:cNvSpPr/>
          <p:nvPr/>
        </p:nvSpPr>
        <p:spPr>
          <a:xfrm>
            <a:off x="2051720" y="274530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533237-A6C9-4CA5-9462-916F2DD9A842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188920" y="3316799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EBE77E-B662-4227-9987-4C0B8D2C76A5}"/>
              </a:ext>
            </a:extLst>
          </p:cNvPr>
          <p:cNvSpPr/>
          <p:nvPr/>
        </p:nvSpPr>
        <p:spPr>
          <a:xfrm>
            <a:off x="2868761" y="287778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E79073-EA53-460D-91C8-3F0FF7B34BA6}"/>
              </a:ext>
            </a:extLst>
          </p:cNvPr>
          <p:cNvSpPr/>
          <p:nvPr/>
        </p:nvSpPr>
        <p:spPr>
          <a:xfrm>
            <a:off x="3235763" y="306246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AF5B8-7046-47D4-9A5C-8D1379FAF729}"/>
              </a:ext>
            </a:extLst>
          </p:cNvPr>
          <p:cNvSpPr txBox="1"/>
          <p:nvPr/>
        </p:nvSpPr>
        <p:spPr>
          <a:xfrm>
            <a:off x="3156928" y="2560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8AE78-E9D6-454B-B715-01EF66416B1F}"/>
              </a:ext>
            </a:extLst>
          </p:cNvPr>
          <p:cNvSpPr/>
          <p:nvPr/>
        </p:nvSpPr>
        <p:spPr>
          <a:xfrm>
            <a:off x="531970" y="4345410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530949-3BD6-4D4B-B06E-7A999649AD0D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>
            <a:off x="1409990" y="4784420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96D1A-3BEC-4E1D-B5B0-91A16BA1E0BA}"/>
              </a:ext>
            </a:extLst>
          </p:cNvPr>
          <p:cNvSpPr/>
          <p:nvPr/>
        </p:nvSpPr>
        <p:spPr>
          <a:xfrm>
            <a:off x="2051720" y="4222905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CA005-921D-4C97-A7A2-22016D65E6EC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2188920" y="4794400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FEDDE86-A114-4291-9AAA-1800430A3D82}"/>
              </a:ext>
            </a:extLst>
          </p:cNvPr>
          <p:cNvSpPr/>
          <p:nvPr/>
        </p:nvSpPr>
        <p:spPr>
          <a:xfrm>
            <a:off x="2868761" y="4355390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893AA3-AA7E-4D8D-8DBA-454ACBFA0824}"/>
              </a:ext>
            </a:extLst>
          </p:cNvPr>
          <p:cNvSpPr/>
          <p:nvPr/>
        </p:nvSpPr>
        <p:spPr>
          <a:xfrm>
            <a:off x="3235763" y="454006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E68EB7-3962-4843-8AF6-94D52BCB666A}"/>
              </a:ext>
            </a:extLst>
          </p:cNvPr>
          <p:cNvSpPr/>
          <p:nvPr/>
        </p:nvSpPr>
        <p:spPr>
          <a:xfrm>
            <a:off x="825313" y="454006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8BCFF-CF86-417C-91EB-CB4DBE4379AF}"/>
              </a:ext>
            </a:extLst>
          </p:cNvPr>
          <p:cNvSpPr/>
          <p:nvPr/>
        </p:nvSpPr>
        <p:spPr>
          <a:xfrm>
            <a:off x="531970" y="5662370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90969-03DF-448C-8602-C88891AB923C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>
          <a:xfrm>
            <a:off x="1409990" y="6101380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EBDF39-86DA-46FE-8484-8CFDF41F9ECF}"/>
              </a:ext>
            </a:extLst>
          </p:cNvPr>
          <p:cNvSpPr/>
          <p:nvPr/>
        </p:nvSpPr>
        <p:spPr>
          <a:xfrm>
            <a:off x="2051720" y="5539865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83DE93-7F37-4821-9A5F-A040981D911E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2188920" y="6111360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F27B5E2-E374-413F-B50C-40DBEEF5B987}"/>
              </a:ext>
            </a:extLst>
          </p:cNvPr>
          <p:cNvSpPr/>
          <p:nvPr/>
        </p:nvSpPr>
        <p:spPr>
          <a:xfrm>
            <a:off x="2868761" y="5672350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73FCD1-F100-4A0D-8311-076B61EF768C}"/>
              </a:ext>
            </a:extLst>
          </p:cNvPr>
          <p:cNvSpPr/>
          <p:nvPr/>
        </p:nvSpPr>
        <p:spPr>
          <a:xfrm>
            <a:off x="3235763" y="585702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6A2EFE-C8F9-4E09-B3CE-6E9163ED71D6}"/>
              </a:ext>
            </a:extLst>
          </p:cNvPr>
          <p:cNvSpPr/>
          <p:nvPr/>
        </p:nvSpPr>
        <p:spPr>
          <a:xfrm>
            <a:off x="3230741" y="619741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046D47-3F43-4B2F-B93D-59753085E00E}"/>
              </a:ext>
            </a:extLst>
          </p:cNvPr>
          <p:cNvSpPr txBox="1"/>
          <p:nvPr/>
        </p:nvSpPr>
        <p:spPr>
          <a:xfrm>
            <a:off x="3158485" y="4061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7C93A1-519B-4EF1-88F4-EF1DA4D01E63}"/>
              </a:ext>
            </a:extLst>
          </p:cNvPr>
          <p:cNvSpPr txBox="1"/>
          <p:nvPr/>
        </p:nvSpPr>
        <p:spPr>
          <a:xfrm>
            <a:off x="3151906" y="5395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7909FB-BCDA-4DD1-AE06-0CB2210C2264}"/>
              </a:ext>
            </a:extLst>
          </p:cNvPr>
          <p:cNvSpPr/>
          <p:nvPr/>
        </p:nvSpPr>
        <p:spPr>
          <a:xfrm>
            <a:off x="5103240" y="153016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71C0C7-0252-400F-B576-D995E0874876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>
          <a:xfrm>
            <a:off x="5981260" y="1969172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DB08F56-6BF6-46E1-9EF8-EF3D76454064}"/>
              </a:ext>
            </a:extLst>
          </p:cNvPr>
          <p:cNvSpPr/>
          <p:nvPr/>
        </p:nvSpPr>
        <p:spPr>
          <a:xfrm>
            <a:off x="6622990" y="1407657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040F-0FC2-46D5-8EA8-B3F9717F87EB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 flipV="1">
            <a:off x="6760190" y="1979152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2322737-156F-4F21-95C7-50120F3122C1}"/>
              </a:ext>
            </a:extLst>
          </p:cNvPr>
          <p:cNvSpPr/>
          <p:nvPr/>
        </p:nvSpPr>
        <p:spPr>
          <a:xfrm>
            <a:off x="7440031" y="154014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8C0945-3053-4668-BF68-125BCEAD764B}"/>
              </a:ext>
            </a:extLst>
          </p:cNvPr>
          <p:cNvSpPr/>
          <p:nvPr/>
        </p:nvSpPr>
        <p:spPr>
          <a:xfrm>
            <a:off x="5396583" y="169082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A2C210-6A98-49BB-8D51-37826543DCA6}"/>
              </a:ext>
            </a:extLst>
          </p:cNvPr>
          <p:cNvSpPr txBox="1"/>
          <p:nvPr/>
        </p:nvSpPr>
        <p:spPr>
          <a:xfrm>
            <a:off x="7728198" y="1222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42E207-1A18-429C-B781-378A4445DAAD}"/>
              </a:ext>
            </a:extLst>
          </p:cNvPr>
          <p:cNvSpPr/>
          <p:nvPr/>
        </p:nvSpPr>
        <p:spPr>
          <a:xfrm>
            <a:off x="5103240" y="2857828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C7F28-776D-482C-B9D1-877F1E3FA084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5981260" y="3296838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34198-E7EC-43B3-B236-504558F64F4A}"/>
              </a:ext>
            </a:extLst>
          </p:cNvPr>
          <p:cNvSpPr/>
          <p:nvPr/>
        </p:nvSpPr>
        <p:spPr>
          <a:xfrm>
            <a:off x="6622990" y="2735323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98D3F1-0CB3-4C9C-A4FD-BBB034DB919B}"/>
              </a:ext>
            </a:extLst>
          </p:cNvPr>
          <p:cNvCxnSpPr>
            <a:cxnSpLocks/>
            <a:stCxn id="42" idx="3"/>
            <a:endCxn id="44" idx="2"/>
          </p:cNvCxnSpPr>
          <p:nvPr/>
        </p:nvCxnSpPr>
        <p:spPr>
          <a:xfrm flipV="1">
            <a:off x="6760190" y="3306818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E87A48A-927D-4CE8-95DE-8E25C62640C7}"/>
              </a:ext>
            </a:extLst>
          </p:cNvPr>
          <p:cNvSpPr/>
          <p:nvPr/>
        </p:nvSpPr>
        <p:spPr>
          <a:xfrm>
            <a:off x="7440031" y="2867808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D0453F-BC58-4DE8-AC6E-68A44AAA12D2}"/>
              </a:ext>
            </a:extLst>
          </p:cNvPr>
          <p:cNvSpPr/>
          <p:nvPr/>
        </p:nvSpPr>
        <p:spPr>
          <a:xfrm>
            <a:off x="7657995" y="321108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F26946-7CB5-49C9-8071-8618511900A4}"/>
              </a:ext>
            </a:extLst>
          </p:cNvPr>
          <p:cNvSpPr txBox="1"/>
          <p:nvPr/>
        </p:nvSpPr>
        <p:spPr>
          <a:xfrm>
            <a:off x="7728198" y="255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563549-D404-434E-9CD6-E5DB199B50C9}"/>
              </a:ext>
            </a:extLst>
          </p:cNvPr>
          <p:cNvSpPr/>
          <p:nvPr/>
        </p:nvSpPr>
        <p:spPr>
          <a:xfrm>
            <a:off x="5103240" y="433542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EE4030-B585-4F17-A9ED-F4FEF59DB469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5981260" y="4774439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F559AD8-AF0E-4250-B6EA-D1CD0BF8ECDF}"/>
              </a:ext>
            </a:extLst>
          </p:cNvPr>
          <p:cNvSpPr/>
          <p:nvPr/>
        </p:nvSpPr>
        <p:spPr>
          <a:xfrm>
            <a:off x="6622990" y="421292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E9D2D-E969-41F8-B08E-E4CB311C86AE}"/>
              </a:ext>
            </a:extLst>
          </p:cNvPr>
          <p:cNvCxnSpPr>
            <a:cxnSpLocks/>
            <a:stCxn id="49" idx="3"/>
            <a:endCxn id="51" idx="2"/>
          </p:cNvCxnSpPr>
          <p:nvPr/>
        </p:nvCxnSpPr>
        <p:spPr>
          <a:xfrm flipV="1">
            <a:off x="6760190" y="4784419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3E20B7D-F5B0-4A43-9584-978EB272D8AD}"/>
              </a:ext>
            </a:extLst>
          </p:cNvPr>
          <p:cNvSpPr/>
          <p:nvPr/>
        </p:nvSpPr>
        <p:spPr>
          <a:xfrm>
            <a:off x="7440031" y="4345409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72979F-6892-4ECB-8CF6-4DA5A40473B3}"/>
              </a:ext>
            </a:extLst>
          </p:cNvPr>
          <p:cNvSpPr/>
          <p:nvPr/>
        </p:nvSpPr>
        <p:spPr>
          <a:xfrm>
            <a:off x="5396583" y="453008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1A390B-D695-4C16-AF90-26239ED55B9E}"/>
              </a:ext>
            </a:extLst>
          </p:cNvPr>
          <p:cNvSpPr txBox="1"/>
          <p:nvPr/>
        </p:nvSpPr>
        <p:spPr>
          <a:xfrm>
            <a:off x="7741156" y="4034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1EA172-2087-49D9-A45F-DD479401D09C}"/>
              </a:ext>
            </a:extLst>
          </p:cNvPr>
          <p:cNvSpPr/>
          <p:nvPr/>
        </p:nvSpPr>
        <p:spPr>
          <a:xfrm>
            <a:off x="7920166" y="172303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57967D1-2177-42D6-BED0-8F7D201763A6}"/>
              </a:ext>
            </a:extLst>
          </p:cNvPr>
          <p:cNvSpPr/>
          <p:nvPr/>
        </p:nvSpPr>
        <p:spPr>
          <a:xfrm>
            <a:off x="7915144" y="206341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2EED4FA-68BD-470C-BEBB-F4691500EC09}"/>
              </a:ext>
            </a:extLst>
          </p:cNvPr>
          <p:cNvSpPr/>
          <p:nvPr/>
        </p:nvSpPr>
        <p:spPr>
          <a:xfrm>
            <a:off x="7975856" y="303614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967E1C-6FE0-4E0E-A2CB-CF1B76FE48BF}"/>
              </a:ext>
            </a:extLst>
          </p:cNvPr>
          <p:cNvSpPr/>
          <p:nvPr/>
        </p:nvSpPr>
        <p:spPr>
          <a:xfrm>
            <a:off x="7970834" y="337652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CDABE6-8565-4956-B892-1A28C1792395}"/>
              </a:ext>
            </a:extLst>
          </p:cNvPr>
          <p:cNvSpPr/>
          <p:nvPr/>
        </p:nvSpPr>
        <p:spPr>
          <a:xfrm>
            <a:off x="7669833" y="469542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37F2A1E-47AF-4082-881C-DECE8FEBF6E1}"/>
              </a:ext>
            </a:extLst>
          </p:cNvPr>
          <p:cNvSpPr/>
          <p:nvPr/>
        </p:nvSpPr>
        <p:spPr>
          <a:xfrm>
            <a:off x="7987694" y="452047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C2F2E46-502E-4406-ACDC-4DF6D8AB7358}"/>
              </a:ext>
            </a:extLst>
          </p:cNvPr>
          <p:cNvSpPr/>
          <p:nvPr/>
        </p:nvSpPr>
        <p:spPr>
          <a:xfrm>
            <a:off x="7982672" y="486086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EE6878-B91C-4346-B3DF-1EEF49BEF352}"/>
              </a:ext>
            </a:extLst>
          </p:cNvPr>
          <p:cNvSpPr/>
          <p:nvPr/>
        </p:nvSpPr>
        <p:spPr>
          <a:xfrm>
            <a:off x="5103240" y="572840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215FC6-7761-4F13-ACCD-95A114FCC5B4}"/>
              </a:ext>
            </a:extLst>
          </p:cNvPr>
          <p:cNvCxnSpPr>
            <a:cxnSpLocks/>
            <a:stCxn id="70" idx="6"/>
            <a:endCxn id="72" idx="1"/>
          </p:cNvCxnSpPr>
          <p:nvPr/>
        </p:nvCxnSpPr>
        <p:spPr>
          <a:xfrm>
            <a:off x="5981260" y="6167412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3E0D786-C51C-4A11-9219-13AE689CD34B}"/>
              </a:ext>
            </a:extLst>
          </p:cNvPr>
          <p:cNvSpPr/>
          <p:nvPr/>
        </p:nvSpPr>
        <p:spPr>
          <a:xfrm>
            <a:off x="6622990" y="560589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65814E-7C82-4B42-BBCB-89EB71CD30D6}"/>
              </a:ext>
            </a:extLst>
          </p:cNvPr>
          <p:cNvCxnSpPr>
            <a:cxnSpLocks/>
            <a:stCxn id="72" idx="3"/>
            <a:endCxn id="74" idx="2"/>
          </p:cNvCxnSpPr>
          <p:nvPr/>
        </p:nvCxnSpPr>
        <p:spPr>
          <a:xfrm flipV="1">
            <a:off x="6760190" y="6177392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6C8EB61-0B54-4B19-BBE4-DAED5C13ABA2}"/>
              </a:ext>
            </a:extLst>
          </p:cNvPr>
          <p:cNvSpPr/>
          <p:nvPr/>
        </p:nvSpPr>
        <p:spPr>
          <a:xfrm>
            <a:off x="7440031" y="5738382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05AD32-BB71-4338-B651-EED23157A089}"/>
              </a:ext>
            </a:extLst>
          </p:cNvPr>
          <p:cNvSpPr/>
          <p:nvPr/>
        </p:nvSpPr>
        <p:spPr>
          <a:xfrm>
            <a:off x="5396583" y="592305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A05258-5C5C-45DE-94DF-D8337EAB0442}"/>
              </a:ext>
            </a:extLst>
          </p:cNvPr>
          <p:cNvSpPr/>
          <p:nvPr/>
        </p:nvSpPr>
        <p:spPr>
          <a:xfrm>
            <a:off x="7669833" y="608839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6C8BBC-6118-48B0-B4EB-E825C833EEB0}"/>
              </a:ext>
            </a:extLst>
          </p:cNvPr>
          <p:cNvSpPr/>
          <p:nvPr/>
        </p:nvSpPr>
        <p:spPr>
          <a:xfrm>
            <a:off x="7987694" y="591344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C62D66-840F-4302-A3BE-2B111A14DDAA}"/>
              </a:ext>
            </a:extLst>
          </p:cNvPr>
          <p:cNvSpPr/>
          <p:nvPr/>
        </p:nvSpPr>
        <p:spPr>
          <a:xfrm>
            <a:off x="7982672" y="625383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27D5AA-3058-4741-873C-113948AE3355}"/>
              </a:ext>
            </a:extLst>
          </p:cNvPr>
          <p:cNvCxnSpPr>
            <a:cxnSpLocks/>
          </p:cNvCxnSpPr>
          <p:nvPr/>
        </p:nvCxnSpPr>
        <p:spPr>
          <a:xfrm>
            <a:off x="4572000" y="980728"/>
            <a:ext cx="1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E7D4A5-26D8-47C4-B1B9-171258E1E50F}"/>
              </a:ext>
            </a:extLst>
          </p:cNvPr>
          <p:cNvCxnSpPr>
            <a:cxnSpLocks/>
          </p:cNvCxnSpPr>
          <p:nvPr/>
        </p:nvCxnSpPr>
        <p:spPr>
          <a:xfrm>
            <a:off x="457200" y="4005064"/>
            <a:ext cx="793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BE8E5-164D-45BF-BAB5-7C49A268457C}"/>
              </a:ext>
            </a:extLst>
          </p:cNvPr>
          <p:cNvSpPr txBox="1"/>
          <p:nvPr/>
        </p:nvSpPr>
        <p:spPr>
          <a:xfrm>
            <a:off x="7728198" y="5407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379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9C9-723D-491C-8182-30184FAC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Marcado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40F6-129C-4F48-868C-38F6BD15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Asignación de tokens en un momento determinado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5065A1-7F1B-4D59-83E5-2539DFF14581}"/>
              </a:ext>
            </a:extLst>
          </p:cNvPr>
          <p:cNvSpPr/>
          <p:nvPr/>
        </p:nvSpPr>
        <p:spPr>
          <a:xfrm>
            <a:off x="3052250" y="2759417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CC202-E0CE-438B-9893-B75EC9504FE4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930270" y="3198427"/>
            <a:ext cx="641730" cy="9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05A3782-735A-4595-9DF9-C39681F8C7CA}"/>
              </a:ext>
            </a:extLst>
          </p:cNvPr>
          <p:cNvSpPr/>
          <p:nvPr/>
        </p:nvSpPr>
        <p:spPr>
          <a:xfrm>
            <a:off x="4572000" y="2636912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D4811-CE70-4CE5-BDB5-1F2F1246CE8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4709200" y="3208407"/>
            <a:ext cx="6798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3CC7E83-98EA-4E44-9D6E-50CE822004F1}"/>
              </a:ext>
            </a:extLst>
          </p:cNvPr>
          <p:cNvSpPr/>
          <p:nvPr/>
        </p:nvSpPr>
        <p:spPr>
          <a:xfrm>
            <a:off x="5389041" y="2769397"/>
            <a:ext cx="878020" cy="8780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D7A3C5-7203-4133-BFC9-A8F42CE94320}"/>
              </a:ext>
            </a:extLst>
          </p:cNvPr>
          <p:cNvSpPr/>
          <p:nvPr/>
        </p:nvSpPr>
        <p:spPr>
          <a:xfrm>
            <a:off x="3345593" y="29540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C1A3F8-0AA9-4174-AB77-BD21F943F3AB}"/>
              </a:ext>
            </a:extLst>
          </p:cNvPr>
          <p:cNvSpPr/>
          <p:nvPr/>
        </p:nvSpPr>
        <p:spPr>
          <a:xfrm>
            <a:off x="5618843" y="311940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1D13A0-4715-4A68-BB22-BD37DA9D0958}"/>
              </a:ext>
            </a:extLst>
          </p:cNvPr>
          <p:cNvSpPr/>
          <p:nvPr/>
        </p:nvSpPr>
        <p:spPr>
          <a:xfrm>
            <a:off x="5936704" y="294446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917E4B-2D7E-495E-BD22-6E297044CEEF}"/>
              </a:ext>
            </a:extLst>
          </p:cNvPr>
          <p:cNvSpPr/>
          <p:nvPr/>
        </p:nvSpPr>
        <p:spPr>
          <a:xfrm>
            <a:off x="5931682" y="328484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182606-2927-4715-BA2A-A02E144D9FBB}"/>
                  </a:ext>
                </a:extLst>
              </p:cNvPr>
              <p:cNvSpPr txBox="1"/>
              <p:nvPr/>
            </p:nvSpPr>
            <p:spPr>
              <a:xfrm>
                <a:off x="3785011" y="4086427"/>
                <a:ext cx="201963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b="0" dirty="0"/>
              </a:p>
              <a:p>
                <a:endParaRPr lang="es-CO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182606-2927-4715-BA2A-A02E144D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11" y="4086427"/>
                <a:ext cx="2019632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519AD0-2F8B-49AE-A4FC-B399EF2B6272}"/>
                  </a:ext>
                </a:extLst>
              </p:cNvPr>
              <p:cNvSpPr txBox="1"/>
              <p:nvPr/>
            </p:nvSpPr>
            <p:spPr>
              <a:xfrm>
                <a:off x="3151339" y="5458811"/>
                <a:ext cx="311572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=(1,3)</m:t>
                      </m:r>
                    </m:oMath>
                  </m:oMathPara>
                </a14:m>
                <a:endParaRPr lang="en-GB" sz="3600" b="0" dirty="0"/>
              </a:p>
              <a:p>
                <a:pPr algn="ctr"/>
                <a:endParaRPr lang="es-CO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519AD0-2F8B-49AE-A4FC-B399EF2B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39" y="5458811"/>
                <a:ext cx="311572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9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Definición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59"/>
                <a:ext cx="8496944" cy="5589241"/>
              </a:xfrm>
            </p:spPr>
            <p:txBody>
              <a:bodyPr>
                <a:noAutofit/>
              </a:bodyPr>
              <a:lstStyle/>
              <a:p>
                <a:r>
                  <a:rPr lang="es-CO" dirty="0"/>
                  <a:t>Una Red de Petri es una tupla: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3600" i="1">
                          <a:latin typeface="Cambria Math"/>
                        </a:rPr>
                        <m:t>=(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O" dirty="0"/>
                  <a:t>  Conjunto de </a:t>
                </a:r>
                <a:r>
                  <a:rPr lang="es-CO" b="1" dirty="0"/>
                  <a:t>Lugares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r>
                  <a:rPr lang="es-CO" dirty="0"/>
                  <a:t> Conjunto de </a:t>
                </a:r>
                <a:r>
                  <a:rPr lang="es-CO" b="1" dirty="0"/>
                  <a:t>Transiciones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b="0" i="0" dirty="0" smtClean="0"/>
                      <m:t>(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: </a:t>
                </a:r>
                <a:r>
                  <a:rPr lang="es-CO" b="1" dirty="0"/>
                  <a:t>Flujos</a:t>
                </a:r>
                <a:r>
                  <a:rPr lang="es-CO" dirty="0"/>
                  <a:t> (arcos)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CO" dirty="0"/>
                  <a:t>: </a:t>
                </a:r>
                <a:r>
                  <a:rPr lang="es-CO" b="1" dirty="0"/>
                  <a:t>Marcas</a:t>
                </a:r>
                <a:r>
                  <a:rPr lang="es-CO" dirty="0"/>
                  <a:t> iniciales (tokens)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CO" dirty="0"/>
                  <a:t> : </a:t>
                </a:r>
                <a:r>
                  <a:rPr lang="es-CO" b="1" dirty="0"/>
                  <a:t>Pesos</a:t>
                </a:r>
                <a:r>
                  <a:rPr lang="es-CO" dirty="0"/>
                  <a:t> de los arcos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CO" dirty="0"/>
                  <a:t> : </a:t>
                </a:r>
                <a:r>
                  <a:rPr lang="es-CO" b="1" dirty="0"/>
                  <a:t>Capacidad</a:t>
                </a:r>
                <a:r>
                  <a:rPr lang="es-CO" dirty="0"/>
                  <a:t> máxima de cada </a:t>
                </a:r>
                <a:r>
                  <a:rPr lang="es-CO" b="1" dirty="0"/>
                  <a:t>Lugar</a:t>
                </a:r>
              </a:p>
              <a:p>
                <a:pPr marL="457200" lvl="1" indent="0">
                  <a:buNone/>
                </a:pPr>
                <a:endParaRPr lang="es-CO" dirty="0"/>
              </a:p>
              <a:p>
                <a:pPr marL="457200" lvl="1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59"/>
                <a:ext cx="8496944" cy="5589241"/>
              </a:xfrm>
              <a:blipFill>
                <a:blip r:embed="rId3"/>
                <a:stretch>
                  <a:fillRect l="-1650" t="-14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95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D30AD-AA3B-4B31-95CA-B53085D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Fuentes (</a:t>
            </a:r>
            <a:r>
              <a:rPr lang="es-CO" dirty="0" err="1"/>
              <a:t>source</a:t>
            </a:r>
            <a:r>
              <a:rPr lang="es-CO" dirty="0"/>
              <a:t>) y sumideros (</a:t>
            </a:r>
            <a:r>
              <a:rPr lang="es-CO" dirty="0" err="1"/>
              <a:t>sink</a:t>
            </a:r>
            <a:r>
              <a:rPr lang="es-CO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65DF8-283F-4A59-B43F-B2BF47BE0D07}"/>
              </a:ext>
            </a:extLst>
          </p:cNvPr>
          <p:cNvSpPr/>
          <p:nvPr/>
        </p:nvSpPr>
        <p:spPr>
          <a:xfrm>
            <a:off x="6772347" y="3286071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971DA0-4090-4644-8430-0D4C6391F5FB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5857947" y="3857567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D467198-B610-4777-8114-7A23B2496DBA}"/>
              </a:ext>
            </a:extLst>
          </p:cNvPr>
          <p:cNvSpPr/>
          <p:nvPr/>
        </p:nvSpPr>
        <p:spPr>
          <a:xfrm>
            <a:off x="5332187" y="3594687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4B5D9-A276-42BE-A5AE-576F4281A196}"/>
              </a:ext>
            </a:extLst>
          </p:cNvPr>
          <p:cNvSpPr/>
          <p:nvPr/>
        </p:nvSpPr>
        <p:spPr>
          <a:xfrm>
            <a:off x="2028272" y="3286071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51CAE2-09DD-4CE4-9A2C-298752B5EEB8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>
            <a:off x="2165472" y="3857567"/>
            <a:ext cx="103837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FB3A3B-AF47-4279-9268-83EE720B8E40}"/>
              </a:ext>
            </a:extLst>
          </p:cNvPr>
          <p:cNvSpPr/>
          <p:nvPr/>
        </p:nvSpPr>
        <p:spPr>
          <a:xfrm>
            <a:off x="3203848" y="3594688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6EBA7-D647-4C04-8627-E5BDCB941090}"/>
              </a:ext>
            </a:extLst>
          </p:cNvPr>
          <p:cNvSpPr txBox="1"/>
          <p:nvPr/>
        </p:nvSpPr>
        <p:spPr>
          <a:xfrm>
            <a:off x="6049383" y="2412485"/>
            <a:ext cx="158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/>
              <a:t>Sumidero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4DD80-8287-41E9-B6A5-0E4EA27B49E6}"/>
              </a:ext>
            </a:extLst>
          </p:cNvPr>
          <p:cNvSpPr txBox="1"/>
          <p:nvPr/>
        </p:nvSpPr>
        <p:spPr>
          <a:xfrm>
            <a:off x="1498375" y="2409557"/>
            <a:ext cx="119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/>
              <a:t>Fuente</a:t>
            </a:r>
          </a:p>
        </p:txBody>
      </p:sp>
    </p:spTree>
    <p:extLst>
      <p:ext uri="{BB962C8B-B14F-4D97-AF65-F5344CB8AC3E}">
        <p14:creationId xmlns:p14="http://schemas.microsoft.com/office/powerpoint/2010/main" val="165551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5D0-1542-47C8-9385-274ADD064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A1150-06B9-4322-94C1-E0B6ED06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96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8DE1-B40F-4904-8604-367A99F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Concurrencia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765D3C-4FC5-4E8B-8768-D3A355642881}"/>
              </a:ext>
            </a:extLst>
          </p:cNvPr>
          <p:cNvSpPr/>
          <p:nvPr/>
        </p:nvSpPr>
        <p:spPr>
          <a:xfrm>
            <a:off x="3059832" y="3429000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7F83F0-77DA-4B57-A934-E7DFD50AB825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4014060" y="2308163"/>
            <a:ext cx="437082" cy="13837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EA7DD9-2F41-4331-B37C-5BB56088E3C5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4014060" y="3691881"/>
            <a:ext cx="437082" cy="12647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81E390-CE96-4A9A-8F4D-5C62A9C0C224}"/>
              </a:ext>
            </a:extLst>
          </p:cNvPr>
          <p:cNvSpPr/>
          <p:nvPr/>
        </p:nvSpPr>
        <p:spPr>
          <a:xfrm>
            <a:off x="3876860" y="3120385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417BA8-82A8-4BD3-B931-19E6233B0A44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85592" y="3691880"/>
            <a:ext cx="29126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873636-7357-484F-B9D8-C955462732D7}"/>
              </a:ext>
            </a:extLst>
          </p:cNvPr>
          <p:cNvSpPr/>
          <p:nvPr/>
        </p:nvSpPr>
        <p:spPr>
          <a:xfrm>
            <a:off x="4451142" y="204528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EADEB-752C-4CDA-9750-329BBB6EC2FE}"/>
              </a:ext>
            </a:extLst>
          </p:cNvPr>
          <p:cNvSpPr/>
          <p:nvPr/>
        </p:nvSpPr>
        <p:spPr>
          <a:xfrm>
            <a:off x="4451142" y="46937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89507-EDC1-475B-9721-3B07437F59F5}"/>
              </a:ext>
            </a:extLst>
          </p:cNvPr>
          <p:cNvCxnSpPr>
            <a:cxnSpLocks/>
          </p:cNvCxnSpPr>
          <p:nvPr/>
        </p:nvCxnSpPr>
        <p:spPr>
          <a:xfrm>
            <a:off x="4976902" y="2269011"/>
            <a:ext cx="29126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C60905-1D92-4829-A3A9-CD60EB302D98}"/>
              </a:ext>
            </a:extLst>
          </p:cNvPr>
          <p:cNvCxnSpPr>
            <a:cxnSpLocks/>
          </p:cNvCxnSpPr>
          <p:nvPr/>
        </p:nvCxnSpPr>
        <p:spPr>
          <a:xfrm>
            <a:off x="4979937" y="4948727"/>
            <a:ext cx="29126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7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9BB-C689-4917-B6A8-00E5463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7F0DED-F036-4805-A08E-E62E2D9F3CE2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4255005" y="2164146"/>
            <a:ext cx="363337" cy="13837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F5CEEE0-09EE-47DD-B710-66ACD522E0CE}"/>
              </a:ext>
            </a:extLst>
          </p:cNvPr>
          <p:cNvSpPr/>
          <p:nvPr/>
        </p:nvSpPr>
        <p:spPr>
          <a:xfrm>
            <a:off x="5148064" y="328498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325174-73B4-4187-B1B9-F73FE3480B9F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 flipV="1">
            <a:off x="4259357" y="3547865"/>
            <a:ext cx="358985" cy="12733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009309E-A57D-4441-82F2-D5AC26F8037B}"/>
              </a:ext>
            </a:extLst>
          </p:cNvPr>
          <p:cNvSpPr/>
          <p:nvPr/>
        </p:nvSpPr>
        <p:spPr>
          <a:xfrm>
            <a:off x="4618342" y="2976369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E769C9-8DF8-40B2-B0C1-FC1187D0CB22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4755542" y="3547864"/>
            <a:ext cx="39252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2DBF74-A307-41C6-A2A7-17883535F6DA}"/>
              </a:ext>
            </a:extLst>
          </p:cNvPr>
          <p:cNvSpPr/>
          <p:nvPr/>
        </p:nvSpPr>
        <p:spPr>
          <a:xfrm>
            <a:off x="3729245" y="1901266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1E3A74-F9EA-4406-BA28-8B12D310DE41}"/>
              </a:ext>
            </a:extLst>
          </p:cNvPr>
          <p:cNvSpPr/>
          <p:nvPr/>
        </p:nvSpPr>
        <p:spPr>
          <a:xfrm>
            <a:off x="3733597" y="4558352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AC48B-AFBE-4C12-83DB-309DA0D1085E}"/>
              </a:ext>
            </a:extLst>
          </p:cNvPr>
          <p:cNvCxnSpPr>
            <a:cxnSpLocks/>
          </p:cNvCxnSpPr>
          <p:nvPr/>
        </p:nvCxnSpPr>
        <p:spPr>
          <a:xfrm flipV="1">
            <a:off x="3336723" y="2152883"/>
            <a:ext cx="39252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0426DD-DD7F-4E39-9EC8-F47F137BF087}"/>
              </a:ext>
            </a:extLst>
          </p:cNvPr>
          <p:cNvCxnSpPr>
            <a:cxnSpLocks/>
          </p:cNvCxnSpPr>
          <p:nvPr/>
        </p:nvCxnSpPr>
        <p:spPr>
          <a:xfrm flipV="1">
            <a:off x="3336723" y="4821232"/>
            <a:ext cx="39252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9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9DC0-536A-42FB-BCB8-DD448DD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proceso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105E1-3496-42FF-A2B0-3CF58D66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Actividad de una clase</a:t>
            </a:r>
          </a:p>
          <a:p>
            <a:pPr lvl="1"/>
            <a:r>
              <a:rPr lang="es-CO" dirty="0"/>
              <a:t>El profesor publica una actividad</a:t>
            </a:r>
          </a:p>
          <a:p>
            <a:pPr lvl="1"/>
            <a:r>
              <a:rPr lang="es-CO" dirty="0"/>
              <a:t>El estudiante resuelve la actividad</a:t>
            </a:r>
          </a:p>
          <a:p>
            <a:pPr lvl="1"/>
            <a:r>
              <a:rPr lang="es-CO" dirty="0"/>
              <a:t>El profesor califica la actividad</a:t>
            </a:r>
          </a:p>
          <a:p>
            <a:pPr lvl="1"/>
            <a:r>
              <a:rPr lang="es-CO" dirty="0"/>
              <a:t>El profesor retroalimenta la actividad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729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8065-35E8-4733-901F-03347D30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Conflicto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4747A-85E5-4F70-8A59-EB8A73BAE08A}"/>
              </a:ext>
            </a:extLst>
          </p:cNvPr>
          <p:cNvSpPr/>
          <p:nvPr/>
        </p:nvSpPr>
        <p:spPr>
          <a:xfrm>
            <a:off x="4953252" y="141763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9D842-B3B1-4968-9252-D4970483B90C}"/>
              </a:ext>
            </a:extLst>
          </p:cNvPr>
          <p:cNvSpPr/>
          <p:nvPr/>
        </p:nvSpPr>
        <p:spPr>
          <a:xfrm>
            <a:off x="4953252" y="407472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15A3D-12AC-4A71-96E3-F1868F1C9A99}"/>
              </a:ext>
            </a:extLst>
          </p:cNvPr>
          <p:cNvCxnSpPr>
            <a:cxnSpLocks/>
            <a:stCxn id="12" idx="7"/>
            <a:endCxn id="3" idx="1"/>
          </p:cNvCxnSpPr>
          <p:nvPr/>
        </p:nvCxnSpPr>
        <p:spPr>
          <a:xfrm flipV="1">
            <a:off x="4012652" y="1989134"/>
            <a:ext cx="940600" cy="991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18785-7BFC-475D-8179-BCABD01798BF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4012652" y="3352004"/>
            <a:ext cx="940600" cy="12942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1564822-C951-4926-ACEC-25A4F1B0CB6D}"/>
              </a:ext>
            </a:extLst>
          </p:cNvPr>
          <p:cNvSpPr/>
          <p:nvPr/>
        </p:nvSpPr>
        <p:spPr>
          <a:xfrm>
            <a:off x="3563888" y="2903240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05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656-33F2-4C91-82B6-64E62A41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Exclusión mutua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5E122B-86E7-428B-9D44-D9CB685D1DD8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4687053" y="2279514"/>
            <a:ext cx="146912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29CB17-4FB1-41CD-8187-B90E7BF91261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4691405" y="5512664"/>
            <a:ext cx="146477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E7CD82-AF0E-4D00-8F5F-D881BD1E2664}"/>
              </a:ext>
            </a:extLst>
          </p:cNvPr>
          <p:cNvSpPr/>
          <p:nvPr/>
        </p:nvSpPr>
        <p:spPr>
          <a:xfrm>
            <a:off x="6156176" y="494116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4FA428-2667-408C-8359-EEE75FE2B00B}"/>
              </a:ext>
            </a:extLst>
          </p:cNvPr>
          <p:cNvSpPr/>
          <p:nvPr/>
        </p:nvSpPr>
        <p:spPr>
          <a:xfrm>
            <a:off x="4161293" y="201663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54BB25-4C01-4DE7-94E0-825720AB5EC6}"/>
              </a:ext>
            </a:extLst>
          </p:cNvPr>
          <p:cNvSpPr/>
          <p:nvPr/>
        </p:nvSpPr>
        <p:spPr>
          <a:xfrm>
            <a:off x="4165645" y="524978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88F9AA-B340-41D9-A23C-E6C76EAF900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>
            <a:off x="2692170" y="2279514"/>
            <a:ext cx="146912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D0DCB-D3F4-44DC-8FC8-90660F39F68D}"/>
              </a:ext>
            </a:extLst>
          </p:cNvPr>
          <p:cNvCxnSpPr>
            <a:cxnSpLocks/>
            <a:stCxn id="22" idx="3"/>
            <a:endCxn id="9" idx="2"/>
          </p:cNvCxnSpPr>
          <p:nvPr/>
        </p:nvCxnSpPr>
        <p:spPr>
          <a:xfrm>
            <a:off x="2700874" y="5512664"/>
            <a:ext cx="146477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89001-6DB5-4242-8AA4-0AD512320E69}"/>
              </a:ext>
            </a:extLst>
          </p:cNvPr>
          <p:cNvSpPr/>
          <p:nvPr/>
        </p:nvSpPr>
        <p:spPr>
          <a:xfrm>
            <a:off x="6156176" y="170801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666D1-FE4B-45E8-A8D3-43C4EA1EFB61}"/>
              </a:ext>
            </a:extLst>
          </p:cNvPr>
          <p:cNvSpPr/>
          <p:nvPr/>
        </p:nvSpPr>
        <p:spPr>
          <a:xfrm>
            <a:off x="2554970" y="170801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86858-ECE2-4F8C-911C-A1B5AF2BED3D}"/>
              </a:ext>
            </a:extLst>
          </p:cNvPr>
          <p:cNvSpPr/>
          <p:nvPr/>
        </p:nvSpPr>
        <p:spPr>
          <a:xfrm>
            <a:off x="2563674" y="494116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CC8184-11D5-4218-B032-390A72D0557B}"/>
              </a:ext>
            </a:extLst>
          </p:cNvPr>
          <p:cNvSpPr/>
          <p:nvPr/>
        </p:nvSpPr>
        <p:spPr>
          <a:xfrm>
            <a:off x="4161293" y="3599268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0E3E89-FF81-4C37-831C-1CCE05C8FE17}"/>
              </a:ext>
            </a:extLst>
          </p:cNvPr>
          <p:cNvCxnSpPr>
            <a:cxnSpLocks/>
            <a:stCxn id="16" idx="1"/>
            <a:endCxn id="30" idx="7"/>
          </p:cNvCxnSpPr>
          <p:nvPr/>
        </p:nvCxnSpPr>
        <p:spPr>
          <a:xfrm flipH="1">
            <a:off x="4610057" y="2279514"/>
            <a:ext cx="1546119" cy="13967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861E25-FB54-4316-BA2B-6C85AD7E6AD2}"/>
              </a:ext>
            </a:extLst>
          </p:cNvPr>
          <p:cNvCxnSpPr>
            <a:cxnSpLocks/>
            <a:stCxn id="6" idx="1"/>
            <a:endCxn id="30" idx="5"/>
          </p:cNvCxnSpPr>
          <p:nvPr/>
        </p:nvCxnSpPr>
        <p:spPr>
          <a:xfrm flipH="1" flipV="1">
            <a:off x="4610057" y="4048032"/>
            <a:ext cx="1546119" cy="1464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1EDE86-9852-41DD-8182-51E904D39863}"/>
              </a:ext>
            </a:extLst>
          </p:cNvPr>
          <p:cNvCxnSpPr>
            <a:cxnSpLocks/>
            <a:stCxn id="30" idx="3"/>
            <a:endCxn id="22" idx="3"/>
          </p:cNvCxnSpPr>
          <p:nvPr/>
        </p:nvCxnSpPr>
        <p:spPr>
          <a:xfrm flipH="1">
            <a:off x="2700874" y="4048032"/>
            <a:ext cx="1537415" cy="1464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D2EEC-4A12-47BA-8003-0637E3762934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flipH="1" flipV="1">
            <a:off x="2692170" y="2279514"/>
            <a:ext cx="1546119" cy="13967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4212ADD-499D-4CF7-BD58-7973AED76323}"/>
              </a:ext>
            </a:extLst>
          </p:cNvPr>
          <p:cNvSpPr/>
          <p:nvPr/>
        </p:nvSpPr>
        <p:spPr>
          <a:xfrm>
            <a:off x="4352165" y="379014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32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9DC-8023-47E3-BC07-387404C7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(imperfecto)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1A6518-0AD3-4D5A-B074-8185D668FC93}"/>
              </a:ext>
            </a:extLst>
          </p:cNvPr>
          <p:cNvSpPr/>
          <p:nvPr/>
        </p:nvSpPr>
        <p:spPr>
          <a:xfrm>
            <a:off x="194320" y="31099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39213F-6FCD-4EA9-8154-8D091E07B29C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720080" y="3372851"/>
            <a:ext cx="29126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20EEE7-CA72-48D2-87AB-2A0CF7941BC6}"/>
              </a:ext>
            </a:extLst>
          </p:cNvPr>
          <p:cNvSpPr txBox="1"/>
          <p:nvPr/>
        </p:nvSpPr>
        <p:spPr>
          <a:xfrm>
            <a:off x="1743773" y="3996546"/>
            <a:ext cx="119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resolver actividad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24A6-459C-4BBD-A98E-06C9FADF9757}"/>
              </a:ext>
            </a:extLst>
          </p:cNvPr>
          <p:cNvSpPr txBox="1"/>
          <p:nvPr/>
        </p:nvSpPr>
        <p:spPr>
          <a:xfrm>
            <a:off x="7182566" y="4011144"/>
            <a:ext cx="168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retroalimentar actividad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54E5D-9A2A-46A2-9BE5-455763C8236B}"/>
              </a:ext>
            </a:extLst>
          </p:cNvPr>
          <p:cNvSpPr txBox="1"/>
          <p:nvPr/>
        </p:nvSpPr>
        <p:spPr>
          <a:xfrm>
            <a:off x="4363968" y="2538470"/>
            <a:ext cx="131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calificar actividad</a:t>
            </a:r>
          </a:p>
          <a:p>
            <a:pPr algn="ctr"/>
            <a:r>
              <a:rPr lang="es-CO" dirty="0"/>
              <a:t>(profesor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0DAB0-0868-4C52-88E1-1344760591C7}"/>
              </a:ext>
            </a:extLst>
          </p:cNvPr>
          <p:cNvSpPr txBox="1"/>
          <p:nvPr/>
        </p:nvSpPr>
        <p:spPr>
          <a:xfrm>
            <a:off x="533291" y="4037609"/>
            <a:ext cx="10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publicar actividad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EC573B-A02B-48A9-8FF6-20DE611BF507}"/>
              </a:ext>
            </a:extLst>
          </p:cNvPr>
          <p:cNvSpPr/>
          <p:nvPr/>
        </p:nvSpPr>
        <p:spPr>
          <a:xfrm>
            <a:off x="1011349" y="2801356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EB700E-F8D9-43F5-B8A3-9478633D4704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 flipV="1">
            <a:off x="1148549" y="3372851"/>
            <a:ext cx="29126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BE3C72-E398-496D-A38F-B4FBE668E2B4}"/>
              </a:ext>
            </a:extLst>
          </p:cNvPr>
          <p:cNvSpPr/>
          <p:nvPr/>
        </p:nvSpPr>
        <p:spPr>
          <a:xfrm>
            <a:off x="1439818" y="31099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5C5080-92ED-4E98-8A3F-375281441E93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>
            <a:off x="1965578" y="3372851"/>
            <a:ext cx="29126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555BBF5-F9D4-4708-BF3F-A7290494FD62}"/>
              </a:ext>
            </a:extLst>
          </p:cNvPr>
          <p:cNvSpPr/>
          <p:nvPr/>
        </p:nvSpPr>
        <p:spPr>
          <a:xfrm>
            <a:off x="2256847" y="2801356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D7452-C41F-4B45-8F5A-75671E2E32F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2394047" y="3372851"/>
            <a:ext cx="29126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033FDCB-7148-4A1B-A2B9-B991BA2F9E5E}"/>
              </a:ext>
            </a:extLst>
          </p:cNvPr>
          <p:cNvSpPr/>
          <p:nvPr/>
        </p:nvSpPr>
        <p:spPr>
          <a:xfrm>
            <a:off x="2685316" y="31099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5E9CD3-7E9A-47E1-8479-065D9277B19F}"/>
              </a:ext>
            </a:extLst>
          </p:cNvPr>
          <p:cNvCxnSpPr>
            <a:cxnSpLocks/>
            <a:stCxn id="50" idx="3"/>
            <a:endCxn id="78" idx="2"/>
          </p:cNvCxnSpPr>
          <p:nvPr/>
        </p:nvCxnSpPr>
        <p:spPr>
          <a:xfrm flipV="1">
            <a:off x="3639544" y="1989134"/>
            <a:ext cx="437082" cy="13837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6864DF8-E877-4CF2-9B0F-8F3358EDF936}"/>
              </a:ext>
            </a:extLst>
          </p:cNvPr>
          <p:cNvSpPr/>
          <p:nvPr/>
        </p:nvSpPr>
        <p:spPr>
          <a:xfrm>
            <a:off x="4953252" y="141763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65EF32-FA9D-4EFA-8E72-84C319E4E53D}"/>
              </a:ext>
            </a:extLst>
          </p:cNvPr>
          <p:cNvCxnSpPr>
            <a:cxnSpLocks/>
            <a:stCxn id="82" idx="6"/>
            <a:endCxn id="64" idx="1"/>
          </p:cNvCxnSpPr>
          <p:nvPr/>
        </p:nvCxnSpPr>
        <p:spPr>
          <a:xfrm>
            <a:off x="6077893" y="1989133"/>
            <a:ext cx="363337" cy="13837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84566C2-96BA-4FA3-AD9E-174C282B6886}"/>
              </a:ext>
            </a:extLst>
          </p:cNvPr>
          <p:cNvSpPr/>
          <p:nvPr/>
        </p:nvSpPr>
        <p:spPr>
          <a:xfrm>
            <a:off x="6970952" y="31099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0842C2-4D12-42E5-921B-727432FC11DD}"/>
              </a:ext>
            </a:extLst>
          </p:cNvPr>
          <p:cNvCxnSpPr>
            <a:cxnSpLocks/>
            <a:stCxn id="34" idx="6"/>
            <a:endCxn id="36" idx="1"/>
          </p:cNvCxnSpPr>
          <p:nvPr/>
        </p:nvCxnSpPr>
        <p:spPr>
          <a:xfrm>
            <a:off x="7496712" y="3372851"/>
            <a:ext cx="46228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0FA1DC-C1C7-4CD2-A4D9-9EAC61DAA2DF}"/>
              </a:ext>
            </a:extLst>
          </p:cNvPr>
          <p:cNvSpPr/>
          <p:nvPr/>
        </p:nvSpPr>
        <p:spPr>
          <a:xfrm>
            <a:off x="7958992" y="2801356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5E2CAF-45C9-4860-8E46-6143969AA164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8096192" y="3372851"/>
            <a:ext cx="350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C7703F-1A9F-4C82-9153-0F326BCD8254}"/>
              </a:ext>
            </a:extLst>
          </p:cNvPr>
          <p:cNvSpPr/>
          <p:nvPr/>
        </p:nvSpPr>
        <p:spPr>
          <a:xfrm>
            <a:off x="8446849" y="310997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D01BF-55CD-481D-BDD1-10F703593791}"/>
              </a:ext>
            </a:extLst>
          </p:cNvPr>
          <p:cNvSpPr txBox="1"/>
          <p:nvPr/>
        </p:nvSpPr>
        <p:spPr>
          <a:xfrm>
            <a:off x="4364215" y="5248724"/>
            <a:ext cx="131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calificar actividad</a:t>
            </a:r>
          </a:p>
          <a:p>
            <a:pPr algn="ctr"/>
            <a:r>
              <a:rPr lang="es-CO" dirty="0"/>
              <a:t>(profesor 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BCC1D6-75C3-4CD3-8FB2-C5DC4D269918}"/>
              </a:ext>
            </a:extLst>
          </p:cNvPr>
          <p:cNvSpPr/>
          <p:nvPr/>
        </p:nvSpPr>
        <p:spPr>
          <a:xfrm>
            <a:off x="4953252" y="407472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C1F153-C547-488D-987C-080C26ED0169}"/>
              </a:ext>
            </a:extLst>
          </p:cNvPr>
          <p:cNvCxnSpPr>
            <a:cxnSpLocks/>
            <a:stCxn id="50" idx="3"/>
            <a:endCxn id="81" idx="2"/>
          </p:cNvCxnSpPr>
          <p:nvPr/>
        </p:nvCxnSpPr>
        <p:spPr>
          <a:xfrm>
            <a:off x="3639544" y="3372852"/>
            <a:ext cx="437082" cy="12647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2D60D3-A22C-4FED-8E93-EFB329907A0A}"/>
              </a:ext>
            </a:extLst>
          </p:cNvPr>
          <p:cNvCxnSpPr>
            <a:cxnSpLocks/>
            <a:stCxn id="83" idx="6"/>
            <a:endCxn id="64" idx="1"/>
          </p:cNvCxnSpPr>
          <p:nvPr/>
        </p:nvCxnSpPr>
        <p:spPr>
          <a:xfrm flipV="1">
            <a:off x="6082245" y="3372852"/>
            <a:ext cx="358985" cy="12733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46F6512-0AAD-4329-93FA-6B713F514454}"/>
              </a:ext>
            </a:extLst>
          </p:cNvPr>
          <p:cNvSpPr/>
          <p:nvPr/>
        </p:nvSpPr>
        <p:spPr>
          <a:xfrm>
            <a:off x="3502344" y="2801356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8F5DC0-DD78-4E08-8C11-D2ECF410722D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>
            <a:off x="3211076" y="3372851"/>
            <a:ext cx="29126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F2FFDB4-2950-4F29-805A-CEB7E976321A}"/>
              </a:ext>
            </a:extLst>
          </p:cNvPr>
          <p:cNvSpPr/>
          <p:nvPr/>
        </p:nvSpPr>
        <p:spPr>
          <a:xfrm>
            <a:off x="6441230" y="2801356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827CBB-1482-449F-8E0B-6F033976C83C}"/>
              </a:ext>
            </a:extLst>
          </p:cNvPr>
          <p:cNvCxnSpPr>
            <a:cxnSpLocks/>
            <a:stCxn id="64" idx="3"/>
            <a:endCxn id="34" idx="2"/>
          </p:cNvCxnSpPr>
          <p:nvPr/>
        </p:nvCxnSpPr>
        <p:spPr>
          <a:xfrm flipV="1">
            <a:off x="6578430" y="3372851"/>
            <a:ext cx="39252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7E9CE2A-D8FB-498E-9E4B-36AE74919231}"/>
              </a:ext>
            </a:extLst>
          </p:cNvPr>
          <p:cNvSpPr/>
          <p:nvPr/>
        </p:nvSpPr>
        <p:spPr>
          <a:xfrm>
            <a:off x="4076626" y="172625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3D1FDF-2632-49E5-B31F-CD90826C1D51}"/>
              </a:ext>
            </a:extLst>
          </p:cNvPr>
          <p:cNvSpPr/>
          <p:nvPr/>
        </p:nvSpPr>
        <p:spPr>
          <a:xfrm>
            <a:off x="4076626" y="4374742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7A34B7-B9C5-48CF-AC47-85C452B8A02C}"/>
              </a:ext>
            </a:extLst>
          </p:cNvPr>
          <p:cNvSpPr/>
          <p:nvPr/>
        </p:nvSpPr>
        <p:spPr>
          <a:xfrm>
            <a:off x="5552133" y="172625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565960E-BA9B-45FE-A9AA-211368130665}"/>
              </a:ext>
            </a:extLst>
          </p:cNvPr>
          <p:cNvSpPr/>
          <p:nvPr/>
        </p:nvSpPr>
        <p:spPr>
          <a:xfrm>
            <a:off x="5556485" y="438333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8F758F-C49B-4C31-B79A-8564F01DC5A4}"/>
              </a:ext>
            </a:extLst>
          </p:cNvPr>
          <p:cNvCxnSpPr>
            <a:cxnSpLocks/>
            <a:stCxn id="78" idx="6"/>
            <a:endCxn id="32" idx="1"/>
          </p:cNvCxnSpPr>
          <p:nvPr/>
        </p:nvCxnSpPr>
        <p:spPr>
          <a:xfrm>
            <a:off x="4602386" y="1989134"/>
            <a:ext cx="3508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353672-BC42-4605-9F58-A7001D865EA5}"/>
              </a:ext>
            </a:extLst>
          </p:cNvPr>
          <p:cNvCxnSpPr>
            <a:cxnSpLocks/>
            <a:stCxn id="81" idx="6"/>
            <a:endCxn id="40" idx="1"/>
          </p:cNvCxnSpPr>
          <p:nvPr/>
        </p:nvCxnSpPr>
        <p:spPr>
          <a:xfrm>
            <a:off x="4602386" y="4637622"/>
            <a:ext cx="350866" cy="8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6DB986-8DB0-43BF-9678-3157A2A1D5CD}"/>
              </a:ext>
            </a:extLst>
          </p:cNvPr>
          <p:cNvCxnSpPr>
            <a:cxnSpLocks/>
            <a:stCxn id="40" idx="3"/>
            <a:endCxn id="83" idx="2"/>
          </p:cNvCxnSpPr>
          <p:nvPr/>
        </p:nvCxnSpPr>
        <p:spPr>
          <a:xfrm flipV="1">
            <a:off x="5090452" y="4646219"/>
            <a:ext cx="46603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CDF1AA-0DF8-4D60-A7D0-166F387441ED}"/>
              </a:ext>
            </a:extLst>
          </p:cNvPr>
          <p:cNvCxnSpPr>
            <a:cxnSpLocks/>
            <a:stCxn id="32" idx="3"/>
            <a:endCxn id="82" idx="2"/>
          </p:cNvCxnSpPr>
          <p:nvPr/>
        </p:nvCxnSpPr>
        <p:spPr>
          <a:xfrm flipV="1">
            <a:off x="5090452" y="1989133"/>
            <a:ext cx="46168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7BA13C-E1B3-494E-8E7A-A847D0B7622E}"/>
              </a:ext>
            </a:extLst>
          </p:cNvPr>
          <p:cNvSpPr txBox="1"/>
          <p:nvPr/>
        </p:nvSpPr>
        <p:spPr>
          <a:xfrm>
            <a:off x="4211960" y="141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65EA23-95C1-4D9F-B225-D3157902C724}"/>
              </a:ext>
            </a:extLst>
          </p:cNvPr>
          <p:cNvSpPr txBox="1"/>
          <p:nvPr/>
        </p:nvSpPr>
        <p:spPr>
          <a:xfrm>
            <a:off x="5611387" y="1387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7D6527-D977-4C5F-AFAE-CE8F3FC3C1E7}"/>
              </a:ext>
            </a:extLst>
          </p:cNvPr>
          <p:cNvSpPr txBox="1"/>
          <p:nvPr/>
        </p:nvSpPr>
        <p:spPr>
          <a:xfrm>
            <a:off x="4158799" y="400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5C6C16-927D-4E9A-8D1F-F907E1A64514}"/>
              </a:ext>
            </a:extLst>
          </p:cNvPr>
          <p:cNvSpPr txBox="1"/>
          <p:nvPr/>
        </p:nvSpPr>
        <p:spPr>
          <a:xfrm>
            <a:off x="5664170" y="4037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178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BDFE-EC68-4B64-BD01-0BBF588F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- Pizzería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B847-38C8-481E-A350-5747A4FC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Una pizza se prepara, comenzando con:</a:t>
            </a:r>
          </a:p>
          <a:p>
            <a:pPr lvl="1"/>
            <a:r>
              <a:rPr lang="es-CO" dirty="0"/>
              <a:t>1 masa</a:t>
            </a:r>
          </a:p>
          <a:p>
            <a:pPr lvl="1"/>
            <a:r>
              <a:rPr lang="es-CO" dirty="0"/>
              <a:t>2 rodajas de queso</a:t>
            </a:r>
          </a:p>
          <a:p>
            <a:pPr lvl="1"/>
            <a:r>
              <a:rPr lang="es-CO" dirty="0"/>
              <a:t>4 rodajas de piña</a:t>
            </a:r>
          </a:p>
          <a:p>
            <a:pPr lvl="1"/>
            <a:r>
              <a:rPr lang="es-CO" dirty="0"/>
              <a:t>4 rodajas de jamón</a:t>
            </a:r>
          </a:p>
          <a:p>
            <a:r>
              <a:rPr lang="es-CO" dirty="0"/>
              <a:t>Las pizzas se colocan al horno, el cual tiene capacidad para 2 pizzas</a:t>
            </a:r>
          </a:p>
          <a:p>
            <a:pPr lvl="1"/>
            <a:r>
              <a:rPr lang="es-CO" dirty="0"/>
              <a:t>Siempre se colocan 2 pizzas en el horno</a:t>
            </a:r>
          </a:p>
          <a:p>
            <a:pPr lvl="1"/>
            <a:r>
              <a:rPr lang="es-CO" dirty="0"/>
              <a:t>Las 2 pizzas se hornean durante el mismo tiempo</a:t>
            </a:r>
          </a:p>
          <a:p>
            <a:r>
              <a:rPr lang="es-CO" dirty="0"/>
              <a:t>Después de horneadas, se les agrega 2 unidades de lechuga a cada pizza </a:t>
            </a:r>
          </a:p>
        </p:txBody>
      </p:sp>
    </p:spTree>
    <p:extLst>
      <p:ext uri="{BB962C8B-B14F-4D97-AF65-F5344CB8AC3E}">
        <p14:creationId xmlns:p14="http://schemas.microsoft.com/office/powerpoint/2010/main" val="60784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4F40-D6ED-4BD2-B490-1B9193AB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alcance (</a:t>
            </a:r>
            <a:r>
              <a:rPr lang="es-CO" dirty="0" err="1"/>
              <a:t>reachability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F0C7-22FD-4083-B9B8-22DEDE5C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“Máquina de estados” equivalente </a:t>
            </a:r>
          </a:p>
          <a:p>
            <a:r>
              <a:rPr lang="es-CO" dirty="0"/>
              <a:t>Estado</a:t>
            </a:r>
          </a:p>
          <a:p>
            <a:pPr lvl="1"/>
            <a:r>
              <a:rPr lang="es-CO" dirty="0"/>
              <a:t>Marcas en los lugares</a:t>
            </a:r>
          </a:p>
          <a:p>
            <a:r>
              <a:rPr lang="es-CO" dirty="0"/>
              <a:t>Transiciones</a:t>
            </a:r>
          </a:p>
          <a:p>
            <a:pPr lvl="1"/>
            <a:r>
              <a:rPr lang="es-CO" dirty="0"/>
              <a:t>Cambios producidos en las marcas producto del disparo de una transición de la red</a:t>
            </a:r>
          </a:p>
        </p:txBody>
      </p:sp>
    </p:spTree>
    <p:extLst>
      <p:ext uri="{BB962C8B-B14F-4D97-AF65-F5344CB8AC3E}">
        <p14:creationId xmlns:p14="http://schemas.microsoft.com/office/powerpoint/2010/main" val="318818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8816-2818-4F91-A2CC-1DF6B133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29"/>
            <a:ext cx="8229600" cy="618020"/>
          </a:xfrm>
        </p:spPr>
        <p:txBody>
          <a:bodyPr>
            <a:normAutofit fontScale="90000"/>
          </a:bodyPr>
          <a:lstStyle/>
          <a:p>
            <a:r>
              <a:rPr lang="es-CO" dirty="0"/>
              <a:t>Arcos inhibitorios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6A32AC-04C6-4D71-83B2-2D899C3F8ED2}"/>
              </a:ext>
            </a:extLst>
          </p:cNvPr>
          <p:cNvSpPr/>
          <p:nvPr/>
        </p:nvSpPr>
        <p:spPr>
          <a:xfrm>
            <a:off x="908720" y="172598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09AD83-054E-447A-B550-4F9CFA6C057F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434480" y="1988861"/>
            <a:ext cx="689248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718665-658B-45D6-9136-D52EFF08EC6F}"/>
              </a:ext>
            </a:extLst>
          </p:cNvPr>
          <p:cNvSpPr/>
          <p:nvPr/>
        </p:nvSpPr>
        <p:spPr>
          <a:xfrm>
            <a:off x="2123728" y="1417366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E5CF6-E20B-4289-9B9F-49D3AC89B34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2260928" y="1988861"/>
            <a:ext cx="71553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47A1D54-131E-4638-9B24-F17456F5B87C}"/>
              </a:ext>
            </a:extLst>
          </p:cNvPr>
          <p:cNvSpPr/>
          <p:nvPr/>
        </p:nvSpPr>
        <p:spPr>
          <a:xfrm>
            <a:off x="2976464" y="172598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9FB4D9-6F17-49C1-83D2-45576015FFA7}"/>
              </a:ext>
            </a:extLst>
          </p:cNvPr>
          <p:cNvSpPr/>
          <p:nvPr/>
        </p:nvSpPr>
        <p:spPr>
          <a:xfrm>
            <a:off x="1983120" y="1916853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479FE0-9D48-4CA6-BB63-719DB81E254C}"/>
              </a:ext>
            </a:extLst>
          </p:cNvPr>
          <p:cNvSpPr/>
          <p:nvPr/>
        </p:nvSpPr>
        <p:spPr>
          <a:xfrm>
            <a:off x="908720" y="305984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D69FFF-82C1-4741-8DD8-6826776B0615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1434480" y="3322723"/>
            <a:ext cx="689248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5C489-D46F-465C-A89B-12B6DD0523F5}"/>
              </a:ext>
            </a:extLst>
          </p:cNvPr>
          <p:cNvSpPr/>
          <p:nvPr/>
        </p:nvSpPr>
        <p:spPr>
          <a:xfrm>
            <a:off x="2123728" y="275122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2519A6-DD36-4C1D-9490-93BBE30A5602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2260928" y="3322723"/>
            <a:ext cx="71553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44DD797-0B23-449B-966B-CA60E7CC21FB}"/>
              </a:ext>
            </a:extLst>
          </p:cNvPr>
          <p:cNvSpPr/>
          <p:nvPr/>
        </p:nvSpPr>
        <p:spPr>
          <a:xfrm>
            <a:off x="2976464" y="305984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CCA658-0CB5-4B8A-A86F-B1A450FEB5AC}"/>
              </a:ext>
            </a:extLst>
          </p:cNvPr>
          <p:cNvSpPr/>
          <p:nvPr/>
        </p:nvSpPr>
        <p:spPr>
          <a:xfrm>
            <a:off x="1983120" y="3250715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D3EDD8-7898-4F77-8E17-E57F900F7B87}"/>
              </a:ext>
            </a:extLst>
          </p:cNvPr>
          <p:cNvSpPr/>
          <p:nvPr/>
        </p:nvSpPr>
        <p:spPr>
          <a:xfrm>
            <a:off x="3167336" y="322892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C2E59-94F1-4E93-8D87-169E8FB714CB}"/>
              </a:ext>
            </a:extLst>
          </p:cNvPr>
          <p:cNvCxnSpPr>
            <a:cxnSpLocks/>
          </p:cNvCxnSpPr>
          <p:nvPr/>
        </p:nvCxnSpPr>
        <p:spPr>
          <a:xfrm>
            <a:off x="4572000" y="980728"/>
            <a:ext cx="1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5E4B6D-3A66-4DA7-99DC-48D234CCDE9D}"/>
              </a:ext>
            </a:extLst>
          </p:cNvPr>
          <p:cNvCxnSpPr>
            <a:cxnSpLocks/>
          </p:cNvCxnSpPr>
          <p:nvPr/>
        </p:nvCxnSpPr>
        <p:spPr>
          <a:xfrm>
            <a:off x="457200" y="4005064"/>
            <a:ext cx="793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C0E0B88-BCD1-4AA1-8A77-E3EE493379AF}"/>
              </a:ext>
            </a:extLst>
          </p:cNvPr>
          <p:cNvSpPr/>
          <p:nvPr/>
        </p:nvSpPr>
        <p:spPr>
          <a:xfrm>
            <a:off x="908720" y="438331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C89C7F-A10A-41A2-AA8E-BD2A5D92CB24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1434480" y="4646193"/>
            <a:ext cx="689248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09E52-6853-49CF-B036-4B96BD643E21}"/>
              </a:ext>
            </a:extLst>
          </p:cNvPr>
          <p:cNvSpPr/>
          <p:nvPr/>
        </p:nvSpPr>
        <p:spPr>
          <a:xfrm>
            <a:off x="2123728" y="407469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A9ED7-5521-4EC2-862A-02200D7692F5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2260928" y="4646193"/>
            <a:ext cx="71553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B025E3D-D448-4250-A001-CFAFC993CE0C}"/>
              </a:ext>
            </a:extLst>
          </p:cNvPr>
          <p:cNvSpPr/>
          <p:nvPr/>
        </p:nvSpPr>
        <p:spPr>
          <a:xfrm>
            <a:off x="2976464" y="438331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BFE5F-8873-442D-A43A-390DAA8BE3EC}"/>
              </a:ext>
            </a:extLst>
          </p:cNvPr>
          <p:cNvSpPr/>
          <p:nvPr/>
        </p:nvSpPr>
        <p:spPr>
          <a:xfrm>
            <a:off x="1983120" y="4574185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9933C-1EC1-4C5B-8591-9A50A3FB6734}"/>
              </a:ext>
            </a:extLst>
          </p:cNvPr>
          <p:cNvSpPr/>
          <p:nvPr/>
        </p:nvSpPr>
        <p:spPr>
          <a:xfrm>
            <a:off x="1088152" y="456093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912B6C-A967-4F6C-AFA3-FB151ECCC271}"/>
              </a:ext>
            </a:extLst>
          </p:cNvPr>
          <p:cNvSpPr/>
          <p:nvPr/>
        </p:nvSpPr>
        <p:spPr>
          <a:xfrm>
            <a:off x="904704" y="576478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17196D-41C6-4469-9E14-7F424FFFA764}"/>
              </a:ext>
            </a:extLst>
          </p:cNvPr>
          <p:cNvCxnSpPr>
            <a:cxnSpLocks/>
            <a:stCxn id="29" idx="6"/>
            <a:endCxn id="31" idx="1"/>
          </p:cNvCxnSpPr>
          <p:nvPr/>
        </p:nvCxnSpPr>
        <p:spPr>
          <a:xfrm>
            <a:off x="1430464" y="6027669"/>
            <a:ext cx="689248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2A74BD-C5AC-44DA-A6F1-D2441938150D}"/>
              </a:ext>
            </a:extLst>
          </p:cNvPr>
          <p:cNvSpPr/>
          <p:nvPr/>
        </p:nvSpPr>
        <p:spPr>
          <a:xfrm>
            <a:off x="2119712" y="5456174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02EE83-723C-462A-9E73-9D6DE68AAD0C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2256912" y="6027669"/>
            <a:ext cx="71553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8752C8-FFD8-4A13-A3B7-4575DE5E755B}"/>
              </a:ext>
            </a:extLst>
          </p:cNvPr>
          <p:cNvSpPr/>
          <p:nvPr/>
        </p:nvSpPr>
        <p:spPr>
          <a:xfrm>
            <a:off x="2972448" y="576478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66E1A7-03B0-4BAA-BFA4-450326C9A9DD}"/>
              </a:ext>
            </a:extLst>
          </p:cNvPr>
          <p:cNvSpPr/>
          <p:nvPr/>
        </p:nvSpPr>
        <p:spPr>
          <a:xfrm>
            <a:off x="1979104" y="5955661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7ABFFA-F452-4C49-B62E-F10742A17477}"/>
              </a:ext>
            </a:extLst>
          </p:cNvPr>
          <p:cNvSpPr/>
          <p:nvPr/>
        </p:nvSpPr>
        <p:spPr>
          <a:xfrm>
            <a:off x="1084136" y="594241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077E14-F669-4EB0-BFA1-3840BFC9682E}"/>
              </a:ext>
            </a:extLst>
          </p:cNvPr>
          <p:cNvSpPr/>
          <p:nvPr/>
        </p:nvSpPr>
        <p:spPr>
          <a:xfrm>
            <a:off x="5335845" y="1701948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29AC67-7483-409F-8AB0-285AAD64C95B}"/>
              </a:ext>
            </a:extLst>
          </p:cNvPr>
          <p:cNvSpPr/>
          <p:nvPr/>
        </p:nvSpPr>
        <p:spPr>
          <a:xfrm>
            <a:off x="6405163" y="101158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D0EDC5-00E9-4CB6-B3BD-E309244C1CBF}"/>
              </a:ext>
            </a:extLst>
          </p:cNvPr>
          <p:cNvCxnSpPr>
            <a:cxnSpLocks/>
            <a:stCxn id="38" idx="3"/>
            <a:endCxn id="40" idx="2"/>
          </p:cNvCxnSpPr>
          <p:nvPr/>
        </p:nvCxnSpPr>
        <p:spPr>
          <a:xfrm flipV="1">
            <a:off x="6542363" y="15830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3B7647D-BCFD-4951-899E-9E25844EA7DE}"/>
              </a:ext>
            </a:extLst>
          </p:cNvPr>
          <p:cNvSpPr/>
          <p:nvPr/>
        </p:nvSpPr>
        <p:spPr>
          <a:xfrm>
            <a:off x="6999417" y="13202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9F7389-132C-44E8-80D6-FEC5DA4AA26E}"/>
              </a:ext>
            </a:extLst>
          </p:cNvPr>
          <p:cNvSpPr/>
          <p:nvPr/>
        </p:nvSpPr>
        <p:spPr>
          <a:xfrm>
            <a:off x="5536382" y="188458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D11C95-710B-4932-9D0E-BFB860D8CFB3}"/>
              </a:ext>
            </a:extLst>
          </p:cNvPr>
          <p:cNvSpPr/>
          <p:nvPr/>
        </p:nvSpPr>
        <p:spPr>
          <a:xfrm>
            <a:off x="5318046" y="1010816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783B7-D6FC-4E0A-A12A-7A634149AA7A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5861605" y="1583084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A96FB-3303-44D3-8280-5B099639A9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5843806" y="1273696"/>
            <a:ext cx="412651" cy="190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530F213-E688-4EBB-AC8B-C81CA516393A}"/>
              </a:ext>
            </a:extLst>
          </p:cNvPr>
          <p:cNvSpPr/>
          <p:nvPr/>
        </p:nvSpPr>
        <p:spPr>
          <a:xfrm>
            <a:off x="6256457" y="1392560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9AE1DC-81CB-4B3F-99F2-E1C7F0C7E4A6}"/>
              </a:ext>
            </a:extLst>
          </p:cNvPr>
          <p:cNvSpPr/>
          <p:nvPr/>
        </p:nvSpPr>
        <p:spPr>
          <a:xfrm>
            <a:off x="5335845" y="3167808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A09FA4-A18B-426B-9C1F-79FD878E5640}"/>
              </a:ext>
            </a:extLst>
          </p:cNvPr>
          <p:cNvSpPr/>
          <p:nvPr/>
        </p:nvSpPr>
        <p:spPr>
          <a:xfrm>
            <a:off x="6405163" y="247744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6EEC70-06ED-4C98-BE64-491170063DBF}"/>
              </a:ext>
            </a:extLst>
          </p:cNvPr>
          <p:cNvCxnSpPr>
            <a:cxnSpLocks/>
            <a:stCxn id="74" idx="3"/>
            <a:endCxn id="76" idx="2"/>
          </p:cNvCxnSpPr>
          <p:nvPr/>
        </p:nvCxnSpPr>
        <p:spPr>
          <a:xfrm flipV="1">
            <a:off x="6542363" y="304894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1C48DEB-FEED-48F6-A75E-BD5B93E6DE81}"/>
              </a:ext>
            </a:extLst>
          </p:cNvPr>
          <p:cNvSpPr/>
          <p:nvPr/>
        </p:nvSpPr>
        <p:spPr>
          <a:xfrm>
            <a:off x="6999417" y="278606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4F9009-B450-4A21-9C3B-0E33E4C3F4F5}"/>
              </a:ext>
            </a:extLst>
          </p:cNvPr>
          <p:cNvSpPr/>
          <p:nvPr/>
        </p:nvSpPr>
        <p:spPr>
          <a:xfrm>
            <a:off x="7190289" y="298438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39E0B0-8058-4EBD-B0BE-0675F8882E75}"/>
              </a:ext>
            </a:extLst>
          </p:cNvPr>
          <p:cNvSpPr/>
          <p:nvPr/>
        </p:nvSpPr>
        <p:spPr>
          <a:xfrm>
            <a:off x="5318046" y="2476676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794A9A-352E-414A-95F3-D2D78410F105}"/>
              </a:ext>
            </a:extLst>
          </p:cNvPr>
          <p:cNvCxnSpPr>
            <a:cxnSpLocks/>
            <a:stCxn id="73" idx="6"/>
            <a:endCxn id="74" idx="1"/>
          </p:cNvCxnSpPr>
          <p:nvPr/>
        </p:nvCxnSpPr>
        <p:spPr>
          <a:xfrm flipV="1">
            <a:off x="5861605" y="3048944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1E7C6F-8A60-4214-A971-F23B544FB625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>
            <a:off x="5843806" y="2739556"/>
            <a:ext cx="412651" cy="190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3C8981B-4A38-4393-993D-16D7BD524B16}"/>
              </a:ext>
            </a:extLst>
          </p:cNvPr>
          <p:cNvSpPr/>
          <p:nvPr/>
        </p:nvSpPr>
        <p:spPr>
          <a:xfrm>
            <a:off x="6256457" y="2858420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1736A9-B612-4044-971E-A89DC478F158}"/>
              </a:ext>
            </a:extLst>
          </p:cNvPr>
          <p:cNvSpPr/>
          <p:nvPr/>
        </p:nvSpPr>
        <p:spPr>
          <a:xfrm>
            <a:off x="5370215" y="4795151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A3A6D4-E9F1-4103-ADF6-8B64D1CE14FE}"/>
              </a:ext>
            </a:extLst>
          </p:cNvPr>
          <p:cNvSpPr/>
          <p:nvPr/>
        </p:nvSpPr>
        <p:spPr>
          <a:xfrm>
            <a:off x="6439533" y="4104791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F6B7E1-C5F7-4AC5-AF0D-D4B552DA11E7}"/>
              </a:ext>
            </a:extLst>
          </p:cNvPr>
          <p:cNvCxnSpPr>
            <a:cxnSpLocks/>
            <a:stCxn id="84" idx="3"/>
            <a:endCxn id="86" idx="2"/>
          </p:cNvCxnSpPr>
          <p:nvPr/>
        </p:nvCxnSpPr>
        <p:spPr>
          <a:xfrm flipV="1">
            <a:off x="6576733" y="4676286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B22C295-A92C-436E-AADD-5E680EB13483}"/>
              </a:ext>
            </a:extLst>
          </p:cNvPr>
          <p:cNvSpPr/>
          <p:nvPr/>
        </p:nvSpPr>
        <p:spPr>
          <a:xfrm>
            <a:off x="7033787" y="4413406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9FF6F8-E51B-44B2-9AAD-AE431958CB0A}"/>
              </a:ext>
            </a:extLst>
          </p:cNvPr>
          <p:cNvSpPr/>
          <p:nvPr/>
        </p:nvSpPr>
        <p:spPr>
          <a:xfrm>
            <a:off x="5570752" y="497778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2387BF-E3B7-4EB2-A8E3-104D548C8715}"/>
              </a:ext>
            </a:extLst>
          </p:cNvPr>
          <p:cNvSpPr/>
          <p:nvPr/>
        </p:nvSpPr>
        <p:spPr>
          <a:xfrm>
            <a:off x="5352416" y="4104019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E440E92-1A62-4651-9F0E-352D0BC73B20}"/>
              </a:ext>
            </a:extLst>
          </p:cNvPr>
          <p:cNvSpPr/>
          <p:nvPr/>
        </p:nvSpPr>
        <p:spPr>
          <a:xfrm>
            <a:off x="5561087" y="428214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3CADC9-38AE-4308-8E33-72AD124025B2}"/>
              </a:ext>
            </a:extLst>
          </p:cNvPr>
          <p:cNvCxnSpPr>
            <a:cxnSpLocks/>
            <a:stCxn id="83" idx="6"/>
            <a:endCxn id="84" idx="1"/>
          </p:cNvCxnSpPr>
          <p:nvPr/>
        </p:nvCxnSpPr>
        <p:spPr>
          <a:xfrm flipV="1">
            <a:off x="5895975" y="4676287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A67A5-B02B-4BF9-B049-2C024F06C417}"/>
              </a:ext>
            </a:extLst>
          </p:cNvPr>
          <p:cNvCxnSpPr>
            <a:cxnSpLocks/>
            <a:stCxn id="88" idx="6"/>
            <a:endCxn id="92" idx="2"/>
          </p:cNvCxnSpPr>
          <p:nvPr/>
        </p:nvCxnSpPr>
        <p:spPr>
          <a:xfrm>
            <a:off x="5878176" y="4366899"/>
            <a:ext cx="412651" cy="190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3B855E1-3555-4BD1-8DBC-8ECA91B0D67D}"/>
              </a:ext>
            </a:extLst>
          </p:cNvPr>
          <p:cNvSpPr/>
          <p:nvPr/>
        </p:nvSpPr>
        <p:spPr>
          <a:xfrm>
            <a:off x="6290827" y="4485763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F44F99D-6E96-4D5E-9D00-76644B20A655}"/>
              </a:ext>
            </a:extLst>
          </p:cNvPr>
          <p:cNvSpPr/>
          <p:nvPr/>
        </p:nvSpPr>
        <p:spPr>
          <a:xfrm>
            <a:off x="5347632" y="6130135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2DD34F6-DEE1-4177-A689-23CADB38931C}"/>
              </a:ext>
            </a:extLst>
          </p:cNvPr>
          <p:cNvSpPr/>
          <p:nvPr/>
        </p:nvSpPr>
        <p:spPr>
          <a:xfrm>
            <a:off x="6416950" y="5439775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A00579-0B38-47A5-880A-A9C7501A3886}"/>
              </a:ext>
            </a:extLst>
          </p:cNvPr>
          <p:cNvCxnSpPr>
            <a:cxnSpLocks/>
            <a:stCxn id="94" idx="3"/>
            <a:endCxn id="96" idx="2"/>
          </p:cNvCxnSpPr>
          <p:nvPr/>
        </p:nvCxnSpPr>
        <p:spPr>
          <a:xfrm flipV="1">
            <a:off x="6554150" y="6011270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FC878FB-83D5-4209-A23D-57984A8AF5B9}"/>
              </a:ext>
            </a:extLst>
          </p:cNvPr>
          <p:cNvSpPr/>
          <p:nvPr/>
        </p:nvSpPr>
        <p:spPr>
          <a:xfrm>
            <a:off x="7011204" y="5748390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03CE30C-AD53-4405-81BE-FC0D87D60B91}"/>
              </a:ext>
            </a:extLst>
          </p:cNvPr>
          <p:cNvSpPr/>
          <p:nvPr/>
        </p:nvSpPr>
        <p:spPr>
          <a:xfrm>
            <a:off x="5548169" y="631276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EC92196-B492-4896-A83A-B181F33DB962}"/>
              </a:ext>
            </a:extLst>
          </p:cNvPr>
          <p:cNvSpPr/>
          <p:nvPr/>
        </p:nvSpPr>
        <p:spPr>
          <a:xfrm>
            <a:off x="5329833" y="5439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C506593-8A0E-4528-9B4D-FD91DD75B2F0}"/>
              </a:ext>
            </a:extLst>
          </p:cNvPr>
          <p:cNvSpPr/>
          <p:nvPr/>
        </p:nvSpPr>
        <p:spPr>
          <a:xfrm>
            <a:off x="5538504" y="561712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EFE05A-E7BC-448A-B2A3-585DE86FCA83}"/>
              </a:ext>
            </a:extLst>
          </p:cNvPr>
          <p:cNvCxnSpPr>
            <a:cxnSpLocks/>
            <a:stCxn id="93" idx="6"/>
            <a:endCxn id="94" idx="1"/>
          </p:cNvCxnSpPr>
          <p:nvPr/>
        </p:nvCxnSpPr>
        <p:spPr>
          <a:xfrm flipV="1">
            <a:off x="5873392" y="6011271"/>
            <a:ext cx="543558" cy="38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4A3396-7DDE-4EBF-8A5A-CC15646FDAC2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5855593" y="5701883"/>
            <a:ext cx="412651" cy="190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9E97C4BB-6ABE-4A84-9D70-2188404C6F58}"/>
              </a:ext>
            </a:extLst>
          </p:cNvPr>
          <p:cNvSpPr/>
          <p:nvPr/>
        </p:nvSpPr>
        <p:spPr>
          <a:xfrm>
            <a:off x="6268244" y="5820747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23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D8D-9244-44D5-9A39-71746AB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Arcos inhibitorios con pesos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B2F73C-A537-4F3D-90BB-08237938F782}"/>
              </a:ext>
            </a:extLst>
          </p:cNvPr>
          <p:cNvSpPr/>
          <p:nvPr/>
        </p:nvSpPr>
        <p:spPr>
          <a:xfrm>
            <a:off x="862333" y="1679866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EC91FB-4EE5-4A1A-B6D6-4567ED4AE5EF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480867" y="1989133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CE-6534-4DDB-891F-9452C318FAB6}"/>
              </a:ext>
            </a:extLst>
          </p:cNvPr>
          <p:cNvSpPr/>
          <p:nvPr/>
        </p:nvSpPr>
        <p:spPr>
          <a:xfrm>
            <a:off x="2123728" y="141763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3DE0B-1CF3-49FA-8166-CC42C6A28EC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260928" y="1989133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8C1F51F-DA81-4BEA-B546-CE8E8C4907A1}"/>
              </a:ext>
            </a:extLst>
          </p:cNvPr>
          <p:cNvSpPr/>
          <p:nvPr/>
        </p:nvSpPr>
        <p:spPr>
          <a:xfrm>
            <a:off x="2930077" y="1679866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D45BE9-B68F-4D5A-A2F5-1CB572198C7F}"/>
              </a:ext>
            </a:extLst>
          </p:cNvPr>
          <p:cNvSpPr/>
          <p:nvPr/>
        </p:nvSpPr>
        <p:spPr>
          <a:xfrm>
            <a:off x="1983120" y="1917125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B438A-E7A1-48E1-B06F-22E77D141562}"/>
              </a:ext>
            </a:extLst>
          </p:cNvPr>
          <p:cNvSpPr/>
          <p:nvPr/>
        </p:nvSpPr>
        <p:spPr>
          <a:xfrm>
            <a:off x="862333" y="3013728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4392EB-97C1-4730-BB7C-417AE4AC4D21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1480867" y="3322995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A0D21-A644-43C5-A8FE-160A23852AAC}"/>
              </a:ext>
            </a:extLst>
          </p:cNvPr>
          <p:cNvSpPr/>
          <p:nvPr/>
        </p:nvSpPr>
        <p:spPr>
          <a:xfrm>
            <a:off x="2123728" y="2751500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D8B2F-E9E0-4A95-851C-BAAC4642C933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2260928" y="3322995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B98497-9D6A-4FED-9482-7EE7C593A03E}"/>
              </a:ext>
            </a:extLst>
          </p:cNvPr>
          <p:cNvSpPr/>
          <p:nvPr/>
        </p:nvSpPr>
        <p:spPr>
          <a:xfrm>
            <a:off x="2930077" y="3013728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CE84BB-909E-4DFC-8B7E-A27CB258796A}"/>
              </a:ext>
            </a:extLst>
          </p:cNvPr>
          <p:cNvSpPr/>
          <p:nvPr/>
        </p:nvSpPr>
        <p:spPr>
          <a:xfrm>
            <a:off x="1983120" y="3250987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5CD1A-1DB4-4E2A-BADB-FF92DF873C42}"/>
              </a:ext>
            </a:extLst>
          </p:cNvPr>
          <p:cNvSpPr/>
          <p:nvPr/>
        </p:nvSpPr>
        <p:spPr>
          <a:xfrm>
            <a:off x="3167336" y="322919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09FF58-7C0A-4368-9DC1-42819F6200DC}"/>
              </a:ext>
            </a:extLst>
          </p:cNvPr>
          <p:cNvSpPr/>
          <p:nvPr/>
        </p:nvSpPr>
        <p:spPr>
          <a:xfrm>
            <a:off x="851898" y="4466453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80A308-15DB-4C8B-84C4-A56082D28E4A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1470432" y="4775720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149AD0-C34B-401D-8E94-9614482541B5}"/>
              </a:ext>
            </a:extLst>
          </p:cNvPr>
          <p:cNvSpPr/>
          <p:nvPr/>
        </p:nvSpPr>
        <p:spPr>
          <a:xfrm>
            <a:off x="2113293" y="4204225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248D4F-7E55-4C99-8219-017CDBBCD96D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2250493" y="4775720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9CA1B4-95C8-4582-AD7C-5424F4E97550}"/>
              </a:ext>
            </a:extLst>
          </p:cNvPr>
          <p:cNvSpPr/>
          <p:nvPr/>
        </p:nvSpPr>
        <p:spPr>
          <a:xfrm>
            <a:off x="2919642" y="4466453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41BF75-1162-4032-A465-1AFCB8159280}"/>
              </a:ext>
            </a:extLst>
          </p:cNvPr>
          <p:cNvSpPr/>
          <p:nvPr/>
        </p:nvSpPr>
        <p:spPr>
          <a:xfrm>
            <a:off x="1972685" y="4703712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7E19EC-0A02-42D5-BE47-720DD97F758D}"/>
              </a:ext>
            </a:extLst>
          </p:cNvPr>
          <p:cNvSpPr/>
          <p:nvPr/>
        </p:nvSpPr>
        <p:spPr>
          <a:xfrm>
            <a:off x="851898" y="580031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BB1E7-9EAC-4C41-ABC9-215E83AE7B98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1470432" y="6109582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49D81A8-367A-4D42-9CD9-F6AE24D95B2D}"/>
              </a:ext>
            </a:extLst>
          </p:cNvPr>
          <p:cNvSpPr/>
          <p:nvPr/>
        </p:nvSpPr>
        <p:spPr>
          <a:xfrm>
            <a:off x="2113293" y="553808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FE83B-2354-4433-9AE3-70008AFE3CAE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2250493" y="6109582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05C9B40-7F91-40D8-9814-D8269A2B764A}"/>
              </a:ext>
            </a:extLst>
          </p:cNvPr>
          <p:cNvSpPr/>
          <p:nvPr/>
        </p:nvSpPr>
        <p:spPr>
          <a:xfrm>
            <a:off x="2919642" y="580031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2175C9-9693-4F11-8D59-7B9077FEDDBF}"/>
              </a:ext>
            </a:extLst>
          </p:cNvPr>
          <p:cNvSpPr/>
          <p:nvPr/>
        </p:nvSpPr>
        <p:spPr>
          <a:xfrm>
            <a:off x="1972685" y="6037574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D880AF-E253-4E7D-B0AA-F02B5EF2707D}"/>
              </a:ext>
            </a:extLst>
          </p:cNvPr>
          <p:cNvSpPr/>
          <p:nvPr/>
        </p:nvSpPr>
        <p:spPr>
          <a:xfrm>
            <a:off x="3156901" y="6015781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9FB6D5-ACB7-485E-8049-CF55D082130D}"/>
              </a:ext>
            </a:extLst>
          </p:cNvPr>
          <p:cNvSpPr/>
          <p:nvPr/>
        </p:nvSpPr>
        <p:spPr>
          <a:xfrm>
            <a:off x="5326829" y="167986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9370BD-DF70-4174-A492-12360DB82B0F}"/>
              </a:ext>
            </a:extLst>
          </p:cNvPr>
          <p:cNvCxnSpPr>
            <a:cxnSpLocks/>
            <a:stCxn id="29" idx="6"/>
            <a:endCxn id="31" idx="1"/>
          </p:cNvCxnSpPr>
          <p:nvPr/>
        </p:nvCxnSpPr>
        <p:spPr>
          <a:xfrm>
            <a:off x="5945363" y="1989132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3824292-D722-447B-97ED-237FB5BC66A3}"/>
              </a:ext>
            </a:extLst>
          </p:cNvPr>
          <p:cNvSpPr/>
          <p:nvPr/>
        </p:nvSpPr>
        <p:spPr>
          <a:xfrm>
            <a:off x="6588224" y="1417637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933A4C-C23A-43F0-8B08-49242F42C98F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6725424" y="1989132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B9FC496-6175-4D13-BCA5-B054346352AD}"/>
              </a:ext>
            </a:extLst>
          </p:cNvPr>
          <p:cNvSpPr/>
          <p:nvPr/>
        </p:nvSpPr>
        <p:spPr>
          <a:xfrm>
            <a:off x="7394573" y="167986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52399C-30D2-4996-B458-559C616E1A4B}"/>
              </a:ext>
            </a:extLst>
          </p:cNvPr>
          <p:cNvSpPr/>
          <p:nvPr/>
        </p:nvSpPr>
        <p:spPr>
          <a:xfrm>
            <a:off x="6447616" y="1917124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45274C-B3CC-4C4A-9C4D-35747722C360}"/>
              </a:ext>
            </a:extLst>
          </p:cNvPr>
          <p:cNvSpPr/>
          <p:nvPr/>
        </p:nvSpPr>
        <p:spPr>
          <a:xfrm>
            <a:off x="5326829" y="3013727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521321-E190-47A6-9FC9-959A21D5A657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>
            <a:off x="5945363" y="3322994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5882394-0854-48E6-B4CB-525B44BC9A78}"/>
              </a:ext>
            </a:extLst>
          </p:cNvPr>
          <p:cNvSpPr/>
          <p:nvPr/>
        </p:nvSpPr>
        <p:spPr>
          <a:xfrm>
            <a:off x="6588224" y="2751499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46B09A-CCC3-468D-A7C9-6B560FFEFDAE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V="1">
            <a:off x="6725424" y="3322994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B7EFD0B-F98B-4B51-9BB5-7BA48DEAA46F}"/>
              </a:ext>
            </a:extLst>
          </p:cNvPr>
          <p:cNvSpPr/>
          <p:nvPr/>
        </p:nvSpPr>
        <p:spPr>
          <a:xfrm>
            <a:off x="7394573" y="3013727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99577E-65DC-4EC9-B4E6-EE1CDAE67DD3}"/>
              </a:ext>
            </a:extLst>
          </p:cNvPr>
          <p:cNvSpPr/>
          <p:nvPr/>
        </p:nvSpPr>
        <p:spPr>
          <a:xfrm>
            <a:off x="6447616" y="3250986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302D05-AE90-4B02-B83D-DA7D865EA885}"/>
              </a:ext>
            </a:extLst>
          </p:cNvPr>
          <p:cNvSpPr/>
          <p:nvPr/>
        </p:nvSpPr>
        <p:spPr>
          <a:xfrm>
            <a:off x="7631832" y="322919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809224-9EFD-4EFB-BDD6-B2B68B2B4EB2}"/>
              </a:ext>
            </a:extLst>
          </p:cNvPr>
          <p:cNvSpPr/>
          <p:nvPr/>
        </p:nvSpPr>
        <p:spPr>
          <a:xfrm>
            <a:off x="5326829" y="4466453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08A208-C05C-4981-9E0D-405817407A84}"/>
              </a:ext>
            </a:extLst>
          </p:cNvPr>
          <p:cNvCxnSpPr>
            <a:cxnSpLocks/>
            <a:stCxn id="42" idx="6"/>
            <a:endCxn id="44" idx="1"/>
          </p:cNvCxnSpPr>
          <p:nvPr/>
        </p:nvCxnSpPr>
        <p:spPr>
          <a:xfrm>
            <a:off x="5945363" y="4775720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B3D40B-70EC-4E01-B7CF-FF9343EC514E}"/>
              </a:ext>
            </a:extLst>
          </p:cNvPr>
          <p:cNvSpPr/>
          <p:nvPr/>
        </p:nvSpPr>
        <p:spPr>
          <a:xfrm>
            <a:off x="6588224" y="4204225"/>
            <a:ext cx="137200" cy="11429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1DA038-4AD9-49BA-9817-3E06A7DD3679}"/>
              </a:ext>
            </a:extLst>
          </p:cNvPr>
          <p:cNvCxnSpPr>
            <a:cxnSpLocks/>
            <a:stCxn id="44" idx="3"/>
            <a:endCxn id="46" idx="2"/>
          </p:cNvCxnSpPr>
          <p:nvPr/>
        </p:nvCxnSpPr>
        <p:spPr>
          <a:xfrm flipV="1">
            <a:off x="6725424" y="4775720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B8D8FB2-5121-4B29-BCBC-F1BF8DE39A66}"/>
              </a:ext>
            </a:extLst>
          </p:cNvPr>
          <p:cNvSpPr/>
          <p:nvPr/>
        </p:nvSpPr>
        <p:spPr>
          <a:xfrm>
            <a:off x="7394573" y="4466453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7EC026-02E1-454E-8331-E6BC1A9AF2AA}"/>
              </a:ext>
            </a:extLst>
          </p:cNvPr>
          <p:cNvSpPr/>
          <p:nvPr/>
        </p:nvSpPr>
        <p:spPr>
          <a:xfrm>
            <a:off x="6447616" y="4703712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CF71AE-7AE9-4FEB-9A6D-427479C56E04}"/>
              </a:ext>
            </a:extLst>
          </p:cNvPr>
          <p:cNvSpPr/>
          <p:nvPr/>
        </p:nvSpPr>
        <p:spPr>
          <a:xfrm>
            <a:off x="5326829" y="580031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9D3C6-91D6-4F4E-A6CB-A1BF650B6B0A}"/>
              </a:ext>
            </a:extLst>
          </p:cNvPr>
          <p:cNvCxnSpPr>
            <a:cxnSpLocks/>
            <a:stCxn id="48" idx="6"/>
            <a:endCxn id="50" idx="1"/>
          </p:cNvCxnSpPr>
          <p:nvPr/>
        </p:nvCxnSpPr>
        <p:spPr>
          <a:xfrm>
            <a:off x="5945363" y="6109582"/>
            <a:ext cx="64286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6A7B8CB-410D-407B-842F-2C1D0D1DF187}"/>
              </a:ext>
            </a:extLst>
          </p:cNvPr>
          <p:cNvSpPr/>
          <p:nvPr/>
        </p:nvSpPr>
        <p:spPr>
          <a:xfrm>
            <a:off x="6588224" y="553808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83F2D0-1E8D-4768-BC98-440FC87808CC}"/>
              </a:ext>
            </a:extLst>
          </p:cNvPr>
          <p:cNvCxnSpPr>
            <a:cxnSpLocks/>
            <a:stCxn id="50" idx="3"/>
            <a:endCxn id="52" idx="2"/>
          </p:cNvCxnSpPr>
          <p:nvPr/>
        </p:nvCxnSpPr>
        <p:spPr>
          <a:xfrm flipV="1">
            <a:off x="6725424" y="6109582"/>
            <a:ext cx="6691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93490B0-FDA3-40D0-ADB2-142232AAF67A}"/>
              </a:ext>
            </a:extLst>
          </p:cNvPr>
          <p:cNvSpPr/>
          <p:nvPr/>
        </p:nvSpPr>
        <p:spPr>
          <a:xfrm>
            <a:off x="7394573" y="5800315"/>
            <a:ext cx="618534" cy="6185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47627E-BCCA-4529-911C-3AFFBA9C8127}"/>
              </a:ext>
            </a:extLst>
          </p:cNvPr>
          <p:cNvSpPr/>
          <p:nvPr/>
        </p:nvSpPr>
        <p:spPr>
          <a:xfrm>
            <a:off x="6447616" y="6037574"/>
            <a:ext cx="144016" cy="14401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36BB39-2FF5-4F4D-A73B-7BADEB01FA61}"/>
              </a:ext>
            </a:extLst>
          </p:cNvPr>
          <p:cNvSpPr txBox="1"/>
          <p:nvPr/>
        </p:nvSpPr>
        <p:spPr>
          <a:xfrm>
            <a:off x="1641405" y="1533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8E3076-474E-48CA-8284-0B0E9364A589}"/>
              </a:ext>
            </a:extLst>
          </p:cNvPr>
          <p:cNvSpPr txBox="1"/>
          <p:nvPr/>
        </p:nvSpPr>
        <p:spPr>
          <a:xfrm>
            <a:off x="1584015" y="4257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4F9D08-8760-4B80-8C5C-7EA7076455D6}"/>
              </a:ext>
            </a:extLst>
          </p:cNvPr>
          <p:cNvSpPr txBox="1"/>
          <p:nvPr/>
        </p:nvSpPr>
        <p:spPr>
          <a:xfrm>
            <a:off x="6022453" y="1471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7CF2EA-2907-4B93-938D-476BFAAE4DB1}"/>
              </a:ext>
            </a:extLst>
          </p:cNvPr>
          <p:cNvSpPr txBox="1"/>
          <p:nvPr/>
        </p:nvSpPr>
        <p:spPr>
          <a:xfrm>
            <a:off x="6022453" y="4274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9F3B21-2DE1-432E-B65A-F10CEC053FE9}"/>
              </a:ext>
            </a:extLst>
          </p:cNvPr>
          <p:cNvSpPr/>
          <p:nvPr/>
        </p:nvSpPr>
        <p:spPr>
          <a:xfrm>
            <a:off x="1034322" y="463170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B5550C-2872-436A-84F9-E645EC085179}"/>
              </a:ext>
            </a:extLst>
          </p:cNvPr>
          <p:cNvSpPr/>
          <p:nvPr/>
        </p:nvSpPr>
        <p:spPr>
          <a:xfrm>
            <a:off x="5549868" y="1831319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99A961-BF3E-40D6-B43D-6997A0657305}"/>
              </a:ext>
            </a:extLst>
          </p:cNvPr>
          <p:cNvSpPr/>
          <p:nvPr/>
        </p:nvSpPr>
        <p:spPr>
          <a:xfrm>
            <a:off x="5569770" y="203934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06F241-C544-4646-ACD5-EABB466306D3}"/>
              </a:ext>
            </a:extLst>
          </p:cNvPr>
          <p:cNvSpPr/>
          <p:nvPr/>
        </p:nvSpPr>
        <p:spPr>
          <a:xfrm>
            <a:off x="5477709" y="461703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9D9ADF-804C-4590-B3EE-8DBF38EAEDFA}"/>
              </a:ext>
            </a:extLst>
          </p:cNvPr>
          <p:cNvSpPr/>
          <p:nvPr/>
        </p:nvSpPr>
        <p:spPr>
          <a:xfrm>
            <a:off x="5457807" y="482320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AD36DC8-5B36-42B4-9196-B37E2C738B29}"/>
              </a:ext>
            </a:extLst>
          </p:cNvPr>
          <p:cNvSpPr/>
          <p:nvPr/>
        </p:nvSpPr>
        <p:spPr>
          <a:xfrm>
            <a:off x="5683509" y="480652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A6FCEF-D84C-4402-AB7F-DACF934D653A}"/>
              </a:ext>
            </a:extLst>
          </p:cNvPr>
          <p:cNvSpPr/>
          <p:nvPr/>
        </p:nvSpPr>
        <p:spPr>
          <a:xfrm>
            <a:off x="5497611" y="590341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577C61-92A6-4F9E-9785-6103D7DF8E7B}"/>
              </a:ext>
            </a:extLst>
          </p:cNvPr>
          <p:cNvSpPr/>
          <p:nvPr/>
        </p:nvSpPr>
        <p:spPr>
          <a:xfrm>
            <a:off x="5477709" y="610958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2BBBCA-B372-4423-AB12-10BA54FE6600}"/>
              </a:ext>
            </a:extLst>
          </p:cNvPr>
          <p:cNvSpPr/>
          <p:nvPr/>
        </p:nvSpPr>
        <p:spPr>
          <a:xfrm>
            <a:off x="5703411" y="6092904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578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61D6-7E0B-4B7B-BE1F-684BCA54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– COVID19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7E12-04F2-4E83-846A-A23F5FA0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Algunas salas de clase tienen un aforo máximo de 10 estudiantes</a:t>
            </a:r>
          </a:p>
          <a:p>
            <a:pPr lvl="1"/>
            <a:r>
              <a:rPr lang="es-CO" dirty="0"/>
              <a:t>Se asume que el sistema comienza con la sala vacía</a:t>
            </a:r>
          </a:p>
          <a:p>
            <a:pPr lvl="1"/>
            <a:r>
              <a:rPr lang="es-CO" dirty="0"/>
              <a:t>Antes de iniciar la clase, los estudiantes están en el lobby afuera de la sala</a:t>
            </a:r>
          </a:p>
          <a:p>
            <a:pPr lvl="2"/>
            <a:r>
              <a:rPr lang="es-CO" dirty="0"/>
              <a:t>Entran uno por uno a la sala hasta completar el aforo máximo</a:t>
            </a:r>
          </a:p>
          <a:p>
            <a:pPr lvl="2"/>
            <a:r>
              <a:rPr lang="es-CO" dirty="0"/>
              <a:t>Luego de completar el aforo, no pueden ingresar más estudiantes</a:t>
            </a:r>
          </a:p>
        </p:txBody>
      </p:sp>
    </p:spTree>
    <p:extLst>
      <p:ext uri="{BB962C8B-B14F-4D97-AF65-F5344CB8AC3E}">
        <p14:creationId xmlns:p14="http://schemas.microsoft.com/office/powerpoint/2010/main" val="3085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1F3-C113-48A4-A96D-B70CD2A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Más ejercicios – dibuje una red de Petri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E40-0498-4FB2-BD25-FF423CB6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Simule las cuatro estaciones del año</a:t>
            </a:r>
          </a:p>
          <a:p>
            <a:r>
              <a:rPr lang="es-CO" dirty="0"/>
              <a:t>El traslado de trabajadores desde la ciudad hacia una mina</a:t>
            </a:r>
          </a:p>
          <a:p>
            <a:pPr lvl="1"/>
            <a:r>
              <a:rPr lang="es-CO" dirty="0"/>
              <a:t>Hay un solo bus con capacidad para 10 personas</a:t>
            </a:r>
          </a:p>
          <a:p>
            <a:pPr lvl="1"/>
            <a:r>
              <a:rPr lang="es-CO" dirty="0"/>
              <a:t>El bus viaja a la mina solo cuando está lleno</a:t>
            </a:r>
          </a:p>
          <a:p>
            <a:pPr lvl="1"/>
            <a:r>
              <a:rPr lang="es-CO" dirty="0"/>
              <a:t>El bus regresa a la ciudad vacío a buscar más personas</a:t>
            </a:r>
          </a:p>
          <a:p>
            <a:r>
              <a:rPr lang="es-CO" dirty="0"/>
              <a:t>Simule dos colas de personas, una cola VIP y una normal</a:t>
            </a:r>
          </a:p>
          <a:p>
            <a:pPr lvl="1"/>
            <a:r>
              <a:rPr lang="es-CO" dirty="0"/>
              <a:t>VIP tiene mayor prioridad que la cola normal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752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1F3-C113-48A4-A96D-B70CD2A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Más ejercicios – dibuje una red de Petri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E40-0498-4FB2-BD25-FF423CB6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Simule las luces del semáforo para:</a:t>
            </a:r>
          </a:p>
          <a:p>
            <a:pPr lvl="1"/>
            <a:r>
              <a:rPr lang="es-CO" dirty="0"/>
              <a:t>Un semáforo de peatones (2 luces)</a:t>
            </a:r>
          </a:p>
          <a:p>
            <a:pPr lvl="1"/>
            <a:r>
              <a:rPr lang="es-CO" dirty="0"/>
              <a:t>Un semáforo de vehículos (3 luces)</a:t>
            </a:r>
          </a:p>
          <a:p>
            <a:pPr lvl="1"/>
            <a:r>
              <a:rPr lang="es-CO" dirty="0"/>
              <a:t>Un semáforo de vehículos sincronizado con un semáforo de peatones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0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A71FA-0484-48ED-A499-735A9FF1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 de estados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92A438-809F-4BC9-88FD-39160C6AAAA7}"/>
              </a:ext>
            </a:extLst>
          </p:cNvPr>
          <p:cNvSpPr/>
          <p:nvPr/>
        </p:nvSpPr>
        <p:spPr>
          <a:xfrm>
            <a:off x="257282" y="1448873"/>
            <a:ext cx="1860684" cy="907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Inicio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F1163-D5ED-4BA5-8983-93BD0C522D49}"/>
              </a:ext>
            </a:extLst>
          </p:cNvPr>
          <p:cNvSpPr/>
          <p:nvPr/>
        </p:nvSpPr>
        <p:spPr>
          <a:xfrm>
            <a:off x="3479840" y="1430024"/>
            <a:ext cx="1860684" cy="907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Actividad publicada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57A15C-CB0A-4786-90CC-255323F21A9D}"/>
              </a:ext>
            </a:extLst>
          </p:cNvPr>
          <p:cNvSpPr/>
          <p:nvPr/>
        </p:nvSpPr>
        <p:spPr>
          <a:xfrm>
            <a:off x="6733927" y="1448873"/>
            <a:ext cx="1860684" cy="907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Actividad resuelta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58E6B6-46CE-4B39-8839-076C22873D1C}"/>
              </a:ext>
            </a:extLst>
          </p:cNvPr>
          <p:cNvSpPr/>
          <p:nvPr/>
        </p:nvSpPr>
        <p:spPr>
          <a:xfrm>
            <a:off x="6736633" y="3826521"/>
            <a:ext cx="1860684" cy="907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Actividad calificada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42F496-4E0F-4992-8C8C-68C5F74F3ACC}"/>
              </a:ext>
            </a:extLst>
          </p:cNvPr>
          <p:cNvSpPr/>
          <p:nvPr/>
        </p:nvSpPr>
        <p:spPr>
          <a:xfrm>
            <a:off x="1561142" y="3826521"/>
            <a:ext cx="1860684" cy="907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Actividad Retroalimentada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025DA9-3F2A-419E-8BDB-D04C51BB6D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17966" y="1883561"/>
            <a:ext cx="1361874" cy="1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F0A46F-6158-4B96-8ACD-892F986A0358}"/>
              </a:ext>
            </a:extLst>
          </p:cNvPr>
          <p:cNvSpPr txBox="1"/>
          <p:nvPr/>
        </p:nvSpPr>
        <p:spPr>
          <a:xfrm>
            <a:off x="2238105" y="1237230"/>
            <a:ext cx="10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publicar actividad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BD563-A7B2-4631-9A38-16F56FB6CC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40524" y="1883561"/>
            <a:ext cx="1393403" cy="1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C0113-8049-4C4D-8156-174141590B98}"/>
              </a:ext>
            </a:extLst>
          </p:cNvPr>
          <p:cNvSpPr txBox="1"/>
          <p:nvPr/>
        </p:nvSpPr>
        <p:spPr>
          <a:xfrm>
            <a:off x="5540673" y="1256079"/>
            <a:ext cx="119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resolver actividad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02198-2631-4CC7-AB25-F70F1B0CB76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421826" y="4280058"/>
            <a:ext cx="3314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8E15B1-5044-489C-AF72-EE062D2F0626}"/>
              </a:ext>
            </a:extLst>
          </p:cNvPr>
          <p:cNvSpPr txBox="1"/>
          <p:nvPr/>
        </p:nvSpPr>
        <p:spPr>
          <a:xfrm>
            <a:off x="6660232" y="2754871"/>
            <a:ext cx="13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calificar actividad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01E2DC-444A-4D1A-8EA9-695ED6C1BB4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64269" y="2355947"/>
            <a:ext cx="2706" cy="14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A2FF02-31E0-4FC2-B1C1-7405F04085DE}"/>
              </a:ext>
            </a:extLst>
          </p:cNvPr>
          <p:cNvSpPr txBox="1"/>
          <p:nvPr/>
        </p:nvSpPr>
        <p:spPr>
          <a:xfrm>
            <a:off x="4388199" y="3503355"/>
            <a:ext cx="157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retroalimentar actividad</a:t>
            </a:r>
          </a:p>
        </p:txBody>
      </p:sp>
    </p:spTree>
    <p:extLst>
      <p:ext uri="{BB962C8B-B14F-4D97-AF65-F5344CB8AC3E}">
        <p14:creationId xmlns:p14="http://schemas.microsoft.com/office/powerpoint/2010/main" val="37484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7769-4FC8-40E4-A8B0-FC3DA905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¿Qué pasa si...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F32B-29A2-4DE8-B36F-FCC4F3D2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Hay dos o más profesores calificando?</a:t>
            </a:r>
          </a:p>
          <a:p>
            <a:pPr lvl="1"/>
            <a:r>
              <a:rPr lang="es-CO" dirty="0"/>
              <a:t>2 o más procesos en paralelo</a:t>
            </a:r>
          </a:p>
          <a:p>
            <a:pPr lvl="1"/>
            <a:r>
              <a:rPr lang="es-CO" dirty="0"/>
              <a:t>Un proceso depende de los resultados de 2 o más procesos anteriores</a:t>
            </a:r>
          </a:p>
          <a:p>
            <a:r>
              <a:rPr lang="es-CO" dirty="0"/>
              <a:t>Hay más de un estudiante que envía su respuesta a la actividad? (obvio)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80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959-06FA-4CB6-ADE4-D1FF8724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Redes de Petri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5914-8BA2-42B1-980E-8A01B370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Describe sistemas distribuidos</a:t>
            </a:r>
          </a:p>
          <a:p>
            <a:r>
              <a:rPr lang="es-CO" dirty="0"/>
              <a:t>Base formal para:</a:t>
            </a:r>
          </a:p>
          <a:p>
            <a:pPr lvl="1"/>
            <a:r>
              <a:rPr lang="es-CO" dirty="0"/>
              <a:t>Diagramas de actividad (UML)</a:t>
            </a:r>
          </a:p>
          <a:p>
            <a:pPr lvl="1"/>
            <a:r>
              <a:rPr lang="es-CO" dirty="0"/>
              <a:t>Business </a:t>
            </a:r>
            <a:r>
              <a:rPr lang="es-CO" dirty="0" err="1"/>
              <a:t>Process</a:t>
            </a:r>
            <a:r>
              <a:rPr lang="es-CO" dirty="0"/>
              <a:t> </a:t>
            </a:r>
            <a:r>
              <a:rPr lang="es-CO" dirty="0" err="1"/>
              <a:t>Modeling</a:t>
            </a:r>
            <a:r>
              <a:rPr lang="es-CO" dirty="0"/>
              <a:t> </a:t>
            </a:r>
            <a:r>
              <a:rPr lang="es-CO" dirty="0" err="1"/>
              <a:t>Notation</a:t>
            </a:r>
            <a:r>
              <a:rPr lang="es-CO" dirty="0"/>
              <a:t> (BPMN)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58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762C-C1CF-4FC4-B09E-8B337507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7256F7-6007-4C17-85AA-2BF7FC3B6B26}"/>
              </a:ext>
            </a:extLst>
          </p:cNvPr>
          <p:cNvSpPr/>
          <p:nvPr/>
        </p:nvSpPr>
        <p:spPr>
          <a:xfrm>
            <a:off x="1166679" y="2230016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72D38B-5A23-4C52-98E2-6826450A4393}"/>
              </a:ext>
            </a:extLst>
          </p:cNvPr>
          <p:cNvCxnSpPr>
            <a:cxnSpLocks/>
          </p:cNvCxnSpPr>
          <p:nvPr/>
        </p:nvCxnSpPr>
        <p:spPr>
          <a:xfrm>
            <a:off x="5775191" y="2687216"/>
            <a:ext cx="5760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F8CE9A-A0E8-4D73-B476-9F33AD65A6A3}"/>
              </a:ext>
            </a:extLst>
          </p:cNvPr>
          <p:cNvSpPr txBox="1"/>
          <p:nvPr/>
        </p:nvSpPr>
        <p:spPr>
          <a:xfrm>
            <a:off x="1188952" y="3307309"/>
            <a:ext cx="86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Lugar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E3847-B2E6-431F-9530-1DD800D47673}"/>
              </a:ext>
            </a:extLst>
          </p:cNvPr>
          <p:cNvSpPr txBox="1"/>
          <p:nvPr/>
        </p:nvSpPr>
        <p:spPr>
          <a:xfrm>
            <a:off x="3203089" y="4908722"/>
            <a:ext cx="144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Transición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A06B8-7518-41E6-9839-A2A5C0F7223E}"/>
              </a:ext>
            </a:extLst>
          </p:cNvPr>
          <p:cNvSpPr/>
          <p:nvPr/>
        </p:nvSpPr>
        <p:spPr>
          <a:xfrm>
            <a:off x="3470935" y="177281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6241-88CF-4B51-B901-6EE9485B88CE}"/>
              </a:ext>
            </a:extLst>
          </p:cNvPr>
          <p:cNvSpPr txBox="1"/>
          <p:nvPr/>
        </p:nvSpPr>
        <p:spPr>
          <a:xfrm>
            <a:off x="5685876" y="3307307"/>
            <a:ext cx="75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Arco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AD7796-17C5-4347-BC0C-F186A2215190}"/>
              </a:ext>
            </a:extLst>
          </p:cNvPr>
          <p:cNvSpPr/>
          <p:nvPr/>
        </p:nvSpPr>
        <p:spPr>
          <a:xfrm>
            <a:off x="7741111" y="261520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30447-E4E2-49AF-A2E8-C8087F06F79A}"/>
              </a:ext>
            </a:extLst>
          </p:cNvPr>
          <p:cNvSpPr txBox="1"/>
          <p:nvPr/>
        </p:nvSpPr>
        <p:spPr>
          <a:xfrm>
            <a:off x="7355525" y="3307307"/>
            <a:ext cx="91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Token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EC6141-13A4-45BF-88D6-3E15F7F40A63}"/>
              </a:ext>
            </a:extLst>
          </p:cNvPr>
          <p:cNvSpPr/>
          <p:nvPr/>
        </p:nvSpPr>
        <p:spPr>
          <a:xfrm>
            <a:off x="3864935" y="3405495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2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148-316F-437C-AED9-6370746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Tipos de conexiones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BD76B1-01C8-4F2D-A725-F5EF367E42EF}"/>
              </a:ext>
            </a:extLst>
          </p:cNvPr>
          <p:cNvSpPr/>
          <p:nvPr/>
        </p:nvSpPr>
        <p:spPr>
          <a:xfrm>
            <a:off x="1043608" y="2584865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D0528F-17B3-4EAE-BDDD-3EA82DB003DF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569368" y="2847745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C70F41-7971-4FFA-9FA4-7671E18DC702}"/>
              </a:ext>
            </a:extLst>
          </p:cNvPr>
          <p:cNvSpPr/>
          <p:nvPr/>
        </p:nvSpPr>
        <p:spPr>
          <a:xfrm>
            <a:off x="2130725" y="2276250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EC9B47-B274-46FD-AB9E-49D7A5669A20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5702679" y="2856494"/>
            <a:ext cx="457054" cy="126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A3EF49A-86F9-436D-ABE8-1272903D0C9D}"/>
              </a:ext>
            </a:extLst>
          </p:cNvPr>
          <p:cNvSpPr/>
          <p:nvPr/>
        </p:nvSpPr>
        <p:spPr>
          <a:xfrm>
            <a:off x="6159733" y="2593614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CDC88-EECE-4299-9B23-FAFD0EE1C1EB}"/>
              </a:ext>
            </a:extLst>
          </p:cNvPr>
          <p:cNvSpPr/>
          <p:nvPr/>
        </p:nvSpPr>
        <p:spPr>
          <a:xfrm>
            <a:off x="5565479" y="2297690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032EA3-6AB7-4A0D-B70D-F60E95F4838C}"/>
              </a:ext>
            </a:extLst>
          </p:cNvPr>
          <p:cNvSpPr/>
          <p:nvPr/>
        </p:nvSpPr>
        <p:spPr>
          <a:xfrm>
            <a:off x="1088320" y="446003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D088BE-66BA-4934-A9D1-8245FF0F3DC9}"/>
              </a:ext>
            </a:extLst>
          </p:cNvPr>
          <p:cNvCxnSpPr>
            <a:cxnSpLocks/>
          </p:cNvCxnSpPr>
          <p:nvPr/>
        </p:nvCxnSpPr>
        <p:spPr>
          <a:xfrm>
            <a:off x="1614080" y="4742725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8ECC391-9F0C-4465-9570-7E431BA8DB9D}"/>
              </a:ext>
            </a:extLst>
          </p:cNvPr>
          <p:cNvSpPr/>
          <p:nvPr/>
        </p:nvSpPr>
        <p:spPr>
          <a:xfrm>
            <a:off x="2175437" y="446003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BBDA7-C084-4D1D-8B55-1AF7284A5676}"/>
              </a:ext>
            </a:extLst>
          </p:cNvPr>
          <p:cNvSpPr/>
          <p:nvPr/>
        </p:nvSpPr>
        <p:spPr>
          <a:xfrm>
            <a:off x="5594680" y="415141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08818-7ED3-42F9-BAC1-1AD67C813DB5}"/>
              </a:ext>
            </a:extLst>
          </p:cNvPr>
          <p:cNvSpPr/>
          <p:nvPr/>
        </p:nvSpPr>
        <p:spPr>
          <a:xfrm>
            <a:off x="6548293" y="4151417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5AAB0-FCA5-4BCC-B8D4-CFF710162D0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731880" y="4722913"/>
            <a:ext cx="81641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6661D-9D20-47A3-BC8E-6D62B4F84290}"/>
              </a:ext>
            </a:extLst>
          </p:cNvPr>
          <p:cNvSpPr txBox="1"/>
          <p:nvPr/>
        </p:nvSpPr>
        <p:spPr>
          <a:xfrm>
            <a:off x="6766465" y="4295350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F16ED-1D05-4DE4-BA4D-A3A482E221B5}"/>
              </a:ext>
            </a:extLst>
          </p:cNvPr>
          <p:cNvSpPr txBox="1"/>
          <p:nvPr/>
        </p:nvSpPr>
        <p:spPr>
          <a:xfrm>
            <a:off x="2512537" y="2293747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A0623-0777-4063-8F70-000CB599D49E}"/>
              </a:ext>
            </a:extLst>
          </p:cNvPr>
          <p:cNvSpPr txBox="1"/>
          <p:nvPr/>
        </p:nvSpPr>
        <p:spPr>
          <a:xfrm>
            <a:off x="6870885" y="2315187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00752-89F2-450D-8CA0-8590C3175626}"/>
              </a:ext>
            </a:extLst>
          </p:cNvPr>
          <p:cNvSpPr txBox="1"/>
          <p:nvPr/>
        </p:nvSpPr>
        <p:spPr>
          <a:xfrm>
            <a:off x="2640447" y="4188727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26793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1538-6D05-40BB-B01B-8FE0B2D0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Transiciones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DC606A-8B77-4151-830D-150A591BEB0C}"/>
              </a:ext>
            </a:extLst>
          </p:cNvPr>
          <p:cNvSpPr/>
          <p:nvPr/>
        </p:nvSpPr>
        <p:spPr>
          <a:xfrm>
            <a:off x="2044723" y="236946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0E4D4E-426D-42AF-B387-5A238CBB379F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2570483" y="2632343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4BC2A4-953E-49A4-8421-C71979E6DB47}"/>
              </a:ext>
            </a:extLst>
          </p:cNvPr>
          <p:cNvSpPr/>
          <p:nvPr/>
        </p:nvSpPr>
        <p:spPr>
          <a:xfrm>
            <a:off x="3131840" y="2060848"/>
            <a:ext cx="137200" cy="11429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20AEA0-2F73-419C-9975-DFD332474B53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3269040" y="263234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2E70D7-C661-4611-B1C9-7BCF148CC937}"/>
              </a:ext>
            </a:extLst>
          </p:cNvPr>
          <p:cNvSpPr/>
          <p:nvPr/>
        </p:nvSpPr>
        <p:spPr>
          <a:xfrm>
            <a:off x="3726094" y="236946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246418-8854-4B8E-9596-752A81BA828E}"/>
              </a:ext>
            </a:extLst>
          </p:cNvPr>
          <p:cNvSpPr/>
          <p:nvPr/>
        </p:nvSpPr>
        <p:spPr>
          <a:xfrm>
            <a:off x="2234897" y="2560335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430F0-637D-45D0-87DF-85A34BDF7655}"/>
              </a:ext>
            </a:extLst>
          </p:cNvPr>
          <p:cNvSpPr/>
          <p:nvPr/>
        </p:nvSpPr>
        <p:spPr>
          <a:xfrm>
            <a:off x="2029217" y="4040747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C4F518-94F2-44C5-ABB7-36A2541CA0B9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>
          <a:xfrm>
            <a:off x="2554977" y="4303627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D38FA-6980-4748-B9A8-04F64D888B9E}"/>
              </a:ext>
            </a:extLst>
          </p:cNvPr>
          <p:cNvSpPr/>
          <p:nvPr/>
        </p:nvSpPr>
        <p:spPr>
          <a:xfrm>
            <a:off x="3116334" y="3732132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89DB9A-B192-47A9-BA09-18747A254D2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3253534" y="4303627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9E89BA-BACD-4B58-A7E3-472CAE1701D8}"/>
              </a:ext>
            </a:extLst>
          </p:cNvPr>
          <p:cNvSpPr/>
          <p:nvPr/>
        </p:nvSpPr>
        <p:spPr>
          <a:xfrm>
            <a:off x="3710588" y="4040747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6AB9B2-5486-4B3B-8E78-3DB5CA034CF0}"/>
              </a:ext>
            </a:extLst>
          </p:cNvPr>
          <p:cNvSpPr/>
          <p:nvPr/>
        </p:nvSpPr>
        <p:spPr>
          <a:xfrm>
            <a:off x="3916966" y="423161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3A853-3BCF-417F-BC5B-8A1B78D48FD9}"/>
              </a:ext>
            </a:extLst>
          </p:cNvPr>
          <p:cNvSpPr txBox="1"/>
          <p:nvPr/>
        </p:nvSpPr>
        <p:spPr>
          <a:xfrm>
            <a:off x="5220072" y="2369463"/>
            <a:ext cx="168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Activación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53BB8A-B8BE-4B89-827C-A5F1D29D9694}"/>
              </a:ext>
            </a:extLst>
          </p:cNvPr>
          <p:cNvSpPr txBox="1"/>
          <p:nvPr/>
        </p:nvSpPr>
        <p:spPr>
          <a:xfrm>
            <a:off x="5220072" y="4042016"/>
            <a:ext cx="1297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Disparo</a:t>
            </a:r>
          </a:p>
        </p:txBody>
      </p:sp>
    </p:spTree>
    <p:extLst>
      <p:ext uri="{BB962C8B-B14F-4D97-AF65-F5344CB8AC3E}">
        <p14:creationId xmlns:p14="http://schemas.microsoft.com/office/powerpoint/2010/main" val="18853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9DC-8023-47E3-BC07-387404C7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(imperfecto)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1A6518-0AD3-4D5A-B074-8185D668FC93}"/>
              </a:ext>
            </a:extLst>
          </p:cNvPr>
          <p:cNvSpPr/>
          <p:nvPr/>
        </p:nvSpPr>
        <p:spPr>
          <a:xfrm>
            <a:off x="452656" y="3177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39213F-6FCD-4EA9-8154-8D091E07B29C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978416" y="3439883"/>
            <a:ext cx="5613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20EEE7-CA72-48D2-87AB-2A0CF7941BC6}"/>
              </a:ext>
            </a:extLst>
          </p:cNvPr>
          <p:cNvSpPr txBox="1"/>
          <p:nvPr/>
        </p:nvSpPr>
        <p:spPr>
          <a:xfrm>
            <a:off x="2714997" y="4076107"/>
            <a:ext cx="119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resolver actividad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24A6-459C-4BBD-A98E-06C9FADF9757}"/>
              </a:ext>
            </a:extLst>
          </p:cNvPr>
          <p:cNvSpPr txBox="1"/>
          <p:nvPr/>
        </p:nvSpPr>
        <p:spPr>
          <a:xfrm>
            <a:off x="4451208" y="4076106"/>
            <a:ext cx="112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calificar actividad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54E5D-9A2A-46A2-9BE5-455763C8236B}"/>
              </a:ext>
            </a:extLst>
          </p:cNvPr>
          <p:cNvSpPr txBox="1"/>
          <p:nvPr/>
        </p:nvSpPr>
        <p:spPr>
          <a:xfrm>
            <a:off x="5884452" y="4084523"/>
            <a:ext cx="163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retroalimentar actividad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0DAB0-0868-4C52-88E1-1344760591C7}"/>
              </a:ext>
            </a:extLst>
          </p:cNvPr>
          <p:cNvSpPr txBox="1"/>
          <p:nvPr/>
        </p:nvSpPr>
        <p:spPr>
          <a:xfrm>
            <a:off x="1056657" y="4076107"/>
            <a:ext cx="10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publicar actividad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EC573B-A02B-48A9-8FF6-20DE611BF507}"/>
              </a:ext>
            </a:extLst>
          </p:cNvPr>
          <p:cNvSpPr/>
          <p:nvPr/>
        </p:nvSpPr>
        <p:spPr>
          <a:xfrm>
            <a:off x="1539773" y="286838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EB700E-F8D9-43F5-B8A3-9478633D4704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 flipV="1">
            <a:off x="1676973" y="34398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BE3C72-E398-496D-A38F-B4FBE668E2B4}"/>
              </a:ext>
            </a:extLst>
          </p:cNvPr>
          <p:cNvSpPr/>
          <p:nvPr/>
        </p:nvSpPr>
        <p:spPr>
          <a:xfrm>
            <a:off x="2134027" y="3177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5C5080-92ED-4E98-8A3F-375281441E93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>
            <a:off x="2659787" y="3439883"/>
            <a:ext cx="5832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555BBF5-F9D4-4708-BF3F-A7290494FD62}"/>
              </a:ext>
            </a:extLst>
          </p:cNvPr>
          <p:cNvSpPr/>
          <p:nvPr/>
        </p:nvSpPr>
        <p:spPr>
          <a:xfrm>
            <a:off x="3243024" y="286838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D7452-C41F-4B45-8F5A-75671E2E32F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3380224" y="34398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033FDCB-7148-4A1B-A2B9-B991BA2F9E5E}"/>
              </a:ext>
            </a:extLst>
          </p:cNvPr>
          <p:cNvSpPr/>
          <p:nvPr/>
        </p:nvSpPr>
        <p:spPr>
          <a:xfrm>
            <a:off x="3837278" y="3177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5E9CD3-7E9A-47E1-8479-065D9277B19F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4363038" y="3439883"/>
            <a:ext cx="58443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6864DF8-E877-4CF2-9B0F-8F3358EDF936}"/>
              </a:ext>
            </a:extLst>
          </p:cNvPr>
          <p:cNvSpPr/>
          <p:nvPr/>
        </p:nvSpPr>
        <p:spPr>
          <a:xfrm>
            <a:off x="4947474" y="286838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65EF32-FA9D-4EFA-8E72-84C319E4E53D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 flipV="1">
            <a:off x="5084674" y="34398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84566C2-96BA-4FA3-AD9E-174C282B6886}"/>
              </a:ext>
            </a:extLst>
          </p:cNvPr>
          <p:cNvSpPr/>
          <p:nvPr/>
        </p:nvSpPr>
        <p:spPr>
          <a:xfrm>
            <a:off x="5541728" y="3177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0842C2-4D12-42E5-921B-727432FC11DD}"/>
              </a:ext>
            </a:extLst>
          </p:cNvPr>
          <p:cNvCxnSpPr>
            <a:cxnSpLocks/>
            <a:stCxn id="34" idx="6"/>
            <a:endCxn id="36" idx="1"/>
          </p:cNvCxnSpPr>
          <p:nvPr/>
        </p:nvCxnSpPr>
        <p:spPr>
          <a:xfrm>
            <a:off x="6067488" y="3439883"/>
            <a:ext cx="56830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0FA1DC-C1C7-4CD2-A4D9-9EAC61DAA2DF}"/>
              </a:ext>
            </a:extLst>
          </p:cNvPr>
          <p:cNvSpPr/>
          <p:nvPr/>
        </p:nvSpPr>
        <p:spPr>
          <a:xfrm>
            <a:off x="6635790" y="2868388"/>
            <a:ext cx="137200" cy="1142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5E2CAF-45C9-4860-8E46-6143969AA164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6772990" y="3439883"/>
            <a:ext cx="4570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C7703F-1A9F-4C82-9153-0F326BCD8254}"/>
              </a:ext>
            </a:extLst>
          </p:cNvPr>
          <p:cNvSpPr/>
          <p:nvPr/>
        </p:nvSpPr>
        <p:spPr>
          <a:xfrm>
            <a:off x="7230044" y="3177003"/>
            <a:ext cx="525760" cy="52576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009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0" ma:contentTypeDescription="Create a new document." ma:contentTypeScope="" ma:versionID="10889e66e4cd2decd8c6e7599883d4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6B1BB-3E5B-40C0-BB89-DE39B26620AC}"/>
</file>

<file path=customXml/itemProps2.xml><?xml version="1.0" encoding="utf-8"?>
<ds:datastoreItem xmlns:ds="http://schemas.openxmlformats.org/officeDocument/2006/customXml" ds:itemID="{89E88D33-82A3-45BD-AAB3-DD4D8B074C67}"/>
</file>

<file path=customXml/itemProps3.xml><?xml version="1.0" encoding="utf-8"?>
<ds:datastoreItem xmlns:ds="http://schemas.openxmlformats.org/officeDocument/2006/customXml" ds:itemID="{387F471F-190B-4315-BE52-C04E39F54E58}"/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639</Words>
  <Application>Microsoft Office PowerPoint</Application>
  <PresentationFormat>On-screen Show (4:3)</PresentationFormat>
  <Paragraphs>145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Tema de Office</vt:lpstr>
      <vt:lpstr>Redes de Petri</vt:lpstr>
      <vt:lpstr>Ejemplo de proceso</vt:lpstr>
      <vt:lpstr>Máquina de estados</vt:lpstr>
      <vt:lpstr>¿Qué pasa si...</vt:lpstr>
      <vt:lpstr>Redes de Petri</vt:lpstr>
      <vt:lpstr>Notación</vt:lpstr>
      <vt:lpstr>Tipos de conexiones</vt:lpstr>
      <vt:lpstr>Transiciones</vt:lpstr>
      <vt:lpstr>Ejemplo (imperfecto)</vt:lpstr>
      <vt:lpstr>Ejecución de una Red de Petri</vt:lpstr>
      <vt:lpstr>Pesos (o capacidad) de los arcos</vt:lpstr>
      <vt:lpstr>Pesos (o capacidad) de los arcos</vt:lpstr>
      <vt:lpstr>Capacidad máxima de lugares</vt:lpstr>
      <vt:lpstr>Marcado</vt:lpstr>
      <vt:lpstr>Definición Formal</vt:lpstr>
      <vt:lpstr>Fuentes (source) y sumideros (sink)</vt:lpstr>
      <vt:lpstr>Patrones</vt:lpstr>
      <vt:lpstr>Concurrencia</vt:lpstr>
      <vt:lpstr>Sincronización</vt:lpstr>
      <vt:lpstr>Conflicto</vt:lpstr>
      <vt:lpstr>Exclusión mutua</vt:lpstr>
      <vt:lpstr>Ejemplo (imperfecto)</vt:lpstr>
      <vt:lpstr>Ejercicio - Pizzería</vt:lpstr>
      <vt:lpstr>Análisis de alcance (reachability)</vt:lpstr>
      <vt:lpstr>Arcos inhibitorios</vt:lpstr>
      <vt:lpstr>Arcos inhibitorios con pesos</vt:lpstr>
      <vt:lpstr>Ejercicio – COVID19</vt:lpstr>
      <vt:lpstr>Más ejercicios – dibuje una red de Petri que</vt:lpstr>
      <vt:lpstr>Más ejercicios – dibuje una red de Petri 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2021-03-11T17:07:45Z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