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4" r:id="rId9"/>
    <p:sldId id="265" r:id="rId10"/>
    <p:sldId id="266" r:id="rId11"/>
    <p:sldId id="268" r:id="rId12"/>
    <p:sldId id="274" r:id="rId13"/>
    <p:sldId id="272" r:id="rId14"/>
    <p:sldId id="273" r:id="rId15"/>
    <p:sldId id="269" r:id="rId16"/>
    <p:sldId id="270" r:id="rId17"/>
    <p:sldId id="271" r:id="rId18"/>
    <p:sldId id="277" r:id="rId19"/>
    <p:sldId id="276" r:id="rId20"/>
    <p:sldId id="275" r:id="rId21"/>
    <p:sldId id="263" r:id="rId22"/>
  </p:sldIdLst>
  <p:sldSz cx="9144000" cy="6858000" type="screen4x3"/>
  <p:notesSz cx="7315200" cy="96012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62222" autoAdjust="0"/>
  </p:normalViewPr>
  <p:slideViewPr>
    <p:cSldViewPr>
      <p:cViewPr>
        <p:scale>
          <a:sx n="75" d="100"/>
          <a:sy n="75" d="100"/>
        </p:scale>
        <p:origin x="1194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Pavlich-Mariscal" userId="7426784309601acb" providerId="LiveId" clId="{91BA9688-8BDD-42D5-BC0F-204718D883A8}"/>
    <pc:docChg chg="modSld">
      <pc:chgData name="Jaime Pavlich-Mariscal" userId="7426784309601acb" providerId="LiveId" clId="{91BA9688-8BDD-42D5-BC0F-204718D883A8}" dt="2021-05-04T14:59:10.001" v="3" actId="1076"/>
      <pc:docMkLst>
        <pc:docMk/>
      </pc:docMkLst>
      <pc:sldChg chg="modSp mod">
        <pc:chgData name="Jaime Pavlich-Mariscal" userId="7426784309601acb" providerId="LiveId" clId="{91BA9688-8BDD-42D5-BC0F-204718D883A8}" dt="2021-05-04T14:59:10.001" v="3" actId="1076"/>
        <pc:sldMkLst>
          <pc:docMk/>
          <pc:sldMk cId="4235123928" sldId="262"/>
        </pc:sldMkLst>
        <pc:spChg chg="mod">
          <ac:chgData name="Jaime Pavlich-Mariscal" userId="7426784309601acb" providerId="LiveId" clId="{91BA9688-8BDD-42D5-BC0F-204718D883A8}" dt="2021-05-04T14:59:07.249" v="2" actId="1076"/>
          <ac:spMkLst>
            <pc:docMk/>
            <pc:sldMk cId="4235123928" sldId="262"/>
            <ac:spMk id="42" creationId="{2723C1AD-6B3B-4D59-AD54-1750ABF2040B}"/>
          </ac:spMkLst>
        </pc:spChg>
        <pc:spChg chg="mod">
          <ac:chgData name="Jaime Pavlich-Mariscal" userId="7426784309601acb" providerId="LiveId" clId="{91BA9688-8BDD-42D5-BC0F-204718D883A8}" dt="2021-05-04T14:59:10.001" v="3" actId="1076"/>
          <ac:spMkLst>
            <pc:docMk/>
            <pc:sldMk cId="4235123928" sldId="262"/>
            <ac:spMk id="43" creationId="{4428B2A4-6CB6-4001-9A6C-310161EBB9AA}"/>
          </ac:spMkLst>
        </pc:spChg>
        <pc:cxnChg chg="mod">
          <ac:chgData name="Jaime Pavlich-Mariscal" userId="7426784309601acb" providerId="LiveId" clId="{91BA9688-8BDD-42D5-BC0F-204718D883A8}" dt="2021-05-04T14:58:59.607" v="0" actId="14100"/>
          <ac:cxnSpMkLst>
            <pc:docMk/>
            <pc:sldMk cId="4235123928" sldId="262"/>
            <ac:cxnSpMk id="7" creationId="{E8919AA1-D584-4BC9-9BB8-DD30636A6937}"/>
          </ac:cxnSpMkLst>
        </pc:cxnChg>
        <pc:cxnChg chg="mod">
          <ac:chgData name="Jaime Pavlich-Mariscal" userId="7426784309601acb" providerId="LiveId" clId="{91BA9688-8BDD-42D5-BC0F-204718D883A8}" dt="2021-05-04T14:59:02.950" v="1" actId="14100"/>
          <ac:cxnSpMkLst>
            <pc:docMk/>
            <pc:sldMk cId="4235123928" sldId="262"/>
            <ac:cxnSpMk id="12" creationId="{36ACCA97-430E-4502-8EAE-07C299430A88}"/>
          </ac:cxnSpMkLst>
        </pc:cxnChg>
      </pc:sldChg>
    </pc:docChg>
  </pc:docChgLst>
  <pc:docChgLst>
    <pc:chgData name="Jaime Pavlich-Mariscal" userId="7426784309601acb" providerId="LiveId" clId="{25DC0E61-A757-4DB2-B3AE-976B6F84FEC9}"/>
    <pc:docChg chg="undo redo custSel addSld delSld modSld sldOrd">
      <pc:chgData name="Jaime Pavlich-Mariscal" userId="7426784309601acb" providerId="LiveId" clId="{25DC0E61-A757-4DB2-B3AE-976B6F84FEC9}" dt="2021-03-02T16:03:22.830" v="3183"/>
      <pc:docMkLst>
        <pc:docMk/>
      </pc:docMkLst>
      <pc:sldChg chg="delSp modSp mod">
        <pc:chgData name="Jaime Pavlich-Mariscal" userId="7426784309601acb" providerId="LiveId" clId="{25DC0E61-A757-4DB2-B3AE-976B6F84FEC9}" dt="2021-02-24T15:03:14.110" v="1438" actId="20577"/>
        <pc:sldMkLst>
          <pc:docMk/>
          <pc:sldMk cId="222742669" sldId="257"/>
        </pc:sldMkLst>
        <pc:spChg chg="mod">
          <ac:chgData name="Jaime Pavlich-Mariscal" userId="7426784309601acb" providerId="LiveId" clId="{25DC0E61-A757-4DB2-B3AE-976B6F84FEC9}" dt="2021-02-24T15:03:14.110" v="1438" actId="20577"/>
          <ac:spMkLst>
            <pc:docMk/>
            <pc:sldMk cId="222742669" sldId="257"/>
            <ac:spMk id="2" creationId="{00000000-0000-0000-0000-000000000000}"/>
          </ac:spMkLst>
        </pc:spChg>
        <pc:spChg chg="mod">
          <ac:chgData name="Jaime Pavlich-Mariscal" userId="7426784309601acb" providerId="LiveId" clId="{25DC0E61-A757-4DB2-B3AE-976B6F84FEC9}" dt="2021-02-16T20:12:59.942" v="20" actId="20577"/>
          <ac:spMkLst>
            <pc:docMk/>
            <pc:sldMk cId="222742669" sldId="257"/>
            <ac:spMk id="3" creationId="{00000000-0000-0000-0000-000000000000}"/>
          </ac:spMkLst>
        </pc:spChg>
        <pc:picChg chg="del">
          <ac:chgData name="Jaime Pavlich-Mariscal" userId="7426784309601acb" providerId="LiveId" clId="{25DC0E61-A757-4DB2-B3AE-976B6F84FEC9}" dt="2021-02-16T20:12:45.152" v="1" actId="478"/>
          <ac:picMkLst>
            <pc:docMk/>
            <pc:sldMk cId="222742669" sldId="257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864275131" sldId="258"/>
        </pc:sldMkLst>
      </pc:sldChg>
      <pc:sldChg chg="addSp delSp modSp new mod modClrScheme chgLayout">
        <pc:chgData name="Jaime Pavlich-Mariscal" userId="7426784309601acb" providerId="LiveId" clId="{25DC0E61-A757-4DB2-B3AE-976B6F84FEC9}" dt="2021-02-23T19:51:51.040" v="150" actId="1076"/>
        <pc:sldMkLst>
          <pc:docMk/>
          <pc:sldMk cId="3643976836" sldId="258"/>
        </pc:sldMkLst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2" creationId="{D33ED24E-1823-441F-86C2-4914D19A93D8}"/>
          </ac:spMkLst>
        </pc:spChg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3" creationId="{335DF04D-6872-4A61-B90D-155A1B725ED2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4" creationId="{15E3DAB6-1060-433D-95A1-FF633AA37D7B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5" creationId="{C14D4AAC-9363-4828-8CE7-33FAB404C584}"/>
          </ac:spMkLst>
        </pc:spChg>
        <pc:spChg chg="add mod">
          <ac:chgData name="Jaime Pavlich-Mariscal" userId="7426784309601acb" providerId="LiveId" clId="{25DC0E61-A757-4DB2-B3AE-976B6F84FEC9}" dt="2021-02-23T19:51:51.040" v="150" actId="1076"/>
          <ac:spMkLst>
            <pc:docMk/>
            <pc:sldMk cId="3643976836" sldId="258"/>
            <ac:spMk id="6" creationId="{0484503E-0287-443A-AB52-0A2947DBDF50}"/>
          </ac:spMkLst>
        </pc:spChg>
        <pc:spChg chg="add mod">
          <ac:chgData name="Jaime Pavlich-Mariscal" userId="7426784309601acb" providerId="LiveId" clId="{25DC0E61-A757-4DB2-B3AE-976B6F84FEC9}" dt="2021-02-23T19:51:32.939" v="148" actId="14100"/>
          <ac:spMkLst>
            <pc:docMk/>
            <pc:sldMk cId="3643976836" sldId="258"/>
            <ac:spMk id="7" creationId="{9FEE9BE0-9D7D-4253-96D5-9308EA195B3B}"/>
          </ac:spMkLst>
        </pc:spChg>
        <pc:cxnChg chg="add mod">
          <ac:chgData name="Jaime Pavlich-Mariscal" userId="7426784309601acb" providerId="LiveId" clId="{25DC0E61-A757-4DB2-B3AE-976B6F84FEC9}" dt="2021-02-23T19:51:51.040" v="150" actId="1076"/>
          <ac:cxnSpMkLst>
            <pc:docMk/>
            <pc:sldMk cId="3643976836" sldId="258"/>
            <ac:cxnSpMk id="9" creationId="{0545716A-5729-4662-84F0-2E09F8F2BDDE}"/>
          </ac:cxnSpMkLst>
        </pc:cxnChg>
        <pc:cxnChg chg="add mod">
          <ac:chgData name="Jaime Pavlich-Mariscal" userId="7426784309601acb" providerId="LiveId" clId="{25DC0E61-A757-4DB2-B3AE-976B6F84FEC9}" dt="2021-02-23T19:51:32.939" v="148" actId="14100"/>
          <ac:cxnSpMkLst>
            <pc:docMk/>
            <pc:sldMk cId="3643976836" sldId="258"/>
            <ac:cxnSpMk id="11" creationId="{4CFEABDB-9D36-4625-9AD5-9936BC089182}"/>
          </ac:cxnSpMkLst>
        </pc:cxn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33060879" sldId="25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1198380" sldId="26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9849556" sldId="26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89562947" sldId="26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601724" sldId="263"/>
        </pc:sldMkLst>
      </pc:sldChg>
      <pc:sldChg chg="modSp add mod chgLayout">
        <pc:chgData name="Jaime Pavlich-Mariscal" userId="7426784309601acb" providerId="LiveId" clId="{25DC0E61-A757-4DB2-B3AE-976B6F84FEC9}" dt="2021-02-23T21:52:42.362" v="1357" actId="6549"/>
        <pc:sldMkLst>
          <pc:docMk/>
          <pc:sldMk cId="2500952522" sldId="264"/>
        </pc:sldMkLst>
        <pc:spChg chg="mod ord">
          <ac:chgData name="Jaime Pavlich-Mariscal" userId="7426784309601acb" providerId="LiveId" clId="{25DC0E61-A757-4DB2-B3AE-976B6F84FEC9}" dt="2021-02-23T21:52:42.362" v="1357" actId="6549"/>
          <ac:spMkLst>
            <pc:docMk/>
            <pc:sldMk cId="2500952522" sldId="264"/>
            <ac:spMk id="2" creationId="{00000000-0000-0000-0000-000000000000}"/>
          </ac:spMkLst>
        </pc:spChg>
        <pc:spChg chg="mod ord">
          <ac:chgData name="Jaime Pavlich-Mariscal" userId="7426784309601acb" providerId="LiveId" clId="{25DC0E61-A757-4DB2-B3AE-976B6F84FEC9}" dt="2021-02-23T21:47:34.035" v="1209" actId="700"/>
          <ac:spMkLst>
            <pc:docMk/>
            <pc:sldMk cId="2500952522" sldId="264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8606583" sldId="26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97074190" sldId="26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707650959" sldId="26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76379600" sldId="26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56759237" sldId="26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485900117" sldId="27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97717454" sldId="27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943409378" sldId="27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89182331" sldId="27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43937647" sldId="27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8620904" sldId="27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5685648" sldId="27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79359023" sldId="27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99581644" sldId="27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43181215" sldId="27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32979643" sldId="28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5524457" sldId="28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281461724" sldId="28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45667619" sldId="28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04715719" sldId="28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82908878" sldId="28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11877478" sldId="29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02301511" sldId="29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33202047" sldId="29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40911868" sldId="29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22144220" sldId="29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318571" sldId="29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72239658" sldId="29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4695425" sldId="29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605047155" sldId="29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80342318" sldId="29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4542447" sldId="30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09263804" sldId="301"/>
        </pc:sldMkLst>
      </pc:sldChg>
      <pc:sldChg chg="modSp add mod">
        <pc:chgData name="Jaime Pavlich-Mariscal" userId="7426784309601acb" providerId="LiveId" clId="{25DC0E61-A757-4DB2-B3AE-976B6F84FEC9}" dt="2021-02-23T19:44:57.817" v="45" actId="20577"/>
        <pc:sldMkLst>
          <pc:docMk/>
          <pc:sldMk cId="4029737323" sldId="302"/>
        </pc:sldMkLst>
        <pc:spChg chg="mod">
          <ac:chgData name="Jaime Pavlich-Mariscal" userId="7426784309601acb" providerId="LiveId" clId="{25DC0E61-A757-4DB2-B3AE-976B6F84FEC9}" dt="2021-02-23T19:44:57.817" v="45" actId="20577"/>
          <ac:spMkLst>
            <pc:docMk/>
            <pc:sldMk cId="4029737323" sldId="302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24701714" sldId="30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61343881" sldId="305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497568038" sldId="305"/>
        </pc:sldMkLst>
      </pc:sldChg>
      <pc:sldChg chg="modSp add mod">
        <pc:chgData name="Jaime Pavlich-Mariscal" userId="7426784309601acb" providerId="LiveId" clId="{25DC0E61-A757-4DB2-B3AE-976B6F84FEC9}" dt="2021-02-23T19:46:34.371" v="85" actId="313"/>
        <pc:sldMkLst>
          <pc:docMk/>
          <pc:sldMk cId="680937492" sldId="306"/>
        </pc:sldMkLst>
        <pc:spChg chg="mod">
          <ac:chgData name="Jaime Pavlich-Mariscal" userId="7426784309601acb" providerId="LiveId" clId="{25DC0E61-A757-4DB2-B3AE-976B6F84FEC9}" dt="2021-02-23T19:46:34.371" v="85" actId="313"/>
          <ac:spMkLst>
            <pc:docMk/>
            <pc:sldMk cId="680937492" sldId="306"/>
            <ac:spMk id="3" creationId="{00000000-0000-0000-0000-000000000000}"/>
          </ac:spMkLst>
        </pc:spChg>
        <pc:picChg chg="mod">
          <ac:chgData name="Jaime Pavlich-Mariscal" userId="7426784309601acb" providerId="LiveId" clId="{25DC0E61-A757-4DB2-B3AE-976B6F84FEC9}" dt="2021-02-23T19:46:27.100" v="84" actId="1076"/>
          <ac:picMkLst>
            <pc:docMk/>
            <pc:sldMk cId="680937492" sldId="306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37659000" sldId="306"/>
        </pc:sldMkLst>
      </pc:sldChg>
      <pc:sldChg chg="add del">
        <pc:chgData name="Jaime Pavlich-Mariscal" userId="7426784309601acb" providerId="LiveId" clId="{25DC0E61-A757-4DB2-B3AE-976B6F84FEC9}" dt="2021-02-23T19:46:50.953" v="86" actId="47"/>
        <pc:sldMkLst>
          <pc:docMk/>
          <pc:sldMk cId="1109649781" sldId="307"/>
        </pc:sldMkLst>
      </pc:sldChg>
      <pc:sldChg chg="modSp add mod modNotesTx">
        <pc:chgData name="Jaime Pavlich-Mariscal" userId="7426784309601acb" providerId="LiveId" clId="{25DC0E61-A757-4DB2-B3AE-976B6F84FEC9}" dt="2021-02-24T15:09:04.223" v="1551" actId="20577"/>
        <pc:sldMkLst>
          <pc:docMk/>
          <pc:sldMk cId="97964961" sldId="308"/>
        </pc:sldMkLst>
        <pc:spChg chg="mod">
          <ac:chgData name="Jaime Pavlich-Mariscal" userId="7426784309601acb" providerId="LiveId" clId="{25DC0E61-A757-4DB2-B3AE-976B6F84FEC9}" dt="2021-02-24T15:09:04.223" v="1551" actId="20577"/>
          <ac:spMkLst>
            <pc:docMk/>
            <pc:sldMk cId="97964961" sldId="308"/>
            <ac:spMk id="6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64349559" sldId="30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0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1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270586054" sldId="31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08454473" sldId="31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1104819" sldId="31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32747911" sldId="31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41184643" sldId="31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633164720" sldId="31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6152241" sldId="31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78513803" sldId="31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0133343" sldId="31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50210993" sldId="32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034075437" sldId="32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66636507" sldId="32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815836" sldId="32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98216238" sldId="32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25452752" sldId="32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9665039" sldId="32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35689929" sldId="32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93509961" sldId="32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061635025" sldId="32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53047781" sldId="33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28521969" sldId="34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967419743" sldId="34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01788765" sldId="34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19792100" sldId="343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605308626" sldId="362"/>
        </pc:sldMkLst>
      </pc:sldChg>
      <pc:sldChg chg="addSp delSp modSp new mod modClrScheme modAnim chgLayout">
        <pc:chgData name="Jaime Pavlich-Mariscal" userId="7426784309601acb" providerId="LiveId" clId="{25DC0E61-A757-4DB2-B3AE-976B6F84FEC9}" dt="2021-02-23T21:12:18.389" v="252" actId="20577"/>
        <pc:sldMkLst>
          <pc:docMk/>
          <pc:sldMk cId="4189042094" sldId="363"/>
        </pc:sldMkLst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2" creationId="{94D95E33-C79E-4174-9392-6B7B9AA939C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3" creationId="{CF64C2F1-97E1-4BA0-86EE-5FEB8C9E85F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4" creationId="{0E158FC7-5515-4135-B758-DE111C9D2C03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5" creationId="{41651D5A-F72D-42FC-B5AD-97006C1565C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6" creationId="{6ADECDE4-0793-4296-A917-B3821FD2FCE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7" creationId="{EDC1A272-7E0F-4455-8A12-63D706BD58D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8" creationId="{D1B11721-7784-43DC-A8F1-CA63C5AA9A70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9" creationId="{7E4DFA04-F196-4CF8-BC7A-AC35737B3EC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0" creationId="{48C8FB19-5178-4BB6-A305-1F97DFD6FCB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1" creationId="{33B832F8-5EFA-449B-B0DF-BBD306A40EB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2" creationId="{C9297BB7-5DED-40FA-BF3B-0FA80BAF3C28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3" creationId="{F2B88665-36A7-43FC-82A6-C43CB887751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4" creationId="{46B84594-A6A8-4109-B5F8-3814155B776C}"/>
          </ac:spMkLst>
        </pc:spChg>
        <pc:spChg chg="add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6" creationId="{14B17A8D-8158-4AFA-9440-495AE7A417C4}"/>
          </ac:spMkLst>
        </pc:spChg>
        <pc:spChg chg="add del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7" creationId="{24B736F9-4F2D-40F5-8934-BB5416545740}"/>
          </ac:spMkLst>
        </pc:spChg>
        <pc:spChg chg="add del mod">
          <ac:chgData name="Jaime Pavlich-Mariscal" userId="7426784309601acb" providerId="LiveId" clId="{25DC0E61-A757-4DB2-B3AE-976B6F84FEC9}" dt="2021-02-23T21:11:24.117" v="230" actId="478"/>
          <ac:spMkLst>
            <pc:docMk/>
            <pc:sldMk cId="4189042094" sldId="363"/>
            <ac:spMk id="18" creationId="{4C8AB2C8-BDEC-455B-8973-956283D26A85}"/>
          </ac:spMkLst>
        </pc:spChg>
        <pc:spChg chg="add mod">
          <ac:chgData name="Jaime Pavlich-Mariscal" userId="7426784309601acb" providerId="LiveId" clId="{25DC0E61-A757-4DB2-B3AE-976B6F84FEC9}" dt="2021-02-23T21:06:10.379" v="193" actId="1076"/>
          <ac:spMkLst>
            <pc:docMk/>
            <pc:sldMk cId="4189042094" sldId="363"/>
            <ac:spMk id="19" creationId="{653DBE0E-543C-41CE-9A3B-66884BDC071E}"/>
          </ac:spMkLst>
        </pc:spChg>
        <pc:spChg chg="add mod">
          <ac:chgData name="Jaime Pavlich-Mariscal" userId="7426784309601acb" providerId="LiveId" clId="{25DC0E61-A757-4DB2-B3AE-976B6F84FEC9}" dt="2021-02-23T21:06:20.087" v="195" actId="1076"/>
          <ac:spMkLst>
            <pc:docMk/>
            <pc:sldMk cId="4189042094" sldId="363"/>
            <ac:spMk id="20" creationId="{44CB3595-9AC1-4D73-95D1-8B3B9D0B6271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5" creationId="{7AD64B8C-9180-4F7D-B4B4-15479F7FB8A4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6" creationId="{44843ABA-C098-47B3-9B02-3F6DE6983529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7" creationId="{43293282-67EA-4E90-82A6-15F1B0979406}"/>
          </ac:spMkLst>
        </pc:spChg>
        <pc:spChg chg="add mod">
          <ac:chgData name="Jaime Pavlich-Mariscal" userId="7426784309601acb" providerId="LiveId" clId="{25DC0E61-A757-4DB2-B3AE-976B6F84FEC9}" dt="2021-02-23T21:12:13.672" v="251" actId="1076"/>
          <ac:spMkLst>
            <pc:docMk/>
            <pc:sldMk cId="4189042094" sldId="363"/>
            <ac:spMk id="39" creationId="{A275EFF5-14FC-4032-9758-44C6BF45B835}"/>
          </ac:spMkLst>
        </pc:spChg>
        <pc:spChg chg="add mod">
          <ac:chgData name="Jaime Pavlich-Mariscal" userId="7426784309601acb" providerId="LiveId" clId="{25DC0E61-A757-4DB2-B3AE-976B6F84FEC9}" dt="2021-02-23T21:12:18.389" v="252" actId="20577"/>
          <ac:spMkLst>
            <pc:docMk/>
            <pc:sldMk cId="4189042094" sldId="363"/>
            <ac:spMk id="42" creationId="{EE8AF096-697C-43FF-9BB5-E74A34C00DCC}"/>
          </ac:spMkLst>
        </pc:s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4" creationId="{3C28C42C-C1C0-41B5-9DBE-D0999C5CA748}"/>
          </ac:grpSpMkLst>
        </pc:gr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8" creationId="{82829AA9-56CC-4875-BE29-4B4F8161F912}"/>
          </ac:grpSpMkLst>
        </pc:grpChg>
        <pc:picChg chg="add">
          <ac:chgData name="Jaime Pavlich-Mariscal" userId="7426784309601acb" providerId="LiveId" clId="{25DC0E61-A757-4DB2-B3AE-976B6F84FEC9}" dt="2021-02-23T21:04:30.902" v="154"/>
          <ac:picMkLst>
            <pc:docMk/>
            <pc:sldMk cId="4189042094" sldId="363"/>
            <ac:picMk id="15" creationId="{55F1A0C1-8D90-4138-BC8D-14AE47534A92}"/>
          </ac:picMkLst>
        </pc:pic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2" creationId="{EEAC09D2-4A00-4896-9C81-8AA3844EA2F1}"/>
          </ac:cxnSpMkLst>
        </pc:cxn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4" creationId="{2CF79BD7-3361-4897-A2D5-7407BF51C65F}"/>
          </ac:cxnSpMkLst>
        </pc:cxnChg>
        <pc:cxnChg chg="add mod">
          <ac:chgData name="Jaime Pavlich-Mariscal" userId="7426784309601acb" providerId="LiveId" clId="{25DC0E61-A757-4DB2-B3AE-976B6F84FEC9}" dt="2021-02-23T21:12:05.882" v="250" actId="1076"/>
          <ac:cxnSpMkLst>
            <pc:docMk/>
            <pc:sldMk cId="4189042094" sldId="363"/>
            <ac:cxnSpMk id="26" creationId="{5D63EC78-806B-4ED8-8B6A-B554D7DAB371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29" creationId="{64DC565D-713F-480D-9D9E-907C6B3B0505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1" creationId="{EFF16BB1-386A-4404-A59C-00E9B197A757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3" creationId="{2C4B48DB-863F-4220-9D28-F82D47446B0B}"/>
          </ac:cxnSpMkLst>
        </pc:cxnChg>
        <pc:cxnChg chg="add mod">
          <ac:chgData name="Jaime Pavlich-Mariscal" userId="7426784309601acb" providerId="LiveId" clId="{25DC0E61-A757-4DB2-B3AE-976B6F84FEC9}" dt="2021-02-23T21:10:18.232" v="225"/>
          <ac:cxnSpMkLst>
            <pc:docMk/>
            <pc:sldMk cId="4189042094" sldId="363"/>
            <ac:cxnSpMk id="41" creationId="{F9C096A0-F1BE-49C9-AD81-4BE2E8D0EE4C}"/>
          </ac:cxnSpMkLst>
        </pc:cxnChg>
      </pc:sldChg>
      <pc:sldChg chg="addSp delSp modSp new mod">
        <pc:chgData name="Jaime Pavlich-Mariscal" userId="7426784309601acb" providerId="LiveId" clId="{25DC0E61-A757-4DB2-B3AE-976B6F84FEC9}" dt="2021-02-23T21:34:02.026" v="554" actId="1076"/>
        <pc:sldMkLst>
          <pc:docMk/>
          <pc:sldMk cId="2714214783" sldId="364"/>
        </pc:sldMkLst>
        <pc:spChg chg="mod">
          <ac:chgData name="Jaime Pavlich-Mariscal" userId="7426784309601acb" providerId="LiveId" clId="{25DC0E61-A757-4DB2-B3AE-976B6F84FEC9}" dt="2021-02-23T21:33:57.879" v="553" actId="20577"/>
          <ac:spMkLst>
            <pc:docMk/>
            <pc:sldMk cId="2714214783" sldId="364"/>
            <ac:spMk id="2" creationId="{8FF137FE-6482-40ED-B4E9-330F2F94AA0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3" creationId="{958186DF-CC37-4947-AD00-063E0692E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4" creationId="{7AF75D57-C98F-4430-8867-B6492905E835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5" creationId="{5C7A5732-06CB-4C29-B3FF-6E52AC6BA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6" creationId="{14123B26-2839-4B10-AF94-F00DA1755289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0" creationId="{ED9F3D95-367E-401C-A39A-BB6716C174C0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1" creationId="{F04A356F-129E-40C4-ABCF-19E265BD1EE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2" creationId="{47FF8BAA-E172-4C62-A0C7-2AA54D788E5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3" creationId="{C38A1A0A-0DAA-4627-A463-76A88C891A55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4" creationId="{4C4DC696-AB5A-4AFB-8AB4-3FE5C6DFB71E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5" creationId="{19323F0C-F7F1-4E55-82EB-2874EAE37590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6" creationId="{1B7899AC-E989-4ED9-A6BE-5E7DD7022320}"/>
          </ac:spMkLst>
        </pc:spChg>
        <pc:spChg chg="add del mod">
          <ac:chgData name="Jaime Pavlich-Mariscal" userId="7426784309601acb" providerId="LiveId" clId="{25DC0E61-A757-4DB2-B3AE-976B6F84FEC9}" dt="2021-02-23T21:33:36.584" v="524"/>
          <ac:spMkLst>
            <pc:docMk/>
            <pc:sldMk cId="2714214783" sldId="364"/>
            <ac:spMk id="20" creationId="{214972C7-6E41-4C18-9C79-81B761CE82D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21" creationId="{680D440B-A7A7-4AF9-AA58-EDA6599FB896}"/>
          </ac:spMkLst>
        </pc:spChg>
        <pc:cxnChg chg="add mod">
          <ac:chgData name="Jaime Pavlich-Mariscal" userId="7426784309601acb" providerId="LiveId" clId="{25DC0E61-A757-4DB2-B3AE-976B6F84FEC9}" dt="2021-02-23T21:34:02.026" v="554" actId="1076"/>
          <ac:cxnSpMkLst>
            <pc:docMk/>
            <pc:sldMk cId="2714214783" sldId="364"/>
            <ac:cxnSpMk id="8" creationId="{97833C14-6CDC-4E02-9536-0853E0A32B70}"/>
          </ac:cxnSpMkLst>
        </pc:cxnChg>
        <pc:cxnChg chg="add del mod">
          <ac:chgData name="Jaime Pavlich-Mariscal" userId="7426784309601acb" providerId="LiveId" clId="{25DC0E61-A757-4DB2-B3AE-976B6F84FEC9}" dt="2021-02-23T21:33:38.190" v="525" actId="21"/>
          <ac:cxnSpMkLst>
            <pc:docMk/>
            <pc:sldMk cId="2714214783" sldId="364"/>
            <ac:cxnSpMk id="17" creationId="{1E777274-A129-4637-843E-2E18B94CB7A1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4T15:44:27.978" v="1984" actId="113"/>
        <pc:sldMkLst>
          <pc:docMk/>
          <pc:sldMk cId="3269856905" sldId="365"/>
        </pc:sldMkLst>
        <pc:spChg chg="mod ord">
          <ac:chgData name="Jaime Pavlich-Mariscal" userId="7426784309601acb" providerId="LiveId" clId="{25DC0E61-A757-4DB2-B3AE-976B6F84FEC9}" dt="2021-02-23T21:54:25.715" v="1359" actId="1076"/>
          <ac:spMkLst>
            <pc:docMk/>
            <pc:sldMk cId="3269856905" sldId="365"/>
            <ac:spMk id="2" creationId="{6D2F5F1A-17D9-413A-8D0D-CEA415A674EE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3" creationId="{936ABE76-2674-49F7-BC10-BC41A7B2A7B0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4" creationId="{455E03D4-B429-49D7-AFB8-362A76901BE7}"/>
          </ac:spMkLst>
        </pc:spChg>
        <pc:spChg chg="add del mod">
          <ac:chgData name="Jaime Pavlich-Mariscal" userId="7426784309601acb" providerId="LiveId" clId="{25DC0E61-A757-4DB2-B3AE-976B6F84FEC9}" dt="2021-02-24T15:20:50.262" v="1689" actId="478"/>
          <ac:spMkLst>
            <pc:docMk/>
            <pc:sldMk cId="3269856905" sldId="365"/>
            <ac:spMk id="6" creationId="{ECB91E1E-D1A2-4D52-8503-8515014143D7}"/>
          </ac:spMkLst>
        </pc:spChg>
        <pc:spChg chg="add del mod">
          <ac:chgData name="Jaime Pavlich-Mariscal" userId="7426784309601acb" providerId="LiveId" clId="{25DC0E61-A757-4DB2-B3AE-976B6F84FEC9}" dt="2021-02-23T21:35:47.353" v="634"/>
          <ac:spMkLst>
            <pc:docMk/>
            <pc:sldMk cId="3269856905" sldId="365"/>
            <ac:spMk id="8" creationId="{F51F3A1C-2758-4799-8046-E83EC66659F9}"/>
          </ac:spMkLst>
        </pc:spChg>
        <pc:spChg chg="add mod">
          <ac:chgData name="Jaime Pavlich-Mariscal" userId="7426784309601acb" providerId="LiveId" clId="{25DC0E61-A757-4DB2-B3AE-976B6F84FEC9}" dt="2021-02-24T15:39:40.259" v="1949" actId="6549"/>
          <ac:spMkLst>
            <pc:docMk/>
            <pc:sldMk cId="3269856905" sldId="365"/>
            <ac:spMk id="9" creationId="{83B56352-D515-4257-8825-7CE96628F86F}"/>
          </ac:spMkLst>
        </pc:spChg>
        <pc:spChg chg="add del mod">
          <ac:chgData name="Jaime Pavlich-Mariscal" userId="7426784309601acb" providerId="LiveId" clId="{25DC0E61-A757-4DB2-B3AE-976B6F84FEC9}" dt="2021-02-23T21:35:47.353" v="632"/>
          <ac:spMkLst>
            <pc:docMk/>
            <pc:sldMk cId="3269856905" sldId="365"/>
            <ac:spMk id="9" creationId="{BD8FEF4D-E9BD-4EF2-8C1B-8A48397FEAC0}"/>
          </ac:spMkLst>
        </pc:spChg>
        <pc:spChg chg="add mod ord">
          <ac:chgData name="Jaime Pavlich-Mariscal" userId="7426784309601acb" providerId="LiveId" clId="{25DC0E61-A757-4DB2-B3AE-976B6F84FEC9}" dt="2021-02-24T15:44:27.978" v="1984" actId="113"/>
          <ac:spMkLst>
            <pc:docMk/>
            <pc:sldMk cId="3269856905" sldId="365"/>
            <ac:spMk id="10" creationId="{EA01A2DF-D208-4221-A688-FB7CDCF9E7C5}"/>
          </ac:spMkLst>
        </pc:spChg>
        <pc:cxnChg chg="add mod">
          <ac:chgData name="Jaime Pavlich-Mariscal" userId="7426784309601acb" providerId="LiveId" clId="{25DC0E61-A757-4DB2-B3AE-976B6F84FEC9}" dt="2021-02-23T21:44:39.520" v="1176" actId="1076"/>
          <ac:cxnSpMkLst>
            <pc:docMk/>
            <pc:sldMk cId="3269856905" sldId="365"/>
            <ac:cxnSpMk id="5" creationId="{EE83E8A2-DB92-40F3-A3C5-CFA89E29B87C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3T21:33:54.212" v="546" actId="20577"/>
        <pc:sldMkLst>
          <pc:docMk/>
          <pc:sldMk cId="3992547577" sldId="366"/>
        </pc:sldMkLst>
        <pc:spChg chg="del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2" creationId="{65A7AF26-24F2-4392-8107-C4873366B0FD}"/>
          </ac:spMkLst>
        </pc:spChg>
        <pc:spChg chg="add mod ord">
          <ac:chgData name="Jaime Pavlich-Mariscal" userId="7426784309601acb" providerId="LiveId" clId="{25DC0E61-A757-4DB2-B3AE-976B6F84FEC9}" dt="2021-02-23T21:33:54.212" v="546" actId="20577"/>
          <ac:spMkLst>
            <pc:docMk/>
            <pc:sldMk cId="3992547577" sldId="366"/>
            <ac:spMk id="3" creationId="{311DC984-7508-425F-9310-0F6628F5CE0A}"/>
          </ac:spMkLst>
        </pc:spChg>
        <pc:spChg chg="add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4" creationId="{6E66FEB3-48B9-4B13-8BCD-3C7560A86E47}"/>
          </ac:spMkLst>
        </pc:spChg>
      </pc:sldChg>
      <pc:sldChg chg="addSp delSp modSp new mod ord delAnim modAnim">
        <pc:chgData name="Jaime Pavlich-Mariscal" userId="7426784309601acb" providerId="LiveId" clId="{25DC0E61-A757-4DB2-B3AE-976B6F84FEC9}" dt="2021-03-02T16:03:22.830" v="3183"/>
        <pc:sldMkLst>
          <pc:docMk/>
          <pc:sldMk cId="4144368355" sldId="367"/>
        </pc:sldMkLst>
        <pc:spChg chg="mod">
          <ac:chgData name="Jaime Pavlich-Mariscal" userId="7426784309601acb" providerId="LiveId" clId="{25DC0E61-A757-4DB2-B3AE-976B6F84FEC9}" dt="2021-02-23T21:48:45.846" v="1229" actId="20577"/>
          <ac:spMkLst>
            <pc:docMk/>
            <pc:sldMk cId="4144368355" sldId="367"/>
            <ac:spMk id="2" creationId="{FDCB5F54-AEB8-4CCA-8AC2-74324D7B4D0A}"/>
          </ac:spMkLst>
        </pc:spChg>
        <pc:spChg chg="mod">
          <ac:chgData name="Jaime Pavlich-Mariscal" userId="7426784309601acb" providerId="LiveId" clId="{25DC0E61-A757-4DB2-B3AE-976B6F84FEC9}" dt="2021-03-01T22:07:15.076" v="2718" actId="20577"/>
          <ac:spMkLst>
            <pc:docMk/>
            <pc:sldMk cId="4144368355" sldId="367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4" creationId="{82978FDB-81E4-47CC-A2D9-AAF8949B979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5" creationId="{C6D4D73C-7F8B-4C01-ADB4-2D855D2CF000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6" creationId="{5D231F42-93FA-4E8E-9EFC-AD7C6B79FC37}"/>
          </ac:spMkLst>
        </pc:spChg>
        <pc:spChg chg="add mod">
          <ac:chgData name="Jaime Pavlich-Mariscal" userId="7426784309601acb" providerId="LiveId" clId="{25DC0E61-A757-4DB2-B3AE-976B6F84FEC9}" dt="2021-02-23T21:55:08.860" v="1365" actId="14100"/>
          <ac:spMkLst>
            <pc:docMk/>
            <pc:sldMk cId="4144368355" sldId="367"/>
            <ac:spMk id="7" creationId="{4E821B14-3AB4-42A3-88E6-48F8236055CB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10" creationId="{B687D2DE-2CC8-4089-B02A-7F7AF9176B3D}"/>
          </ac:spMkLst>
        </pc:spChg>
        <pc:spChg chg="add mod">
          <ac:chgData name="Jaime Pavlich-Mariscal" userId="7426784309601acb" providerId="LiveId" clId="{25DC0E61-A757-4DB2-B3AE-976B6F84FEC9}" dt="2021-02-24T21:38:56.372" v="2640" actId="1076"/>
          <ac:spMkLst>
            <pc:docMk/>
            <pc:sldMk cId="4144368355" sldId="367"/>
            <ac:spMk id="17" creationId="{03AD95FA-9385-4407-BE82-A8160D7188A9}"/>
          </ac:spMkLst>
        </pc:spChg>
        <pc:spChg chg="add mod">
          <ac:chgData name="Jaime Pavlich-Mariscal" userId="7426784309601acb" providerId="LiveId" clId="{25DC0E61-A757-4DB2-B3AE-976B6F84FEC9}" dt="2021-02-24T21:37:15.134" v="2634" actId="6549"/>
          <ac:spMkLst>
            <pc:docMk/>
            <pc:sldMk cId="4144368355" sldId="367"/>
            <ac:spMk id="18" creationId="{044EFC59-0E74-46EC-8016-BF38D1EB41E0}"/>
          </ac:spMkLst>
        </pc:spChg>
        <pc:spChg chg="add mod">
          <ac:chgData name="Jaime Pavlich-Mariscal" userId="7426784309601acb" providerId="LiveId" clId="{25DC0E61-A757-4DB2-B3AE-976B6F84FEC9}" dt="2021-02-24T15:36:08.447" v="1926" actId="20577"/>
          <ac:spMkLst>
            <pc:docMk/>
            <pc:sldMk cId="4144368355" sldId="367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22" creationId="{98C3594C-67AE-4B2E-BD53-874AE4D33D36}"/>
          </ac:spMkLst>
        </pc:spChg>
        <pc:spChg chg="add del mod">
          <ac:chgData name="Jaime Pavlich-Mariscal" userId="7426784309601acb" providerId="LiveId" clId="{25DC0E61-A757-4DB2-B3AE-976B6F84FEC9}" dt="2021-02-24T15:31:50.653" v="1843" actId="478"/>
          <ac:spMkLst>
            <pc:docMk/>
            <pc:sldMk cId="4144368355" sldId="367"/>
            <ac:spMk id="23" creationId="{2AC0BC8C-7EC5-4D9C-94E5-CBC64533AB63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4" creationId="{3FB130BE-1A96-462C-AB5E-384D380C95A4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5" creationId="{F93F2B15-C336-41B3-B616-95D54BE8F127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26" creationId="{9E2E1502-AF71-439D-836A-99D09BC2B5CB}"/>
          </ac:spMkLst>
        </pc:spChg>
        <pc:spChg chg="add mod">
          <ac:chgData name="Jaime Pavlich-Mariscal" userId="7426784309601acb" providerId="LiveId" clId="{25DC0E61-A757-4DB2-B3AE-976B6F84FEC9}" dt="2021-02-24T21:39:18.208" v="2643" actId="20577"/>
          <ac:spMkLst>
            <pc:docMk/>
            <pc:sldMk cId="4144368355" sldId="367"/>
            <ac:spMk id="27" creationId="{C1204064-6888-464F-9E08-77AB35B95F7C}"/>
          </ac:spMkLst>
        </pc:spChg>
        <pc:spChg chg="add del mod">
          <ac:chgData name="Jaime Pavlich-Mariscal" userId="7426784309601acb" providerId="LiveId" clId="{25DC0E61-A757-4DB2-B3AE-976B6F84FEC9}" dt="2021-02-24T15:25:41.352" v="1758"/>
          <ac:spMkLst>
            <pc:docMk/>
            <pc:sldMk cId="4144368355" sldId="367"/>
            <ac:spMk id="28" creationId="{F8BE3769-C8AE-4740-8B7A-CD2539C98534}"/>
          </ac:spMkLst>
        </pc:spChg>
        <pc:spChg chg="add del mod">
          <ac:chgData name="Jaime Pavlich-Mariscal" userId="7426784309601acb" providerId="LiveId" clId="{25DC0E61-A757-4DB2-B3AE-976B6F84FEC9}" dt="2021-02-24T15:25:41.366" v="1760"/>
          <ac:spMkLst>
            <pc:docMk/>
            <pc:sldMk cId="4144368355" sldId="367"/>
            <ac:spMk id="29" creationId="{5BEDDF80-9EE9-4BB3-869A-5FB6D3E1CBDC}"/>
          </ac:spMkLst>
        </pc:spChg>
        <pc:spChg chg="add del mod">
          <ac:chgData name="Jaime Pavlich-Mariscal" userId="7426784309601acb" providerId="LiveId" clId="{25DC0E61-A757-4DB2-B3AE-976B6F84FEC9}" dt="2021-02-24T15:25:44.007" v="1763"/>
          <ac:spMkLst>
            <pc:docMk/>
            <pc:sldMk cId="4144368355" sldId="367"/>
            <ac:spMk id="30" creationId="{BAC4E638-54E8-462E-A5FB-9AAD1CC1F09D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31" creationId="{A2DBB663-EA4F-4DAD-8114-FD1F4B0ACC53}"/>
          </ac:spMkLst>
        </pc:spChg>
        <pc:spChg chg="add mod">
          <ac:chgData name="Jaime Pavlich-Mariscal" userId="7426784309601acb" providerId="LiveId" clId="{25DC0E61-A757-4DB2-B3AE-976B6F84FEC9}" dt="2021-02-24T21:37:25.719" v="2635" actId="14100"/>
          <ac:spMkLst>
            <pc:docMk/>
            <pc:sldMk cId="4144368355" sldId="367"/>
            <ac:spMk id="32" creationId="{E75FC901-D6BA-4FF0-9D6A-C21B9C13C65B}"/>
          </ac:spMkLst>
        </pc:spChg>
        <pc:spChg chg="add mod">
          <ac:chgData name="Jaime Pavlich-Mariscal" userId="7426784309601acb" providerId="LiveId" clId="{25DC0E61-A757-4DB2-B3AE-976B6F84FEC9}" dt="2021-02-24T21:37:30.815" v="2636" actId="14100"/>
          <ac:spMkLst>
            <pc:docMk/>
            <pc:sldMk cId="4144368355" sldId="367"/>
            <ac:spMk id="33" creationId="{16C5E923-2BCA-4DF5-8A48-1ABCBA4D54F5}"/>
          </ac:spMkLst>
        </pc:spChg>
        <pc:spChg chg="add del mod">
          <ac:chgData name="Jaime Pavlich-Mariscal" userId="7426784309601acb" providerId="LiveId" clId="{25DC0E61-A757-4DB2-B3AE-976B6F84FEC9}" dt="2021-02-24T21:39:07.842" v="2641" actId="478"/>
          <ac:spMkLst>
            <pc:docMk/>
            <pc:sldMk cId="4144368355" sldId="367"/>
            <ac:spMk id="34" creationId="{4EEEB2DB-2D09-418C-914A-2841DAC7D041}"/>
          </ac:spMkLst>
        </pc:spChg>
        <pc:spChg chg="add del mod">
          <ac:chgData name="Jaime Pavlich-Mariscal" userId="7426784309601acb" providerId="LiveId" clId="{25DC0E61-A757-4DB2-B3AE-976B6F84FEC9}" dt="2021-02-24T21:39:09.091" v="2642" actId="478"/>
          <ac:spMkLst>
            <pc:docMk/>
            <pc:sldMk cId="4144368355" sldId="367"/>
            <ac:spMk id="35" creationId="{8FBC1853-0ADD-4BF7-96C8-71B37DC847AC}"/>
          </ac:spMkLst>
        </pc:spChg>
        <pc:cxnChg chg="add mod">
          <ac:chgData name="Jaime Pavlich-Mariscal" userId="7426784309601acb" providerId="LiveId" clId="{25DC0E61-A757-4DB2-B3AE-976B6F84FEC9}" dt="2021-02-23T21:54:43.439" v="1362" actId="14100"/>
          <ac:cxnSpMkLst>
            <pc:docMk/>
            <pc:sldMk cId="4144368355" sldId="367"/>
            <ac:cxnSpMk id="8" creationId="{E8031A06-8D85-4520-AC0B-7AA1E0A6B05D}"/>
          </ac:cxnSpMkLst>
        </pc:cxnChg>
        <pc:cxnChg chg="add mod">
          <ac:chgData name="Jaime Pavlich-Mariscal" userId="7426784309601acb" providerId="LiveId" clId="{25DC0E61-A757-4DB2-B3AE-976B6F84FEC9}" dt="2021-02-23T21:55:21.440" v="1368" actId="14100"/>
          <ac:cxnSpMkLst>
            <pc:docMk/>
            <pc:sldMk cId="4144368355" sldId="367"/>
            <ac:cxnSpMk id="9" creationId="{74CDC704-4B60-4B29-819B-BFFA6A87A3E6}"/>
          </ac:cxnSpMkLst>
        </pc:cxnChg>
        <pc:cxnChg chg="add mod">
          <ac:chgData name="Jaime Pavlich-Mariscal" userId="7426784309601acb" providerId="LiveId" clId="{25DC0E61-A757-4DB2-B3AE-976B6F84FEC9}" dt="2021-02-23T21:55:29.613" v="1371" actId="14100"/>
          <ac:cxnSpMkLst>
            <pc:docMk/>
            <pc:sldMk cId="4144368355" sldId="367"/>
            <ac:cxnSpMk id="12" creationId="{B762C4C4-81E2-49DA-9D7E-B22EF7B9EC5C}"/>
          </ac:cxnSpMkLst>
        </pc:cxnChg>
        <pc:cxnChg chg="add mod">
          <ac:chgData name="Jaime Pavlich-Mariscal" userId="7426784309601acb" providerId="LiveId" clId="{25DC0E61-A757-4DB2-B3AE-976B6F84FEC9}" dt="2021-02-23T21:56:41.767" v="1384" actId="14100"/>
          <ac:cxnSpMkLst>
            <pc:docMk/>
            <pc:sldMk cId="4144368355" sldId="367"/>
            <ac:cxnSpMk id="16" creationId="{2489429C-DADE-4109-901E-E0A789CD0163}"/>
          </ac:cxnSpMkLst>
        </pc:cxnChg>
        <pc:cxnChg chg="add mod">
          <ac:chgData name="Jaime Pavlich-Mariscal" userId="7426784309601acb" providerId="LiveId" clId="{25DC0E61-A757-4DB2-B3AE-976B6F84FEC9}" dt="2021-02-23T21:56:44.457" v="1385" actId="14100"/>
          <ac:cxnSpMkLst>
            <pc:docMk/>
            <pc:sldMk cId="4144368355" sldId="367"/>
            <ac:cxnSpMk id="21" creationId="{7787D0BD-6CA1-474A-ABA0-E34642CE6213}"/>
          </ac:cxnSpMkLst>
        </pc:cxnChg>
      </pc:sldChg>
      <pc:sldChg chg="new del">
        <pc:chgData name="Jaime Pavlich-Mariscal" userId="7426784309601acb" providerId="LiveId" clId="{25DC0E61-A757-4DB2-B3AE-976B6F84FEC9}" dt="2021-02-24T15:23:33.971" v="1751" actId="47"/>
        <pc:sldMkLst>
          <pc:docMk/>
          <pc:sldMk cId="147776511" sldId="368"/>
        </pc:sldMkLst>
      </pc:sldChg>
      <pc:sldChg chg="addSp delSp modSp add mod ord modClrScheme delAnim modAnim chgLayout">
        <pc:chgData name="Jaime Pavlich-Mariscal" userId="7426784309601acb" providerId="LiveId" clId="{25DC0E61-A757-4DB2-B3AE-976B6F84FEC9}" dt="2021-03-02T16:03:22.830" v="3183"/>
        <pc:sldMkLst>
          <pc:docMk/>
          <pc:sldMk cId="1991773397" sldId="368"/>
        </pc:sldMkLst>
        <pc:spChg chg="mod ord">
          <ac:chgData name="Jaime Pavlich-Mariscal" userId="7426784309601acb" providerId="LiveId" clId="{25DC0E61-A757-4DB2-B3AE-976B6F84FEC9}" dt="2021-03-01T21:27:04.164" v="2712" actId="1076"/>
          <ac:spMkLst>
            <pc:docMk/>
            <pc:sldMk cId="1991773397" sldId="368"/>
            <ac:spMk id="2" creationId="{FDCB5F54-AEB8-4CCA-8AC2-74324D7B4D0A}"/>
          </ac:spMkLst>
        </pc:spChg>
        <pc:spChg chg="del">
          <ac:chgData name="Jaime Pavlich-Mariscal" userId="7426784309601acb" providerId="LiveId" clId="{25DC0E61-A757-4DB2-B3AE-976B6F84FEC9}" dt="2021-02-24T15:32:37.331" v="1874" actId="478"/>
          <ac:spMkLst>
            <pc:docMk/>
            <pc:sldMk cId="1991773397" sldId="368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3-01T21:26:39.717" v="2706" actId="1076"/>
          <ac:spMkLst>
            <pc:docMk/>
            <pc:sldMk cId="1991773397" sldId="368"/>
            <ac:spMk id="3" creationId="{FC782140-40A1-40F3-A1ED-1A0AC2F1F6CF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4" creationId="{82978FDB-81E4-47CC-A2D9-AAF8949B979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5" creationId="{C6D4D73C-7F8B-4C01-ADB4-2D855D2CF00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6" creationId="{5D231F42-93FA-4E8E-9EFC-AD7C6B79FC3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7" creationId="{4E821B14-3AB4-42A3-88E6-48F8236055C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10" creationId="{B687D2DE-2CC8-4089-B02A-7F7AF9176B3D}"/>
          </ac:spMkLst>
        </pc:spChg>
        <pc:spChg chg="add del mod">
          <ac:chgData name="Jaime Pavlich-Mariscal" userId="7426784309601acb" providerId="LiveId" clId="{25DC0E61-A757-4DB2-B3AE-976B6F84FEC9}" dt="2021-02-24T15:32:39.739" v="1875" actId="700"/>
          <ac:spMkLst>
            <pc:docMk/>
            <pc:sldMk cId="1991773397" sldId="368"/>
            <ac:spMk id="13" creationId="{B3BAF970-8CCB-4738-B205-AF6FF284EA24}"/>
          </ac:spMkLst>
        </pc:spChg>
        <pc:spChg chg="del mod">
          <ac:chgData name="Jaime Pavlich-Mariscal" userId="7426784309601acb" providerId="LiveId" clId="{25DC0E61-A757-4DB2-B3AE-976B6F84FEC9}" dt="2021-02-24T21:41:43.084" v="2649" actId="478"/>
          <ac:spMkLst>
            <pc:docMk/>
            <pc:sldMk cId="1991773397" sldId="368"/>
            <ac:spMk id="17" creationId="{03AD95FA-9385-4407-BE82-A8160D7188A9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8" creationId="{044EFC59-0E74-46EC-8016-BF38D1EB41E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20" creationId="{297370C1-6928-4399-B617-289143344CA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2" creationId="{88B6BE3E-4DE1-4E09-9F06-1F969052FA99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22" creationId="{98C3594C-67AE-4B2E-BD53-874AE4D33D36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3" creationId="{EC6698E5-9E58-4B1C-B780-514F7792E8FD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4" creationId="{54D5D5C1-4673-4EBF-9F9B-8274FE95774C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5" creationId="{2EAD22BD-A4D2-49F7-8D08-06776B6E08C0}"/>
          </ac:spMkLst>
        </pc:spChg>
        <pc:spChg chg="mod">
          <ac:chgData name="Jaime Pavlich-Mariscal" userId="7426784309601acb" providerId="LiveId" clId="{25DC0E61-A757-4DB2-B3AE-976B6F84FEC9}" dt="2021-03-01T22:13:19.304" v="2817" actId="20577"/>
          <ac:spMkLst>
            <pc:docMk/>
            <pc:sldMk cId="1991773397" sldId="368"/>
            <ac:spMk id="27" creationId="{C1204064-6888-464F-9E08-77AB35B95F7C}"/>
          </ac:spMkLst>
        </pc:spChg>
        <pc:spChg chg="add mod">
          <ac:chgData name="Jaime Pavlich-Mariscal" userId="7426784309601acb" providerId="LiveId" clId="{25DC0E61-A757-4DB2-B3AE-976B6F84FEC9}" dt="2021-03-01T22:13:02.736" v="2812" actId="20577"/>
          <ac:spMkLst>
            <pc:docMk/>
            <pc:sldMk cId="1991773397" sldId="368"/>
            <ac:spMk id="32" creationId="{2412A8BA-8891-48B0-87DA-7541B54D558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2" creationId="{E75FC901-D6BA-4FF0-9D6A-C21B9C13C65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3" creationId="{16C5E923-2BCA-4DF5-8A48-1ABCBA4D54F5}"/>
          </ac:spMkLst>
        </pc:spChg>
        <pc:spChg chg="add mod">
          <ac:chgData name="Jaime Pavlich-Mariscal" userId="7426784309601acb" providerId="LiveId" clId="{25DC0E61-A757-4DB2-B3AE-976B6F84FEC9}" dt="2021-03-01T22:13:11.348" v="2815" actId="20577"/>
          <ac:spMkLst>
            <pc:docMk/>
            <pc:sldMk cId="1991773397" sldId="368"/>
            <ac:spMk id="33" creationId="{47905B01-C9CE-4899-AAC3-1A691E602EC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4" creationId="{04D56902-11C3-42A4-A8C7-184961AD286A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4" creationId="{4EEEB2DB-2D09-418C-914A-2841DAC7D041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5" creationId="{70D7464A-BF08-4A4C-A042-41BD891E83B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5" creationId="{8FBC1853-0ADD-4BF7-96C8-71B37DC847AC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6" creationId="{D0540336-85EC-49ED-9411-6F6D9098B404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7" creationId="{2AC78086-4198-49E7-8CCE-95BEFC82A5AE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8" creationId="{E28098BA-D67C-4F35-878B-0E56E078CB9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9" creationId="{7AB55A7E-08BF-46E3-B043-E70C37D78507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5" creationId="{18609C08-2695-4334-B9B7-6C371FD795A6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6" creationId="{F11D988E-263D-43F8-A9D8-0FD430EA4461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7" creationId="{F3A1ECF2-F99D-4DA1-A9BA-5A8A8F51E6A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8" creationId="{9234AF7A-17E2-46BF-8EBE-14E1D270E65F}"/>
          </ac:spMkLst>
        </pc:spChg>
        <pc:spChg chg="add del mod">
          <ac:chgData name="Jaime Pavlich-Mariscal" userId="7426784309601acb" providerId="LiveId" clId="{25DC0E61-A757-4DB2-B3AE-976B6F84FEC9}" dt="2021-03-01T21:27:07.273" v="2713" actId="478"/>
          <ac:spMkLst>
            <pc:docMk/>
            <pc:sldMk cId="1991773397" sldId="368"/>
            <ac:spMk id="49" creationId="{5B8CCAF9-3E08-41C7-87FA-7D150615C800}"/>
          </ac:spMkLst>
        </pc:spChg>
        <pc:spChg chg="add del mod">
          <ac:chgData name="Jaime Pavlich-Mariscal" userId="7426784309601acb" providerId="LiveId" clId="{25DC0E61-A757-4DB2-B3AE-976B6F84FEC9}" dt="2021-03-01T21:27:09.273" v="2714" actId="478"/>
          <ac:spMkLst>
            <pc:docMk/>
            <pc:sldMk cId="1991773397" sldId="368"/>
            <ac:spMk id="50" creationId="{7B5070A7-8840-4956-BD3B-770FD8EE7A91}"/>
          </ac:spMkLst>
        </pc:spChg>
        <pc:spChg chg="add del mod">
          <ac:chgData name="Jaime Pavlich-Mariscal" userId="7426784309601acb" providerId="LiveId" clId="{25DC0E61-A757-4DB2-B3AE-976B6F84FEC9}" dt="2021-03-01T21:27:11.450" v="2715" actId="478"/>
          <ac:spMkLst>
            <pc:docMk/>
            <pc:sldMk cId="1991773397" sldId="368"/>
            <ac:spMk id="51" creationId="{F1347602-0E30-4BD0-882C-EFF073615EE8}"/>
          </ac:spMkLst>
        </pc:spChg>
        <pc:spChg chg="add del mod">
          <ac:chgData name="Jaime Pavlich-Mariscal" userId="7426784309601acb" providerId="LiveId" clId="{25DC0E61-A757-4DB2-B3AE-976B6F84FEC9}" dt="2021-03-01T21:27:12.637" v="2716" actId="478"/>
          <ac:spMkLst>
            <pc:docMk/>
            <pc:sldMk cId="1991773397" sldId="368"/>
            <ac:spMk id="52" creationId="{143F291F-9BC3-4E7B-8D67-44AED51015D0}"/>
          </ac:spMkLst>
        </pc:sp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8" creationId="{E8031A06-8D85-4520-AC0B-7AA1E0A6B05D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9" creationId="{74CDC704-4B60-4B29-819B-BFFA6A87A3E6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2" creationId="{B762C4C4-81E2-49DA-9D7E-B22EF7B9EC5C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6" creationId="{2489429C-DADE-4109-901E-E0A789CD0163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21" creationId="{7787D0BD-6CA1-474A-ABA0-E34642CE6213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6" creationId="{181035CC-A033-47B3-928B-E1AEEB9C4FF6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8" creationId="{8288B581-E2C4-4029-8C22-293E2D1DDB79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9" creationId="{0E7E1BD9-828D-44ED-8DC5-B84BD8E0D244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0" creationId="{769CFA24-D946-4B75-98B7-973DAB5E0645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1" creationId="{52063FE8-B0EB-4363-B486-751A74BCA9DE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0" creationId="{68BE3E55-B134-48F4-ADC0-052F56A02AC5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1" creationId="{A20A48C9-AF94-44EE-9FC5-8F16DBB2A18F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2" creationId="{87C7C46C-2F88-4B22-8658-16BC82CDF293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3" creationId="{F8CE4538-4F52-4E1C-969B-5B9170FE153C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4" creationId="{74FFF3F9-C855-4366-B06C-37F4D5C466E4}"/>
          </ac:cxnSpMkLst>
        </pc:cxnChg>
      </pc:sldChg>
      <pc:sldChg chg="addSp delSp modSp new mod ord modClrScheme chgLayout">
        <pc:chgData name="Jaime Pavlich-Mariscal" userId="7426784309601acb" providerId="LiveId" clId="{25DC0E61-A757-4DB2-B3AE-976B6F84FEC9}" dt="2021-03-01T22:22:35.321" v="3181" actId="5793"/>
        <pc:sldMkLst>
          <pc:docMk/>
          <pc:sldMk cId="1844525748" sldId="369"/>
        </pc:sldMkLst>
        <pc:spChg chg="mod ord">
          <ac:chgData name="Jaime Pavlich-Mariscal" userId="7426784309601acb" providerId="LiveId" clId="{25DC0E61-A757-4DB2-B3AE-976B6F84FEC9}" dt="2021-03-01T22:18:22.809" v="2944"/>
          <ac:spMkLst>
            <pc:docMk/>
            <pc:sldMk cId="1844525748" sldId="369"/>
            <ac:spMk id="2" creationId="{287064B2-36B5-499F-AD31-E77DE1722FAD}"/>
          </ac:spMkLst>
        </pc:spChg>
        <pc:spChg chg="add mod ord">
          <ac:chgData name="Jaime Pavlich-Mariscal" userId="7426784309601acb" providerId="LiveId" clId="{25DC0E61-A757-4DB2-B3AE-976B6F84FEC9}" dt="2021-03-01T22:22:35.321" v="3181" actId="5793"/>
          <ac:spMkLst>
            <pc:docMk/>
            <pc:sldMk cId="1844525748" sldId="369"/>
            <ac:spMk id="3" creationId="{9BEC2DCF-1054-48D2-B495-C6229C3991EC}"/>
          </ac:spMkLst>
        </pc:spChg>
        <pc:picChg chg="add del mod">
          <ac:chgData name="Jaime Pavlich-Mariscal" userId="7426784309601acb" providerId="LiveId" clId="{25DC0E61-A757-4DB2-B3AE-976B6F84FEC9}" dt="2021-02-24T21:25:39.503" v="2560"/>
          <ac:picMkLst>
            <pc:docMk/>
            <pc:sldMk cId="1844525748" sldId="369"/>
            <ac:picMk id="4" creationId="{5E30D434-0666-41D7-9777-2834E4C42051}"/>
          </ac:picMkLst>
        </pc:picChg>
        <pc:picChg chg="add del mod">
          <ac:chgData name="Jaime Pavlich-Mariscal" userId="7426784309601acb" providerId="LiveId" clId="{25DC0E61-A757-4DB2-B3AE-976B6F84FEC9}" dt="2021-02-24T21:26:02.534" v="2562"/>
          <ac:picMkLst>
            <pc:docMk/>
            <pc:sldMk cId="1844525748" sldId="369"/>
            <ac:picMk id="5" creationId="{815318DD-2A63-4806-85FB-D8DD34378474}"/>
          </ac:picMkLst>
        </pc:picChg>
      </pc:sldChg>
      <pc:sldChg chg="modSp new del mod">
        <pc:chgData name="Jaime Pavlich-Mariscal" userId="7426784309601acb" providerId="LiveId" clId="{25DC0E61-A757-4DB2-B3AE-976B6F84FEC9}" dt="2021-03-01T22:07:34.055" v="2741" actId="2696"/>
        <pc:sldMkLst>
          <pc:docMk/>
          <pc:sldMk cId="3747668063" sldId="370"/>
        </pc:sldMkLst>
        <pc:spChg chg="mod">
          <ac:chgData name="Jaime Pavlich-Mariscal" userId="7426784309601acb" providerId="LiveId" clId="{25DC0E61-A757-4DB2-B3AE-976B6F84FEC9}" dt="2021-03-01T22:07:24.582" v="2730" actId="20577"/>
          <ac:spMkLst>
            <pc:docMk/>
            <pc:sldMk cId="3747668063" sldId="370"/>
            <ac:spMk id="2" creationId="{7066538D-AC98-4D02-8664-663FE0C697F5}"/>
          </ac:spMkLst>
        </pc:spChg>
        <pc:spChg chg="mod">
          <ac:chgData name="Jaime Pavlich-Mariscal" userId="7426784309601acb" providerId="LiveId" clId="{25DC0E61-A757-4DB2-B3AE-976B6F84FEC9}" dt="2021-03-01T22:07:28.317" v="2740" actId="20577"/>
          <ac:spMkLst>
            <pc:docMk/>
            <pc:sldMk cId="3747668063" sldId="370"/>
            <ac:spMk id="3" creationId="{47C255C1-8066-4CB0-93BF-E29D5F98DF03}"/>
          </ac:spMkLst>
        </pc:spChg>
      </pc:sldChg>
      <pc:sldChg chg="modSp add mod">
        <pc:chgData name="Jaime Pavlich-Mariscal" userId="7426784309601acb" providerId="LiveId" clId="{25DC0E61-A757-4DB2-B3AE-976B6F84FEC9}" dt="2021-03-01T22:20:12.750" v="3088" actId="20577"/>
        <pc:sldMkLst>
          <pc:docMk/>
          <pc:sldMk cId="3491860957" sldId="371"/>
        </pc:sldMkLst>
        <pc:spChg chg="mod">
          <ac:chgData name="Jaime Pavlich-Mariscal" userId="7426784309601acb" providerId="LiveId" clId="{25DC0E61-A757-4DB2-B3AE-976B6F84FEC9}" dt="2021-03-01T22:17:03.715" v="2834" actId="20577"/>
          <ac:spMkLst>
            <pc:docMk/>
            <pc:sldMk cId="3491860957" sldId="371"/>
            <ac:spMk id="2" creationId="{287064B2-36B5-499F-AD31-E77DE1722FAD}"/>
          </ac:spMkLst>
        </pc:spChg>
        <pc:spChg chg="mod">
          <ac:chgData name="Jaime Pavlich-Mariscal" userId="7426784309601acb" providerId="LiveId" clId="{25DC0E61-A757-4DB2-B3AE-976B6F84FEC9}" dt="2021-03-01T22:20:12.750" v="3088" actId="20577"/>
          <ac:spMkLst>
            <pc:docMk/>
            <pc:sldMk cId="3491860957" sldId="371"/>
            <ac:spMk id="3" creationId="{9BEC2DCF-1054-48D2-B495-C6229C3991EC}"/>
          </ac:spMkLst>
        </pc:spChg>
      </pc:sldChg>
    </pc:docChg>
  </pc:docChgLst>
  <pc:docChgLst>
    <pc:chgData name="Jaime Pavlich-Mariscal" userId="7426784309601acb" providerId="LiveId" clId="{2594DEB4-8A9C-4F35-836A-C71C7CCD6CA9}"/>
    <pc:docChg chg="undo custSel addSld delSld modSld sldOrd">
      <pc:chgData name="Jaime Pavlich-Mariscal" userId="7426784309601acb" providerId="LiveId" clId="{2594DEB4-8A9C-4F35-836A-C71C7CCD6CA9}" dt="2021-03-18T16:04:08.154" v="5116" actId="20577"/>
      <pc:docMkLst>
        <pc:docMk/>
      </pc:docMkLst>
      <pc:sldChg chg="modSp mod">
        <pc:chgData name="Jaime Pavlich-Mariscal" userId="7426784309601acb" providerId="LiveId" clId="{2594DEB4-8A9C-4F35-836A-C71C7CCD6CA9}" dt="2021-03-15T15:18:38.484" v="17" actId="20577"/>
        <pc:sldMkLst>
          <pc:docMk/>
          <pc:sldMk cId="222742669" sldId="257"/>
        </pc:sldMkLst>
        <pc:spChg chg="mod">
          <ac:chgData name="Jaime Pavlich-Mariscal" userId="7426784309601acb" providerId="LiveId" clId="{2594DEB4-8A9C-4F35-836A-C71C7CCD6CA9}" dt="2021-03-15T15:18:38.484" v="17" actId="20577"/>
          <ac:spMkLst>
            <pc:docMk/>
            <pc:sldMk cId="222742669" sldId="257"/>
            <ac:spMk id="2" creationId="{00000000-0000-0000-0000-000000000000}"/>
          </ac:spMkLst>
        </pc:spChg>
      </pc:sldChg>
      <pc:sldChg chg="modSp new mod">
        <pc:chgData name="Jaime Pavlich-Mariscal" userId="7426784309601acb" providerId="LiveId" clId="{2594DEB4-8A9C-4F35-836A-C71C7CCD6CA9}" dt="2021-03-16T15:04:06.204" v="3293" actId="20577"/>
        <pc:sldMkLst>
          <pc:docMk/>
          <pc:sldMk cId="652374962" sldId="258"/>
        </pc:sldMkLst>
        <pc:spChg chg="mod">
          <ac:chgData name="Jaime Pavlich-Mariscal" userId="7426784309601acb" providerId="LiveId" clId="{2594DEB4-8A9C-4F35-836A-C71C7CCD6CA9}" dt="2021-03-15T17:44:17.964" v="1460"/>
          <ac:spMkLst>
            <pc:docMk/>
            <pc:sldMk cId="652374962" sldId="258"/>
            <ac:spMk id="2" creationId="{75A088F1-35BC-49EF-9497-D185EDC2B8E0}"/>
          </ac:spMkLst>
        </pc:spChg>
        <pc:spChg chg="mod">
          <ac:chgData name="Jaime Pavlich-Mariscal" userId="7426784309601acb" providerId="LiveId" clId="{2594DEB4-8A9C-4F35-836A-C71C7CCD6CA9}" dt="2021-03-16T15:04:06.204" v="3293" actId="20577"/>
          <ac:spMkLst>
            <pc:docMk/>
            <pc:sldMk cId="652374962" sldId="258"/>
            <ac:spMk id="3" creationId="{62754F35-58C1-4AC8-91B0-DAFC0893486A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3643976836" sldId="258"/>
        </pc:sldMkLst>
      </pc:sldChg>
      <pc:sldChg chg="addSp delSp modSp new mod ord modClrScheme chgLayout">
        <pc:chgData name="Jaime Pavlich-Mariscal" userId="7426784309601acb" providerId="LiveId" clId="{2594DEB4-8A9C-4F35-836A-C71C7CCD6CA9}" dt="2021-03-15T17:24:04.925" v="491"/>
        <pc:sldMkLst>
          <pc:docMk/>
          <pc:sldMk cId="1714184142" sldId="259"/>
        </pc:sldMkLst>
        <pc:spChg chg="mod ord">
          <ac:chgData name="Jaime Pavlich-Mariscal" userId="7426784309601acb" providerId="LiveId" clId="{2594DEB4-8A9C-4F35-836A-C71C7CCD6CA9}" dt="2021-03-15T16:44:50.938" v="337" actId="20577"/>
          <ac:spMkLst>
            <pc:docMk/>
            <pc:sldMk cId="1714184142" sldId="259"/>
            <ac:spMk id="2" creationId="{C4BE3D8A-91B8-41E3-856E-ED4C7AA68260}"/>
          </ac:spMkLst>
        </pc:spChg>
        <pc:spChg chg="del mod">
          <ac:chgData name="Jaime Pavlich-Mariscal" userId="7426784309601acb" providerId="LiveId" clId="{2594DEB4-8A9C-4F35-836A-C71C7CCD6CA9}" dt="2021-03-15T16:43:19.510" v="303" actId="700"/>
          <ac:spMkLst>
            <pc:docMk/>
            <pc:sldMk cId="1714184142" sldId="259"/>
            <ac:spMk id="3" creationId="{7829D707-912C-43D8-AC9B-3AFBC34A0D61}"/>
          </ac:spMkLst>
        </pc:spChg>
        <pc:spChg chg="add mod">
          <ac:chgData name="Jaime Pavlich-Mariscal" userId="7426784309601acb" providerId="LiveId" clId="{2594DEB4-8A9C-4F35-836A-C71C7CCD6CA9}" dt="2021-03-15T16:44:01.633" v="325" actId="1076"/>
          <ac:spMkLst>
            <pc:docMk/>
            <pc:sldMk cId="1714184142" sldId="259"/>
            <ac:spMk id="4" creationId="{41085239-3E31-4B32-9463-B453451B81E5}"/>
          </ac:spMkLst>
        </pc:spChg>
        <pc:spChg chg="add mod">
          <ac:chgData name="Jaime Pavlich-Mariscal" userId="7426784309601acb" providerId="LiveId" clId="{2594DEB4-8A9C-4F35-836A-C71C7CCD6CA9}" dt="2021-03-15T16:44:05.174" v="326" actId="1076"/>
          <ac:spMkLst>
            <pc:docMk/>
            <pc:sldMk cId="1714184142" sldId="259"/>
            <ac:spMk id="8" creationId="{7D872E70-E381-450C-8E1E-790531321C60}"/>
          </ac:spMkLst>
        </pc:spChg>
        <pc:spChg chg="add mod">
          <ac:chgData name="Jaime Pavlich-Mariscal" userId="7426784309601acb" providerId="LiveId" clId="{2594DEB4-8A9C-4F35-836A-C71C7CCD6CA9}" dt="2021-03-15T16:44:47.815" v="336" actId="1076"/>
          <ac:spMkLst>
            <pc:docMk/>
            <pc:sldMk cId="1714184142" sldId="259"/>
            <ac:spMk id="22" creationId="{10BE4907-89FC-44C6-8A5A-6F48479C8F80}"/>
          </ac:spMkLst>
        </pc:spChg>
        <pc:spChg chg="add mod">
          <ac:chgData name="Jaime Pavlich-Mariscal" userId="7426784309601acb" providerId="LiveId" clId="{2594DEB4-8A9C-4F35-836A-C71C7CCD6CA9}" dt="2021-03-15T16:44:43.852" v="335" actId="1076"/>
          <ac:spMkLst>
            <pc:docMk/>
            <pc:sldMk cId="1714184142" sldId="259"/>
            <ac:spMk id="23" creationId="{2183CF39-9882-456E-BD0B-FA364CB7D563}"/>
          </ac:spMkLst>
        </pc:spChg>
        <pc:cxnChg chg="add mod">
          <ac:chgData name="Jaime Pavlich-Mariscal" userId="7426784309601acb" providerId="LiveId" clId="{2594DEB4-8A9C-4F35-836A-C71C7CCD6CA9}" dt="2021-03-15T16:44:05.174" v="326" actId="1076"/>
          <ac:cxnSpMkLst>
            <pc:docMk/>
            <pc:sldMk cId="1714184142" sldId="259"/>
            <ac:cxnSpMk id="6" creationId="{34DE49E4-CF82-4EE7-8F9C-AD93259726BA}"/>
          </ac:cxnSpMkLst>
        </pc:cxnChg>
        <pc:cxnChg chg="add mod">
          <ac:chgData name="Jaime Pavlich-Mariscal" userId="7426784309601acb" providerId="LiveId" clId="{2594DEB4-8A9C-4F35-836A-C71C7CCD6CA9}" dt="2021-03-15T16:44:18.118" v="333" actId="14100"/>
          <ac:cxnSpMkLst>
            <pc:docMk/>
            <pc:sldMk cId="1714184142" sldId="259"/>
            <ac:cxnSpMk id="10" creationId="{FD132104-EA21-4A71-9A77-D6E2C835CE71}"/>
          </ac:cxnSpMkLst>
        </pc:cxnChg>
        <pc:cxnChg chg="add mod">
          <ac:chgData name="Jaime Pavlich-Mariscal" userId="7426784309601acb" providerId="LiveId" clId="{2594DEB4-8A9C-4F35-836A-C71C7CCD6CA9}" dt="2021-03-15T16:44:15.133" v="332" actId="14100"/>
          <ac:cxnSpMkLst>
            <pc:docMk/>
            <pc:sldMk cId="1714184142" sldId="259"/>
            <ac:cxnSpMk id="17" creationId="{ED7BA2DD-E7E8-4959-8416-8D19D52CC47F}"/>
          </ac:cxnSpMkLst>
        </pc:cxnChg>
      </pc:sldChg>
      <pc:sldChg chg="addSp modSp new mod ord modClrScheme chgLayout">
        <pc:chgData name="Jaime Pavlich-Mariscal" userId="7426784309601acb" providerId="LiveId" clId="{2594DEB4-8A9C-4F35-836A-C71C7CCD6CA9}" dt="2021-03-15T22:58:26.371" v="3172" actId="1076"/>
        <pc:sldMkLst>
          <pc:docMk/>
          <pc:sldMk cId="73492380" sldId="260"/>
        </pc:sldMkLst>
        <pc:spChg chg="mod ord">
          <ac:chgData name="Jaime Pavlich-Mariscal" userId="7426784309601acb" providerId="LiveId" clId="{2594DEB4-8A9C-4F35-836A-C71C7CCD6CA9}" dt="2021-03-15T16:45:02.725" v="375" actId="700"/>
          <ac:spMkLst>
            <pc:docMk/>
            <pc:sldMk cId="73492380" sldId="260"/>
            <ac:spMk id="2" creationId="{D1884207-5B96-4D4C-8B67-C9FAEA2A1649}"/>
          </ac:spMkLst>
        </pc:spChg>
        <pc:spChg chg="add mod ord">
          <ac:chgData name="Jaime Pavlich-Mariscal" userId="7426784309601acb" providerId="LiveId" clId="{2594DEB4-8A9C-4F35-836A-C71C7CCD6CA9}" dt="2021-03-15T21:36:41.565" v="2677" actId="20577"/>
          <ac:spMkLst>
            <pc:docMk/>
            <pc:sldMk cId="73492380" sldId="260"/>
            <ac:spMk id="3" creationId="{01C2E438-0466-4D20-A220-FA24DAF16C7F}"/>
          </ac:spMkLst>
        </pc:spChg>
        <pc:spChg chg="add mod">
          <ac:chgData name="Jaime Pavlich-Mariscal" userId="7426784309601acb" providerId="LiveId" clId="{2594DEB4-8A9C-4F35-836A-C71C7CCD6CA9}" dt="2021-03-15T22:58:26.371" v="3172" actId="1076"/>
          <ac:spMkLst>
            <pc:docMk/>
            <pc:sldMk cId="73492380" sldId="260"/>
            <ac:spMk id="5" creationId="{4DD7CAA1-FD21-4323-9F48-55E510CD3DDC}"/>
          </ac:spMkLst>
        </pc:spChg>
      </pc:sldChg>
      <pc:sldChg chg="modSp new mod">
        <pc:chgData name="Jaime Pavlich-Mariscal" userId="7426784309601acb" providerId="LiveId" clId="{2594DEB4-8A9C-4F35-836A-C71C7CCD6CA9}" dt="2021-03-15T17:23:56.380" v="489" actId="20577"/>
        <pc:sldMkLst>
          <pc:docMk/>
          <pc:sldMk cId="2391398654" sldId="261"/>
        </pc:sldMkLst>
        <pc:spChg chg="mod">
          <ac:chgData name="Jaime Pavlich-Mariscal" userId="7426784309601acb" providerId="LiveId" clId="{2594DEB4-8A9C-4F35-836A-C71C7CCD6CA9}" dt="2021-03-15T17:23:54.196" v="487" actId="20577"/>
          <ac:spMkLst>
            <pc:docMk/>
            <pc:sldMk cId="2391398654" sldId="261"/>
            <ac:spMk id="2" creationId="{A7B313C8-7DE2-468A-AB85-A66FA9CC7D37}"/>
          </ac:spMkLst>
        </pc:spChg>
        <pc:spChg chg="mod">
          <ac:chgData name="Jaime Pavlich-Mariscal" userId="7426784309601acb" providerId="LiveId" clId="{2594DEB4-8A9C-4F35-836A-C71C7CCD6CA9}" dt="2021-03-15T17:23:56.380" v="489" actId="20577"/>
          <ac:spMkLst>
            <pc:docMk/>
            <pc:sldMk cId="2391398654" sldId="261"/>
            <ac:spMk id="3" creationId="{C14DBE5B-A91B-410F-B0D3-5CF526FBA8CD}"/>
          </ac:spMkLst>
        </pc:spChg>
      </pc:sldChg>
      <pc:sldChg chg="modSp new mod">
        <pc:chgData name="Jaime Pavlich-Mariscal" userId="7426784309601acb" providerId="LiveId" clId="{2594DEB4-8A9C-4F35-836A-C71C7CCD6CA9}" dt="2021-03-15T17:40:01.642" v="1319" actId="20577"/>
        <pc:sldMkLst>
          <pc:docMk/>
          <pc:sldMk cId="1902165025" sldId="262"/>
        </pc:sldMkLst>
        <pc:spChg chg="mod">
          <ac:chgData name="Jaime Pavlich-Mariscal" userId="7426784309601acb" providerId="LiveId" clId="{2594DEB4-8A9C-4F35-836A-C71C7CCD6CA9}" dt="2021-03-15T17:27:33.978" v="605" actId="113"/>
          <ac:spMkLst>
            <pc:docMk/>
            <pc:sldMk cId="1902165025" sldId="262"/>
            <ac:spMk id="2" creationId="{E300D1CB-7B7F-47EE-8084-C90FC280006C}"/>
          </ac:spMkLst>
        </pc:spChg>
        <pc:spChg chg="mod">
          <ac:chgData name="Jaime Pavlich-Mariscal" userId="7426784309601acb" providerId="LiveId" clId="{2594DEB4-8A9C-4F35-836A-C71C7CCD6CA9}" dt="2021-03-15T17:40:01.642" v="1319" actId="20577"/>
          <ac:spMkLst>
            <pc:docMk/>
            <pc:sldMk cId="1902165025" sldId="262"/>
            <ac:spMk id="3" creationId="{13D87F5B-3E66-47C3-9BB5-664C5DBBC223}"/>
          </ac:spMkLst>
        </pc:spChg>
      </pc:sldChg>
      <pc:sldChg chg="modSp new mod">
        <pc:chgData name="Jaime Pavlich-Mariscal" userId="7426784309601acb" providerId="LiveId" clId="{2594DEB4-8A9C-4F35-836A-C71C7CCD6CA9}" dt="2021-03-16T15:02:11.337" v="3232" actId="113"/>
        <pc:sldMkLst>
          <pc:docMk/>
          <pc:sldMk cId="1549447609" sldId="263"/>
        </pc:sldMkLst>
        <pc:spChg chg="mod">
          <ac:chgData name="Jaime Pavlich-Mariscal" userId="7426784309601acb" providerId="LiveId" clId="{2594DEB4-8A9C-4F35-836A-C71C7CCD6CA9}" dt="2021-03-16T15:02:11.337" v="3232" actId="113"/>
          <ac:spMkLst>
            <pc:docMk/>
            <pc:sldMk cId="1549447609" sldId="263"/>
            <ac:spMk id="2" creationId="{359D7166-201F-4CA4-AC71-B8C3B282B59D}"/>
          </ac:spMkLst>
        </pc:spChg>
        <pc:spChg chg="mod">
          <ac:chgData name="Jaime Pavlich-Mariscal" userId="7426784309601acb" providerId="LiveId" clId="{2594DEB4-8A9C-4F35-836A-C71C7CCD6CA9}" dt="2021-03-15T22:57:18.888" v="3168" actId="20577"/>
          <ac:spMkLst>
            <pc:docMk/>
            <pc:sldMk cId="1549447609" sldId="263"/>
            <ac:spMk id="3" creationId="{25EDC1D6-265E-45EE-88A1-E1D36F5B3038}"/>
          </ac:spMkLst>
        </pc:spChg>
      </pc:sldChg>
      <pc:sldChg chg="addSp delSp modSp new mod modClrScheme chgLayout">
        <pc:chgData name="Jaime Pavlich-Mariscal" userId="7426784309601acb" providerId="LiveId" clId="{2594DEB4-8A9C-4F35-836A-C71C7CCD6CA9}" dt="2021-03-16T15:29:08.426" v="3670" actId="478"/>
        <pc:sldMkLst>
          <pc:docMk/>
          <pc:sldMk cId="1285444751" sldId="264"/>
        </pc:sldMkLst>
        <pc:spChg chg="mod ord">
          <ac:chgData name="Jaime Pavlich-Mariscal" userId="7426784309601acb" providerId="LiveId" clId="{2594DEB4-8A9C-4F35-836A-C71C7CCD6CA9}" dt="2021-03-15T21:38:48.963" v="2692" actId="1076"/>
          <ac:spMkLst>
            <pc:docMk/>
            <pc:sldMk cId="1285444751" sldId="264"/>
            <ac:spMk id="2" creationId="{9950CDDA-AB30-483C-B99A-674005B8C40A}"/>
          </ac:spMkLst>
        </pc:spChg>
        <pc:spChg chg="del mod">
          <ac:chgData name="Jaime Pavlich-Mariscal" userId="7426784309601acb" providerId="LiveId" clId="{2594DEB4-8A9C-4F35-836A-C71C7CCD6CA9}" dt="2021-03-15T17:45:52.747" v="1465" actId="700"/>
          <ac:spMkLst>
            <pc:docMk/>
            <pc:sldMk cId="1285444751" sldId="264"/>
            <ac:spMk id="3" creationId="{0993A2EC-F8A7-45C1-8271-5862694907FD}"/>
          </ac:spMkLst>
        </pc:spChg>
        <pc:spChg chg="add mod">
          <ac:chgData name="Jaime Pavlich-Mariscal" userId="7426784309601acb" providerId="LiveId" clId="{2594DEB4-8A9C-4F35-836A-C71C7CCD6CA9}" dt="2021-03-15T21:13:31.745" v="2340" actId="14100"/>
          <ac:spMkLst>
            <pc:docMk/>
            <pc:sldMk cId="1285444751" sldId="264"/>
            <ac:spMk id="4" creationId="{F65564D8-9179-4C06-8EDA-7F506C2CD2F5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5" creationId="{68D70938-9266-4257-BF30-BE0BB0148241}"/>
          </ac:spMkLst>
        </pc:spChg>
        <pc:spChg chg="add del mod">
          <ac:chgData name="Jaime Pavlich-Mariscal" userId="7426784309601acb" providerId="LiveId" clId="{2594DEB4-8A9C-4F35-836A-C71C7CCD6CA9}" dt="2021-03-15T19:48:06.875" v="2079" actId="478"/>
          <ac:spMkLst>
            <pc:docMk/>
            <pc:sldMk cId="1285444751" sldId="264"/>
            <ac:spMk id="6" creationId="{F152FC5D-88C3-4DDD-ABCD-950968B60068}"/>
          </ac:spMkLst>
        </pc:spChg>
        <pc:spChg chg="add mod">
          <ac:chgData name="Jaime Pavlich-Mariscal" userId="7426784309601acb" providerId="LiveId" clId="{2594DEB4-8A9C-4F35-836A-C71C7CCD6CA9}" dt="2021-03-15T17:46:55.869" v="1509"/>
          <ac:spMkLst>
            <pc:docMk/>
            <pc:sldMk cId="1285444751" sldId="264"/>
            <ac:spMk id="7" creationId="{3F63C954-261C-4FE7-9185-452427A4801B}"/>
          </ac:spMkLst>
        </pc:spChg>
        <pc:spChg chg="add mod">
          <ac:chgData name="Jaime Pavlich-Mariscal" userId="7426784309601acb" providerId="LiveId" clId="{2594DEB4-8A9C-4F35-836A-C71C7CCD6CA9}" dt="2021-03-15T17:46:54.458" v="1507"/>
          <ac:spMkLst>
            <pc:docMk/>
            <pc:sldMk cId="1285444751" sldId="264"/>
            <ac:spMk id="8" creationId="{4E58C7CF-D464-4598-AD1F-6DF2201D2697}"/>
          </ac:spMkLst>
        </pc:spChg>
        <pc:spChg chg="add mod">
          <ac:chgData name="Jaime Pavlich-Mariscal" userId="7426784309601acb" providerId="LiveId" clId="{2594DEB4-8A9C-4F35-836A-C71C7CCD6CA9}" dt="2021-03-15T17:46:54.295" v="1506"/>
          <ac:spMkLst>
            <pc:docMk/>
            <pc:sldMk cId="1285444751" sldId="264"/>
            <ac:spMk id="9" creationId="{A0FE72C8-912B-423D-9DB9-12C20BDFEDEA}"/>
          </ac:spMkLst>
        </pc:spChg>
        <pc:spChg chg="add mod">
          <ac:chgData name="Jaime Pavlich-Mariscal" userId="7426784309601acb" providerId="LiveId" clId="{2594DEB4-8A9C-4F35-836A-C71C7CCD6CA9}" dt="2021-03-15T17:46:54.157" v="1505"/>
          <ac:spMkLst>
            <pc:docMk/>
            <pc:sldMk cId="1285444751" sldId="264"/>
            <ac:spMk id="10" creationId="{1E59E63F-6D64-4912-82D1-8C9655E1ECFF}"/>
          </ac:spMkLst>
        </pc:spChg>
        <pc:spChg chg="add mod">
          <ac:chgData name="Jaime Pavlich-Mariscal" userId="7426784309601acb" providerId="LiveId" clId="{2594DEB4-8A9C-4F35-836A-C71C7CCD6CA9}" dt="2021-03-15T17:46:53.994" v="1504"/>
          <ac:spMkLst>
            <pc:docMk/>
            <pc:sldMk cId="1285444751" sldId="264"/>
            <ac:spMk id="11" creationId="{682C7C7D-2E09-4B40-8F38-2B78EC597F08}"/>
          </ac:spMkLst>
        </pc:spChg>
        <pc:spChg chg="add mod">
          <ac:chgData name="Jaime Pavlich-Mariscal" userId="7426784309601acb" providerId="LiveId" clId="{2594DEB4-8A9C-4F35-836A-C71C7CCD6CA9}" dt="2021-03-15T17:46:53.839" v="1503"/>
          <ac:spMkLst>
            <pc:docMk/>
            <pc:sldMk cId="1285444751" sldId="264"/>
            <ac:spMk id="12" creationId="{68797F27-7A5A-471F-8A6B-BFD30774FC76}"/>
          </ac:spMkLst>
        </pc:spChg>
        <pc:spChg chg="add mod">
          <ac:chgData name="Jaime Pavlich-Mariscal" userId="7426784309601acb" providerId="LiveId" clId="{2594DEB4-8A9C-4F35-836A-C71C7CCD6CA9}" dt="2021-03-15T17:46:53.676" v="1502"/>
          <ac:spMkLst>
            <pc:docMk/>
            <pc:sldMk cId="1285444751" sldId="264"/>
            <ac:spMk id="13" creationId="{AFE77C08-40F9-4564-AF36-D19AD7DEE27F}"/>
          </ac:spMkLst>
        </pc:spChg>
        <pc:spChg chg="add mod">
          <ac:chgData name="Jaime Pavlich-Mariscal" userId="7426784309601acb" providerId="LiveId" clId="{2594DEB4-8A9C-4F35-836A-C71C7CCD6CA9}" dt="2021-03-15T17:46:53.507" v="1501"/>
          <ac:spMkLst>
            <pc:docMk/>
            <pc:sldMk cId="1285444751" sldId="264"/>
            <ac:spMk id="14" creationId="{F0692195-CAFE-4BE5-A5AE-A71F026C8E18}"/>
          </ac:spMkLst>
        </pc:spChg>
        <pc:spChg chg="add mod">
          <ac:chgData name="Jaime Pavlich-Mariscal" userId="7426784309601acb" providerId="LiveId" clId="{2594DEB4-8A9C-4F35-836A-C71C7CCD6CA9}" dt="2021-03-15T17:46:53.336" v="1500"/>
          <ac:spMkLst>
            <pc:docMk/>
            <pc:sldMk cId="1285444751" sldId="264"/>
            <ac:spMk id="15" creationId="{D96FF48C-05BD-4BFF-B333-5E89FB125CF8}"/>
          </ac:spMkLst>
        </pc:spChg>
        <pc:spChg chg="add mod">
          <ac:chgData name="Jaime Pavlich-Mariscal" userId="7426784309601acb" providerId="LiveId" clId="{2594DEB4-8A9C-4F35-836A-C71C7CCD6CA9}" dt="2021-03-15T17:46:53.137" v="1499"/>
          <ac:spMkLst>
            <pc:docMk/>
            <pc:sldMk cId="1285444751" sldId="264"/>
            <ac:spMk id="16" creationId="{28846BB5-2B6E-4577-8373-3748EFF396A4}"/>
          </ac:spMkLst>
        </pc:spChg>
        <pc:spChg chg="add mod">
          <ac:chgData name="Jaime Pavlich-Mariscal" userId="7426784309601acb" providerId="LiveId" clId="{2594DEB4-8A9C-4F35-836A-C71C7CCD6CA9}" dt="2021-03-15T17:46:53.004" v="1498"/>
          <ac:spMkLst>
            <pc:docMk/>
            <pc:sldMk cId="1285444751" sldId="264"/>
            <ac:spMk id="17" creationId="{E7C881F5-CCAC-4689-A24C-B6A5703B5B82}"/>
          </ac:spMkLst>
        </pc:spChg>
        <pc:spChg chg="add mod">
          <ac:chgData name="Jaime Pavlich-Mariscal" userId="7426784309601acb" providerId="LiveId" clId="{2594DEB4-8A9C-4F35-836A-C71C7CCD6CA9}" dt="2021-03-15T17:46:52.833" v="1497"/>
          <ac:spMkLst>
            <pc:docMk/>
            <pc:sldMk cId="1285444751" sldId="264"/>
            <ac:spMk id="18" creationId="{61D257E2-0561-485D-BF16-37B4EE731B1A}"/>
          </ac:spMkLst>
        </pc:spChg>
        <pc:spChg chg="add mod">
          <ac:chgData name="Jaime Pavlich-Mariscal" userId="7426784309601acb" providerId="LiveId" clId="{2594DEB4-8A9C-4F35-836A-C71C7CCD6CA9}" dt="2021-03-15T17:46:52.647" v="1496"/>
          <ac:spMkLst>
            <pc:docMk/>
            <pc:sldMk cId="1285444751" sldId="264"/>
            <ac:spMk id="19" creationId="{77948346-5CE8-48D8-A34B-1B8CBC2505CC}"/>
          </ac:spMkLst>
        </pc:spChg>
        <pc:spChg chg="add mod">
          <ac:chgData name="Jaime Pavlich-Mariscal" userId="7426784309601acb" providerId="LiveId" clId="{2594DEB4-8A9C-4F35-836A-C71C7CCD6CA9}" dt="2021-03-15T17:46:52.531" v="1495"/>
          <ac:spMkLst>
            <pc:docMk/>
            <pc:sldMk cId="1285444751" sldId="264"/>
            <ac:spMk id="20" creationId="{58F98B8F-AD57-4932-BF89-400E30D8B0F6}"/>
          </ac:spMkLst>
        </pc:spChg>
        <pc:spChg chg="add mod">
          <ac:chgData name="Jaime Pavlich-Mariscal" userId="7426784309601acb" providerId="LiveId" clId="{2594DEB4-8A9C-4F35-836A-C71C7CCD6CA9}" dt="2021-03-15T17:46:52.383" v="1494"/>
          <ac:spMkLst>
            <pc:docMk/>
            <pc:sldMk cId="1285444751" sldId="264"/>
            <ac:spMk id="21" creationId="{A907AF27-5442-4A18-9EB0-8B4D1C54C310}"/>
          </ac:spMkLst>
        </pc:spChg>
        <pc:spChg chg="add mod">
          <ac:chgData name="Jaime Pavlich-Mariscal" userId="7426784309601acb" providerId="LiveId" clId="{2594DEB4-8A9C-4F35-836A-C71C7CCD6CA9}" dt="2021-03-15T17:46:52.229" v="1493"/>
          <ac:spMkLst>
            <pc:docMk/>
            <pc:sldMk cId="1285444751" sldId="264"/>
            <ac:spMk id="22" creationId="{DD81A599-63BD-44D0-8223-F5686E61731A}"/>
          </ac:spMkLst>
        </pc:spChg>
        <pc:spChg chg="add mod">
          <ac:chgData name="Jaime Pavlich-Mariscal" userId="7426784309601acb" providerId="LiveId" clId="{2594DEB4-8A9C-4F35-836A-C71C7CCD6CA9}" dt="2021-03-15T17:46:52.098" v="1492"/>
          <ac:spMkLst>
            <pc:docMk/>
            <pc:sldMk cId="1285444751" sldId="264"/>
            <ac:spMk id="23" creationId="{3DE300D3-61AD-46A8-A901-F2B06936C596}"/>
          </ac:spMkLst>
        </pc:spChg>
        <pc:spChg chg="add mod">
          <ac:chgData name="Jaime Pavlich-Mariscal" userId="7426784309601acb" providerId="LiveId" clId="{2594DEB4-8A9C-4F35-836A-C71C7CCD6CA9}" dt="2021-03-15T17:46:51.927" v="1491"/>
          <ac:spMkLst>
            <pc:docMk/>
            <pc:sldMk cId="1285444751" sldId="264"/>
            <ac:spMk id="24" creationId="{12E64C10-14A2-49F0-9C8F-455AAC4805C9}"/>
          </ac:spMkLst>
        </pc:spChg>
        <pc:spChg chg="add mod">
          <ac:chgData name="Jaime Pavlich-Mariscal" userId="7426784309601acb" providerId="LiveId" clId="{2594DEB4-8A9C-4F35-836A-C71C7CCD6CA9}" dt="2021-03-15T17:47:22.551" v="1515"/>
          <ac:spMkLst>
            <pc:docMk/>
            <pc:sldMk cId="1285444751" sldId="264"/>
            <ac:spMk id="25" creationId="{93741AA9-07E1-4FDC-8C1A-C8BFB56A1832}"/>
          </ac:spMkLst>
        </pc:spChg>
        <pc:spChg chg="add del mod">
          <ac:chgData name="Jaime Pavlich-Mariscal" userId="7426784309601acb" providerId="LiveId" clId="{2594DEB4-8A9C-4F35-836A-C71C7CCD6CA9}" dt="2021-03-15T19:48:06.875" v="2079" actId="478"/>
          <ac:spMkLst>
            <pc:docMk/>
            <pc:sldMk cId="1285444751" sldId="264"/>
            <ac:spMk id="26" creationId="{45BF8B2F-7819-4109-A39D-8BBD7FB49702}"/>
          </ac:spMkLst>
        </pc:spChg>
        <pc:spChg chg="add mod">
          <ac:chgData name="Jaime Pavlich-Mariscal" userId="7426784309601acb" providerId="LiveId" clId="{2594DEB4-8A9C-4F35-836A-C71C7CCD6CA9}" dt="2021-03-15T20:41:46.648" v="2330"/>
          <ac:spMkLst>
            <pc:docMk/>
            <pc:sldMk cId="1285444751" sldId="264"/>
            <ac:spMk id="27" creationId="{F6C59B7E-99BB-40D2-8659-AE116703EDDC}"/>
          </ac:spMkLst>
        </pc:spChg>
        <pc:spChg chg="add mod">
          <ac:chgData name="Jaime Pavlich-Mariscal" userId="7426784309601acb" providerId="LiveId" clId="{2594DEB4-8A9C-4F35-836A-C71C7CCD6CA9}" dt="2021-03-15T20:41:49.638" v="2331"/>
          <ac:spMkLst>
            <pc:docMk/>
            <pc:sldMk cId="1285444751" sldId="264"/>
            <ac:spMk id="28" creationId="{BB67C9C2-E4B6-48F4-9AED-4C600E19AD60}"/>
          </ac:spMkLst>
        </pc:spChg>
        <pc:spChg chg="add mod">
          <ac:chgData name="Jaime Pavlich-Mariscal" userId="7426784309601acb" providerId="LiveId" clId="{2594DEB4-8A9C-4F35-836A-C71C7CCD6CA9}" dt="2021-03-15T20:41:53.610" v="2332"/>
          <ac:spMkLst>
            <pc:docMk/>
            <pc:sldMk cId="1285444751" sldId="264"/>
            <ac:spMk id="29" creationId="{6B7F60D0-0D8B-4CA8-B50C-057A4C19F33E}"/>
          </ac:spMkLst>
        </pc:spChg>
        <pc:spChg chg="add mod">
          <ac:chgData name="Jaime Pavlich-Mariscal" userId="7426784309601acb" providerId="LiveId" clId="{2594DEB4-8A9C-4F35-836A-C71C7CCD6CA9}" dt="2021-03-15T20:31:58.499" v="2293" actId="20577"/>
          <ac:spMkLst>
            <pc:docMk/>
            <pc:sldMk cId="1285444751" sldId="264"/>
            <ac:spMk id="30" creationId="{C490EC5D-61A8-41B1-BDA2-14904F84413F}"/>
          </ac:spMkLst>
        </pc:spChg>
        <pc:spChg chg="add mod">
          <ac:chgData name="Jaime Pavlich-Mariscal" userId="7426784309601acb" providerId="LiveId" clId="{2594DEB4-8A9C-4F35-836A-C71C7CCD6CA9}" dt="2021-03-15T20:32:01.534" v="2297" actId="20577"/>
          <ac:spMkLst>
            <pc:docMk/>
            <pc:sldMk cId="1285444751" sldId="264"/>
            <ac:spMk id="31" creationId="{EE046520-89BC-4D39-A431-CC275AFE36FE}"/>
          </ac:spMkLst>
        </pc:spChg>
        <pc:spChg chg="add mod">
          <ac:chgData name="Jaime Pavlich-Mariscal" userId="7426784309601acb" providerId="LiveId" clId="{2594DEB4-8A9C-4F35-836A-C71C7CCD6CA9}" dt="2021-03-15T20:32:03.774" v="2299" actId="20577"/>
          <ac:spMkLst>
            <pc:docMk/>
            <pc:sldMk cId="1285444751" sldId="264"/>
            <ac:spMk id="32" creationId="{BC7C5EDF-D577-4F26-8009-762BB6366C1E}"/>
          </ac:spMkLst>
        </pc:spChg>
        <pc:spChg chg="add mod">
          <ac:chgData name="Jaime Pavlich-Mariscal" userId="7426784309601acb" providerId="LiveId" clId="{2594DEB4-8A9C-4F35-836A-C71C7CCD6CA9}" dt="2021-03-15T20:32:05.851" v="2301" actId="20577"/>
          <ac:spMkLst>
            <pc:docMk/>
            <pc:sldMk cId="1285444751" sldId="264"/>
            <ac:spMk id="33" creationId="{B5D3EFF3-DDA7-4479-A8C1-36F2839D8AC6}"/>
          </ac:spMkLst>
        </pc:spChg>
        <pc:spChg chg="add mod">
          <ac:chgData name="Jaime Pavlich-Mariscal" userId="7426784309601acb" providerId="LiveId" clId="{2594DEB4-8A9C-4F35-836A-C71C7CCD6CA9}" dt="2021-03-15T20:32:07.647" v="2303" actId="20577"/>
          <ac:spMkLst>
            <pc:docMk/>
            <pc:sldMk cId="1285444751" sldId="264"/>
            <ac:spMk id="34" creationId="{8F357464-928C-466C-BB8C-24708CBEC733}"/>
          </ac:spMkLst>
        </pc:spChg>
        <pc:spChg chg="add mod">
          <ac:chgData name="Jaime Pavlich-Mariscal" userId="7426784309601acb" providerId="LiveId" clId="{2594DEB4-8A9C-4F35-836A-C71C7CCD6CA9}" dt="2021-03-15T20:41:55.707" v="2333"/>
          <ac:spMkLst>
            <pc:docMk/>
            <pc:sldMk cId="1285444751" sldId="264"/>
            <ac:spMk id="35" creationId="{D13881DA-8941-4F5B-8EB8-6CF4B6F413F4}"/>
          </ac:spMkLst>
        </pc:spChg>
        <pc:spChg chg="add mod">
          <ac:chgData name="Jaime Pavlich-Mariscal" userId="7426784309601acb" providerId="LiveId" clId="{2594DEB4-8A9C-4F35-836A-C71C7CCD6CA9}" dt="2021-03-15T20:41:57.420" v="2334"/>
          <ac:spMkLst>
            <pc:docMk/>
            <pc:sldMk cId="1285444751" sldId="264"/>
            <ac:spMk id="36" creationId="{5BB9CE75-80E5-4FF1-8A98-EFE9D7D2F54F}"/>
          </ac:spMkLst>
        </pc:spChg>
        <pc:spChg chg="add del mod">
          <ac:chgData name="Jaime Pavlich-Mariscal" userId="7426784309601acb" providerId="LiveId" clId="{2594DEB4-8A9C-4F35-836A-C71C7CCD6CA9}" dt="2021-03-15T19:48:09.437" v="2080" actId="478"/>
          <ac:spMkLst>
            <pc:docMk/>
            <pc:sldMk cId="1285444751" sldId="264"/>
            <ac:spMk id="37" creationId="{D8EB29DE-4304-4A87-A87C-1F296B785D70}"/>
          </ac:spMkLst>
        </pc:spChg>
        <pc:spChg chg="add del mod">
          <ac:chgData name="Jaime Pavlich-Mariscal" userId="7426784309601acb" providerId="LiveId" clId="{2594DEB4-8A9C-4F35-836A-C71C7CCD6CA9}" dt="2021-03-15T19:48:09.437" v="2080" actId="478"/>
          <ac:spMkLst>
            <pc:docMk/>
            <pc:sldMk cId="1285444751" sldId="264"/>
            <ac:spMk id="38" creationId="{054313E0-CEB8-45A0-8BA3-A5F626CC0335}"/>
          </ac:spMkLst>
        </pc:spChg>
        <pc:spChg chg="add del mod">
          <ac:chgData name="Jaime Pavlich-Mariscal" userId="7426784309601acb" providerId="LiveId" clId="{2594DEB4-8A9C-4F35-836A-C71C7CCD6CA9}" dt="2021-03-15T17:48:13.058" v="1554" actId="478"/>
          <ac:spMkLst>
            <pc:docMk/>
            <pc:sldMk cId="1285444751" sldId="264"/>
            <ac:spMk id="39" creationId="{E26122DD-2665-49CB-9579-E56DA52E5CA8}"/>
          </ac:spMkLst>
        </pc:spChg>
        <pc:spChg chg="add del mod">
          <ac:chgData name="Jaime Pavlich-Mariscal" userId="7426784309601acb" providerId="LiveId" clId="{2594DEB4-8A9C-4F35-836A-C71C7CCD6CA9}" dt="2021-03-15T17:48:11.413" v="1553" actId="478"/>
          <ac:spMkLst>
            <pc:docMk/>
            <pc:sldMk cId="1285444751" sldId="264"/>
            <ac:spMk id="40" creationId="{62BC8112-494D-4C18-9F9E-4C10FFE1BE22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1" creationId="{D28DDE1B-B506-451A-976F-6EB3DFD62483}"/>
          </ac:spMkLst>
        </pc:spChg>
        <pc:spChg chg="add mod">
          <ac:chgData name="Jaime Pavlich-Mariscal" userId="7426784309601acb" providerId="LiveId" clId="{2594DEB4-8A9C-4F35-836A-C71C7CCD6CA9}" dt="2021-03-15T21:13:29.307" v="2339" actId="1076"/>
          <ac:spMkLst>
            <pc:docMk/>
            <pc:sldMk cId="1285444751" sldId="264"/>
            <ac:spMk id="42" creationId="{3D73B12F-CD7A-4009-9B39-8763CE974B28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3" creationId="{E0D07E40-1123-406E-BBE7-A976D23F0286}"/>
          </ac:spMkLst>
        </pc:spChg>
        <pc:spChg chg="add mod">
          <ac:chgData name="Jaime Pavlich-Mariscal" userId="7426784309601acb" providerId="LiveId" clId="{2594DEB4-8A9C-4F35-836A-C71C7CCD6CA9}" dt="2021-03-15T21:38:12.075" v="2678" actId="20577"/>
          <ac:spMkLst>
            <pc:docMk/>
            <pc:sldMk cId="1285444751" sldId="264"/>
            <ac:spMk id="46" creationId="{9353BC8C-69FC-4942-9F1D-0A259F4880BD}"/>
          </ac:spMkLst>
        </pc:spChg>
        <pc:spChg chg="add del mod">
          <ac:chgData name="Jaime Pavlich-Mariscal" userId="7426784309601acb" providerId="LiveId" clId="{2594DEB4-8A9C-4F35-836A-C71C7CCD6CA9}" dt="2021-03-15T21:13:18.985" v="2337" actId="478"/>
          <ac:spMkLst>
            <pc:docMk/>
            <pc:sldMk cId="1285444751" sldId="264"/>
            <ac:spMk id="48" creationId="{3B29C6CB-2334-4F4F-9036-426CAEAF2C88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9" creationId="{E9F73395-CA3E-4A5A-AB7C-407C34DDA130}"/>
          </ac:spMkLst>
        </pc:spChg>
        <pc:spChg chg="add mod">
          <ac:chgData name="Jaime Pavlich-Mariscal" userId="7426784309601acb" providerId="LiveId" clId="{2594DEB4-8A9C-4F35-836A-C71C7CCD6CA9}" dt="2021-03-15T19:49:50.198" v="2100" actId="1076"/>
          <ac:spMkLst>
            <pc:docMk/>
            <pc:sldMk cId="1285444751" sldId="264"/>
            <ac:spMk id="51" creationId="{577A6AC3-72A8-48BC-9CEC-5829C617BDE0}"/>
          </ac:spMkLst>
        </pc:spChg>
        <pc:spChg chg="add mod">
          <ac:chgData name="Jaime Pavlich-Mariscal" userId="7426784309601acb" providerId="LiveId" clId="{2594DEB4-8A9C-4F35-836A-C71C7CCD6CA9}" dt="2021-03-15T19:49:50.198" v="2100" actId="1076"/>
          <ac:spMkLst>
            <pc:docMk/>
            <pc:sldMk cId="1285444751" sldId="264"/>
            <ac:spMk id="52" creationId="{B3EBF20B-C4FA-4763-B94D-500F78B224AD}"/>
          </ac:spMkLst>
        </pc:spChg>
        <pc:spChg chg="add mod">
          <ac:chgData name="Jaime Pavlich-Mariscal" userId="7426784309601acb" providerId="LiveId" clId="{2594DEB4-8A9C-4F35-836A-C71C7CCD6CA9}" dt="2021-03-15T20:32:26.161" v="2319" actId="1076"/>
          <ac:spMkLst>
            <pc:docMk/>
            <pc:sldMk cId="1285444751" sldId="264"/>
            <ac:spMk id="56" creationId="{B6C6838F-7B28-430F-8F43-3E4C06D295BD}"/>
          </ac:spMkLst>
        </pc:spChg>
        <pc:spChg chg="add mod">
          <ac:chgData name="Jaime Pavlich-Mariscal" userId="7426784309601acb" providerId="LiveId" clId="{2594DEB4-8A9C-4F35-836A-C71C7CCD6CA9}" dt="2021-03-15T19:50:51.022" v="2132" actId="1076"/>
          <ac:spMkLst>
            <pc:docMk/>
            <pc:sldMk cId="1285444751" sldId="264"/>
            <ac:spMk id="62" creationId="{F37149EA-36AD-4AFD-863B-479E0FEA2A0E}"/>
          </ac:spMkLst>
        </pc:spChg>
        <pc:spChg chg="add mod">
          <ac:chgData name="Jaime Pavlich-Mariscal" userId="7426784309601acb" providerId="LiveId" clId="{2594DEB4-8A9C-4F35-836A-C71C7CCD6CA9}" dt="2021-03-15T21:14:24.913" v="2370" actId="164"/>
          <ac:spMkLst>
            <pc:docMk/>
            <pc:sldMk cId="1285444751" sldId="264"/>
            <ac:spMk id="77" creationId="{166FD46E-6404-4FBB-951E-8B3C82F02DAD}"/>
          </ac:spMkLst>
        </pc:spChg>
        <pc:spChg chg="add mod">
          <ac:chgData name="Jaime Pavlich-Mariscal" userId="7426784309601acb" providerId="LiveId" clId="{2594DEB4-8A9C-4F35-836A-C71C7CCD6CA9}" dt="2021-03-15T21:14:24.913" v="2370" actId="164"/>
          <ac:spMkLst>
            <pc:docMk/>
            <pc:sldMk cId="1285444751" sldId="264"/>
            <ac:spMk id="78" creationId="{6758B902-7963-4D2F-A454-3D76328ECD3F}"/>
          </ac:spMkLst>
        </pc:spChg>
        <pc:spChg chg="mod">
          <ac:chgData name="Jaime Pavlich-Mariscal" userId="7426784309601acb" providerId="LiveId" clId="{2594DEB4-8A9C-4F35-836A-C71C7CCD6CA9}" dt="2021-03-15T21:14:27.190" v="2371"/>
          <ac:spMkLst>
            <pc:docMk/>
            <pc:sldMk cId="1285444751" sldId="264"/>
            <ac:spMk id="81" creationId="{6013D430-9331-4165-902D-64175444CBEB}"/>
          </ac:spMkLst>
        </pc:spChg>
        <pc:spChg chg="mod">
          <ac:chgData name="Jaime Pavlich-Mariscal" userId="7426784309601acb" providerId="LiveId" clId="{2594DEB4-8A9C-4F35-836A-C71C7CCD6CA9}" dt="2021-03-15T21:14:33.390" v="2376" actId="20577"/>
          <ac:spMkLst>
            <pc:docMk/>
            <pc:sldMk cId="1285444751" sldId="264"/>
            <ac:spMk id="82" creationId="{A41C3C54-FB06-4A23-A27B-551B86DBAAD1}"/>
          </ac:spMkLst>
        </pc:spChg>
        <pc:spChg chg="mod">
          <ac:chgData name="Jaime Pavlich-Mariscal" userId="7426784309601acb" providerId="LiveId" clId="{2594DEB4-8A9C-4F35-836A-C71C7CCD6CA9}" dt="2021-03-15T21:14:29.161" v="2373"/>
          <ac:spMkLst>
            <pc:docMk/>
            <pc:sldMk cId="1285444751" sldId="264"/>
            <ac:spMk id="84" creationId="{345EA2EE-5855-4C2C-B50F-95113569C1E1}"/>
          </ac:spMkLst>
        </pc:spChg>
        <pc:spChg chg="mod">
          <ac:chgData name="Jaime Pavlich-Mariscal" userId="7426784309601acb" providerId="LiveId" clId="{2594DEB4-8A9C-4F35-836A-C71C7CCD6CA9}" dt="2021-03-15T21:14:35.675" v="2378" actId="20577"/>
          <ac:spMkLst>
            <pc:docMk/>
            <pc:sldMk cId="1285444751" sldId="264"/>
            <ac:spMk id="85" creationId="{A8EA5F64-5B72-4B46-ACFD-C95750470D5B}"/>
          </ac:spMkLst>
        </pc:s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79" creationId="{0D7EF5D9-A519-491A-9285-F57F53393D28}"/>
          </ac:grpSpMkLst>
        </pc:gr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80" creationId="{B49CD884-81FF-4AA9-8F36-1DDA3A817227}"/>
          </ac:grpSpMkLst>
        </pc:gr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83" creationId="{A98C6CE0-C3EC-4694-A581-DE21EB33E531}"/>
          </ac:grpSpMkLst>
        </pc:grpChg>
        <pc:cxnChg chg="add mod">
          <ac:chgData name="Jaime Pavlich-Mariscal" userId="7426784309601acb" providerId="LiveId" clId="{2594DEB4-8A9C-4F35-836A-C71C7CCD6CA9}" dt="2021-03-15T21:38:12.075" v="2678" actId="20577"/>
          <ac:cxnSpMkLst>
            <pc:docMk/>
            <pc:sldMk cId="1285444751" sldId="264"/>
            <ac:cxnSpMk id="45" creationId="{05181553-077C-4257-9640-C41309768276}"/>
          </ac:cxnSpMkLst>
        </pc:cxnChg>
        <pc:cxnChg chg="add mod">
          <ac:chgData name="Jaime Pavlich-Mariscal" userId="7426784309601acb" providerId="LiveId" clId="{2594DEB4-8A9C-4F35-836A-C71C7CCD6CA9}" dt="2021-03-15T19:49:53.544" v="2101" actId="14100"/>
          <ac:cxnSpMkLst>
            <pc:docMk/>
            <pc:sldMk cId="1285444751" sldId="264"/>
            <ac:cxnSpMk id="53" creationId="{6B6E9DA8-6851-4849-B002-7E4433D71BAE}"/>
          </ac:cxnSpMkLst>
        </pc:cxnChg>
        <pc:cxnChg chg="add mod">
          <ac:chgData name="Jaime Pavlich-Mariscal" userId="7426784309601acb" providerId="LiveId" clId="{2594DEB4-8A9C-4F35-836A-C71C7CCD6CA9}" dt="2021-03-15T19:49:55.685" v="2102" actId="14100"/>
          <ac:cxnSpMkLst>
            <pc:docMk/>
            <pc:sldMk cId="1285444751" sldId="264"/>
            <ac:cxnSpMk id="54" creationId="{E766B5E9-401C-4103-B9D1-427E67DF4143}"/>
          </ac:cxnSpMkLst>
        </pc:cxnChg>
        <pc:cxnChg chg="add mod">
          <ac:chgData name="Jaime Pavlich-Mariscal" userId="7426784309601acb" providerId="LiveId" clId="{2594DEB4-8A9C-4F35-836A-C71C7CCD6CA9}" dt="2021-03-15T20:32:26.161" v="2319" actId="1076"/>
          <ac:cxnSpMkLst>
            <pc:docMk/>
            <pc:sldMk cId="1285444751" sldId="264"/>
            <ac:cxnSpMk id="55" creationId="{2AEE3901-A9CC-40CD-AA3A-9144CE1A42C4}"/>
          </ac:cxnSpMkLst>
        </pc:cxnChg>
        <pc:cxnChg chg="add mod">
          <ac:chgData name="Jaime Pavlich-Mariscal" userId="7426784309601acb" providerId="LiveId" clId="{2594DEB4-8A9C-4F35-836A-C71C7CCD6CA9}" dt="2021-03-15T19:50:54.445" v="2133" actId="14100"/>
          <ac:cxnSpMkLst>
            <pc:docMk/>
            <pc:sldMk cId="1285444751" sldId="264"/>
            <ac:cxnSpMk id="61" creationId="{FD19DB5F-7513-46C1-943B-F3C0EB6D0AB1}"/>
          </ac:cxnSpMkLst>
        </pc:cxnChg>
        <pc:cxnChg chg="add mod">
          <ac:chgData name="Jaime Pavlich-Mariscal" userId="7426784309601acb" providerId="LiveId" clId="{2594DEB4-8A9C-4F35-836A-C71C7CCD6CA9}" dt="2021-03-15T20:33:20.906" v="2325" actId="693"/>
          <ac:cxnSpMkLst>
            <pc:docMk/>
            <pc:sldMk cId="1285444751" sldId="264"/>
            <ac:cxnSpMk id="75" creationId="{F7BC4E53-CBF5-44D1-B6D1-987D6BE81D59}"/>
          </ac:cxnSpMkLst>
        </pc:cxn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500952522" sldId="264"/>
        </pc:sldMkLst>
      </pc:sldChg>
      <pc:sldChg chg="addSp modSp new mod modClrScheme chgLayout">
        <pc:chgData name="Jaime Pavlich-Mariscal" userId="7426784309601acb" providerId="LiveId" clId="{2594DEB4-8A9C-4F35-836A-C71C7CCD6CA9}" dt="2021-03-15T21:38:56.062" v="2707" actId="20577"/>
        <pc:sldMkLst>
          <pc:docMk/>
          <pc:sldMk cId="749190031" sldId="265"/>
        </pc:sldMkLst>
        <pc:spChg chg="add mod">
          <ac:chgData name="Jaime Pavlich-Mariscal" userId="7426784309601acb" providerId="LiveId" clId="{2594DEB4-8A9C-4F35-836A-C71C7CCD6CA9}" dt="2021-03-15T21:38:56.062" v="2707" actId="20577"/>
          <ac:spMkLst>
            <pc:docMk/>
            <pc:sldMk cId="749190031" sldId="265"/>
            <ac:spMk id="2" creationId="{5FA8A011-9397-4704-9587-7E580E45D4C8}"/>
          </ac:spMkLst>
        </pc:spChg>
        <pc:spChg chg="add mod">
          <ac:chgData name="Jaime Pavlich-Mariscal" userId="7426784309601acb" providerId="LiveId" clId="{2594DEB4-8A9C-4F35-836A-C71C7CCD6CA9}" dt="2021-03-15T20:14:49.718" v="2288" actId="20577"/>
          <ac:spMkLst>
            <pc:docMk/>
            <pc:sldMk cId="749190031" sldId="265"/>
            <ac:spMk id="3" creationId="{873A1449-3648-438E-B1BB-24986EA1FA7E}"/>
          </ac:spMkLst>
        </pc:spChg>
      </pc:sldChg>
      <pc:sldChg chg="addSp modSp new mod ord modClrScheme chgLayout">
        <pc:chgData name="Jaime Pavlich-Mariscal" userId="7426784309601acb" providerId="LiveId" clId="{2594DEB4-8A9C-4F35-836A-C71C7CCD6CA9}" dt="2021-03-15T23:00:45.384" v="3215" actId="20577"/>
        <pc:sldMkLst>
          <pc:docMk/>
          <pc:sldMk cId="723479353" sldId="266"/>
        </pc:sldMkLst>
        <pc:spChg chg="add mod">
          <ac:chgData name="Jaime Pavlich-Mariscal" userId="7426784309601acb" providerId="LiveId" clId="{2594DEB4-8A9C-4F35-836A-C71C7CCD6CA9}" dt="2021-03-15T21:32:03.537" v="2394" actId="20577"/>
          <ac:spMkLst>
            <pc:docMk/>
            <pc:sldMk cId="723479353" sldId="266"/>
            <ac:spMk id="2" creationId="{569D99D0-FDF9-432B-BA62-3E1CC94B7BB1}"/>
          </ac:spMkLst>
        </pc:spChg>
        <pc:spChg chg="add mod">
          <ac:chgData name="Jaime Pavlich-Mariscal" userId="7426784309601acb" providerId="LiveId" clId="{2594DEB4-8A9C-4F35-836A-C71C7CCD6CA9}" dt="2021-03-15T23:00:45.384" v="3215" actId="20577"/>
          <ac:spMkLst>
            <pc:docMk/>
            <pc:sldMk cId="723479353" sldId="266"/>
            <ac:spMk id="3" creationId="{BE470449-A387-424B-AE15-C1071ADA0E6E}"/>
          </ac:spMkLst>
        </pc:spChg>
      </pc:sldChg>
      <pc:sldChg chg="modSp add mod">
        <pc:chgData name="Jaime Pavlich-Mariscal" userId="7426784309601acb" providerId="LiveId" clId="{2594DEB4-8A9C-4F35-836A-C71C7CCD6CA9}" dt="2021-03-16T17:15:26.975" v="4239" actId="20577"/>
        <pc:sldMkLst>
          <pc:docMk/>
          <pc:sldMk cId="2500952522" sldId="267"/>
        </pc:sldMkLst>
        <pc:spChg chg="mod">
          <ac:chgData name="Jaime Pavlich-Mariscal" userId="7426784309601acb" providerId="LiveId" clId="{2594DEB4-8A9C-4F35-836A-C71C7CCD6CA9}" dt="2021-03-16T17:15:26.975" v="4239" actId="20577"/>
          <ac:spMkLst>
            <pc:docMk/>
            <pc:sldMk cId="2500952522" sldId="267"/>
            <ac:spMk id="2" creationId="{00000000-0000-0000-0000-000000000000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029737323" sldId="302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497568038" sldId="305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680937492" sldId="306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97964961" sldId="308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605308626" sldId="362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189042094" sldId="363"/>
        </pc:sldMkLst>
      </pc:sldChg>
      <pc:sldChg chg="modSp add del mod">
        <pc:chgData name="Jaime Pavlich-Mariscal" userId="7426784309601acb" providerId="LiveId" clId="{2594DEB4-8A9C-4F35-836A-C71C7CCD6CA9}" dt="2021-03-15T22:24:22.804" v="3145" actId="20577"/>
        <pc:sldMkLst>
          <pc:docMk/>
          <pc:sldMk cId="2714214783" sldId="364"/>
        </pc:sldMkLst>
        <pc:spChg chg="mod">
          <ac:chgData name="Jaime Pavlich-Mariscal" userId="7426784309601acb" providerId="LiveId" clId="{2594DEB4-8A9C-4F35-836A-C71C7CCD6CA9}" dt="2021-03-15T22:24:22.804" v="3145" actId="20577"/>
          <ac:spMkLst>
            <pc:docMk/>
            <pc:sldMk cId="2714214783" sldId="364"/>
            <ac:spMk id="12" creationId="{47FF8BAA-E172-4C62-A0C7-2AA54D788E57}"/>
          </ac:spMkLst>
        </pc:spChg>
      </pc:sldChg>
      <pc:sldChg chg="modSp add del mod">
        <pc:chgData name="Jaime Pavlich-Mariscal" userId="7426784309601acb" providerId="LiveId" clId="{2594DEB4-8A9C-4F35-836A-C71C7CCD6CA9}" dt="2021-03-15T21:36:21.476" v="2671" actId="20577"/>
        <pc:sldMkLst>
          <pc:docMk/>
          <pc:sldMk cId="3269856905" sldId="365"/>
        </pc:sldMkLst>
        <pc:spChg chg="mod">
          <ac:chgData name="Jaime Pavlich-Mariscal" userId="7426784309601acb" providerId="LiveId" clId="{2594DEB4-8A9C-4F35-836A-C71C7CCD6CA9}" dt="2021-03-15T21:33:03.523" v="2407" actId="20577"/>
          <ac:spMkLst>
            <pc:docMk/>
            <pc:sldMk cId="3269856905" sldId="365"/>
            <ac:spMk id="9" creationId="{83B56352-D515-4257-8825-7CE96628F86F}"/>
          </ac:spMkLst>
        </pc:spChg>
        <pc:spChg chg="mod">
          <ac:chgData name="Jaime Pavlich-Mariscal" userId="7426784309601acb" providerId="LiveId" clId="{2594DEB4-8A9C-4F35-836A-C71C7CCD6CA9}" dt="2021-03-15T21:36:21.476" v="2671" actId="20577"/>
          <ac:spMkLst>
            <pc:docMk/>
            <pc:sldMk cId="3269856905" sldId="365"/>
            <ac:spMk id="10" creationId="{EA01A2DF-D208-4221-A688-FB7CDCF9E7C5}"/>
          </ac:spMkLst>
        </pc:spChg>
      </pc:sldChg>
      <pc:sldChg chg="add del">
        <pc:chgData name="Jaime Pavlich-Mariscal" userId="7426784309601acb" providerId="LiveId" clId="{2594DEB4-8A9C-4F35-836A-C71C7CCD6CA9}" dt="2021-03-15T21:32:27.124" v="2395"/>
        <pc:sldMkLst>
          <pc:docMk/>
          <pc:sldMk cId="3992547577" sldId="366"/>
        </pc:sldMkLst>
      </pc:sldChg>
      <pc:sldChg chg="addSp delSp modSp new mod">
        <pc:chgData name="Jaime Pavlich-Mariscal" userId="7426784309601acb" providerId="LiveId" clId="{2594DEB4-8A9C-4F35-836A-C71C7CCD6CA9}" dt="2021-03-16T17:56:18.091" v="4244" actId="478"/>
        <pc:sldMkLst>
          <pc:docMk/>
          <pc:sldMk cId="1312832981" sldId="367"/>
        </pc:sldMkLst>
        <pc:spChg chg="mod">
          <ac:chgData name="Jaime Pavlich-Mariscal" userId="7426784309601acb" providerId="LiveId" clId="{2594DEB4-8A9C-4F35-836A-C71C7CCD6CA9}" dt="2021-03-15T21:48:12.367" v="2779" actId="20577"/>
          <ac:spMkLst>
            <pc:docMk/>
            <pc:sldMk cId="1312832981" sldId="367"/>
            <ac:spMk id="2" creationId="{24212410-76BA-4F8C-AC86-CDC12BC5E725}"/>
          </ac:spMkLst>
        </pc:spChg>
        <pc:spChg chg="mod">
          <ac:chgData name="Jaime Pavlich-Mariscal" userId="7426784309601acb" providerId="LiveId" clId="{2594DEB4-8A9C-4F35-836A-C71C7CCD6CA9}" dt="2021-03-15T23:00:36.614" v="3213" actId="20577"/>
          <ac:spMkLst>
            <pc:docMk/>
            <pc:sldMk cId="1312832981" sldId="367"/>
            <ac:spMk id="3" creationId="{AFEC2715-FC9E-4FF4-B204-7F4F95CC192F}"/>
          </ac:spMkLst>
        </pc:spChg>
        <pc:picChg chg="add del mod">
          <ac:chgData name="Jaime Pavlich-Mariscal" userId="7426784309601acb" providerId="LiveId" clId="{2594DEB4-8A9C-4F35-836A-C71C7CCD6CA9}" dt="2021-03-16T17:56:18.091" v="4244" actId="478"/>
          <ac:picMkLst>
            <pc:docMk/>
            <pc:sldMk cId="1312832981" sldId="367"/>
            <ac:picMk id="5" creationId="{E94B8262-805D-40CE-BDE4-A0EEFDD4719D}"/>
          </ac:picMkLst>
        </pc:pic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144368355" sldId="367"/>
        </pc:sldMkLst>
      </pc:sldChg>
      <pc:sldChg chg="addSp delSp modSp new mod modClrScheme chgLayout">
        <pc:chgData name="Jaime Pavlich-Mariscal" userId="7426784309601acb" providerId="LiveId" clId="{2594DEB4-8A9C-4F35-836A-C71C7CCD6CA9}" dt="2021-03-16T15:18:37.432" v="3344" actId="20577"/>
        <pc:sldMkLst>
          <pc:docMk/>
          <pc:sldMk cId="1354165192" sldId="368"/>
        </pc:sldMkLst>
        <pc:spChg chg="del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2" creationId="{028BF6D1-39A5-4D45-AF3B-B2A70C44E8E4}"/>
          </ac:spMkLst>
        </pc:spChg>
        <pc:spChg chg="del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3" creationId="{D08C5B03-6559-4C51-AB00-B69E4F4EC17F}"/>
          </ac:spMkLst>
        </pc:spChg>
        <pc:spChg chg="add mod ord">
          <ac:chgData name="Jaime Pavlich-Mariscal" userId="7426784309601acb" providerId="LiveId" clId="{2594DEB4-8A9C-4F35-836A-C71C7CCD6CA9}" dt="2021-03-16T15:18:37.432" v="3344" actId="20577"/>
          <ac:spMkLst>
            <pc:docMk/>
            <pc:sldMk cId="1354165192" sldId="368"/>
            <ac:spMk id="4" creationId="{1AA88439-7660-4AD4-BA45-F21E291E31A1}"/>
          </ac:spMkLst>
        </pc:spChg>
        <pc:spChg chg="add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5" creationId="{D745B2D3-32E1-4AB1-A9DE-E9871118ED26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1991773397" sldId="368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1844525748" sldId="369"/>
        </pc:sldMkLst>
      </pc:sldChg>
      <pc:sldChg chg="modSp new mod">
        <pc:chgData name="Jaime Pavlich-Mariscal" userId="7426784309601acb" providerId="LiveId" clId="{2594DEB4-8A9C-4F35-836A-C71C7CCD6CA9}" dt="2021-03-16T15:49:45.174" v="4218" actId="20577"/>
        <pc:sldMkLst>
          <pc:docMk/>
          <pc:sldMk cId="3957345420" sldId="369"/>
        </pc:sldMkLst>
        <pc:spChg chg="mod">
          <ac:chgData name="Jaime Pavlich-Mariscal" userId="7426784309601acb" providerId="LiveId" clId="{2594DEB4-8A9C-4F35-836A-C71C7CCD6CA9}" dt="2021-03-16T15:24:43.284" v="3427" actId="27636"/>
          <ac:spMkLst>
            <pc:docMk/>
            <pc:sldMk cId="3957345420" sldId="369"/>
            <ac:spMk id="2" creationId="{E99F5586-1CAE-433D-86D1-B76E2392EF04}"/>
          </ac:spMkLst>
        </pc:spChg>
        <pc:spChg chg="mod">
          <ac:chgData name="Jaime Pavlich-Mariscal" userId="7426784309601acb" providerId="LiveId" clId="{2594DEB4-8A9C-4F35-836A-C71C7CCD6CA9}" dt="2021-03-16T15:49:45.174" v="4218" actId="20577"/>
          <ac:spMkLst>
            <pc:docMk/>
            <pc:sldMk cId="3957345420" sldId="369"/>
            <ac:spMk id="3" creationId="{843CAA9A-FF9F-4128-B47E-034A747D72C7}"/>
          </ac:spMkLst>
        </pc:spChg>
      </pc:sldChg>
      <pc:sldChg chg="addSp delSp modSp new mod modClrScheme chgLayout">
        <pc:chgData name="Jaime Pavlich-Mariscal" userId="7426784309601acb" providerId="LiveId" clId="{2594DEB4-8A9C-4F35-836A-C71C7CCD6CA9}" dt="2021-03-18T16:04:08.154" v="5116" actId="20577"/>
        <pc:sldMkLst>
          <pc:docMk/>
          <pc:sldMk cId="1657941619" sldId="370"/>
        </pc:sldMkLst>
        <pc:spChg chg="mod ord">
          <ac:chgData name="Jaime Pavlich-Mariscal" userId="7426784309601acb" providerId="LiveId" clId="{2594DEB4-8A9C-4F35-836A-C71C7CCD6CA9}" dt="2021-03-16T15:49:59.586" v="4229" actId="27636"/>
          <ac:spMkLst>
            <pc:docMk/>
            <pc:sldMk cId="1657941619" sldId="370"/>
            <ac:spMk id="2" creationId="{C2C4F7E6-E897-434F-A285-D1EBEEF07C03}"/>
          </ac:spMkLst>
        </pc:spChg>
        <pc:spChg chg="del">
          <ac:chgData name="Jaime Pavlich-Mariscal" userId="7426784309601acb" providerId="LiveId" clId="{2594DEB4-8A9C-4F35-836A-C71C7CCD6CA9}" dt="2021-03-16T15:28:56.340" v="3669" actId="700"/>
          <ac:spMkLst>
            <pc:docMk/>
            <pc:sldMk cId="1657941619" sldId="370"/>
            <ac:spMk id="3" creationId="{6A4863C8-0ED5-455C-B4D3-7BC58CC4B765}"/>
          </ac:spMkLst>
        </pc:spChg>
        <pc:spChg chg="add mod or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" creationId="{81183F21-C295-4240-BCDF-257D4B8BCCF4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5" creationId="{2453C5CE-486B-489A-A2C9-1C6A083A97E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6" creationId="{B1B29521-0313-47F2-9441-8EB95304D92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7" creationId="{3852C65F-7EE8-4DF4-8302-94B6BBCC5B8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8" creationId="{071096C3-1A2C-42E5-B22B-2D6C3D8E9D13}"/>
          </ac:spMkLst>
        </pc:spChg>
        <pc:spChg chg="add mod ord">
          <ac:chgData name="Jaime Pavlich-Mariscal" userId="7426784309601acb" providerId="LiveId" clId="{2594DEB4-8A9C-4F35-836A-C71C7CCD6CA9}" dt="2021-03-18T16:03:00.546" v="5083" actId="20577"/>
          <ac:spMkLst>
            <pc:docMk/>
            <pc:sldMk cId="1657941619" sldId="370"/>
            <ac:spMk id="9" creationId="{A973A29C-6FD2-4DC6-8255-D1BD61170E1D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0" creationId="{9CC0F51C-A390-404A-8B45-3F47D7913766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1" creationId="{9473C824-DCF4-481A-847D-D34FB6F19943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2" creationId="{907145A1-9FC0-40C7-8948-AC2287DEF16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3" creationId="{ADC63A2B-0372-40F7-8D40-2FA7B97BAF0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4" creationId="{F3485146-B31E-4FC7-9947-291BEC173269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5" creationId="{E0E8FDBC-8720-4D76-89F9-2A32FB8B9C74}"/>
          </ac:spMkLst>
        </pc:spChg>
        <pc:spChg chg="add mod">
          <ac:chgData name="Jaime Pavlich-Mariscal" userId="7426784309601acb" providerId="LiveId" clId="{2594DEB4-8A9C-4F35-836A-C71C7CCD6CA9}" dt="2021-03-16T15:49:50.332" v="4220" actId="20577"/>
          <ac:spMkLst>
            <pc:docMk/>
            <pc:sldMk cId="1657941619" sldId="370"/>
            <ac:spMk id="16" creationId="{3B138BDF-D0A5-41EC-9EEC-0DD82B437DBC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7" creationId="{951A11F5-122D-4970-95EC-885A0BE59444}"/>
          </ac:spMkLst>
        </pc:spChg>
        <pc:spChg chg="add del mod">
          <ac:chgData name="Jaime Pavlich-Mariscal" userId="7426784309601acb" providerId="LiveId" clId="{2594DEB4-8A9C-4F35-836A-C71C7CCD6CA9}" dt="2021-03-16T15:30:04.430" v="3696" actId="478"/>
          <ac:spMkLst>
            <pc:docMk/>
            <pc:sldMk cId="1657941619" sldId="370"/>
            <ac:spMk id="18" creationId="{96CD876B-BBC3-4C16-A937-AB8CF2CEA0D5}"/>
          </ac:spMkLst>
        </pc:spChg>
        <pc:spChg chg="add del mod">
          <ac:chgData name="Jaime Pavlich-Mariscal" userId="7426784309601acb" providerId="LiveId" clId="{2594DEB4-8A9C-4F35-836A-C71C7CCD6CA9}" dt="2021-03-16T15:29:58.049" v="3694" actId="478"/>
          <ac:spMkLst>
            <pc:docMk/>
            <pc:sldMk cId="1657941619" sldId="370"/>
            <ac:spMk id="20" creationId="{2FE63EE7-FCAC-4257-AB6A-1F4E90E86AA5}"/>
          </ac:spMkLst>
        </pc:spChg>
        <pc:spChg chg="add del mod">
          <ac:chgData name="Jaime Pavlich-Mariscal" userId="7426784309601acb" providerId="LiveId" clId="{2594DEB4-8A9C-4F35-836A-C71C7CCD6CA9}" dt="2021-03-16T15:29:39.057" v="3672" actId="478"/>
          <ac:spMkLst>
            <pc:docMk/>
            <pc:sldMk cId="1657941619" sldId="370"/>
            <ac:spMk id="21" creationId="{F67175FF-3BB7-4E82-8974-840124AE3FA0}"/>
          </ac:spMkLst>
        </pc:spChg>
        <pc:spChg chg="add del mod">
          <ac:chgData name="Jaime Pavlich-Mariscal" userId="7426784309601acb" providerId="LiveId" clId="{2594DEB4-8A9C-4F35-836A-C71C7CCD6CA9}" dt="2021-03-16T15:30:01.052" v="3695" actId="478"/>
          <ac:spMkLst>
            <pc:docMk/>
            <pc:sldMk cId="1657941619" sldId="370"/>
            <ac:spMk id="23" creationId="{17EE49CA-1D16-4221-BCD9-1449A8C50159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6" creationId="{6269348D-E45F-4ADC-841E-09A15DCFC268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7" creationId="{C9D452DE-E35A-47C3-9395-8F05E74A2FEF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9" creationId="{D3071E99-B8A6-4A3C-9FAA-82B2EFAEFBA2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0" creationId="{30E30868-0158-4137-B7A2-95A75A620497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2" creationId="{58956FA8-06D9-44B9-916B-1ABCD6B299C8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3" creationId="{D895CF8E-D745-409A-BD39-4806B221687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4" creationId="{87BFCF3F-904D-4D20-BF85-7E690E95CA9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5" creationId="{1FE57C57-25E5-4495-96B0-1F5DB5B3AEB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6" creationId="{361E413A-5835-4804-A880-B2FFD8594ABA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7" creationId="{5F3E94FE-34DF-46D6-933C-CF8D5425F2B6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8" creationId="{6B229161-EF8D-4166-A119-53B60BA14784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9" creationId="{6ACF0C97-6F28-484B-AF84-8F9BBF5E8F1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0" creationId="{F46F6A6A-AA23-43AF-990D-472F391CD873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1" creationId="{0FD67D2A-B5AF-4DA5-AA89-4AAD77173C4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2" creationId="{78212BE0-A243-4930-B5B4-3684A1F89005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3" creationId="{60C1EEEC-52BE-4379-8AF9-3EFABF37A8C2}"/>
          </ac:spMkLst>
        </pc:spChg>
        <pc:spChg chg="add mod">
          <ac:chgData name="Jaime Pavlich-Mariscal" userId="7426784309601acb" providerId="LiveId" clId="{2594DEB4-8A9C-4F35-836A-C71C7CCD6CA9}" dt="2021-03-16T15:49:51.787" v="4221" actId="20577"/>
          <ac:spMkLst>
            <pc:docMk/>
            <pc:sldMk cId="1657941619" sldId="370"/>
            <ac:spMk id="44" creationId="{25B94963-1B70-4A1C-BCD8-E022FDAE0812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5" creationId="{DAF8D942-3A44-458B-A9B1-9ECB30444A9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6" creationId="{0DB4B330-EEC1-4B29-908A-2B1C06FED10C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7" creationId="{91BC2570-E791-4791-8B85-01E798096071}"/>
          </ac:spMkLst>
        </pc:spChg>
        <pc:spChg chg="add mod">
          <ac:chgData name="Jaime Pavlich-Mariscal" userId="7426784309601acb" providerId="LiveId" clId="{2594DEB4-8A9C-4F35-836A-C71C7CCD6CA9}" dt="2021-03-18T16:03:32.679" v="5090" actId="20577"/>
          <ac:spMkLst>
            <pc:docMk/>
            <pc:sldMk cId="1657941619" sldId="370"/>
            <ac:spMk id="48" creationId="{BFE0BC9F-3D1F-41BD-AE27-16651CFA46C7}"/>
          </ac:spMkLst>
        </pc:spChg>
        <pc:spChg chg="add mod">
          <ac:chgData name="Jaime Pavlich-Mariscal" userId="7426784309601acb" providerId="LiveId" clId="{2594DEB4-8A9C-4F35-836A-C71C7CCD6CA9}" dt="2021-03-18T16:03:50.927" v="5100" actId="20577"/>
          <ac:spMkLst>
            <pc:docMk/>
            <pc:sldMk cId="1657941619" sldId="370"/>
            <ac:spMk id="49" creationId="{727F3D4D-0F04-40EF-A4F8-AC0E78F08D3D}"/>
          </ac:spMkLst>
        </pc:spChg>
        <pc:spChg chg="add mod">
          <ac:chgData name="Jaime Pavlich-Mariscal" userId="7426784309601acb" providerId="LiveId" clId="{2594DEB4-8A9C-4F35-836A-C71C7CCD6CA9}" dt="2021-03-18T16:03:53.074" v="5102" actId="20577"/>
          <ac:spMkLst>
            <pc:docMk/>
            <pc:sldMk cId="1657941619" sldId="370"/>
            <ac:spMk id="50" creationId="{26C70DA0-BE51-4A55-8080-EA546EEE034E}"/>
          </ac:spMkLst>
        </pc:spChg>
        <pc:spChg chg="add mod">
          <ac:chgData name="Jaime Pavlich-Mariscal" userId="7426784309601acb" providerId="LiveId" clId="{2594DEB4-8A9C-4F35-836A-C71C7CCD6CA9}" dt="2021-03-18T16:03:55.244" v="5104" actId="20577"/>
          <ac:spMkLst>
            <pc:docMk/>
            <pc:sldMk cId="1657941619" sldId="370"/>
            <ac:spMk id="51" creationId="{A15A52A6-1133-458C-816A-3A39620F68FC}"/>
          </ac:spMkLst>
        </pc:spChg>
        <pc:spChg chg="add mod">
          <ac:chgData name="Jaime Pavlich-Mariscal" userId="7426784309601acb" providerId="LiveId" clId="{2594DEB4-8A9C-4F35-836A-C71C7CCD6CA9}" dt="2021-03-18T16:03:57.722" v="5106" actId="20577"/>
          <ac:spMkLst>
            <pc:docMk/>
            <pc:sldMk cId="1657941619" sldId="370"/>
            <ac:spMk id="52" creationId="{3404E2AC-934F-44AC-8960-D788A292508D}"/>
          </ac:spMkLst>
        </pc:spChg>
        <pc:spChg chg="add mod">
          <ac:chgData name="Jaime Pavlich-Mariscal" userId="7426784309601acb" providerId="LiveId" clId="{2594DEB4-8A9C-4F35-836A-C71C7CCD6CA9}" dt="2021-03-18T16:04:00.155" v="5111" actId="20577"/>
          <ac:spMkLst>
            <pc:docMk/>
            <pc:sldMk cId="1657941619" sldId="370"/>
            <ac:spMk id="53" creationId="{504606B4-191F-422E-AE3C-263A8076E636}"/>
          </ac:spMkLst>
        </pc:spChg>
        <pc:spChg chg="add mod">
          <ac:chgData name="Jaime Pavlich-Mariscal" userId="7426784309601acb" providerId="LiveId" clId="{2594DEB4-8A9C-4F35-836A-C71C7CCD6CA9}" dt="2021-03-18T16:04:08.154" v="5116" actId="20577"/>
          <ac:spMkLst>
            <pc:docMk/>
            <pc:sldMk cId="1657941619" sldId="370"/>
            <ac:spMk id="54" creationId="{5D1B7713-0E6B-4934-8AF6-2891A50358A7}"/>
          </ac:spMkLst>
        </pc:spChg>
        <pc:spChg chg="add mod">
          <ac:chgData name="Jaime Pavlich-Mariscal" userId="7426784309601acb" providerId="LiveId" clId="{2594DEB4-8A9C-4F35-836A-C71C7CCD6CA9}" dt="2021-03-16T15:49:53.739" v="4222" actId="20577"/>
          <ac:spMkLst>
            <pc:docMk/>
            <pc:sldMk cId="1657941619" sldId="370"/>
            <ac:spMk id="55" creationId="{85F64433-AFB7-4846-BC78-2D08B2ED1B1F}"/>
          </ac:spMkLst>
        </pc:spChg>
        <pc:spChg chg="add mod ord">
          <ac:chgData name="Jaime Pavlich-Mariscal" userId="7426784309601acb" providerId="LiveId" clId="{2594DEB4-8A9C-4F35-836A-C71C7CCD6CA9}" dt="2021-03-18T16:02:32.702" v="5072" actId="166"/>
          <ac:spMkLst>
            <pc:docMk/>
            <pc:sldMk cId="1657941619" sldId="370"/>
            <ac:spMk id="56" creationId="{9BA406E5-9618-43F0-AEB2-3BEC1680A98B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57" creationId="{54D2F2BC-6532-4A3C-975A-69CFE4787FE1}"/>
          </ac:spMkLst>
        </pc:s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25" creationId="{DA415EDE-C996-4ADD-B283-6DF01245B171}"/>
          </ac:grpSpMkLst>
        </pc:gr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28" creationId="{4C7F6C0D-7C42-4116-B4A9-846DB1851B39}"/>
          </ac:grpSpMkLst>
        </pc:gr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31" creationId="{982C4EBD-EF1A-4276-B909-FE78F28A9821}"/>
          </ac:grpSpMkLst>
        </pc:grpChg>
        <pc:cxnChg chg="add del mod">
          <ac:chgData name="Jaime Pavlich-Mariscal" userId="7426784309601acb" providerId="LiveId" clId="{2594DEB4-8A9C-4F35-836A-C71C7CCD6CA9}" dt="2021-03-16T15:29:58.049" v="3694" actId="478"/>
          <ac:cxnSpMkLst>
            <pc:docMk/>
            <pc:sldMk cId="1657941619" sldId="370"/>
            <ac:cxnSpMk id="19" creationId="{02CA8182-3230-4135-8AF4-8B8F6ADFC184}"/>
          </ac:cxnSpMkLst>
        </pc:cxnChg>
        <pc:cxnChg chg="add del mod">
          <ac:chgData name="Jaime Pavlich-Mariscal" userId="7426784309601acb" providerId="LiveId" clId="{2594DEB4-8A9C-4F35-836A-C71C7CCD6CA9}" dt="2021-03-16T15:30:01.052" v="3695" actId="478"/>
          <ac:cxnSpMkLst>
            <pc:docMk/>
            <pc:sldMk cId="1657941619" sldId="370"/>
            <ac:cxnSpMk id="22" creationId="{62817AF3-2CDD-4820-86FF-F47A7B6F3F58}"/>
          </ac:cxnSpMkLst>
        </pc:cxnChg>
        <pc:cxnChg chg="add del mod">
          <ac:chgData name="Jaime Pavlich-Mariscal" userId="7426784309601acb" providerId="LiveId" clId="{2594DEB4-8A9C-4F35-836A-C71C7CCD6CA9}" dt="2021-03-16T15:30:12.667" v="3699" actId="478"/>
          <ac:cxnSpMkLst>
            <pc:docMk/>
            <pc:sldMk cId="1657941619" sldId="370"/>
            <ac:cxnSpMk id="24" creationId="{15D6743F-74BA-4872-900C-BF598AE2897E}"/>
          </ac:cxnSpMkLst>
        </pc:cxnChg>
      </pc:sldChg>
      <pc:sldChg chg="addSp modSp new mod modClrScheme chgLayout">
        <pc:chgData name="Jaime Pavlich-Mariscal" userId="7426784309601acb" providerId="LiveId" clId="{2594DEB4-8A9C-4F35-836A-C71C7CCD6CA9}" dt="2021-03-17T22:51:45.128" v="4491" actId="20577"/>
        <pc:sldMkLst>
          <pc:docMk/>
          <pc:sldMk cId="1239089256" sldId="371"/>
        </pc:sldMkLst>
        <pc:spChg chg="mod ord">
          <ac:chgData name="Jaime Pavlich-Mariscal" userId="7426784309601acb" providerId="LiveId" clId="{2594DEB4-8A9C-4F35-836A-C71C7CCD6CA9}" dt="2021-03-16T15:48:37.775" v="4111" actId="700"/>
          <ac:spMkLst>
            <pc:docMk/>
            <pc:sldMk cId="1239089256" sldId="371"/>
            <ac:spMk id="2" creationId="{BAAEC855-B0A7-4069-B554-7B1F49C39CF6}"/>
          </ac:spMkLst>
        </pc:spChg>
        <pc:spChg chg="add mod ord">
          <ac:chgData name="Jaime Pavlich-Mariscal" userId="7426784309601acb" providerId="LiveId" clId="{2594DEB4-8A9C-4F35-836A-C71C7CCD6CA9}" dt="2021-03-17T22:51:45.128" v="4491" actId="20577"/>
          <ac:spMkLst>
            <pc:docMk/>
            <pc:sldMk cId="1239089256" sldId="371"/>
            <ac:spMk id="3" creationId="{333325B8-E318-4D4B-B97E-4D32FF679207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3491860957" sldId="371"/>
        </pc:sldMkLst>
      </pc:sldChg>
      <pc:sldChg chg="modSp new mod">
        <pc:chgData name="Jaime Pavlich-Mariscal" userId="7426784309601acb" providerId="LiveId" clId="{2594DEB4-8A9C-4F35-836A-C71C7CCD6CA9}" dt="2021-03-18T15:54:50.847" v="5068" actId="20577"/>
        <pc:sldMkLst>
          <pc:docMk/>
          <pc:sldMk cId="2903506215" sldId="372"/>
        </pc:sldMkLst>
        <pc:spChg chg="mod">
          <ac:chgData name="Jaime Pavlich-Mariscal" userId="7426784309601acb" providerId="LiveId" clId="{2594DEB4-8A9C-4F35-836A-C71C7CCD6CA9}" dt="2021-03-18T15:49:55.285" v="4521" actId="20577"/>
          <ac:spMkLst>
            <pc:docMk/>
            <pc:sldMk cId="2903506215" sldId="372"/>
            <ac:spMk id="2" creationId="{85EE6810-5853-4AB0-8F7D-2D02DC6DA736}"/>
          </ac:spMkLst>
        </pc:spChg>
        <pc:spChg chg="mod">
          <ac:chgData name="Jaime Pavlich-Mariscal" userId="7426784309601acb" providerId="LiveId" clId="{2594DEB4-8A9C-4F35-836A-C71C7CCD6CA9}" dt="2021-03-18T15:54:50.847" v="5068" actId="20577"/>
          <ac:spMkLst>
            <pc:docMk/>
            <pc:sldMk cId="2903506215" sldId="372"/>
            <ac:spMk id="3" creationId="{E222D959-D11F-4839-8DBB-B4BBDFC2991C}"/>
          </ac:spMkLst>
        </pc:spChg>
      </pc:sldChg>
      <pc:sldChg chg="modSp new mod">
        <pc:chgData name="Jaime Pavlich-Mariscal" userId="7426784309601acb" providerId="LiveId" clId="{2594DEB4-8A9C-4F35-836A-C71C7CCD6CA9}" dt="2021-03-18T15:54:21.352" v="5061" actId="12"/>
        <pc:sldMkLst>
          <pc:docMk/>
          <pc:sldMk cId="3059124353" sldId="373"/>
        </pc:sldMkLst>
        <pc:spChg chg="mod">
          <ac:chgData name="Jaime Pavlich-Mariscal" userId="7426784309601acb" providerId="LiveId" clId="{2594DEB4-8A9C-4F35-836A-C71C7CCD6CA9}" dt="2021-03-18T15:52:19.536" v="4919" actId="20577"/>
          <ac:spMkLst>
            <pc:docMk/>
            <pc:sldMk cId="3059124353" sldId="373"/>
            <ac:spMk id="2" creationId="{2A77BFF1-37EF-4FBB-9A39-77F652F4F669}"/>
          </ac:spMkLst>
        </pc:spChg>
        <pc:spChg chg="mod">
          <ac:chgData name="Jaime Pavlich-Mariscal" userId="7426784309601acb" providerId="LiveId" clId="{2594DEB4-8A9C-4F35-836A-C71C7CCD6CA9}" dt="2021-03-18T15:54:21.352" v="5061" actId="12"/>
          <ac:spMkLst>
            <pc:docMk/>
            <pc:sldMk cId="3059124353" sldId="373"/>
            <ac:spMk id="3" creationId="{D52FAF2C-D66C-4BC1-AE15-D2814246DF2F}"/>
          </ac:spMkLst>
        </pc:spChg>
      </pc:sldChg>
      <pc:sldChg chg="add">
        <pc:chgData name="Jaime Pavlich-Mariscal" userId="7426784309601acb" providerId="LiveId" clId="{2594DEB4-8A9C-4F35-836A-C71C7CCD6CA9}" dt="2021-03-18T16:01:56.471" v="5069"/>
        <pc:sldMkLst>
          <pc:docMk/>
          <pc:sldMk cId="308009306" sldId="374"/>
        </pc:sldMkLst>
      </pc:sldChg>
    </pc:docChg>
  </pc:docChgLst>
  <pc:docChgLst>
    <pc:chgData name="Jaime Pavlich-Mariscal" userId="7426784309601acb" providerId="LiveId" clId="{07D1B241-574A-4876-8FAA-2A66D92CE9D3}"/>
    <pc:docChg chg="undo redo custSel addSld delSld modSld sldOrd">
      <pc:chgData name="Jaime Pavlich-Mariscal" userId="7426784309601acb" providerId="LiveId" clId="{07D1B241-574A-4876-8FAA-2A66D92CE9D3}" dt="2021-04-13T17:31:37.892" v="5081" actId="20577"/>
      <pc:docMkLst>
        <pc:docMk/>
      </pc:docMkLst>
      <pc:sldChg chg="modSp mod">
        <pc:chgData name="Jaime Pavlich-Mariscal" userId="7426784309601acb" providerId="LiveId" clId="{07D1B241-574A-4876-8FAA-2A66D92CE9D3}" dt="2021-03-24T15:34:08.458" v="53" actId="20577"/>
        <pc:sldMkLst>
          <pc:docMk/>
          <pc:sldMk cId="222742669" sldId="257"/>
        </pc:sldMkLst>
        <pc:spChg chg="mod">
          <ac:chgData name="Jaime Pavlich-Mariscal" userId="7426784309601acb" providerId="LiveId" clId="{07D1B241-574A-4876-8FAA-2A66D92CE9D3}" dt="2021-03-24T15:34:08.458" v="53" actId="20577"/>
          <ac:spMkLst>
            <pc:docMk/>
            <pc:sldMk cId="222742669" sldId="257"/>
            <ac:spMk id="2" creationId="{00000000-0000-0000-0000-000000000000}"/>
          </ac:spMkLst>
        </pc:sp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652374962" sldId="258"/>
        </pc:sldMkLst>
      </pc:sldChg>
      <pc:sldChg chg="addSp delSp modSp new mod modClrScheme chgLayout">
        <pc:chgData name="Jaime Pavlich-Mariscal" userId="7426784309601acb" providerId="LiveId" clId="{07D1B241-574A-4876-8FAA-2A66D92CE9D3}" dt="2021-04-06T16:37:53.697" v="1385" actId="14100"/>
        <pc:sldMkLst>
          <pc:docMk/>
          <pc:sldMk cId="2274502091" sldId="258"/>
        </pc:sldMkLst>
        <pc:spChg chg="mod ord">
          <ac:chgData name="Jaime Pavlich-Mariscal" userId="7426784309601acb" providerId="LiveId" clId="{07D1B241-574A-4876-8FAA-2A66D92CE9D3}" dt="2021-04-05T16:07:05.594" v="93" actId="1076"/>
          <ac:spMkLst>
            <pc:docMk/>
            <pc:sldMk cId="2274502091" sldId="258"/>
            <ac:spMk id="2" creationId="{F10A422C-B8C9-4288-995E-687EA6510168}"/>
          </ac:spMkLst>
        </pc:spChg>
        <pc:spChg chg="del">
          <ac:chgData name="Jaime Pavlich-Mariscal" userId="7426784309601acb" providerId="LiveId" clId="{07D1B241-574A-4876-8FAA-2A66D92CE9D3}" dt="2021-04-05T15:58:12.321" v="79" actId="700"/>
          <ac:spMkLst>
            <pc:docMk/>
            <pc:sldMk cId="2274502091" sldId="258"/>
            <ac:spMk id="3" creationId="{907FF4E3-9007-4A19-8E5A-5836100A8B94}"/>
          </ac:spMkLst>
        </pc:spChg>
        <pc:spChg chg="add mod">
          <ac:chgData name="Jaime Pavlich-Mariscal" userId="7426784309601acb" providerId="LiveId" clId="{07D1B241-574A-4876-8FAA-2A66D92CE9D3}" dt="2021-04-05T16:24:00.980" v="430" actId="14100"/>
          <ac:spMkLst>
            <pc:docMk/>
            <pc:sldMk cId="2274502091" sldId="258"/>
            <ac:spMk id="4" creationId="{9DEDFD00-C87D-4BAD-A2C2-898A3017AFED}"/>
          </ac:spMkLst>
        </pc:spChg>
        <pc:spChg chg="add mod">
          <ac:chgData name="Jaime Pavlich-Mariscal" userId="7426784309601acb" providerId="LiveId" clId="{07D1B241-574A-4876-8FAA-2A66D92CE9D3}" dt="2021-04-05T16:15:25.552" v="348" actId="13822"/>
          <ac:spMkLst>
            <pc:docMk/>
            <pc:sldMk cId="2274502091" sldId="258"/>
            <ac:spMk id="5" creationId="{00AB38E2-A2B0-4C4B-A1C3-F4532F74D2EF}"/>
          </ac:spMkLst>
        </pc:spChg>
        <pc:spChg chg="add mod">
          <ac:chgData name="Jaime Pavlich-Mariscal" userId="7426784309601acb" providerId="LiveId" clId="{07D1B241-574A-4876-8FAA-2A66D92CE9D3}" dt="2021-04-05T16:17:00.929" v="356" actId="13822"/>
          <ac:spMkLst>
            <pc:docMk/>
            <pc:sldMk cId="2274502091" sldId="258"/>
            <ac:spMk id="6" creationId="{E2A91BFA-D0E1-4120-922C-7E9EE729DCBC}"/>
          </ac:spMkLst>
        </pc:spChg>
        <pc:spChg chg="add mod">
          <ac:chgData name="Jaime Pavlich-Mariscal" userId="7426784309601acb" providerId="LiveId" clId="{07D1B241-574A-4876-8FAA-2A66D92CE9D3}" dt="2021-04-05T16:17:05.514" v="357" actId="13822"/>
          <ac:spMkLst>
            <pc:docMk/>
            <pc:sldMk cId="2274502091" sldId="258"/>
            <ac:spMk id="7" creationId="{66FCD8A3-654E-422A-BD4F-CF35A6B32585}"/>
          </ac:spMkLst>
        </pc:spChg>
        <pc:spChg chg="add mod">
          <ac:chgData name="Jaime Pavlich-Mariscal" userId="7426784309601acb" providerId="LiveId" clId="{07D1B241-574A-4876-8FAA-2A66D92CE9D3}" dt="2021-04-05T16:23:11.510" v="403" actId="20577"/>
          <ac:spMkLst>
            <pc:docMk/>
            <pc:sldMk cId="2274502091" sldId="258"/>
            <ac:spMk id="8" creationId="{DA6E0F65-2A59-40B1-ADD5-42638320FFF1}"/>
          </ac:spMkLst>
        </pc:spChg>
        <pc:spChg chg="add mod">
          <ac:chgData name="Jaime Pavlich-Mariscal" userId="7426784309601acb" providerId="LiveId" clId="{07D1B241-574A-4876-8FAA-2A66D92CE9D3}" dt="2021-04-05T16:15:51.892" v="350" actId="13822"/>
          <ac:spMkLst>
            <pc:docMk/>
            <pc:sldMk cId="2274502091" sldId="258"/>
            <ac:spMk id="9" creationId="{1B075794-49B6-4B32-ADC0-F477FDEDB8D0}"/>
          </ac:spMkLst>
        </pc:spChg>
        <pc:spChg chg="add del mod">
          <ac:chgData name="Jaime Pavlich-Mariscal" userId="7426784309601acb" providerId="LiveId" clId="{07D1B241-574A-4876-8FAA-2A66D92CE9D3}" dt="2021-04-05T16:08:38.129" v="98"/>
          <ac:spMkLst>
            <pc:docMk/>
            <pc:sldMk cId="2274502091" sldId="258"/>
            <ac:spMk id="10" creationId="{BE8818DE-AB16-4B21-9BB7-0CF542B8108C}"/>
          </ac:spMkLst>
        </pc:spChg>
        <pc:spChg chg="add mod">
          <ac:chgData name="Jaime Pavlich-Mariscal" userId="7426784309601acb" providerId="LiveId" clId="{07D1B241-574A-4876-8FAA-2A66D92CE9D3}" dt="2021-04-05T16:16:09.620" v="352" actId="13822"/>
          <ac:spMkLst>
            <pc:docMk/>
            <pc:sldMk cId="2274502091" sldId="258"/>
            <ac:spMk id="11" creationId="{EC3C2B9F-2A90-45B0-8872-A17322ACE9E1}"/>
          </ac:spMkLst>
        </pc:spChg>
        <pc:spChg chg="add mod">
          <ac:chgData name="Jaime Pavlich-Mariscal" userId="7426784309601acb" providerId="LiveId" clId="{07D1B241-574A-4876-8FAA-2A66D92CE9D3}" dt="2021-04-05T16:16:47.642" v="355" actId="1582"/>
          <ac:spMkLst>
            <pc:docMk/>
            <pc:sldMk cId="2274502091" sldId="258"/>
            <ac:spMk id="12" creationId="{4A756837-5DAB-4C89-9F4F-37ED5D354006}"/>
          </ac:spMkLst>
        </pc:spChg>
        <pc:spChg chg="add mod">
          <ac:chgData name="Jaime Pavlich-Mariscal" userId="7426784309601acb" providerId="LiveId" clId="{07D1B241-574A-4876-8FAA-2A66D92CE9D3}" dt="2021-04-05T16:16:47.642" v="355" actId="1582"/>
          <ac:spMkLst>
            <pc:docMk/>
            <pc:sldMk cId="2274502091" sldId="258"/>
            <ac:spMk id="13" creationId="{4C41EF6F-8EDC-4E3D-AC21-9336B36613F9}"/>
          </ac:spMkLst>
        </pc:spChg>
        <pc:spChg chg="add mod">
          <ac:chgData name="Jaime Pavlich-Mariscal" userId="7426784309601acb" providerId="LiveId" clId="{07D1B241-574A-4876-8FAA-2A66D92CE9D3}" dt="2021-04-05T16:16:47.642" v="355" actId="1582"/>
          <ac:spMkLst>
            <pc:docMk/>
            <pc:sldMk cId="2274502091" sldId="258"/>
            <ac:spMk id="14" creationId="{46A54FDA-5D3A-4DB7-B182-C89DEC727D71}"/>
          </ac:spMkLst>
        </pc:spChg>
        <pc:spChg chg="add mod">
          <ac:chgData name="Jaime Pavlich-Mariscal" userId="7426784309601acb" providerId="LiveId" clId="{07D1B241-574A-4876-8FAA-2A66D92CE9D3}" dt="2021-04-05T16:23:46.771" v="427" actId="14100"/>
          <ac:spMkLst>
            <pc:docMk/>
            <pc:sldMk cId="2274502091" sldId="258"/>
            <ac:spMk id="15" creationId="{6FBD3E48-6342-4F34-90B6-95042960310E}"/>
          </ac:spMkLst>
        </pc:spChg>
        <pc:spChg chg="add mod">
          <ac:chgData name="Jaime Pavlich-Mariscal" userId="7426784309601acb" providerId="LiveId" clId="{07D1B241-574A-4876-8FAA-2A66D92CE9D3}" dt="2021-04-05T16:23:49.162" v="428" actId="14100"/>
          <ac:spMkLst>
            <pc:docMk/>
            <pc:sldMk cId="2274502091" sldId="258"/>
            <ac:spMk id="16" creationId="{FDEC43A0-C81E-42D1-9BE5-1AB16D1588A5}"/>
          </ac:spMkLst>
        </pc:spChg>
        <pc:spChg chg="add">
          <ac:chgData name="Jaime Pavlich-Mariscal" userId="7426784309601acb" providerId="LiveId" clId="{07D1B241-574A-4876-8FAA-2A66D92CE9D3}" dt="2021-04-05T16:24:14.643" v="431" actId="11529"/>
          <ac:spMkLst>
            <pc:docMk/>
            <pc:sldMk cId="2274502091" sldId="258"/>
            <ac:spMk id="17" creationId="{EFF6BCCC-C614-4329-A3FB-34CAD51379C0}"/>
          </ac:spMkLst>
        </pc:spChg>
        <pc:spChg chg="add mod">
          <ac:chgData name="Jaime Pavlich-Mariscal" userId="7426784309601acb" providerId="LiveId" clId="{07D1B241-574A-4876-8FAA-2A66D92CE9D3}" dt="2021-04-05T16:24:19.127" v="433" actId="1076"/>
          <ac:spMkLst>
            <pc:docMk/>
            <pc:sldMk cId="2274502091" sldId="258"/>
            <ac:spMk id="18" creationId="{EDBBF316-3AC4-4400-B4F8-F58AC877AFCB}"/>
          </ac:spMkLst>
        </pc:spChg>
        <pc:spChg chg="add mod">
          <ac:chgData name="Jaime Pavlich-Mariscal" userId="7426784309601acb" providerId="LiveId" clId="{07D1B241-574A-4876-8FAA-2A66D92CE9D3}" dt="2021-04-05T16:24:19.643" v="434"/>
          <ac:spMkLst>
            <pc:docMk/>
            <pc:sldMk cId="2274502091" sldId="258"/>
            <ac:spMk id="19" creationId="{870C0BD6-9C8D-4797-BF89-875B61E3FB33}"/>
          </ac:spMkLst>
        </pc:spChg>
        <pc:spChg chg="add mod">
          <ac:chgData name="Jaime Pavlich-Mariscal" userId="7426784309601acb" providerId="LiveId" clId="{07D1B241-574A-4876-8FAA-2A66D92CE9D3}" dt="2021-04-05T16:24:20.191" v="435"/>
          <ac:spMkLst>
            <pc:docMk/>
            <pc:sldMk cId="2274502091" sldId="258"/>
            <ac:spMk id="20" creationId="{960EAB32-4618-4FBA-A7E9-E1D71DFA4BAF}"/>
          </ac:spMkLst>
        </pc:spChg>
        <pc:spChg chg="add mod">
          <ac:chgData name="Jaime Pavlich-Mariscal" userId="7426784309601acb" providerId="LiveId" clId="{07D1B241-574A-4876-8FAA-2A66D92CE9D3}" dt="2021-04-05T16:24:20.753" v="436"/>
          <ac:spMkLst>
            <pc:docMk/>
            <pc:sldMk cId="2274502091" sldId="258"/>
            <ac:spMk id="21" creationId="{8EBBCAC2-5EF5-46CA-8F1F-2D3E4A4CDF62}"/>
          </ac:spMkLst>
        </pc:spChg>
        <pc:spChg chg="add mod">
          <ac:chgData name="Jaime Pavlich-Mariscal" userId="7426784309601acb" providerId="LiveId" clId="{07D1B241-574A-4876-8FAA-2A66D92CE9D3}" dt="2021-04-05T16:24:37.492" v="439" actId="1076"/>
          <ac:spMkLst>
            <pc:docMk/>
            <pc:sldMk cId="2274502091" sldId="258"/>
            <ac:spMk id="22" creationId="{0B31427B-0044-493B-9DA5-1D7912F24B71}"/>
          </ac:spMkLst>
        </pc:spChg>
        <pc:spChg chg="add mod">
          <ac:chgData name="Jaime Pavlich-Mariscal" userId="7426784309601acb" providerId="LiveId" clId="{07D1B241-574A-4876-8FAA-2A66D92CE9D3}" dt="2021-04-05T16:25:06.941" v="462" actId="1076"/>
          <ac:spMkLst>
            <pc:docMk/>
            <pc:sldMk cId="2274502091" sldId="258"/>
            <ac:spMk id="25" creationId="{C66871B4-190F-4D6B-92E0-068891AB4C79}"/>
          </ac:spMkLst>
        </pc:spChg>
        <pc:cxnChg chg="add mod">
          <ac:chgData name="Jaime Pavlich-Mariscal" userId="7426784309601acb" providerId="LiveId" clId="{07D1B241-574A-4876-8FAA-2A66D92CE9D3}" dt="2021-04-06T16:37:53.697" v="1385" actId="14100"/>
          <ac:cxnSpMkLst>
            <pc:docMk/>
            <pc:sldMk cId="2274502091" sldId="258"/>
            <ac:cxnSpMk id="23" creationId="{7BDA3E80-AAF4-4501-907D-8E1A6A2E8139}"/>
          </ac:cxnSpMkLst>
        </pc:cxnChg>
        <pc:cxnChg chg="add del mod">
          <ac:chgData name="Jaime Pavlich-Mariscal" userId="7426784309601acb" providerId="LiveId" clId="{07D1B241-574A-4876-8FAA-2A66D92CE9D3}" dt="2021-04-06T16:37:40.177" v="1381" actId="478"/>
          <ac:cxnSpMkLst>
            <pc:docMk/>
            <pc:sldMk cId="2274502091" sldId="258"/>
            <ac:cxnSpMk id="24" creationId="{215D2222-412B-476E-A2D1-228983EAB4B9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714184142" sldId="259"/>
        </pc:sldMkLst>
      </pc:sldChg>
      <pc:sldChg chg="addSp modSp new mod modClrScheme chgLayout">
        <pc:chgData name="Jaime Pavlich-Mariscal" userId="7426784309601acb" providerId="LiveId" clId="{07D1B241-574A-4876-8FAA-2A66D92CE9D3}" dt="2021-04-06T16:44:28.809" v="1398" actId="20577"/>
        <pc:sldMkLst>
          <pc:docMk/>
          <pc:sldMk cId="3865960264" sldId="259"/>
        </pc:sldMkLst>
        <pc:spChg chg="mod ord">
          <ac:chgData name="Jaime Pavlich-Mariscal" userId="7426784309601acb" providerId="LiveId" clId="{07D1B241-574A-4876-8FAA-2A66D92CE9D3}" dt="2021-04-05T16:22:59.787" v="402" actId="700"/>
          <ac:spMkLst>
            <pc:docMk/>
            <pc:sldMk cId="3865960264" sldId="259"/>
            <ac:spMk id="2" creationId="{2916C0FE-C924-4058-85ED-EBC911688D51}"/>
          </ac:spMkLst>
        </pc:spChg>
        <pc:spChg chg="add mod ord">
          <ac:chgData name="Jaime Pavlich-Mariscal" userId="7426784309601acb" providerId="LiveId" clId="{07D1B241-574A-4876-8FAA-2A66D92CE9D3}" dt="2021-04-06T16:44:28.809" v="1398" actId="20577"/>
          <ac:spMkLst>
            <pc:docMk/>
            <pc:sldMk cId="3865960264" sldId="259"/>
            <ac:spMk id="3" creationId="{C0456B4A-9E53-499A-AD24-9D87C1A73A8A}"/>
          </ac:spMkLst>
        </pc:sp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73492380" sldId="260"/>
        </pc:sldMkLst>
      </pc:sldChg>
      <pc:sldChg chg="addSp delSp modSp new mod modClrScheme chgLayout">
        <pc:chgData name="Jaime Pavlich-Mariscal" userId="7426784309601acb" providerId="LiveId" clId="{07D1B241-574A-4876-8FAA-2A66D92CE9D3}" dt="2021-04-05T17:50:03.035" v="876" actId="1076"/>
        <pc:sldMkLst>
          <pc:docMk/>
          <pc:sldMk cId="1010785982" sldId="260"/>
        </pc:sldMkLst>
        <pc:spChg chg="mod ord">
          <ac:chgData name="Jaime Pavlich-Mariscal" userId="7426784309601acb" providerId="LiveId" clId="{07D1B241-574A-4876-8FAA-2A66D92CE9D3}" dt="2021-04-05T16:43:29.816" v="736" actId="700"/>
          <ac:spMkLst>
            <pc:docMk/>
            <pc:sldMk cId="1010785982" sldId="260"/>
            <ac:spMk id="2" creationId="{D2981A98-3C04-490C-89C8-AD6561DA6B48}"/>
          </ac:spMkLst>
        </pc:spChg>
        <pc:spChg chg="del">
          <ac:chgData name="Jaime Pavlich-Mariscal" userId="7426784309601acb" providerId="LiveId" clId="{07D1B241-574A-4876-8FAA-2A66D92CE9D3}" dt="2021-04-05T16:43:15.336" v="735" actId="700"/>
          <ac:spMkLst>
            <pc:docMk/>
            <pc:sldMk cId="1010785982" sldId="260"/>
            <ac:spMk id="3" creationId="{33A3A7AB-20A5-419D-8643-2546077C33E5}"/>
          </ac:spMkLst>
        </pc:spChg>
        <pc:spChg chg="add mod ord">
          <ac:chgData name="Jaime Pavlich-Mariscal" userId="7426784309601acb" providerId="LiveId" clId="{07D1B241-574A-4876-8FAA-2A66D92CE9D3}" dt="2021-04-05T16:43:40.166" v="785" actId="113"/>
          <ac:spMkLst>
            <pc:docMk/>
            <pc:sldMk cId="1010785982" sldId="260"/>
            <ac:spMk id="4" creationId="{9FB038D4-6291-4105-B2DC-0D9ECA3FF2C5}"/>
          </ac:spMkLst>
        </pc:spChg>
        <pc:spChg chg="add mod">
          <ac:chgData name="Jaime Pavlich-Mariscal" userId="7426784309601acb" providerId="LiveId" clId="{07D1B241-574A-4876-8FAA-2A66D92CE9D3}" dt="2021-04-05T16:48:20.589" v="802" actId="1582"/>
          <ac:spMkLst>
            <pc:docMk/>
            <pc:sldMk cId="1010785982" sldId="260"/>
            <ac:spMk id="5" creationId="{4B0A7DFE-4399-427D-BE8D-91A7CE6F13D3}"/>
          </ac:spMkLst>
        </pc:spChg>
        <pc:spChg chg="add mod">
          <ac:chgData name="Jaime Pavlich-Mariscal" userId="7426784309601acb" providerId="LiveId" clId="{07D1B241-574A-4876-8FAA-2A66D92CE9D3}" dt="2021-04-05T16:48:20.589" v="802" actId="1582"/>
          <ac:spMkLst>
            <pc:docMk/>
            <pc:sldMk cId="1010785982" sldId="260"/>
            <ac:spMk id="6" creationId="{1F162E73-7665-44FB-9216-540DCC9A518E}"/>
          </ac:spMkLst>
        </pc:spChg>
        <pc:spChg chg="add mod">
          <ac:chgData name="Jaime Pavlich-Mariscal" userId="7426784309601acb" providerId="LiveId" clId="{07D1B241-574A-4876-8FAA-2A66D92CE9D3}" dt="2021-04-05T17:50:03.035" v="876" actId="1076"/>
          <ac:spMkLst>
            <pc:docMk/>
            <pc:sldMk cId="1010785982" sldId="260"/>
            <ac:spMk id="7" creationId="{F38F3639-F8B7-40B6-A3EA-186DDAE403EE}"/>
          </ac:spMkLst>
        </pc:spChg>
        <pc:spChg chg="add mod">
          <ac:chgData name="Jaime Pavlich-Mariscal" userId="7426784309601acb" providerId="LiveId" clId="{07D1B241-574A-4876-8FAA-2A66D92CE9D3}" dt="2021-04-05T16:48:31.592" v="805" actId="1076"/>
          <ac:spMkLst>
            <pc:docMk/>
            <pc:sldMk cId="1010785982" sldId="260"/>
            <ac:spMk id="8" creationId="{4FA70BA6-B405-455E-99BB-BE5D61A62B42}"/>
          </ac:spMkLst>
        </pc:spChg>
        <pc:spChg chg="add mod">
          <ac:chgData name="Jaime Pavlich-Mariscal" userId="7426784309601acb" providerId="LiveId" clId="{07D1B241-574A-4876-8FAA-2A66D92CE9D3}" dt="2021-04-05T16:48:20.589" v="802" actId="1582"/>
          <ac:spMkLst>
            <pc:docMk/>
            <pc:sldMk cId="1010785982" sldId="260"/>
            <ac:spMk id="9" creationId="{46B6CFE9-DFF3-47E3-8424-C0C2BE0AFC1F}"/>
          </ac:spMkLst>
        </pc:spChg>
        <pc:spChg chg="add mod">
          <ac:chgData name="Jaime Pavlich-Mariscal" userId="7426784309601acb" providerId="LiveId" clId="{07D1B241-574A-4876-8FAA-2A66D92CE9D3}" dt="2021-04-05T16:48:25.731" v="804" actId="1076"/>
          <ac:spMkLst>
            <pc:docMk/>
            <pc:sldMk cId="1010785982" sldId="260"/>
            <ac:spMk id="10" creationId="{72091E58-D046-4D17-BDB7-00E60E5D3F80}"/>
          </ac:spMkLst>
        </pc:spChg>
        <pc:spChg chg="add mod">
          <ac:chgData name="Jaime Pavlich-Mariscal" userId="7426784309601acb" providerId="LiveId" clId="{07D1B241-574A-4876-8FAA-2A66D92CE9D3}" dt="2021-04-05T17:46:46.642" v="843" actId="1076"/>
          <ac:spMkLst>
            <pc:docMk/>
            <pc:sldMk cId="1010785982" sldId="260"/>
            <ac:spMk id="31" creationId="{39E6F1D5-4047-47DF-B3CC-2765AB7D6326}"/>
          </ac:spMkLst>
        </pc:spChg>
        <pc:spChg chg="add mod">
          <ac:chgData name="Jaime Pavlich-Mariscal" userId="7426784309601acb" providerId="LiveId" clId="{07D1B241-574A-4876-8FAA-2A66D92CE9D3}" dt="2021-04-05T17:47:29.011" v="852" actId="1076"/>
          <ac:spMkLst>
            <pc:docMk/>
            <pc:sldMk cId="1010785982" sldId="260"/>
            <ac:spMk id="32" creationId="{7FE3EFC7-7321-451D-9D1B-90D2C3F2FA5E}"/>
          </ac:spMkLst>
        </pc:spChg>
        <pc:cxnChg chg="add mod">
          <ac:chgData name="Jaime Pavlich-Mariscal" userId="7426784309601acb" providerId="LiveId" clId="{07D1B241-574A-4876-8FAA-2A66D92CE9D3}" dt="2021-04-05T16:48:20.589" v="802" actId="1582"/>
          <ac:cxnSpMkLst>
            <pc:docMk/>
            <pc:sldMk cId="1010785982" sldId="260"/>
            <ac:cxnSpMk id="12" creationId="{BBFD333A-8B34-4C37-B048-2BD9CC6F2B53}"/>
          </ac:cxnSpMkLst>
        </pc:cxnChg>
        <pc:cxnChg chg="add mod">
          <ac:chgData name="Jaime Pavlich-Mariscal" userId="7426784309601acb" providerId="LiveId" clId="{07D1B241-574A-4876-8FAA-2A66D92CE9D3}" dt="2021-04-05T16:48:31.592" v="805" actId="1076"/>
          <ac:cxnSpMkLst>
            <pc:docMk/>
            <pc:sldMk cId="1010785982" sldId="260"/>
            <ac:cxnSpMk id="14" creationId="{16AD5CC3-A6A5-45F8-9528-A09DD77D2C26}"/>
          </ac:cxnSpMkLst>
        </pc:cxnChg>
        <pc:cxnChg chg="add mod">
          <ac:chgData name="Jaime Pavlich-Mariscal" userId="7426784309601acb" providerId="LiveId" clId="{07D1B241-574A-4876-8FAA-2A66D92CE9D3}" dt="2021-04-05T17:50:03.035" v="876" actId="1076"/>
          <ac:cxnSpMkLst>
            <pc:docMk/>
            <pc:sldMk cId="1010785982" sldId="260"/>
            <ac:cxnSpMk id="16" creationId="{F8F297E7-DF7F-4AAA-BB9D-EFFBA2AF4412}"/>
          </ac:cxnSpMkLst>
        </pc:cxnChg>
        <pc:cxnChg chg="add mod">
          <ac:chgData name="Jaime Pavlich-Mariscal" userId="7426784309601acb" providerId="LiveId" clId="{07D1B241-574A-4876-8FAA-2A66D92CE9D3}" dt="2021-04-05T17:50:03.035" v="876" actId="1076"/>
          <ac:cxnSpMkLst>
            <pc:docMk/>
            <pc:sldMk cId="1010785982" sldId="260"/>
            <ac:cxnSpMk id="19" creationId="{CC035624-A575-412C-8F1D-BC8FBFDE6013}"/>
          </ac:cxnSpMkLst>
        </pc:cxnChg>
        <pc:cxnChg chg="add mod">
          <ac:chgData name="Jaime Pavlich-Mariscal" userId="7426784309601acb" providerId="LiveId" clId="{07D1B241-574A-4876-8FAA-2A66D92CE9D3}" dt="2021-04-05T17:50:03.035" v="876" actId="1076"/>
          <ac:cxnSpMkLst>
            <pc:docMk/>
            <pc:sldMk cId="1010785982" sldId="260"/>
            <ac:cxnSpMk id="21" creationId="{B97DA704-6777-423E-A41F-4241275C8EC0}"/>
          </ac:cxnSpMkLst>
        </pc:cxnChg>
        <pc:cxnChg chg="add mod">
          <ac:chgData name="Jaime Pavlich-Mariscal" userId="7426784309601acb" providerId="LiveId" clId="{07D1B241-574A-4876-8FAA-2A66D92CE9D3}" dt="2021-04-05T17:50:03.035" v="876" actId="1076"/>
          <ac:cxnSpMkLst>
            <pc:docMk/>
            <pc:sldMk cId="1010785982" sldId="260"/>
            <ac:cxnSpMk id="23" creationId="{8373B1C6-AC54-47A8-88D7-26F947D0AF8C}"/>
          </ac:cxnSpMkLst>
        </pc:cxnChg>
        <pc:cxnChg chg="add mod">
          <ac:chgData name="Jaime Pavlich-Mariscal" userId="7426784309601acb" providerId="LiveId" clId="{07D1B241-574A-4876-8FAA-2A66D92CE9D3}" dt="2021-04-05T17:47:10.581" v="846" actId="693"/>
          <ac:cxnSpMkLst>
            <pc:docMk/>
            <pc:sldMk cId="1010785982" sldId="260"/>
            <ac:cxnSpMk id="34" creationId="{D635482A-C80F-4DF6-A2A5-8E913AA9964D}"/>
          </ac:cxnSpMkLst>
        </pc:cxnChg>
        <pc:cxnChg chg="add mod">
          <ac:chgData name="Jaime Pavlich-Mariscal" userId="7426784309601acb" providerId="LiveId" clId="{07D1B241-574A-4876-8FAA-2A66D92CE9D3}" dt="2021-04-05T17:47:32.388" v="853" actId="14100"/>
          <ac:cxnSpMkLst>
            <pc:docMk/>
            <pc:sldMk cId="1010785982" sldId="260"/>
            <ac:cxnSpMk id="36" creationId="{59888B6A-CFD4-4046-820E-A7E88D10B2AA}"/>
          </ac:cxnSpMkLst>
        </pc:cxnChg>
      </pc:sldChg>
      <pc:sldChg chg="addSp delSp modSp new mod modClrScheme chgLayout modNotesTx">
        <pc:chgData name="Jaime Pavlich-Mariscal" userId="7426784309601acb" providerId="LiveId" clId="{07D1B241-574A-4876-8FAA-2A66D92CE9D3}" dt="2021-04-06T21:12:53.214" v="3425" actId="5793"/>
        <pc:sldMkLst>
          <pc:docMk/>
          <pc:sldMk cId="317218152" sldId="261"/>
        </pc:sldMkLst>
        <pc:spChg chg="mod ord">
          <ac:chgData name="Jaime Pavlich-Mariscal" userId="7426784309601acb" providerId="LiveId" clId="{07D1B241-574A-4876-8FAA-2A66D92CE9D3}" dt="2021-04-05T19:42:28.725" v="886" actId="1076"/>
          <ac:spMkLst>
            <pc:docMk/>
            <pc:sldMk cId="317218152" sldId="261"/>
            <ac:spMk id="2" creationId="{15E2C618-9664-4CF4-824F-168EB019D105}"/>
          </ac:spMkLst>
        </pc:spChg>
        <pc:spChg chg="del">
          <ac:chgData name="Jaime Pavlich-Mariscal" userId="7426784309601acb" providerId="LiveId" clId="{07D1B241-574A-4876-8FAA-2A66D92CE9D3}" dt="2021-04-05T17:49:59.590" v="875" actId="700"/>
          <ac:spMkLst>
            <pc:docMk/>
            <pc:sldMk cId="317218152" sldId="261"/>
            <ac:spMk id="3" creationId="{B96EBE6D-21F6-4251-A6E4-966CD526914D}"/>
          </ac:spMkLst>
        </pc:spChg>
        <pc:spChg chg="add mod ord">
          <ac:chgData name="Jaime Pavlich-Mariscal" userId="7426784309601acb" providerId="LiveId" clId="{07D1B241-574A-4876-8FAA-2A66D92CE9D3}" dt="2021-04-05T19:58:34.344" v="1264" actId="1582"/>
          <ac:spMkLst>
            <pc:docMk/>
            <pc:sldMk cId="317218152" sldId="261"/>
            <ac:spMk id="4" creationId="{766FF2F0-DB64-47A3-AA7E-0EC5DCF16BCB}"/>
          </ac:spMkLst>
        </pc:spChg>
        <pc:spChg chg="add mod">
          <ac:chgData name="Jaime Pavlich-Mariscal" userId="7426784309601acb" providerId="LiveId" clId="{07D1B241-574A-4876-8FAA-2A66D92CE9D3}" dt="2021-04-05T19:48:16.238" v="1027" actId="1076"/>
          <ac:spMkLst>
            <pc:docMk/>
            <pc:sldMk cId="317218152" sldId="261"/>
            <ac:spMk id="19" creationId="{87411F4F-4607-4F77-97B8-6728921A18FD}"/>
          </ac:spMkLst>
        </pc:spChg>
        <pc:spChg chg="add mod">
          <ac:chgData name="Jaime Pavlich-Mariscal" userId="7426784309601acb" providerId="LiveId" clId="{07D1B241-574A-4876-8FAA-2A66D92CE9D3}" dt="2021-04-05T19:48:21.409" v="1028" actId="1076"/>
          <ac:spMkLst>
            <pc:docMk/>
            <pc:sldMk cId="317218152" sldId="261"/>
            <ac:spMk id="24" creationId="{DF4E75CB-054A-4301-B872-E43C0225B176}"/>
          </ac:spMkLst>
        </pc:spChg>
        <pc:spChg chg="add mod">
          <ac:chgData name="Jaime Pavlich-Mariscal" userId="7426784309601acb" providerId="LiveId" clId="{07D1B241-574A-4876-8FAA-2A66D92CE9D3}" dt="2021-04-05T19:48:23.988" v="1029" actId="1076"/>
          <ac:spMkLst>
            <pc:docMk/>
            <pc:sldMk cId="317218152" sldId="261"/>
            <ac:spMk id="25" creationId="{BA55D0F6-ECE6-4F1D-825D-A2BA7A633101}"/>
          </ac:spMkLst>
        </pc:spChg>
        <pc:spChg chg="add del mod">
          <ac:chgData name="Jaime Pavlich-Mariscal" userId="7426784309601acb" providerId="LiveId" clId="{07D1B241-574A-4876-8FAA-2A66D92CE9D3}" dt="2021-04-06T20:02:40.363" v="2895" actId="478"/>
          <ac:spMkLst>
            <pc:docMk/>
            <pc:sldMk cId="317218152" sldId="261"/>
            <ac:spMk id="34" creationId="{C66284C6-5845-4883-A56D-6A08F824A2DA}"/>
          </ac:spMkLst>
        </pc:spChg>
        <pc:spChg chg="add mod">
          <ac:chgData name="Jaime Pavlich-Mariscal" userId="7426784309601acb" providerId="LiveId" clId="{07D1B241-574A-4876-8FAA-2A66D92CE9D3}" dt="2021-04-05T19:59:36.175" v="1274" actId="1076"/>
          <ac:spMkLst>
            <pc:docMk/>
            <pc:sldMk cId="317218152" sldId="261"/>
            <ac:spMk id="62" creationId="{B9B1795E-CF6A-41A6-B708-B755B37641A0}"/>
          </ac:spMkLst>
        </pc:spChg>
        <pc:spChg chg="add mod">
          <ac:chgData name="Jaime Pavlich-Mariscal" userId="7426784309601acb" providerId="LiveId" clId="{07D1B241-574A-4876-8FAA-2A66D92CE9D3}" dt="2021-04-05T19:59:31.704" v="1273" actId="1076"/>
          <ac:spMkLst>
            <pc:docMk/>
            <pc:sldMk cId="317218152" sldId="261"/>
            <ac:spMk id="63" creationId="{42B72726-1152-4BAC-8FBB-FBA374B40710}"/>
          </ac:spMkLst>
        </pc:spChg>
        <pc:spChg chg="add mod">
          <ac:chgData name="Jaime Pavlich-Mariscal" userId="7426784309601acb" providerId="LiveId" clId="{07D1B241-574A-4876-8FAA-2A66D92CE9D3}" dt="2021-04-05T19:59:27.624" v="1272" actId="1076"/>
          <ac:spMkLst>
            <pc:docMk/>
            <pc:sldMk cId="317218152" sldId="261"/>
            <ac:spMk id="64" creationId="{B8C3C5CE-4C8C-434C-9699-3D5FA757027E}"/>
          </ac:spMkLst>
        </pc:spChg>
        <pc:spChg chg="add del mod">
          <ac:chgData name="Jaime Pavlich-Mariscal" userId="7426784309601acb" providerId="LiveId" clId="{07D1B241-574A-4876-8FAA-2A66D92CE9D3}" dt="2021-04-06T20:02:40.519" v="2896" actId="478"/>
          <ac:spMkLst>
            <pc:docMk/>
            <pc:sldMk cId="317218152" sldId="261"/>
            <ac:spMk id="65" creationId="{38DE8C46-449A-4DA9-87AD-A41A860F028B}"/>
          </ac:spMkLst>
        </pc:spChg>
        <pc:spChg chg="add del mod">
          <ac:chgData name="Jaime Pavlich-Mariscal" userId="7426784309601acb" providerId="LiveId" clId="{07D1B241-574A-4876-8FAA-2A66D92CE9D3}" dt="2021-04-06T20:02:40.691" v="2897" actId="478"/>
          <ac:spMkLst>
            <pc:docMk/>
            <pc:sldMk cId="317218152" sldId="261"/>
            <ac:spMk id="66" creationId="{8F2073ED-4813-47DD-BE75-497A708C099B}"/>
          </ac:spMkLst>
        </pc:spChg>
        <pc:spChg chg="add mod">
          <ac:chgData name="Jaime Pavlich-Mariscal" userId="7426784309601acb" providerId="LiveId" clId="{07D1B241-574A-4876-8FAA-2A66D92CE9D3}" dt="2021-04-05T20:00:15.640" v="1278" actId="1076"/>
          <ac:spMkLst>
            <pc:docMk/>
            <pc:sldMk cId="317218152" sldId="261"/>
            <ac:spMk id="67" creationId="{3519ADDF-0F71-48D4-AEA0-EBBD4F81C0EA}"/>
          </ac:spMkLst>
        </pc:spChg>
        <pc:cxnChg chg="add mod ord">
          <ac:chgData name="Jaime Pavlich-Mariscal" userId="7426784309601acb" providerId="LiveId" clId="{07D1B241-574A-4876-8FAA-2A66D92CE9D3}" dt="2021-04-05T19:59:41.598" v="1275" actId="166"/>
          <ac:cxnSpMkLst>
            <pc:docMk/>
            <pc:sldMk cId="317218152" sldId="261"/>
            <ac:cxnSpMk id="5" creationId="{1BBDE571-35BF-48A6-B470-1470F1C5A4CD}"/>
          </ac:cxnSpMkLst>
        </pc:cxnChg>
        <pc:cxnChg chg="add del mod ord">
          <ac:chgData name="Jaime Pavlich-Mariscal" userId="7426784309601acb" providerId="LiveId" clId="{07D1B241-574A-4876-8FAA-2A66D92CE9D3}" dt="2021-04-06T20:02:40.691" v="2897" actId="478"/>
          <ac:cxnSpMkLst>
            <pc:docMk/>
            <pc:sldMk cId="317218152" sldId="261"/>
            <ac:cxnSpMk id="6" creationId="{CB1C861B-BB06-4805-A026-2B1E0FF6F3E8}"/>
          </ac:cxnSpMkLst>
        </pc:cxnChg>
        <pc:cxnChg chg="add mod ord">
          <ac:chgData name="Jaime Pavlich-Mariscal" userId="7426784309601acb" providerId="LiveId" clId="{07D1B241-574A-4876-8FAA-2A66D92CE9D3}" dt="2021-04-05T19:59:41.598" v="1275" actId="166"/>
          <ac:cxnSpMkLst>
            <pc:docMk/>
            <pc:sldMk cId="317218152" sldId="261"/>
            <ac:cxnSpMk id="7" creationId="{C0987C3D-4B63-4E7A-BE76-E7403C081058}"/>
          </ac:cxnSpMkLst>
        </pc:cxnChg>
        <pc:cxnChg chg="add mod ord">
          <ac:chgData name="Jaime Pavlich-Mariscal" userId="7426784309601acb" providerId="LiveId" clId="{07D1B241-574A-4876-8FAA-2A66D92CE9D3}" dt="2021-04-05T19:59:41.598" v="1275" actId="166"/>
          <ac:cxnSpMkLst>
            <pc:docMk/>
            <pc:sldMk cId="317218152" sldId="261"/>
            <ac:cxnSpMk id="14" creationId="{78A7DABF-C6A2-46B4-B1A5-97187AFDBC74}"/>
          </ac:cxnSpMkLst>
        </pc:cxnChg>
        <pc:cxnChg chg="add mod ord">
          <ac:chgData name="Jaime Pavlich-Mariscal" userId="7426784309601acb" providerId="LiveId" clId="{07D1B241-574A-4876-8FAA-2A66D92CE9D3}" dt="2021-04-05T19:59:49.680" v="1276" actId="166"/>
          <ac:cxnSpMkLst>
            <pc:docMk/>
            <pc:sldMk cId="317218152" sldId="261"/>
            <ac:cxnSpMk id="26" creationId="{2F0FF637-58ED-442D-8AD8-016341D84C35}"/>
          </ac:cxnSpMkLst>
        </pc:cxnChg>
        <pc:cxnChg chg="add del mod ord">
          <ac:chgData name="Jaime Pavlich-Mariscal" userId="7426784309601acb" providerId="LiveId" clId="{07D1B241-574A-4876-8FAA-2A66D92CE9D3}" dt="2021-04-06T20:02:40.691" v="2897" actId="478"/>
          <ac:cxnSpMkLst>
            <pc:docMk/>
            <pc:sldMk cId="317218152" sldId="261"/>
            <ac:cxnSpMk id="31" creationId="{0D9F50BF-BB30-41EB-AFB8-810B00847E56}"/>
          </ac:cxnSpMkLst>
        </pc:cxnChg>
        <pc:cxnChg chg="add mod">
          <ac:chgData name="Jaime Pavlich-Mariscal" userId="7426784309601acb" providerId="LiveId" clId="{07D1B241-574A-4876-8FAA-2A66D92CE9D3}" dt="2021-04-05T19:59:36.175" v="1274" actId="1076"/>
          <ac:cxnSpMkLst>
            <pc:docMk/>
            <pc:sldMk cId="317218152" sldId="261"/>
            <ac:cxnSpMk id="59" creationId="{994D479B-2E13-4199-8DE7-A3B9EA3387EC}"/>
          </ac:cxnSpMkLst>
        </pc:cxnChg>
        <pc:cxnChg chg="add mod">
          <ac:chgData name="Jaime Pavlich-Mariscal" userId="7426784309601acb" providerId="LiveId" clId="{07D1B241-574A-4876-8FAA-2A66D92CE9D3}" dt="2021-04-05T20:00:15.640" v="1278" actId="1076"/>
          <ac:cxnSpMkLst>
            <pc:docMk/>
            <pc:sldMk cId="317218152" sldId="261"/>
            <ac:cxnSpMk id="68" creationId="{3D53D356-219A-4457-BEDB-8DB3C93323FF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2391398654" sldId="261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902165025" sldId="262"/>
        </pc:sldMkLst>
      </pc:sldChg>
      <pc:sldChg chg="addSp delSp modSp new mod modClrScheme chgLayout modNotesTx">
        <pc:chgData name="Jaime Pavlich-Mariscal" userId="7426784309601acb" providerId="LiveId" clId="{07D1B241-574A-4876-8FAA-2A66D92CE9D3}" dt="2021-04-06T21:39:42.975" v="3555" actId="21"/>
        <pc:sldMkLst>
          <pc:docMk/>
          <pc:sldMk cId="4235123928" sldId="262"/>
        </pc:sldMkLst>
        <pc:spChg chg="mod ord">
          <ac:chgData name="Jaime Pavlich-Mariscal" userId="7426784309601acb" providerId="LiveId" clId="{07D1B241-574A-4876-8FAA-2A66D92CE9D3}" dt="2021-04-06T17:05:52.141" v="1837" actId="14100"/>
          <ac:spMkLst>
            <pc:docMk/>
            <pc:sldMk cId="4235123928" sldId="262"/>
            <ac:spMk id="2" creationId="{21BFB362-F32B-49C5-A9D1-E3FA00F17A74}"/>
          </ac:spMkLst>
        </pc:spChg>
        <pc:spChg chg="add mod or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3" creationId="{74AB3453-3C27-4A75-A799-C8F5C917AE4B}"/>
          </ac:spMkLst>
        </pc:spChg>
        <pc:spChg chg="add del mod ord">
          <ac:chgData name="Jaime Pavlich-Mariscal" userId="7426784309601acb" providerId="LiveId" clId="{07D1B241-574A-4876-8FAA-2A66D92CE9D3}" dt="2021-04-06T16:50:55.856" v="1411" actId="478"/>
          <ac:spMkLst>
            <pc:docMk/>
            <pc:sldMk cId="4235123928" sldId="262"/>
            <ac:spMk id="4" creationId="{67E641D3-73EC-42E1-AE43-D2CF284A45B3}"/>
          </ac:spMkLst>
        </pc:spChg>
        <pc:spChg chg="add del">
          <ac:chgData name="Jaime Pavlich-Mariscal" userId="7426784309601acb" providerId="LiveId" clId="{07D1B241-574A-4876-8FAA-2A66D92CE9D3}" dt="2021-04-06T16:51:28.716" v="1413" actId="478"/>
          <ac:spMkLst>
            <pc:docMk/>
            <pc:sldMk cId="4235123928" sldId="262"/>
            <ac:spMk id="5" creationId="{A88EEE00-F638-4DB8-95C4-0A838E0AF275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6" creationId="{2D0B7411-A6F0-4910-B938-2767ABBE0C98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10" creationId="{B77191CB-4C66-4673-91E7-B55C23522E39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11" creationId="{E7576238-691F-4AB0-9200-360EBAAC3908}"/>
          </ac:spMkLst>
        </pc:spChg>
        <pc:spChg chg="add del">
          <ac:chgData name="Jaime Pavlich-Mariscal" userId="7426784309601acb" providerId="LiveId" clId="{07D1B241-574A-4876-8FAA-2A66D92CE9D3}" dt="2021-04-06T16:55:40.922" v="1461" actId="478"/>
          <ac:spMkLst>
            <pc:docMk/>
            <pc:sldMk cId="4235123928" sldId="262"/>
            <ac:spMk id="34" creationId="{58540AF0-7661-4DF9-BE5F-47565B651819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35" creationId="{5410A247-9643-4439-86C9-C1FF3AA035F0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36" creationId="{A02D8BC8-B7A1-459A-8D47-FBA01B7024CE}"/>
          </ac:spMkLst>
        </pc:spChg>
        <pc:spChg chg="add del mod">
          <ac:chgData name="Jaime Pavlich-Mariscal" userId="7426784309601acb" providerId="LiveId" clId="{07D1B241-574A-4876-8FAA-2A66D92CE9D3}" dt="2021-04-06T20:50:11.631" v="3316"/>
          <ac:spMkLst>
            <pc:docMk/>
            <pc:sldMk cId="4235123928" sldId="262"/>
            <ac:spMk id="37" creationId="{8E9DD489-33DA-41B7-A06C-F9EB8E8983B3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41" creationId="{30E99EF2-FDEC-4EBB-8EF3-4FC2F9CFE61E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42" creationId="{2723C1AD-6B3B-4D59-AD54-1750ABF2040B}"/>
          </ac:spMkLst>
        </pc:spChg>
        <pc:spChg chg="add mod">
          <ac:chgData name="Jaime Pavlich-Mariscal" userId="7426784309601acb" providerId="LiveId" clId="{07D1B241-574A-4876-8FAA-2A66D92CE9D3}" dt="2021-04-06T19:12:05.195" v="2655" actId="1076"/>
          <ac:spMkLst>
            <pc:docMk/>
            <pc:sldMk cId="4235123928" sldId="262"/>
            <ac:spMk id="43" creationId="{4428B2A4-6CB6-4001-9A6C-310161EBB9AA}"/>
          </ac:spMkLst>
        </pc:spChg>
        <pc:spChg chg="add mod">
          <ac:chgData name="Jaime Pavlich-Mariscal" userId="7426784309601acb" providerId="LiveId" clId="{07D1B241-574A-4876-8FAA-2A66D92CE9D3}" dt="2021-04-06T19:13:27.925" v="2676" actId="207"/>
          <ac:spMkLst>
            <pc:docMk/>
            <pc:sldMk cId="4235123928" sldId="262"/>
            <ac:spMk id="44" creationId="{0FE0F1CA-F6BC-4A1D-B0F7-0144157335CD}"/>
          </ac:spMkLst>
        </pc:spChg>
        <pc:spChg chg="add mod">
          <ac:chgData name="Jaime Pavlich-Mariscal" userId="7426784309601acb" providerId="LiveId" clId="{07D1B241-574A-4876-8FAA-2A66D92CE9D3}" dt="2021-04-06T20:49:44.604" v="3308" actId="1076"/>
          <ac:spMkLst>
            <pc:docMk/>
            <pc:sldMk cId="4235123928" sldId="262"/>
            <ac:spMk id="46" creationId="{032B3873-88BF-46C6-9C62-D0CB6E7C9EDF}"/>
          </ac:spMkLst>
        </pc:spChg>
        <pc:spChg chg="add mod">
          <ac:chgData name="Jaime Pavlich-Mariscal" userId="7426784309601acb" providerId="LiveId" clId="{07D1B241-574A-4876-8FAA-2A66D92CE9D3}" dt="2021-04-06T20:49:44.604" v="3308" actId="1076"/>
          <ac:spMkLst>
            <pc:docMk/>
            <pc:sldMk cId="4235123928" sldId="262"/>
            <ac:spMk id="47" creationId="{26496370-B827-488B-A10D-90C0160CBB83}"/>
          </ac:spMkLst>
        </pc:spChg>
        <pc:spChg chg="add mod">
          <ac:chgData name="Jaime Pavlich-Mariscal" userId="7426784309601acb" providerId="LiveId" clId="{07D1B241-574A-4876-8FAA-2A66D92CE9D3}" dt="2021-04-06T20:49:44.604" v="3308" actId="1076"/>
          <ac:spMkLst>
            <pc:docMk/>
            <pc:sldMk cId="4235123928" sldId="262"/>
            <ac:spMk id="48" creationId="{1B1061B0-242C-4E55-B6F8-417E2445E46A}"/>
          </ac:spMkLst>
        </pc:spChg>
        <pc:spChg chg="add mod">
          <ac:chgData name="Jaime Pavlich-Mariscal" userId="7426784309601acb" providerId="LiveId" clId="{07D1B241-574A-4876-8FAA-2A66D92CE9D3}" dt="2021-04-06T20:49:53.671" v="3310" actId="1076"/>
          <ac:spMkLst>
            <pc:docMk/>
            <pc:sldMk cId="4235123928" sldId="262"/>
            <ac:spMk id="49" creationId="{5DA2D7A0-283F-49B0-BCF4-FA55C203AD2E}"/>
          </ac:spMkLst>
        </pc:spChg>
        <pc:spChg chg="add mod">
          <ac:chgData name="Jaime Pavlich-Mariscal" userId="7426784309601acb" providerId="LiveId" clId="{07D1B241-574A-4876-8FAA-2A66D92CE9D3}" dt="2021-04-06T20:49:53.671" v="3310" actId="1076"/>
          <ac:spMkLst>
            <pc:docMk/>
            <pc:sldMk cId="4235123928" sldId="262"/>
            <ac:spMk id="50" creationId="{27BFD775-2493-4FCF-82F4-27FC72B267A7}"/>
          </ac:spMkLst>
        </pc:spChg>
        <pc:spChg chg="add mod">
          <ac:chgData name="Jaime Pavlich-Mariscal" userId="7426784309601acb" providerId="LiveId" clId="{07D1B241-574A-4876-8FAA-2A66D92CE9D3}" dt="2021-04-06T20:49:53.671" v="3310" actId="1076"/>
          <ac:spMkLst>
            <pc:docMk/>
            <pc:sldMk cId="4235123928" sldId="262"/>
            <ac:spMk id="51" creationId="{8D60A922-1FB2-427C-A54F-3C381E822A16}"/>
          </ac:spMkLst>
        </pc:spChg>
        <pc:spChg chg="add mod">
          <ac:chgData name="Jaime Pavlich-Mariscal" userId="7426784309601acb" providerId="LiveId" clId="{07D1B241-574A-4876-8FAA-2A66D92CE9D3}" dt="2021-04-06T20:49:59.063" v="3312" actId="1076"/>
          <ac:spMkLst>
            <pc:docMk/>
            <pc:sldMk cId="4235123928" sldId="262"/>
            <ac:spMk id="52" creationId="{F8779EB8-592B-4205-8BA0-3A36292539C8}"/>
          </ac:spMkLst>
        </pc:spChg>
        <pc:spChg chg="add mod">
          <ac:chgData name="Jaime Pavlich-Mariscal" userId="7426784309601acb" providerId="LiveId" clId="{07D1B241-574A-4876-8FAA-2A66D92CE9D3}" dt="2021-04-06T20:49:59.063" v="3312" actId="1076"/>
          <ac:spMkLst>
            <pc:docMk/>
            <pc:sldMk cId="4235123928" sldId="262"/>
            <ac:spMk id="53" creationId="{4B9EBFB9-B999-45A9-BD63-98A45A1DD5B0}"/>
          </ac:spMkLst>
        </pc:spChg>
        <pc:spChg chg="add mod">
          <ac:chgData name="Jaime Pavlich-Mariscal" userId="7426784309601acb" providerId="LiveId" clId="{07D1B241-574A-4876-8FAA-2A66D92CE9D3}" dt="2021-04-06T20:49:59.063" v="3312" actId="1076"/>
          <ac:spMkLst>
            <pc:docMk/>
            <pc:sldMk cId="4235123928" sldId="262"/>
            <ac:spMk id="54" creationId="{F14B6454-728F-4E9F-A69D-F5877E6A3914}"/>
          </ac:spMkLst>
        </pc:spChg>
        <pc:spChg chg="add del">
          <ac:chgData name="Jaime Pavlich-Mariscal" userId="7426784309601acb" providerId="LiveId" clId="{07D1B241-574A-4876-8FAA-2A66D92CE9D3}" dt="2021-04-06T20:50:15.585" v="3318" actId="22"/>
          <ac:spMkLst>
            <pc:docMk/>
            <pc:sldMk cId="4235123928" sldId="262"/>
            <ac:spMk id="56" creationId="{677151AE-6494-4AF8-826A-D6DF9D236AFF}"/>
          </ac:spMkLst>
        </pc:spChg>
        <pc:spChg chg="add del">
          <ac:chgData name="Jaime Pavlich-Mariscal" userId="7426784309601acb" providerId="LiveId" clId="{07D1B241-574A-4876-8FAA-2A66D92CE9D3}" dt="2021-04-06T20:50:22.354" v="3321" actId="22"/>
          <ac:spMkLst>
            <pc:docMk/>
            <pc:sldMk cId="4235123928" sldId="262"/>
            <ac:spMk id="58" creationId="{DBD45A71-FB11-4873-87F7-848EAE8430DB}"/>
          </ac:spMkLst>
        </pc:spChg>
        <pc:spChg chg="add mod">
          <ac:chgData name="Jaime Pavlich-Mariscal" userId="7426784309601acb" providerId="LiveId" clId="{07D1B241-574A-4876-8FAA-2A66D92CE9D3}" dt="2021-04-06T20:50:56.955" v="3331" actId="14100"/>
          <ac:spMkLst>
            <pc:docMk/>
            <pc:sldMk cId="4235123928" sldId="262"/>
            <ac:spMk id="59" creationId="{0306959C-FDFF-4BAA-929C-03BFA6BD6233}"/>
          </ac:spMkLst>
        </pc:spChg>
        <pc:spChg chg="add mod">
          <ac:chgData name="Jaime Pavlich-Mariscal" userId="7426784309601acb" providerId="LiveId" clId="{07D1B241-574A-4876-8FAA-2A66D92CE9D3}" dt="2021-04-06T20:50:44.387" v="3330" actId="571"/>
          <ac:spMkLst>
            <pc:docMk/>
            <pc:sldMk cId="4235123928" sldId="262"/>
            <ac:spMk id="61" creationId="{283CA3C5-F816-4E53-9127-754B9390022F}"/>
          </ac:spMkLst>
        </pc:sp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7" creationId="{E8919AA1-D584-4BC9-9BB8-DD30636A6937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12" creationId="{36ACCA97-430E-4502-8EAE-07C299430A88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16" creationId="{C7C258ED-DD53-43FE-9CFA-F95806FBF76E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21" creationId="{42955DD9-1F87-4126-AF22-8611510B8037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23" creationId="{BFEACB27-194E-49AD-A91F-F2CBC5950F21}"/>
          </ac:cxnSpMkLst>
        </pc:cxnChg>
        <pc:cxnChg chg="add mod">
          <ac:chgData name="Jaime Pavlich-Mariscal" userId="7426784309601acb" providerId="LiveId" clId="{07D1B241-574A-4876-8FAA-2A66D92CE9D3}" dt="2021-04-06T19:12:05.195" v="2655" actId="1076"/>
          <ac:cxnSpMkLst>
            <pc:docMk/>
            <pc:sldMk cId="4235123928" sldId="262"/>
            <ac:cxnSpMk id="26" creationId="{7700D63E-3B71-4A07-9D61-BAD440A55BFD}"/>
          </ac:cxnSpMkLst>
        </pc:cxnChg>
        <pc:cxnChg chg="add mod">
          <ac:chgData name="Jaime Pavlich-Mariscal" userId="7426784309601acb" providerId="LiveId" clId="{07D1B241-574A-4876-8FAA-2A66D92CE9D3}" dt="2021-04-06T20:50:56.955" v="3331" actId="14100"/>
          <ac:cxnSpMkLst>
            <pc:docMk/>
            <pc:sldMk cId="4235123928" sldId="262"/>
            <ac:cxnSpMk id="29" creationId="{0FA340F4-DA3E-4809-B58B-690AD96DC485}"/>
          </ac:cxnSpMkLst>
        </pc:cxnChg>
        <pc:cxnChg chg="add del mod">
          <ac:chgData name="Jaime Pavlich-Mariscal" userId="7426784309601acb" providerId="LiveId" clId="{07D1B241-574A-4876-8FAA-2A66D92CE9D3}" dt="2021-04-06T21:39:42.975" v="3555" actId="21"/>
          <ac:cxnSpMkLst>
            <pc:docMk/>
            <pc:sldMk cId="4235123928" sldId="262"/>
            <ac:cxnSpMk id="63" creationId="{0DD2227E-2E30-433B-8E76-6A80DDC5611D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549447609" sldId="263"/>
        </pc:sldMkLst>
      </pc:sldChg>
      <pc:sldChg chg="addSp delSp modSp new mod modClrScheme chgLayout">
        <pc:chgData name="Jaime Pavlich-Mariscal" userId="7426784309601acb" providerId="LiveId" clId="{07D1B241-574A-4876-8FAA-2A66D92CE9D3}" dt="2021-04-06T16:59:22.990" v="1513" actId="27636"/>
        <pc:sldMkLst>
          <pc:docMk/>
          <pc:sldMk cId="3396901563" sldId="263"/>
        </pc:sldMkLst>
        <pc:spChg chg="del mod ord">
          <ac:chgData name="Jaime Pavlich-Mariscal" userId="7426784309601acb" providerId="LiveId" clId="{07D1B241-574A-4876-8FAA-2A66D92CE9D3}" dt="2021-04-06T16:53:21.850" v="1433" actId="700"/>
          <ac:spMkLst>
            <pc:docMk/>
            <pc:sldMk cId="3396901563" sldId="263"/>
            <ac:spMk id="2" creationId="{2E389718-6616-44BA-B12C-68EF812A6155}"/>
          </ac:spMkLst>
        </pc:spChg>
        <pc:spChg chg="del mod ord">
          <ac:chgData name="Jaime Pavlich-Mariscal" userId="7426784309601acb" providerId="LiveId" clId="{07D1B241-574A-4876-8FAA-2A66D92CE9D3}" dt="2021-04-06T16:53:21.850" v="1433" actId="700"/>
          <ac:spMkLst>
            <pc:docMk/>
            <pc:sldMk cId="3396901563" sldId="263"/>
            <ac:spMk id="3" creationId="{AAFD4D51-1C90-4459-85D1-3F7139AFDAF6}"/>
          </ac:spMkLst>
        </pc:spChg>
        <pc:spChg chg="del">
          <ac:chgData name="Jaime Pavlich-Mariscal" userId="7426784309601acb" providerId="LiveId" clId="{07D1B241-574A-4876-8FAA-2A66D92CE9D3}" dt="2021-04-06T16:53:21.850" v="1433" actId="700"/>
          <ac:spMkLst>
            <pc:docMk/>
            <pc:sldMk cId="3396901563" sldId="263"/>
            <ac:spMk id="4" creationId="{A3545BC4-458A-4269-BC9B-38D74B683A7D}"/>
          </ac:spMkLst>
        </pc:spChg>
        <pc:spChg chg="add mod ord">
          <ac:chgData name="Jaime Pavlich-Mariscal" userId="7426784309601acb" providerId="LiveId" clId="{07D1B241-574A-4876-8FAA-2A66D92CE9D3}" dt="2021-04-06T16:59:17.426" v="1510" actId="20577"/>
          <ac:spMkLst>
            <pc:docMk/>
            <pc:sldMk cId="3396901563" sldId="263"/>
            <ac:spMk id="5" creationId="{B5C7C6EC-6223-49C7-90C5-42C060107E92}"/>
          </ac:spMkLst>
        </pc:spChg>
        <pc:spChg chg="add mod ord">
          <ac:chgData name="Jaime Pavlich-Mariscal" userId="7426784309601acb" providerId="LiveId" clId="{07D1B241-574A-4876-8FAA-2A66D92CE9D3}" dt="2021-04-06T16:59:22.990" v="1513" actId="27636"/>
          <ac:spMkLst>
            <pc:docMk/>
            <pc:sldMk cId="3396901563" sldId="263"/>
            <ac:spMk id="6" creationId="{112E8657-0B2A-4AC0-8F5C-E4CE752619CA}"/>
          </ac:spMkLst>
        </pc:spChg>
      </pc:sldChg>
      <pc:sldChg chg="modSp new mod">
        <pc:chgData name="Jaime Pavlich-Mariscal" userId="7426784309601acb" providerId="LiveId" clId="{07D1B241-574A-4876-8FAA-2A66D92CE9D3}" dt="2021-04-09T16:20:28.437" v="4584" actId="20577"/>
        <pc:sldMkLst>
          <pc:docMk/>
          <pc:sldMk cId="568091795" sldId="264"/>
        </pc:sldMkLst>
        <pc:spChg chg="mod">
          <ac:chgData name="Jaime Pavlich-Mariscal" userId="7426784309601acb" providerId="LiveId" clId="{07D1B241-574A-4876-8FAA-2A66D92CE9D3}" dt="2021-04-06T18:20:47.879" v="1841" actId="14100"/>
          <ac:spMkLst>
            <pc:docMk/>
            <pc:sldMk cId="568091795" sldId="264"/>
            <ac:spMk id="2" creationId="{06F1DDF5-0386-4A5D-BE7F-F986B4FA4434}"/>
          </ac:spMkLst>
        </pc:spChg>
        <pc:spChg chg="mod">
          <ac:chgData name="Jaime Pavlich-Mariscal" userId="7426784309601acb" providerId="LiveId" clId="{07D1B241-574A-4876-8FAA-2A66D92CE9D3}" dt="2021-04-09T16:20:28.437" v="4584" actId="20577"/>
          <ac:spMkLst>
            <pc:docMk/>
            <pc:sldMk cId="568091795" sldId="264"/>
            <ac:spMk id="3" creationId="{89043C1D-E1AB-46FC-8FF3-6FB2EB8AFD5D}"/>
          </ac:spMkLst>
        </pc:spChg>
        <pc:spChg chg="mod">
          <ac:chgData name="Jaime Pavlich-Mariscal" userId="7426784309601acb" providerId="LiveId" clId="{07D1B241-574A-4876-8FAA-2A66D92CE9D3}" dt="2021-04-09T16:20:27.297" v="4574" actId="27636"/>
          <ac:spMkLst>
            <pc:docMk/>
            <pc:sldMk cId="568091795" sldId="264"/>
            <ac:spMk id="4" creationId="{D482E16D-4BC8-4656-92BB-8805E1DE64F8}"/>
          </ac:spMkLst>
        </pc:sp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285444751" sldId="264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749190031" sldId="265"/>
        </pc:sldMkLst>
      </pc:sldChg>
      <pc:sldChg chg="addSp delSp modSp new mod modClrScheme chgLayout modNotesTx">
        <pc:chgData name="Jaime Pavlich-Mariscal" userId="7426784309601acb" providerId="LiveId" clId="{07D1B241-574A-4876-8FAA-2A66D92CE9D3}" dt="2021-04-06T21:05:34.764" v="3394" actId="6549"/>
        <pc:sldMkLst>
          <pc:docMk/>
          <pc:sldMk cId="3334834245" sldId="265"/>
        </pc:sldMkLst>
        <pc:spChg chg="del mod ord">
          <ac:chgData name="Jaime Pavlich-Mariscal" userId="7426784309601acb" providerId="LiveId" clId="{07D1B241-574A-4876-8FAA-2A66D92CE9D3}" dt="2021-04-06T18:43:42.430" v="2449" actId="700"/>
          <ac:spMkLst>
            <pc:docMk/>
            <pc:sldMk cId="3334834245" sldId="265"/>
            <ac:spMk id="2" creationId="{2B125CC5-148F-4A0C-983E-5B184F0D968F}"/>
          </ac:spMkLst>
        </pc:spChg>
        <pc:spChg chg="del mod ord">
          <ac:chgData name="Jaime Pavlich-Mariscal" userId="7426784309601acb" providerId="LiveId" clId="{07D1B241-574A-4876-8FAA-2A66D92CE9D3}" dt="2021-04-06T18:43:42.430" v="2449" actId="700"/>
          <ac:spMkLst>
            <pc:docMk/>
            <pc:sldMk cId="3334834245" sldId="265"/>
            <ac:spMk id="3" creationId="{0EFEAC0C-6A97-468B-81FD-667E52FDAC83}"/>
          </ac:spMkLst>
        </pc:spChg>
        <pc:spChg chg="del">
          <ac:chgData name="Jaime Pavlich-Mariscal" userId="7426784309601acb" providerId="LiveId" clId="{07D1B241-574A-4876-8FAA-2A66D92CE9D3}" dt="2021-04-06T18:43:42.430" v="2449" actId="700"/>
          <ac:spMkLst>
            <pc:docMk/>
            <pc:sldMk cId="3334834245" sldId="265"/>
            <ac:spMk id="4" creationId="{7D69B24D-6EAB-46BB-AE12-AD545EA2BACC}"/>
          </ac:spMkLst>
        </pc:spChg>
        <pc:spChg chg="add mod ord">
          <ac:chgData name="Jaime Pavlich-Mariscal" userId="7426784309601acb" providerId="LiveId" clId="{07D1B241-574A-4876-8FAA-2A66D92CE9D3}" dt="2021-04-06T18:43:55.447" v="2469" actId="20577"/>
          <ac:spMkLst>
            <pc:docMk/>
            <pc:sldMk cId="3334834245" sldId="265"/>
            <ac:spMk id="5" creationId="{3D14D5D6-CD1F-4370-8851-91D8A1FCC213}"/>
          </ac:spMkLst>
        </pc:spChg>
        <pc:spChg chg="add mod ord">
          <ac:chgData name="Jaime Pavlich-Mariscal" userId="7426784309601acb" providerId="LiveId" clId="{07D1B241-574A-4876-8FAA-2A66D92CE9D3}" dt="2021-04-06T21:05:34.764" v="3394" actId="6549"/>
          <ac:spMkLst>
            <pc:docMk/>
            <pc:sldMk cId="3334834245" sldId="265"/>
            <ac:spMk id="6" creationId="{7619937C-02BB-4922-AC29-0DE378807932}"/>
          </ac:spMkLst>
        </pc:spChg>
      </pc:sldChg>
      <pc:sldChg chg="addSp delSp modSp new mod modClrScheme chgLayout">
        <pc:chgData name="Jaime Pavlich-Mariscal" userId="7426784309601acb" providerId="LiveId" clId="{07D1B241-574A-4876-8FAA-2A66D92CE9D3}" dt="2021-04-06T20:53:50.681" v="3369" actId="571"/>
        <pc:sldMkLst>
          <pc:docMk/>
          <pc:sldMk cId="16881643" sldId="266"/>
        </pc:sldMkLst>
        <pc:spChg chg="mod ord">
          <ac:chgData name="Jaime Pavlich-Mariscal" userId="7426784309601acb" providerId="LiveId" clId="{07D1B241-574A-4876-8FAA-2A66D92CE9D3}" dt="2021-04-06T20:45:03.510" v="3255" actId="27636"/>
          <ac:spMkLst>
            <pc:docMk/>
            <pc:sldMk cId="16881643" sldId="266"/>
            <ac:spMk id="2" creationId="{4C9AD56D-9A29-474E-A22A-A6FBF6954C78}"/>
          </ac:spMkLst>
        </pc:spChg>
        <pc:spChg chg="del">
          <ac:chgData name="Jaime Pavlich-Mariscal" userId="7426784309601acb" providerId="LiveId" clId="{07D1B241-574A-4876-8FAA-2A66D92CE9D3}" dt="2021-04-06T20:32:39.166" v="3119" actId="700"/>
          <ac:spMkLst>
            <pc:docMk/>
            <pc:sldMk cId="16881643" sldId="266"/>
            <ac:spMk id="3" creationId="{1A12B3B3-E5C7-42E5-8E30-65921CBB85E3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8" creationId="{98B852D7-73EE-4722-B67E-E2C1407768B8}"/>
          </ac:spMkLst>
        </pc:spChg>
        <pc:spChg chg="add mod">
          <ac:chgData name="Jaime Pavlich-Mariscal" userId="7426784309601acb" providerId="LiveId" clId="{07D1B241-574A-4876-8FAA-2A66D92CE9D3}" dt="2021-04-06T20:38:35.407" v="3189" actId="1076"/>
          <ac:spMkLst>
            <pc:docMk/>
            <pc:sldMk cId="16881643" sldId="266"/>
            <ac:spMk id="9" creationId="{6ACF4B21-B3A0-42DC-BA1D-3ABADF1960CD}"/>
          </ac:spMkLst>
        </pc:spChg>
        <pc:spChg chg="add mod">
          <ac:chgData name="Jaime Pavlich-Mariscal" userId="7426784309601acb" providerId="LiveId" clId="{07D1B241-574A-4876-8FAA-2A66D92CE9D3}" dt="2021-04-06T20:38:27.792" v="3188" actId="20577"/>
          <ac:spMkLst>
            <pc:docMk/>
            <pc:sldMk cId="16881643" sldId="266"/>
            <ac:spMk id="10" creationId="{422E0B8E-F89E-4478-BBA8-CC0222CC07EA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11" creationId="{8D68843A-D9AE-49AE-A6BC-DC63FE7B98F8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16" creationId="{4C09BCB3-3175-4E4A-8826-8F7622FAED52}"/>
          </ac:spMkLst>
        </pc:spChg>
        <pc:spChg chg="add mod">
          <ac:chgData name="Jaime Pavlich-Mariscal" userId="7426784309601acb" providerId="LiveId" clId="{07D1B241-574A-4876-8FAA-2A66D92CE9D3}" dt="2021-04-06T20:38:18.364" v="3185" actId="20577"/>
          <ac:spMkLst>
            <pc:docMk/>
            <pc:sldMk cId="16881643" sldId="266"/>
            <ac:spMk id="17" creationId="{73520A32-4607-4EF2-B5FA-C803312CA60D}"/>
          </ac:spMkLst>
        </pc:spChg>
        <pc:spChg chg="add mod">
          <ac:chgData name="Jaime Pavlich-Mariscal" userId="7426784309601acb" providerId="LiveId" clId="{07D1B241-574A-4876-8FAA-2A66D92CE9D3}" dt="2021-04-06T20:38:21.553" v="3186" actId="20577"/>
          <ac:spMkLst>
            <pc:docMk/>
            <pc:sldMk cId="16881643" sldId="266"/>
            <ac:spMk id="18" creationId="{AC31AE9D-509E-4F95-95D3-2B7D9168F165}"/>
          </ac:spMkLst>
        </pc:spChg>
        <pc:spChg chg="add mod">
          <ac:chgData name="Jaime Pavlich-Mariscal" userId="7426784309601acb" providerId="LiveId" clId="{07D1B241-574A-4876-8FAA-2A66D92CE9D3}" dt="2021-04-06T20:38:45.973" v="3190" actId="1076"/>
          <ac:spMkLst>
            <pc:docMk/>
            <pc:sldMk cId="16881643" sldId="266"/>
            <ac:spMk id="19" creationId="{763E9305-C3F4-4A5A-B799-F412EAF9DA51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20" creationId="{FA5EC951-49EF-43F1-8A0D-A7603EE3764C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21" creationId="{A315A612-991A-49D0-99D6-C5741F27EC58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22" creationId="{054E3964-F503-4289-91DD-0AB0E1F3708C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23" creationId="{5FA844D7-840C-411C-AA68-4179B08824D3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24" creationId="{05F82B17-A55E-48B4-8858-410FCE0A6D30}"/>
          </ac:spMkLst>
        </pc:spChg>
        <pc:spChg chg="add mod">
          <ac:chgData name="Jaime Pavlich-Mariscal" userId="7426784309601acb" providerId="LiveId" clId="{07D1B241-574A-4876-8FAA-2A66D92CE9D3}" dt="2021-04-06T20:33:13.757" v="3123" actId="1076"/>
          <ac:spMkLst>
            <pc:docMk/>
            <pc:sldMk cId="16881643" sldId="266"/>
            <ac:spMk id="25" creationId="{3DF18F19-8CF3-44C6-80B9-7B2758516690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26" creationId="{6ECC7CAC-30AD-4C81-8480-5B2FEE0F92C2}"/>
          </ac:spMkLst>
        </pc:spChg>
        <pc:spChg chg="add mod">
          <ac:chgData name="Jaime Pavlich-Mariscal" userId="7426784309601acb" providerId="LiveId" clId="{07D1B241-574A-4876-8FAA-2A66D92CE9D3}" dt="2021-04-06T20:33:26.778" v="3124" actId="1076"/>
          <ac:spMkLst>
            <pc:docMk/>
            <pc:sldMk cId="16881643" sldId="266"/>
            <ac:spMk id="27" creationId="{E4EA1801-2AE3-4634-8AF3-359CD9D4AA17}"/>
          </ac:spMkLst>
        </pc:spChg>
        <pc:spChg chg="add mod">
          <ac:chgData name="Jaime Pavlich-Mariscal" userId="7426784309601acb" providerId="LiveId" clId="{07D1B241-574A-4876-8FAA-2A66D92CE9D3}" dt="2021-04-06T20:43:00.784" v="3236" actId="1076"/>
          <ac:spMkLst>
            <pc:docMk/>
            <pc:sldMk cId="16881643" sldId="266"/>
            <ac:spMk id="28" creationId="{32180CFF-FA55-4720-A00D-05FB1A2E86C9}"/>
          </ac:spMkLst>
        </pc:spChg>
        <pc:spChg chg="add mod">
          <ac:chgData name="Jaime Pavlich-Mariscal" userId="7426784309601acb" providerId="LiveId" clId="{07D1B241-574A-4876-8FAA-2A66D92CE9D3}" dt="2021-04-06T20:43:00.784" v="3236" actId="1076"/>
          <ac:spMkLst>
            <pc:docMk/>
            <pc:sldMk cId="16881643" sldId="266"/>
            <ac:spMk id="29" creationId="{19C0653A-F1D3-4C03-8CA8-38A6CA268531}"/>
          </ac:spMkLst>
        </pc:spChg>
        <pc:spChg chg="add mod">
          <ac:chgData name="Jaime Pavlich-Mariscal" userId="7426784309601acb" providerId="LiveId" clId="{07D1B241-574A-4876-8FAA-2A66D92CE9D3}" dt="2021-04-06T20:43:00.784" v="3236" actId="1076"/>
          <ac:spMkLst>
            <pc:docMk/>
            <pc:sldMk cId="16881643" sldId="266"/>
            <ac:spMk id="30" creationId="{DD12C5FB-73DD-4048-86EB-24DAE0971DF2}"/>
          </ac:spMkLst>
        </pc:spChg>
        <pc:spChg chg="add mod">
          <ac:chgData name="Jaime Pavlich-Mariscal" userId="7426784309601acb" providerId="LiveId" clId="{07D1B241-574A-4876-8FAA-2A66D92CE9D3}" dt="2021-04-06T20:43:00.784" v="3236" actId="1076"/>
          <ac:spMkLst>
            <pc:docMk/>
            <pc:sldMk cId="16881643" sldId="266"/>
            <ac:spMk id="31" creationId="{04FAF6BC-8EA0-490E-A2F1-766CAA40EC6A}"/>
          </ac:spMkLst>
        </pc:spChg>
        <pc:spChg chg="add mod">
          <ac:chgData name="Jaime Pavlich-Mariscal" userId="7426784309601acb" providerId="LiveId" clId="{07D1B241-574A-4876-8FAA-2A66D92CE9D3}" dt="2021-04-06T20:41:31.274" v="3223" actId="1076"/>
          <ac:spMkLst>
            <pc:docMk/>
            <pc:sldMk cId="16881643" sldId="266"/>
            <ac:spMk id="36" creationId="{53279D62-D68C-40BC-941B-12A35151DE5C}"/>
          </ac:spMkLst>
        </pc:spChg>
        <pc:spChg chg="add del mod">
          <ac:chgData name="Jaime Pavlich-Mariscal" userId="7426784309601acb" providerId="LiveId" clId="{07D1B241-574A-4876-8FAA-2A66D92CE9D3}" dt="2021-04-06T20:53:22.294" v="3359" actId="478"/>
          <ac:spMkLst>
            <pc:docMk/>
            <pc:sldMk cId="16881643" sldId="266"/>
            <ac:spMk id="44" creationId="{FE05EEB5-1F78-4EF8-9BC4-9C97094BA59B}"/>
          </ac:spMkLst>
        </pc:spChg>
        <pc:spChg chg="add mod">
          <ac:chgData name="Jaime Pavlich-Mariscal" userId="7426784309601acb" providerId="LiveId" clId="{07D1B241-574A-4876-8FAA-2A66D92CE9D3}" dt="2021-04-06T20:41:31.274" v="3223" actId="1076"/>
          <ac:spMkLst>
            <pc:docMk/>
            <pc:sldMk cId="16881643" sldId="266"/>
            <ac:spMk id="45" creationId="{AD026E8C-C8DE-4175-97F4-2BDB38F06FE2}"/>
          </ac:spMkLst>
        </pc:spChg>
        <pc:spChg chg="add mod">
          <ac:chgData name="Jaime Pavlich-Mariscal" userId="7426784309601acb" providerId="LiveId" clId="{07D1B241-574A-4876-8FAA-2A66D92CE9D3}" dt="2021-04-06T20:41:31.274" v="3223" actId="1076"/>
          <ac:spMkLst>
            <pc:docMk/>
            <pc:sldMk cId="16881643" sldId="266"/>
            <ac:spMk id="46" creationId="{B5B06D46-24CB-4D95-9B21-7E1279CEC215}"/>
          </ac:spMkLst>
        </pc:spChg>
        <pc:spChg chg="add mod">
          <ac:chgData name="Jaime Pavlich-Mariscal" userId="7426784309601acb" providerId="LiveId" clId="{07D1B241-574A-4876-8FAA-2A66D92CE9D3}" dt="2021-04-06T20:41:31.274" v="3223" actId="1076"/>
          <ac:spMkLst>
            <pc:docMk/>
            <pc:sldMk cId="16881643" sldId="266"/>
            <ac:spMk id="47" creationId="{A0E09D71-662B-458B-964D-2545912F5CCC}"/>
          </ac:spMkLst>
        </pc:spChg>
        <pc:spChg chg="add mod">
          <ac:chgData name="Jaime Pavlich-Mariscal" userId="7426784309601acb" providerId="LiveId" clId="{07D1B241-574A-4876-8FAA-2A66D92CE9D3}" dt="2021-04-06T20:36:38.073" v="3169" actId="20577"/>
          <ac:spMkLst>
            <pc:docMk/>
            <pc:sldMk cId="16881643" sldId="266"/>
            <ac:spMk id="55" creationId="{291FE998-36E8-4796-A9BD-1B477B374CB9}"/>
          </ac:spMkLst>
        </pc:spChg>
        <pc:spChg chg="add del mod">
          <ac:chgData name="Jaime Pavlich-Mariscal" userId="7426784309601acb" providerId="LiveId" clId="{07D1B241-574A-4876-8FAA-2A66D92CE9D3}" dt="2021-04-06T20:53:19.087" v="3358" actId="478"/>
          <ac:spMkLst>
            <pc:docMk/>
            <pc:sldMk cId="16881643" sldId="266"/>
            <ac:spMk id="56" creationId="{A7DA6C91-17A9-43C9-A79B-C2808A85948E}"/>
          </ac:spMkLst>
        </pc:spChg>
        <pc:spChg chg="add mod">
          <ac:chgData name="Jaime Pavlich-Mariscal" userId="7426784309601acb" providerId="LiveId" clId="{07D1B241-574A-4876-8FAA-2A66D92CE9D3}" dt="2021-04-06T20:44:32.164" v="3251" actId="1076"/>
          <ac:spMkLst>
            <pc:docMk/>
            <pc:sldMk cId="16881643" sldId="266"/>
            <ac:spMk id="75" creationId="{3D920592-70C6-4ACC-AEE1-B03A62340611}"/>
          </ac:spMkLst>
        </pc:spChg>
        <pc:spChg chg="add mod">
          <ac:chgData name="Jaime Pavlich-Mariscal" userId="7426784309601acb" providerId="LiveId" clId="{07D1B241-574A-4876-8FAA-2A66D92CE9D3}" dt="2021-04-06T20:44:46.204" v="3253" actId="1076"/>
          <ac:spMkLst>
            <pc:docMk/>
            <pc:sldMk cId="16881643" sldId="266"/>
            <ac:spMk id="99" creationId="{58A7731A-B378-4CB7-A452-14041A6E1C1A}"/>
          </ac:spMkLst>
        </pc:spChg>
        <pc:spChg chg="add mod">
          <ac:chgData name="Jaime Pavlich-Mariscal" userId="7426784309601acb" providerId="LiveId" clId="{07D1B241-574A-4876-8FAA-2A66D92CE9D3}" dt="2021-04-06T20:45:23.094" v="3260" actId="1076"/>
          <ac:spMkLst>
            <pc:docMk/>
            <pc:sldMk cId="16881643" sldId="266"/>
            <ac:spMk id="100" creationId="{6BFEB4BC-D7E2-41D7-B6F5-6C9A44FC9A68}"/>
          </ac:spMkLst>
        </pc:spChg>
        <pc:spChg chg="add mod">
          <ac:chgData name="Jaime Pavlich-Mariscal" userId="7426784309601acb" providerId="LiveId" clId="{07D1B241-574A-4876-8FAA-2A66D92CE9D3}" dt="2021-04-06T20:44:46.204" v="3253" actId="1076"/>
          <ac:spMkLst>
            <pc:docMk/>
            <pc:sldMk cId="16881643" sldId="266"/>
            <ac:spMk id="101" creationId="{D00356FD-C452-457A-A261-BAB3795E9438}"/>
          </ac:spMkLst>
        </pc:spChg>
        <pc:spChg chg="add mod">
          <ac:chgData name="Jaime Pavlich-Mariscal" userId="7426784309601acb" providerId="LiveId" clId="{07D1B241-574A-4876-8FAA-2A66D92CE9D3}" dt="2021-04-06T20:44:46.204" v="3253" actId="1076"/>
          <ac:spMkLst>
            <pc:docMk/>
            <pc:sldMk cId="16881643" sldId="266"/>
            <ac:spMk id="102" creationId="{121C0DDA-D8AF-43DA-95C5-50E1281420E0}"/>
          </ac:spMkLst>
        </pc:spChg>
        <pc:spChg chg="add mod">
          <ac:chgData name="Jaime Pavlich-Mariscal" userId="7426784309601acb" providerId="LiveId" clId="{07D1B241-574A-4876-8FAA-2A66D92CE9D3}" dt="2021-04-06T20:44:06.998" v="3245" actId="20577"/>
          <ac:spMkLst>
            <pc:docMk/>
            <pc:sldMk cId="16881643" sldId="266"/>
            <ac:spMk id="103" creationId="{EC6BF042-C214-484A-9648-E33941920DF8}"/>
          </ac:spMkLst>
        </pc:spChg>
        <pc:spChg chg="add mod">
          <ac:chgData name="Jaime Pavlich-Mariscal" userId="7426784309601acb" providerId="LiveId" clId="{07D1B241-574A-4876-8FAA-2A66D92CE9D3}" dt="2021-04-06T20:44:22.488" v="3248" actId="1076"/>
          <ac:spMkLst>
            <pc:docMk/>
            <pc:sldMk cId="16881643" sldId="266"/>
            <ac:spMk id="104" creationId="{1A925E48-A81F-4EC0-8A39-DD1C2AB17D01}"/>
          </ac:spMkLst>
        </pc:spChg>
        <pc:spChg chg="add mod">
          <ac:chgData name="Jaime Pavlich-Mariscal" userId="7426784309601acb" providerId="LiveId" clId="{07D1B241-574A-4876-8FAA-2A66D92CE9D3}" dt="2021-04-06T20:44:29.460" v="3250" actId="1076"/>
          <ac:spMkLst>
            <pc:docMk/>
            <pc:sldMk cId="16881643" sldId="266"/>
            <ac:spMk id="105" creationId="{F828C279-6741-4220-B213-934D9AB5AEBB}"/>
          </ac:spMkLst>
        </pc:spChg>
        <pc:spChg chg="add del mod">
          <ac:chgData name="Jaime Pavlich-Mariscal" userId="7426784309601acb" providerId="LiveId" clId="{07D1B241-574A-4876-8FAA-2A66D92CE9D3}" dt="2021-04-06T20:53:35.669" v="3365" actId="478"/>
          <ac:spMkLst>
            <pc:docMk/>
            <pc:sldMk cId="16881643" sldId="266"/>
            <ac:spMk id="114" creationId="{9D508138-2F67-4EF3-B480-2FF9D9213B99}"/>
          </ac:spMkLst>
        </pc:spChg>
        <pc:spChg chg="add del mod">
          <ac:chgData name="Jaime Pavlich-Mariscal" userId="7426784309601acb" providerId="LiveId" clId="{07D1B241-574A-4876-8FAA-2A66D92CE9D3}" dt="2021-04-06T20:52:59.653" v="3351"/>
          <ac:spMkLst>
            <pc:docMk/>
            <pc:sldMk cId="16881643" sldId="266"/>
            <ac:spMk id="122" creationId="{8441903F-CD4B-4005-A3C6-85E71F56CEBD}"/>
          </ac:spMkLst>
        </pc:spChg>
        <pc:spChg chg="add del mod">
          <ac:chgData name="Jaime Pavlich-Mariscal" userId="7426784309601acb" providerId="LiveId" clId="{07D1B241-574A-4876-8FAA-2A66D92CE9D3}" dt="2021-04-06T20:53:18.166" v="3357"/>
          <ac:spMkLst>
            <pc:docMk/>
            <pc:sldMk cId="16881643" sldId="266"/>
            <ac:spMk id="123" creationId="{497B9C2C-D57D-430B-B22D-D8EBB8CC786F}"/>
          </ac:spMkLst>
        </pc:spChg>
        <pc:spChg chg="add mod">
          <ac:chgData name="Jaime Pavlich-Mariscal" userId="7426784309601acb" providerId="LiveId" clId="{07D1B241-574A-4876-8FAA-2A66D92CE9D3}" dt="2021-04-06T20:53:28.886" v="3362" actId="1076"/>
          <ac:spMkLst>
            <pc:docMk/>
            <pc:sldMk cId="16881643" sldId="266"/>
            <ac:spMk id="124" creationId="{1DFBE8A3-4034-432A-8BCB-D6D70BB8B747}"/>
          </ac:spMkLst>
        </pc:spChg>
        <pc:spChg chg="add mod">
          <ac:chgData name="Jaime Pavlich-Mariscal" userId="7426784309601acb" providerId="LiveId" clId="{07D1B241-574A-4876-8FAA-2A66D92CE9D3}" dt="2021-04-06T20:53:39.497" v="3366" actId="1076"/>
          <ac:spMkLst>
            <pc:docMk/>
            <pc:sldMk cId="16881643" sldId="266"/>
            <ac:spMk id="125" creationId="{8C222040-9F2B-4D8D-9B26-FDB5B92364BC}"/>
          </ac:spMkLst>
        </pc:spChg>
        <pc:spChg chg="add mod">
          <ac:chgData name="Jaime Pavlich-Mariscal" userId="7426784309601acb" providerId="LiveId" clId="{07D1B241-574A-4876-8FAA-2A66D92CE9D3}" dt="2021-04-06T20:53:46.226" v="3368" actId="1076"/>
          <ac:spMkLst>
            <pc:docMk/>
            <pc:sldMk cId="16881643" sldId="266"/>
            <ac:spMk id="126" creationId="{19AEEDE8-DDA4-41C8-9FC8-10826CC99739}"/>
          </ac:spMkLst>
        </pc:spChg>
        <pc:spChg chg="add mod">
          <ac:chgData name="Jaime Pavlich-Mariscal" userId="7426784309601acb" providerId="LiveId" clId="{07D1B241-574A-4876-8FAA-2A66D92CE9D3}" dt="2021-04-06T20:53:50.681" v="3369" actId="571"/>
          <ac:spMkLst>
            <pc:docMk/>
            <pc:sldMk cId="16881643" sldId="266"/>
            <ac:spMk id="127" creationId="{504F681E-0884-43F4-9A06-AE8CC294166F}"/>
          </ac:spMkLst>
        </pc:spChg>
        <pc:cxnChg chg="add del mod">
          <ac:chgData name="Jaime Pavlich-Mariscal" userId="7426784309601acb" providerId="LiveId" clId="{07D1B241-574A-4876-8FAA-2A66D92CE9D3}" dt="2021-04-06T20:43:17.008" v="3239" actId="478"/>
          <ac:cxnSpMkLst>
            <pc:docMk/>
            <pc:sldMk cId="16881643" sldId="266"/>
            <ac:cxnSpMk id="4" creationId="{55154F30-D94D-4E2E-881D-7B2076A25329}"/>
          </ac:cxnSpMkLst>
        </pc:cxnChg>
        <pc:cxnChg chg="add mod">
          <ac:chgData name="Jaime Pavlich-Mariscal" userId="7426784309601acb" providerId="LiveId" clId="{07D1B241-574A-4876-8FAA-2A66D92CE9D3}" dt="2021-04-06T20:36:23.799" v="3164" actId="14100"/>
          <ac:cxnSpMkLst>
            <pc:docMk/>
            <pc:sldMk cId="16881643" sldId="266"/>
            <ac:cxnSpMk id="5" creationId="{21FDAB7A-EF41-4361-821E-4E9D5B80EEE2}"/>
          </ac:cxnSpMkLst>
        </pc:cxnChg>
        <pc:cxnChg chg="add mod">
          <ac:chgData name="Jaime Pavlich-Mariscal" userId="7426784309601acb" providerId="LiveId" clId="{07D1B241-574A-4876-8FAA-2A66D92CE9D3}" dt="2021-04-06T20:42:15.683" v="3232" actId="33986"/>
          <ac:cxnSpMkLst>
            <pc:docMk/>
            <pc:sldMk cId="16881643" sldId="266"/>
            <ac:cxnSpMk id="6" creationId="{A860C9BB-27AA-470F-9AC2-679050998D0E}"/>
          </ac:cxnSpMkLst>
        </pc:cxnChg>
        <pc:cxnChg chg="add mod">
          <ac:chgData name="Jaime Pavlich-Mariscal" userId="7426784309601acb" providerId="LiveId" clId="{07D1B241-574A-4876-8FAA-2A66D92CE9D3}" dt="2021-04-06T20:43:00.784" v="3236" actId="1076"/>
          <ac:cxnSpMkLst>
            <pc:docMk/>
            <pc:sldMk cId="16881643" sldId="266"/>
            <ac:cxnSpMk id="7" creationId="{DCBB80E4-DFA6-41B4-83A3-7A4E035DEA11}"/>
          </ac:cxnSpMkLst>
        </pc:cxnChg>
        <pc:cxnChg chg="add mod">
          <ac:chgData name="Jaime Pavlich-Mariscal" userId="7426784309601acb" providerId="LiveId" clId="{07D1B241-574A-4876-8FAA-2A66D92CE9D3}" dt="2021-04-06T20:45:53.765" v="3269" actId="14100"/>
          <ac:cxnSpMkLst>
            <pc:docMk/>
            <pc:sldMk cId="16881643" sldId="266"/>
            <ac:cxnSpMk id="12" creationId="{B5855252-DBAA-4AF5-8F2A-B60E322EE666}"/>
          </ac:cxnSpMkLst>
        </pc:cxnChg>
        <pc:cxnChg chg="add mod">
          <ac:chgData name="Jaime Pavlich-Mariscal" userId="7426784309601acb" providerId="LiveId" clId="{07D1B241-574A-4876-8FAA-2A66D92CE9D3}" dt="2021-04-06T20:53:19.087" v="3358" actId="478"/>
          <ac:cxnSpMkLst>
            <pc:docMk/>
            <pc:sldMk cId="16881643" sldId="266"/>
            <ac:cxnSpMk id="13" creationId="{9CF19FF9-C143-4CC8-AD40-DE4157244695}"/>
          </ac:cxnSpMkLst>
        </pc:cxnChg>
        <pc:cxnChg chg="add mod">
          <ac:chgData name="Jaime Pavlich-Mariscal" userId="7426784309601acb" providerId="LiveId" clId="{07D1B241-574A-4876-8FAA-2A66D92CE9D3}" dt="2021-04-06T20:41:38.591" v="3225" actId="14100"/>
          <ac:cxnSpMkLst>
            <pc:docMk/>
            <pc:sldMk cId="16881643" sldId="266"/>
            <ac:cxnSpMk id="14" creationId="{12DAE027-62DC-4126-8F60-62FA6DC7E83A}"/>
          </ac:cxnSpMkLst>
        </pc:cxnChg>
        <pc:cxnChg chg="add mod">
          <ac:chgData name="Jaime Pavlich-Mariscal" userId="7426784309601acb" providerId="LiveId" clId="{07D1B241-574A-4876-8FAA-2A66D92CE9D3}" dt="2021-04-06T20:43:23.542" v="3241" actId="14100"/>
          <ac:cxnSpMkLst>
            <pc:docMk/>
            <pc:sldMk cId="16881643" sldId="266"/>
            <ac:cxnSpMk id="15" creationId="{A002A3B0-B0C3-4530-BBDB-70F8A0A43130}"/>
          </ac:cxnSpMkLst>
        </pc:cxnChg>
        <pc:cxnChg chg="add mod">
          <ac:chgData name="Jaime Pavlich-Mariscal" userId="7426784309601acb" providerId="LiveId" clId="{07D1B241-574A-4876-8FAA-2A66D92CE9D3}" dt="2021-04-06T20:34:12.287" v="3139"/>
          <ac:cxnSpMkLst>
            <pc:docMk/>
            <pc:sldMk cId="16881643" sldId="266"/>
            <ac:cxnSpMk id="32" creationId="{78F35AEF-E331-4696-B60F-53A4591F31B9}"/>
          </ac:cxnSpMkLst>
        </pc:cxnChg>
        <pc:cxnChg chg="add mod ord">
          <ac:chgData name="Jaime Pavlich-Mariscal" userId="7426784309601acb" providerId="LiveId" clId="{07D1B241-574A-4876-8FAA-2A66D92CE9D3}" dt="2021-04-06T20:42:48.014" v="3235" actId="14100"/>
          <ac:cxnSpMkLst>
            <pc:docMk/>
            <pc:sldMk cId="16881643" sldId="266"/>
            <ac:cxnSpMk id="38" creationId="{DF21A967-3A5F-4F81-8A1A-81DFE244E34D}"/>
          </ac:cxnSpMkLst>
        </pc:cxnChg>
        <pc:cxnChg chg="add mod ord">
          <ac:chgData name="Jaime Pavlich-Mariscal" userId="7426784309601acb" providerId="LiveId" clId="{07D1B241-574A-4876-8FAA-2A66D92CE9D3}" dt="2021-04-06T20:41:53.534" v="3229" actId="14100"/>
          <ac:cxnSpMkLst>
            <pc:docMk/>
            <pc:sldMk cId="16881643" sldId="266"/>
            <ac:cxnSpMk id="41" creationId="{1553E8E5-5AD6-41E7-A2FA-54AE07D105F7}"/>
          </ac:cxnSpMkLst>
        </pc:cxnChg>
        <pc:cxnChg chg="add mod ord">
          <ac:chgData name="Jaime Pavlich-Mariscal" userId="7426784309601acb" providerId="LiveId" clId="{07D1B241-574A-4876-8FAA-2A66D92CE9D3}" dt="2021-04-06T20:46:06.018" v="3273" actId="14100"/>
          <ac:cxnSpMkLst>
            <pc:docMk/>
            <pc:sldMk cId="16881643" sldId="266"/>
            <ac:cxnSpMk id="74" creationId="{0408B610-7CB2-4654-BCAF-A6B420D72D66}"/>
          </ac:cxnSpMkLst>
        </pc:cxnChg>
        <pc:cxnChg chg="add mod">
          <ac:chgData name="Jaime Pavlich-Mariscal" userId="7426784309601acb" providerId="LiveId" clId="{07D1B241-574A-4876-8FAA-2A66D92CE9D3}" dt="2021-04-06T20:46:18.432" v="3276" actId="14100"/>
          <ac:cxnSpMkLst>
            <pc:docMk/>
            <pc:sldMk cId="16881643" sldId="266"/>
            <ac:cxnSpMk id="113" creationId="{DDED552D-D8C9-447B-B168-4256955DAAF7}"/>
          </ac:cxnSpMkLst>
        </pc:cxnChg>
        <pc:cxnChg chg="add mod ord">
          <ac:chgData name="Jaime Pavlich-Mariscal" userId="7426784309601acb" providerId="LiveId" clId="{07D1B241-574A-4876-8FAA-2A66D92CE9D3}" dt="2021-04-06T20:46:13.427" v="3275" actId="14100"/>
          <ac:cxnSpMkLst>
            <pc:docMk/>
            <pc:sldMk cId="16881643" sldId="266"/>
            <ac:cxnSpMk id="116" creationId="{70556273-2215-4C07-8B1A-88F1CE8A5017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723479353" sldId="266"/>
        </pc:sldMkLst>
      </pc:sldChg>
      <pc:sldChg chg="addSp delSp modSp new mod">
        <pc:chgData name="Jaime Pavlich-Mariscal" userId="7426784309601acb" providerId="LiveId" clId="{07D1B241-574A-4876-8FAA-2A66D92CE9D3}" dt="2021-04-13T15:13:45.567" v="5074" actId="20577"/>
        <pc:sldMkLst>
          <pc:docMk/>
          <pc:sldMk cId="657182237" sldId="267"/>
        </pc:sldMkLst>
        <pc:spChg chg="mod">
          <ac:chgData name="Jaime Pavlich-Mariscal" userId="7426784309601acb" providerId="LiveId" clId="{07D1B241-574A-4876-8FAA-2A66D92CE9D3}" dt="2021-04-06T20:07:09.306" v="3009" actId="1076"/>
          <ac:spMkLst>
            <pc:docMk/>
            <pc:sldMk cId="657182237" sldId="267"/>
            <ac:spMk id="2" creationId="{6D0311C2-E0C3-4E84-B77C-0490D1CD7353}"/>
          </ac:spMkLst>
        </pc:spChg>
        <pc:spChg chg="add del mod">
          <ac:chgData name="Jaime Pavlich-Mariscal" userId="7426784309601acb" providerId="LiveId" clId="{07D1B241-574A-4876-8FAA-2A66D92CE9D3}" dt="2021-04-06T20:05:08.785" v="2935" actId="478"/>
          <ac:spMkLst>
            <pc:docMk/>
            <pc:sldMk cId="657182237" sldId="267"/>
            <ac:spMk id="3" creationId="{BB6A91D0-B2E0-4C5C-BDBC-3C2F29516012}"/>
          </ac:spMkLst>
        </pc:spChg>
        <pc:spChg chg="add mod">
          <ac:chgData name="Jaime Pavlich-Mariscal" userId="7426784309601acb" providerId="LiveId" clId="{07D1B241-574A-4876-8FAA-2A66D92CE9D3}" dt="2021-04-13T15:13:45.567" v="5074" actId="20577"/>
          <ac:spMkLst>
            <pc:docMk/>
            <pc:sldMk cId="657182237" sldId="267"/>
            <ac:spMk id="3" creationId="{CBD58D6C-F408-4A3F-ABE6-7E232EA42114}"/>
          </ac:spMkLst>
        </pc:spChg>
        <pc:spChg chg="add del">
          <ac:chgData name="Jaime Pavlich-Mariscal" userId="7426784309601acb" providerId="LiveId" clId="{07D1B241-574A-4876-8FAA-2A66D92CE9D3}" dt="2021-04-06T20:04:36.413" v="2931" actId="11529"/>
          <ac:spMkLst>
            <pc:docMk/>
            <pc:sldMk cId="657182237" sldId="267"/>
            <ac:spMk id="16" creationId="{C4627596-5652-4A7E-BD9C-5150250C0B6B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18" creationId="{4F9BAD15-ED38-4D58-A993-0FB7B345292D}"/>
          </ac:spMkLst>
        </pc:spChg>
        <pc:spChg chg="add mod">
          <ac:chgData name="Jaime Pavlich-Mariscal" userId="7426784309601acb" providerId="LiveId" clId="{07D1B241-574A-4876-8FAA-2A66D92CE9D3}" dt="2021-04-06T20:48:16.385" v="3284" actId="1076"/>
          <ac:spMkLst>
            <pc:docMk/>
            <pc:sldMk cId="657182237" sldId="267"/>
            <ac:spMk id="31" creationId="{D6B34D9C-A7A3-499D-B1D5-FDDA06E7ED32}"/>
          </ac:spMkLst>
        </pc:spChg>
        <pc:spChg chg="add mod">
          <ac:chgData name="Jaime Pavlich-Mariscal" userId="7426784309601acb" providerId="LiveId" clId="{07D1B241-574A-4876-8FAA-2A66D92CE9D3}" dt="2021-04-06T20:49:01.205" v="3303" actId="1076"/>
          <ac:spMkLst>
            <pc:docMk/>
            <pc:sldMk cId="657182237" sldId="267"/>
            <ac:spMk id="32" creationId="{F21319F2-6E93-4537-8EF6-5518484D6709}"/>
          </ac:spMkLst>
        </pc:spChg>
        <pc:spChg chg="add mod">
          <ac:chgData name="Jaime Pavlich-Mariscal" userId="7426784309601acb" providerId="LiveId" clId="{07D1B241-574A-4876-8FAA-2A66D92CE9D3}" dt="2021-04-06T20:49:01.205" v="3303" actId="1076"/>
          <ac:spMkLst>
            <pc:docMk/>
            <pc:sldMk cId="657182237" sldId="267"/>
            <ac:spMk id="33" creationId="{510932B9-AC90-496A-86EC-960C6D7AEB75}"/>
          </ac:spMkLst>
        </pc:spChg>
        <pc:spChg chg="add mod">
          <ac:chgData name="Jaime Pavlich-Mariscal" userId="7426784309601acb" providerId="LiveId" clId="{07D1B241-574A-4876-8FAA-2A66D92CE9D3}" dt="2021-04-06T20:49:03.753" v="3304" actId="1076"/>
          <ac:spMkLst>
            <pc:docMk/>
            <pc:sldMk cId="657182237" sldId="267"/>
            <ac:spMk id="34" creationId="{E18AD5C8-A59A-40AC-9AF4-760909CB1F6C}"/>
          </ac:spMkLst>
        </pc:spChg>
        <pc:spChg chg="add del mod">
          <ac:chgData name="Jaime Pavlich-Mariscal" userId="7426784309601acb" providerId="LiveId" clId="{07D1B241-574A-4876-8FAA-2A66D92CE9D3}" dt="2021-04-06T20:07:55.726" v="3012" actId="478"/>
          <ac:spMkLst>
            <pc:docMk/>
            <pc:sldMk cId="657182237" sldId="267"/>
            <ac:spMk id="36" creationId="{3177ADD4-97A1-4A73-8FA7-024781F0671C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39" creationId="{2D8114E6-7009-403E-ADEA-6C5EEF237691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47" creationId="{49C8C81A-12FA-46DD-8B6A-5B04B73DF230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48" creationId="{DC24CE44-3258-49E6-B950-721FDAFF9A50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49" creationId="{71D3CBF0-72D4-4DC1-885B-D4EC91710377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54" creationId="{253CB50C-3A74-41F5-ACC7-ED9A87242AAA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55" creationId="{5A51CE4A-4472-46E1-985B-3399F490972F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56" creationId="{B7E8EA23-CF64-4AC7-B0B9-A9A8FE90058F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57" creationId="{CC555906-D72A-404B-8DC4-B44C6393BEFC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2" creationId="{374EFA5B-C4FC-4EA2-B9F9-EC1B5CD5BDBC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3" creationId="{CB8F2F23-AB05-4862-97CE-903E0D40CB9A}"/>
          </ac:spMkLst>
        </pc:spChg>
        <pc:spChg chg="add del mod">
          <ac:chgData name="Jaime Pavlich-Mariscal" userId="7426784309601acb" providerId="LiveId" clId="{07D1B241-574A-4876-8FAA-2A66D92CE9D3}" dt="2021-04-06T20:12:59.826" v="3074" actId="478"/>
          <ac:spMkLst>
            <pc:docMk/>
            <pc:sldMk cId="657182237" sldId="267"/>
            <ac:spMk id="64" creationId="{911B8B67-3736-4249-8F18-3800DF449007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5" creationId="{4A30C85E-AF01-4994-B8AD-06B7B76EC55C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6" creationId="{9667D9D5-94CC-49DE-A98C-102C8F9758B8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7" creationId="{DCAA71DC-F65B-4354-8C4F-6C66F36390DD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8" creationId="{D9498AA8-99BB-4724-9529-D8077A378223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69" creationId="{4089CB5A-DDAA-4004-AB8C-C9C32C95AEF4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0" creationId="{64BF7DDF-2A6E-4321-B313-F30759A48906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1" creationId="{9F18FCFE-D76A-408E-A3A5-C7A9D202D500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2" creationId="{28853B0E-B84D-4808-871F-B02924F62E90}"/>
          </ac:spMkLst>
        </pc:spChg>
        <pc:spChg chg="add mod">
          <ac:chgData name="Jaime Pavlich-Mariscal" userId="7426784309601acb" providerId="LiveId" clId="{07D1B241-574A-4876-8FAA-2A66D92CE9D3}" dt="2021-04-06T20:48:16.385" v="3284" actId="1076"/>
          <ac:spMkLst>
            <pc:docMk/>
            <pc:sldMk cId="657182237" sldId="267"/>
            <ac:spMk id="75" creationId="{7E5448A8-89EC-4D53-A77C-9C0A6B80D83D}"/>
          </ac:spMkLst>
        </pc:spChg>
        <pc:spChg chg="add mod">
          <ac:chgData name="Jaime Pavlich-Mariscal" userId="7426784309601acb" providerId="LiveId" clId="{07D1B241-574A-4876-8FAA-2A66D92CE9D3}" dt="2021-04-06T20:48:16.385" v="3284" actId="1076"/>
          <ac:spMkLst>
            <pc:docMk/>
            <pc:sldMk cId="657182237" sldId="267"/>
            <ac:spMk id="76" creationId="{AEEE4A61-00BC-4BDB-A370-8485511AE6DD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7" creationId="{3422B38C-C830-4887-9CF1-2652A9360614}"/>
          </ac:spMkLst>
        </pc:spChg>
        <pc:spChg chg="add mod">
          <ac:chgData name="Jaime Pavlich-Mariscal" userId="7426784309601acb" providerId="LiveId" clId="{07D1B241-574A-4876-8FAA-2A66D92CE9D3}" dt="2021-04-06T20:48:09.930" v="3283" actId="1076"/>
          <ac:spMkLst>
            <pc:docMk/>
            <pc:sldMk cId="657182237" sldId="267"/>
            <ac:spMk id="78" creationId="{880A0BA3-C908-4D45-9206-92D161AC33F7}"/>
          </ac:spMkLst>
        </pc:spChg>
        <pc:spChg chg="add mod">
          <ac:chgData name="Jaime Pavlich-Mariscal" userId="7426784309601acb" providerId="LiveId" clId="{07D1B241-574A-4876-8FAA-2A66D92CE9D3}" dt="2021-04-06T20:48:30.598" v="3295" actId="1076"/>
          <ac:spMkLst>
            <pc:docMk/>
            <pc:sldMk cId="657182237" sldId="267"/>
            <ac:spMk id="79" creationId="{2E0945A4-A2C3-404A-B725-5DB07FC57391}"/>
          </ac:spMkLst>
        </pc:spChg>
        <pc:spChg chg="add mod">
          <ac:chgData name="Jaime Pavlich-Mariscal" userId="7426784309601acb" providerId="LiveId" clId="{07D1B241-574A-4876-8FAA-2A66D92CE9D3}" dt="2021-04-06T20:48:25.530" v="3294" actId="1076"/>
          <ac:spMkLst>
            <pc:docMk/>
            <pc:sldMk cId="657182237" sldId="267"/>
            <ac:spMk id="80" creationId="{A3ECA8F5-C6C5-4E89-B649-E9C335AB94DC}"/>
          </ac:spMkLst>
        </pc:spChg>
        <pc:spChg chg="add mod">
          <ac:chgData name="Jaime Pavlich-Mariscal" userId="7426784309601acb" providerId="LiveId" clId="{07D1B241-574A-4876-8FAA-2A66D92CE9D3}" dt="2021-04-06T20:49:13.806" v="3306" actId="1076"/>
          <ac:spMkLst>
            <pc:docMk/>
            <pc:sldMk cId="657182237" sldId="267"/>
            <ac:spMk id="88" creationId="{79C23FB6-C599-4121-B405-6A60BA58B168}"/>
          </ac:spMkLst>
        </pc:spChg>
        <pc:spChg chg="add del mod">
          <ac:chgData name="Jaime Pavlich-Mariscal" userId="7426784309601acb" providerId="LiveId" clId="{07D1B241-574A-4876-8FAA-2A66D92CE9D3}" dt="2021-04-06T20:50:26.123" v="3322" actId="21"/>
          <ac:spMkLst>
            <pc:docMk/>
            <pc:sldMk cId="657182237" sldId="267"/>
            <ac:spMk id="89" creationId="{5A9FB034-088E-441E-AEA2-2BEF75767085}"/>
          </ac:spMkLst>
        </pc:spChg>
        <pc:spChg chg="add mod">
          <ac:chgData name="Jaime Pavlich-Mariscal" userId="7426784309601acb" providerId="LiveId" clId="{07D1B241-574A-4876-8FAA-2A66D92CE9D3}" dt="2021-04-06T20:52:19.967" v="3333" actId="1076"/>
          <ac:spMkLst>
            <pc:docMk/>
            <pc:sldMk cId="657182237" sldId="267"/>
            <ac:spMk id="90" creationId="{86F94065-6C07-46E7-AA8A-0380B7D9EA62}"/>
          </ac:spMkLst>
        </pc:spChg>
        <pc:spChg chg="add mod">
          <ac:chgData name="Jaime Pavlich-Mariscal" userId="7426784309601acb" providerId="LiveId" clId="{07D1B241-574A-4876-8FAA-2A66D92CE9D3}" dt="2021-04-06T20:52:33.050" v="3348" actId="1076"/>
          <ac:spMkLst>
            <pc:docMk/>
            <pc:sldMk cId="657182237" sldId="267"/>
            <ac:spMk id="91" creationId="{6DBCD18E-DB52-4917-8086-1CEC24DD75DD}"/>
          </ac:spMkLst>
        </pc:sp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4" creationId="{6F70312D-1CB9-467E-B0C3-2043FADC518B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5" creationId="{A0A9D482-4884-4DA3-A92B-7C07564DEE5D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12" creationId="{E3A7E99A-3BDE-4C88-BDAD-B28752FF241F}"/>
          </ac:cxnSpMkLst>
        </pc:cxnChg>
        <pc:cxnChg chg="add mod ord">
          <ac:chgData name="Jaime Pavlich-Mariscal" userId="7426784309601acb" providerId="LiveId" clId="{07D1B241-574A-4876-8FAA-2A66D92CE9D3}" dt="2021-04-06T20:48:45.009" v="3299" actId="14100"/>
          <ac:cxnSpMkLst>
            <pc:docMk/>
            <pc:sldMk cId="657182237" sldId="267"/>
            <ac:cxnSpMk id="17" creationId="{28A0BB13-57F0-42A5-B1E2-AAAB5808961C}"/>
          </ac:cxnSpMkLst>
        </pc:cxnChg>
        <pc:cxnChg chg="add mod or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19" creationId="{7293EF4F-EE90-4CF5-BCA6-07E4F8AC1289}"/>
          </ac:cxnSpMkLst>
        </pc:cxnChg>
        <pc:cxnChg chg="add mod or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20" creationId="{DB4896A5-64B2-4317-999C-5F1D714891EB}"/>
          </ac:cxnSpMkLst>
        </pc:cxnChg>
        <pc:cxnChg chg="add mod">
          <ac:chgData name="Jaime Pavlich-Mariscal" userId="7426784309601acb" providerId="LiveId" clId="{07D1B241-574A-4876-8FAA-2A66D92CE9D3}" dt="2021-04-06T20:48:49.812" v="3301" actId="14100"/>
          <ac:cxnSpMkLst>
            <pc:docMk/>
            <pc:sldMk cId="657182237" sldId="267"/>
            <ac:cxnSpMk id="35" creationId="{73EAAA63-025E-4D85-A874-6FF3FEAE96F8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37" creationId="{E17BBA27-F192-43A1-8170-48C48B3957E1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38" creationId="{18C81F72-AF3B-4559-AB0F-ED16A26BCD2D}"/>
          </ac:cxnSpMkLst>
        </pc:cxnChg>
        <pc:cxnChg chg="add mod ord">
          <ac:chgData name="Jaime Pavlich-Mariscal" userId="7426784309601acb" providerId="LiveId" clId="{07D1B241-574A-4876-8FAA-2A66D92CE9D3}" dt="2021-04-06T20:48:47.357" v="3300" actId="14100"/>
          <ac:cxnSpMkLst>
            <pc:docMk/>
            <pc:sldMk cId="657182237" sldId="267"/>
            <ac:cxnSpMk id="46" creationId="{C9EF5154-8E28-4F7C-9D01-E9B677B41DA5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50" creationId="{3D44A817-5580-4B8C-80A7-E6942E39A24C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51" creationId="{0C9C6668-3246-4A07-A9C9-4366C68ED6BF}"/>
          </ac:cxnSpMkLst>
        </pc:cxnChg>
        <pc:cxnChg chg="add mod">
          <ac:chgData name="Jaime Pavlich-Mariscal" userId="7426784309601acb" providerId="LiveId" clId="{07D1B241-574A-4876-8FAA-2A66D92CE9D3}" dt="2021-04-06T20:48:09.930" v="3283" actId="1076"/>
          <ac:cxnSpMkLst>
            <pc:docMk/>
            <pc:sldMk cId="657182237" sldId="267"/>
            <ac:cxnSpMk id="52" creationId="{52F11F79-EC9A-4F74-9D56-2D85381AC3A2}"/>
          </ac:cxnSpMkLst>
        </pc:cxnChg>
        <pc:cxnChg chg="add mod">
          <ac:chgData name="Jaime Pavlich-Mariscal" userId="7426784309601acb" providerId="LiveId" clId="{07D1B241-574A-4876-8FAA-2A66D92CE9D3}" dt="2021-04-06T20:48:53.078" v="3302" actId="14100"/>
          <ac:cxnSpMkLst>
            <pc:docMk/>
            <pc:sldMk cId="657182237" sldId="267"/>
            <ac:cxnSpMk id="53" creationId="{1D6DAD66-A509-441B-A394-CB5E2C7640FA}"/>
          </ac:cxnSpMkLst>
        </pc:cxnChg>
        <pc:cxnChg chg="add mod">
          <ac:chgData name="Jaime Pavlich-Mariscal" userId="7426784309601acb" providerId="LiveId" clId="{07D1B241-574A-4876-8FAA-2A66D92CE9D3}" dt="2021-04-06T20:48:16.385" v="3284" actId="1076"/>
          <ac:cxnSpMkLst>
            <pc:docMk/>
            <pc:sldMk cId="657182237" sldId="267"/>
            <ac:cxnSpMk id="73" creationId="{5C7BD6FF-AEDB-45A6-9569-B37747429CED}"/>
          </ac:cxnSpMkLst>
        </pc:cxnChg>
        <pc:cxnChg chg="add mod">
          <ac:chgData name="Jaime Pavlich-Mariscal" userId="7426784309601acb" providerId="LiveId" clId="{07D1B241-574A-4876-8FAA-2A66D92CE9D3}" dt="2021-04-06T20:48:16.385" v="3284" actId="1076"/>
          <ac:cxnSpMkLst>
            <pc:docMk/>
            <pc:sldMk cId="657182237" sldId="267"/>
            <ac:cxnSpMk id="74" creationId="{1FF0C7BF-BDD6-478A-ADCD-E932EF5BC89E}"/>
          </ac:cxnSpMkLst>
        </pc:cxnChg>
        <pc:cxnChg chg="add mod">
          <ac:chgData name="Jaime Pavlich-Mariscal" userId="7426784309601acb" providerId="LiveId" clId="{07D1B241-574A-4876-8FAA-2A66D92CE9D3}" dt="2021-04-06T20:48:37.960" v="3297" actId="14100"/>
          <ac:cxnSpMkLst>
            <pc:docMk/>
            <pc:sldMk cId="657182237" sldId="267"/>
            <ac:cxnSpMk id="81" creationId="{58628D9F-A312-4F64-9C67-BF07272E01AD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2500952522" sldId="267"/>
        </pc:sldMkLst>
      </pc:sldChg>
      <pc:sldChg chg="addSp delSp modSp new mod modClrScheme chgLayout">
        <pc:chgData name="Jaime Pavlich-Mariscal" userId="7426784309601acb" providerId="LiveId" clId="{07D1B241-574A-4876-8FAA-2A66D92CE9D3}" dt="2021-04-06T21:56:41.878" v="4202" actId="700"/>
        <pc:sldMkLst>
          <pc:docMk/>
          <pc:sldMk cId="2732121576" sldId="268"/>
        </pc:sldMkLst>
        <pc:spChg chg="del mod ord">
          <ac:chgData name="Jaime Pavlich-Mariscal" userId="7426784309601acb" providerId="LiveId" clId="{07D1B241-574A-4876-8FAA-2A66D92CE9D3}" dt="2021-04-06T21:35:46.142" v="3427" actId="700"/>
          <ac:spMkLst>
            <pc:docMk/>
            <pc:sldMk cId="2732121576" sldId="268"/>
            <ac:spMk id="2" creationId="{D6BBFD3F-C14F-4986-82E1-F54127E4949F}"/>
          </ac:spMkLst>
        </pc:spChg>
        <pc:spChg chg="add mod ord">
          <ac:chgData name="Jaime Pavlich-Mariscal" userId="7426784309601acb" providerId="LiveId" clId="{07D1B241-574A-4876-8FAA-2A66D92CE9D3}" dt="2021-04-06T21:56:41.878" v="4202" actId="700"/>
          <ac:spMkLst>
            <pc:docMk/>
            <pc:sldMk cId="2732121576" sldId="268"/>
            <ac:spMk id="3" creationId="{01995F0D-86A0-4C72-BB7E-B4945435635F}"/>
          </ac:spMkLst>
        </pc:spChg>
        <pc:spChg chg="add del mod ord">
          <ac:chgData name="Jaime Pavlich-Mariscal" userId="7426784309601acb" providerId="LiveId" clId="{07D1B241-574A-4876-8FAA-2A66D92CE9D3}" dt="2021-04-06T21:56:41.878" v="4202" actId="700"/>
          <ac:spMkLst>
            <pc:docMk/>
            <pc:sldMk cId="2732121576" sldId="268"/>
            <ac:spMk id="4" creationId="{5E6E8891-D2D8-4261-BD56-E8A8E9579B7D}"/>
          </ac:spMkLst>
        </pc:spChg>
        <pc:spChg chg="add mod ord">
          <ac:chgData name="Jaime Pavlich-Mariscal" userId="7426784309601acb" providerId="LiveId" clId="{07D1B241-574A-4876-8FAA-2A66D92CE9D3}" dt="2021-04-06T21:56:41.878" v="4202" actId="700"/>
          <ac:spMkLst>
            <pc:docMk/>
            <pc:sldMk cId="2732121576" sldId="268"/>
            <ac:spMk id="5" creationId="{E140D5E8-64AE-414D-BA0E-5AB69DAB3DBD}"/>
          </ac:spMkLst>
        </pc:spChg>
      </pc:sldChg>
      <pc:sldChg chg="addSp delSp modSp new mod modClrScheme chgLayout">
        <pc:chgData name="Jaime Pavlich-Mariscal" userId="7426784309601acb" providerId="LiveId" clId="{07D1B241-574A-4876-8FAA-2A66D92CE9D3}" dt="2021-04-06T21:44:44.873" v="3698" actId="478"/>
        <pc:sldMkLst>
          <pc:docMk/>
          <pc:sldMk cId="862572957" sldId="269"/>
        </pc:sldMkLst>
        <pc:spChg chg="del mod ord">
          <ac:chgData name="Jaime Pavlich-Mariscal" userId="7426784309601acb" providerId="LiveId" clId="{07D1B241-574A-4876-8FAA-2A66D92CE9D3}" dt="2021-04-06T21:44:44.873" v="3698" actId="478"/>
          <ac:spMkLst>
            <pc:docMk/>
            <pc:sldMk cId="862572957" sldId="269"/>
            <ac:spMk id="2" creationId="{BB83CE9F-0D1A-4A67-AD6F-E862AC0A0B28}"/>
          </ac:spMkLst>
        </pc:spChg>
        <pc:spChg chg="del">
          <ac:chgData name="Jaime Pavlich-Mariscal" userId="7426784309601acb" providerId="LiveId" clId="{07D1B241-574A-4876-8FAA-2A66D92CE9D3}" dt="2021-04-06T21:36:11.462" v="3449" actId="700"/>
          <ac:spMkLst>
            <pc:docMk/>
            <pc:sldMk cId="862572957" sldId="269"/>
            <ac:spMk id="3" creationId="{00B7F8F0-82FB-4243-8269-A09705E90765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4" creationId="{A116C436-6611-496F-9D2F-EF611986ACF3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5" creationId="{05491D10-AD3D-4304-ACD1-5BA7B55D4016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6" creationId="{D943664F-F0E1-420D-98B3-EA7F7CAF5F2B}"/>
          </ac:spMkLst>
        </pc:spChg>
        <pc:spChg chg="add del mod">
          <ac:chgData name="Jaime Pavlich-Mariscal" userId="7426784309601acb" providerId="LiveId" clId="{07D1B241-574A-4876-8FAA-2A66D92CE9D3}" dt="2021-04-06T21:37:07.990" v="3465" actId="478"/>
          <ac:spMkLst>
            <pc:docMk/>
            <pc:sldMk cId="862572957" sldId="269"/>
            <ac:spMk id="7" creationId="{27F677E1-0303-43AE-8F4C-ABFBBF530054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8" creationId="{5317C332-A470-4958-99DD-CD9F04BC82E3}"/>
          </ac:spMkLst>
        </pc:spChg>
        <pc:spChg chg="add del mod">
          <ac:chgData name="Jaime Pavlich-Mariscal" userId="7426784309601acb" providerId="LiveId" clId="{07D1B241-574A-4876-8FAA-2A66D92CE9D3}" dt="2021-04-06T21:37:00.563" v="3463" actId="478"/>
          <ac:spMkLst>
            <pc:docMk/>
            <pc:sldMk cId="862572957" sldId="269"/>
            <ac:spMk id="9" creationId="{EE74EACE-FFB6-4CA3-86D6-5ACF0BB5728D}"/>
          </ac:spMkLst>
        </pc:spChg>
        <pc:spChg chg="add mod">
          <ac:chgData name="Jaime Pavlich-Mariscal" userId="7426784309601acb" providerId="LiveId" clId="{07D1B241-574A-4876-8FAA-2A66D92CE9D3}" dt="2021-04-06T21:38:24.632" v="3530" actId="1076"/>
          <ac:spMkLst>
            <pc:docMk/>
            <pc:sldMk cId="862572957" sldId="269"/>
            <ac:spMk id="10" creationId="{29EC9830-B645-44E6-83A0-DE9CEC52FF6E}"/>
          </ac:spMkLst>
        </pc:spChg>
        <pc:spChg chg="add mod">
          <ac:chgData name="Jaime Pavlich-Mariscal" userId="7426784309601acb" providerId="LiveId" clId="{07D1B241-574A-4876-8FAA-2A66D92CE9D3}" dt="2021-04-06T21:44:01.510" v="3694" actId="1076"/>
          <ac:spMkLst>
            <pc:docMk/>
            <pc:sldMk cId="862572957" sldId="269"/>
            <ac:spMk id="11" creationId="{4492C04B-EC7A-443D-91B2-84D1BA7159F9}"/>
          </ac:spMkLst>
        </pc:spChg>
        <pc:spChg chg="add mod">
          <ac:chgData name="Jaime Pavlich-Mariscal" userId="7426784309601acb" providerId="LiveId" clId="{07D1B241-574A-4876-8FAA-2A66D92CE9D3}" dt="2021-04-06T21:44:04.400" v="3695" actId="1076"/>
          <ac:spMkLst>
            <pc:docMk/>
            <pc:sldMk cId="862572957" sldId="269"/>
            <ac:spMk id="12" creationId="{A70ADB88-BA2B-41EE-A587-DA0FCAABFB2F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4" creationId="{351CF509-4B42-469D-80CE-4A9D151A8778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5" creationId="{58BA077A-5CFE-4CDB-A16D-58616F4DCE37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6" creationId="{9459DB33-20D0-4762-8F18-9B6224A027CB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7" creationId="{243154A9-0A77-45D1-819A-88B52F9A544B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8" creationId="{64301738-8ADD-4EB3-97A7-AF1BF802299E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19" creationId="{9ECDEDAA-03DB-4DF3-8E79-4659630D4515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20" creationId="{E43B2D7D-66FE-4E6F-A40E-EB3154B3D61A}"/>
          </ac:spMkLst>
        </pc:spChg>
        <pc:spChg chg="add del mod">
          <ac:chgData name="Jaime Pavlich-Mariscal" userId="7426784309601acb" providerId="LiveId" clId="{07D1B241-574A-4876-8FAA-2A66D92CE9D3}" dt="2021-04-06T21:39:39.285" v="3554"/>
          <ac:spMkLst>
            <pc:docMk/>
            <pc:sldMk cId="862572957" sldId="269"/>
            <ac:spMk id="21" creationId="{980A750C-6F47-4DCC-96E8-07FD89F76B0F}"/>
          </ac:spMkLst>
        </pc:spChg>
        <pc:spChg chg="add mod">
          <ac:chgData name="Jaime Pavlich-Mariscal" userId="7426784309601acb" providerId="LiveId" clId="{07D1B241-574A-4876-8FAA-2A66D92CE9D3}" dt="2021-04-06T21:40:16.942" v="3569" actId="1076"/>
          <ac:spMkLst>
            <pc:docMk/>
            <pc:sldMk cId="862572957" sldId="269"/>
            <ac:spMk id="25" creationId="{C79AC5B0-66AC-426A-B4AA-A39F1985ADC9}"/>
          </ac:spMkLst>
        </pc:spChg>
        <pc:graphicFrameChg chg="add mod modGraphic">
          <ac:chgData name="Jaime Pavlich-Mariscal" userId="7426784309601acb" providerId="LiveId" clId="{07D1B241-574A-4876-8FAA-2A66D92CE9D3}" dt="2021-04-06T21:42:38.609" v="3635" actId="20577"/>
          <ac:graphicFrameMkLst>
            <pc:docMk/>
            <pc:sldMk cId="862572957" sldId="269"/>
            <ac:graphicFrameMk id="13" creationId="{13C0A64C-C0FE-4ADE-B731-33456A3C669B}"/>
          </ac:graphicFrameMkLst>
        </pc:graphicFrameChg>
        <pc:graphicFrameChg chg="add mod modGraphic">
          <ac:chgData name="Jaime Pavlich-Mariscal" userId="7426784309601acb" providerId="LiveId" clId="{07D1B241-574A-4876-8FAA-2A66D92CE9D3}" dt="2021-04-06T21:44:01.510" v="3694" actId="1076"/>
          <ac:graphicFrameMkLst>
            <pc:docMk/>
            <pc:sldMk cId="862572957" sldId="269"/>
            <ac:graphicFrameMk id="31" creationId="{4E2E0631-1A4E-43B7-A23F-AEB9CC424EB5}"/>
          </ac:graphicFrameMkLst>
        </pc:graphicFrameChg>
        <pc:cxnChg chg="add mod">
          <ac:chgData name="Jaime Pavlich-Mariscal" userId="7426784309601acb" providerId="LiveId" clId="{07D1B241-574A-4876-8FAA-2A66D92CE9D3}" dt="2021-04-06T21:42:23.984" v="3614" actId="1076"/>
          <ac:cxnSpMkLst>
            <pc:docMk/>
            <pc:sldMk cId="862572957" sldId="269"/>
            <ac:cxnSpMk id="22" creationId="{F8B8DC96-87C4-4CEC-9752-5650614B1996}"/>
          </ac:cxnSpMkLst>
        </pc:cxnChg>
        <pc:cxnChg chg="add mod">
          <ac:chgData name="Jaime Pavlich-Mariscal" userId="7426784309601acb" providerId="LiveId" clId="{07D1B241-574A-4876-8FAA-2A66D92CE9D3}" dt="2021-04-06T21:40:16.942" v="3569" actId="1076"/>
          <ac:cxnSpMkLst>
            <pc:docMk/>
            <pc:sldMk cId="862572957" sldId="269"/>
            <ac:cxnSpMk id="26" creationId="{D06B668D-1D34-471C-9783-AAF0F953040A}"/>
          </ac:cxnSpMkLst>
        </pc:cxnChg>
        <pc:cxnChg chg="add mod">
          <ac:chgData name="Jaime Pavlich-Mariscal" userId="7426784309601acb" providerId="LiveId" clId="{07D1B241-574A-4876-8FAA-2A66D92CE9D3}" dt="2021-04-06T21:44:01.510" v="3694" actId="1076"/>
          <ac:cxnSpMkLst>
            <pc:docMk/>
            <pc:sldMk cId="862572957" sldId="269"/>
            <ac:cxnSpMk id="32" creationId="{E0B10135-8716-4C8D-8FF9-5EF31CA496F8}"/>
          </ac:cxnSpMkLst>
        </pc:cxnChg>
      </pc:sldChg>
      <pc:sldChg chg="addSp delSp modSp add mod modClrScheme chgLayout">
        <pc:chgData name="Jaime Pavlich-Mariscal" userId="7426784309601acb" providerId="LiveId" clId="{07D1B241-574A-4876-8FAA-2A66D92CE9D3}" dt="2021-04-06T21:44:51.454" v="3700" actId="700"/>
        <pc:sldMkLst>
          <pc:docMk/>
          <pc:sldMk cId="1448155015" sldId="270"/>
        </pc:sldMkLst>
        <pc:spChg chg="del mod">
          <ac:chgData name="Jaime Pavlich-Mariscal" userId="7426784309601acb" providerId="LiveId" clId="{07D1B241-574A-4876-8FAA-2A66D92CE9D3}" dt="2021-04-06T21:44:48.640" v="3699" actId="478"/>
          <ac:spMkLst>
            <pc:docMk/>
            <pc:sldMk cId="1448155015" sldId="270"/>
            <ac:spMk id="2" creationId="{BB83CE9F-0D1A-4A67-AD6F-E862AC0A0B28}"/>
          </ac:spMkLst>
        </pc:spChg>
        <pc:spChg chg="mod">
          <ac:chgData name="Jaime Pavlich-Mariscal" userId="7426784309601acb" providerId="LiveId" clId="{07D1B241-574A-4876-8FAA-2A66D92CE9D3}" dt="2021-04-06T21:43:01.357" v="3660" actId="20577"/>
          <ac:spMkLst>
            <pc:docMk/>
            <pc:sldMk cId="1448155015" sldId="270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43:06.610" v="3669" actId="20577"/>
          <ac:spMkLst>
            <pc:docMk/>
            <pc:sldMk cId="1448155015" sldId="270"/>
            <ac:spMk id="6" creationId="{D943664F-F0E1-420D-98B3-EA7F7CAF5F2B}"/>
          </ac:spMkLst>
        </pc:spChg>
        <pc:spChg chg="mod">
          <ac:chgData name="Jaime Pavlich-Mariscal" userId="7426784309601acb" providerId="LiveId" clId="{07D1B241-574A-4876-8FAA-2A66D92CE9D3}" dt="2021-04-06T21:44:13.654" v="3696" actId="1076"/>
          <ac:spMkLst>
            <pc:docMk/>
            <pc:sldMk cId="1448155015" sldId="270"/>
            <ac:spMk id="11" creationId="{4492C04B-EC7A-443D-91B2-84D1BA7159F9}"/>
          </ac:spMkLst>
        </pc:spChg>
        <pc:spChg chg="mod">
          <ac:chgData name="Jaime Pavlich-Mariscal" userId="7426784309601acb" providerId="LiveId" clId="{07D1B241-574A-4876-8FAA-2A66D92CE9D3}" dt="2021-04-06T21:44:13.654" v="3696" actId="1076"/>
          <ac:spMkLst>
            <pc:docMk/>
            <pc:sldMk cId="1448155015" sldId="270"/>
            <ac:spMk id="12" creationId="{A70ADB88-BA2B-41EE-A587-DA0FCAABFB2F}"/>
          </ac:spMkLst>
        </pc:spChg>
        <pc:spChg chg="add del mod">
          <ac:chgData name="Jaime Pavlich-Mariscal" userId="7426784309601acb" providerId="LiveId" clId="{07D1B241-574A-4876-8FAA-2A66D92CE9D3}" dt="2021-04-06T21:44:51.454" v="3700" actId="700"/>
          <ac:spMkLst>
            <pc:docMk/>
            <pc:sldMk cId="1448155015" sldId="270"/>
            <ac:spMk id="14" creationId="{F37756CD-7653-45AE-B4D8-D4473465CD20}"/>
          </ac:spMkLst>
        </pc:spChg>
        <pc:spChg chg="mod">
          <ac:chgData name="Jaime Pavlich-Mariscal" userId="7426784309601acb" providerId="LiveId" clId="{07D1B241-574A-4876-8FAA-2A66D92CE9D3}" dt="2021-04-06T21:43:13.740" v="3675" actId="20577"/>
          <ac:spMkLst>
            <pc:docMk/>
            <pc:sldMk cId="1448155015" sldId="270"/>
            <ac:spMk id="25" creationId="{C79AC5B0-66AC-426A-B4AA-A39F1985ADC9}"/>
          </ac:spMkLst>
        </pc:spChg>
        <pc:graphicFrameChg chg="add mod modGraphic">
          <ac:chgData name="Jaime Pavlich-Mariscal" userId="7426784309601acb" providerId="LiveId" clId="{07D1B241-574A-4876-8FAA-2A66D92CE9D3}" dt="2021-04-06T21:44:13.654" v="3696" actId="1076"/>
          <ac:graphicFrameMkLst>
            <pc:docMk/>
            <pc:sldMk cId="1448155015" sldId="270"/>
            <ac:graphicFrameMk id="17" creationId="{114E0796-5ADF-477D-8850-08531E39FD8B}"/>
          </ac:graphicFrameMkLst>
        </pc:graphicFrameChg>
        <pc:graphicFrameChg chg="del">
          <ac:chgData name="Jaime Pavlich-Mariscal" userId="7426784309601acb" providerId="LiveId" clId="{07D1B241-574A-4876-8FAA-2A66D92CE9D3}" dt="2021-04-06T21:43:18.631" v="3676" actId="478"/>
          <ac:graphicFrameMkLst>
            <pc:docMk/>
            <pc:sldMk cId="1448155015" sldId="270"/>
            <ac:graphicFrameMk id="31" creationId="{4E2E0631-1A4E-43B7-A23F-AEB9CC424EB5}"/>
          </ac:graphicFrameMkLst>
        </pc:graphicFrameChg>
        <pc:cxnChg chg="mod">
          <ac:chgData name="Jaime Pavlich-Mariscal" userId="7426784309601acb" providerId="LiveId" clId="{07D1B241-574A-4876-8FAA-2A66D92CE9D3}" dt="2021-04-06T21:43:13.740" v="3675" actId="20577"/>
          <ac:cxnSpMkLst>
            <pc:docMk/>
            <pc:sldMk cId="1448155015" sldId="270"/>
            <ac:cxnSpMk id="26" creationId="{D06B668D-1D34-471C-9783-AAF0F953040A}"/>
          </ac:cxnSpMkLst>
        </pc:cxnChg>
        <pc:cxnChg chg="mod">
          <ac:chgData name="Jaime Pavlich-Mariscal" userId="7426784309601acb" providerId="LiveId" clId="{07D1B241-574A-4876-8FAA-2A66D92CE9D3}" dt="2021-04-06T21:44:13.654" v="3696" actId="1076"/>
          <ac:cxnSpMkLst>
            <pc:docMk/>
            <pc:sldMk cId="1448155015" sldId="270"/>
            <ac:cxnSpMk id="32" creationId="{E0B10135-8716-4C8D-8FF9-5EF31CA496F8}"/>
          </ac:cxnSpMkLst>
        </pc:cxnChg>
      </pc:sldChg>
      <pc:sldChg chg="delSp modSp add del mod">
        <pc:chgData name="Jaime Pavlich-Mariscal" userId="7426784309601acb" providerId="LiveId" clId="{07D1B241-574A-4876-8FAA-2A66D92CE9D3}" dt="2021-04-06T21:42:19.312" v="3613" actId="47"/>
        <pc:sldMkLst>
          <pc:docMk/>
          <pc:sldMk cId="3975452808" sldId="270"/>
        </pc:sldMkLst>
        <pc:spChg chg="mod">
          <ac:chgData name="Jaime Pavlich-Mariscal" userId="7426784309601acb" providerId="LiveId" clId="{07D1B241-574A-4876-8FAA-2A66D92CE9D3}" dt="2021-04-06T21:41:54.204" v="3593" actId="20577"/>
          <ac:spMkLst>
            <pc:docMk/>
            <pc:sldMk cId="3975452808" sldId="270"/>
            <ac:spMk id="2" creationId="{BB83CE9F-0D1A-4A67-AD6F-E862AC0A0B28}"/>
          </ac:spMkLst>
        </pc:spChg>
        <pc:spChg chg="mod">
          <ac:chgData name="Jaime Pavlich-Mariscal" userId="7426784309601acb" providerId="LiveId" clId="{07D1B241-574A-4876-8FAA-2A66D92CE9D3}" dt="2021-04-06T21:41:57.597" v="3599" actId="20577"/>
          <ac:spMkLst>
            <pc:docMk/>
            <pc:sldMk cId="3975452808" sldId="270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42:05.473" v="3608" actId="20577"/>
          <ac:spMkLst>
            <pc:docMk/>
            <pc:sldMk cId="3975452808" sldId="270"/>
            <ac:spMk id="6" creationId="{D943664F-F0E1-420D-98B3-EA7F7CAF5F2B}"/>
          </ac:spMkLst>
        </pc:spChg>
        <pc:spChg chg="del mod">
          <ac:chgData name="Jaime Pavlich-Mariscal" userId="7426784309601acb" providerId="LiveId" clId="{07D1B241-574A-4876-8FAA-2A66D92CE9D3}" dt="2021-04-06T21:42:18.545" v="3612"/>
          <ac:spMkLst>
            <pc:docMk/>
            <pc:sldMk cId="3975452808" sldId="270"/>
            <ac:spMk id="25" creationId="{C79AC5B0-66AC-426A-B4AA-A39F1985ADC9}"/>
          </ac:spMkLst>
        </pc:spChg>
        <pc:cxnChg chg="mod">
          <ac:chgData name="Jaime Pavlich-Mariscal" userId="7426784309601acb" providerId="LiveId" clId="{07D1B241-574A-4876-8FAA-2A66D92CE9D3}" dt="2021-04-06T21:42:18.545" v="3611" actId="47"/>
          <ac:cxnSpMkLst>
            <pc:docMk/>
            <pc:sldMk cId="3975452808" sldId="270"/>
            <ac:cxnSpMk id="26" creationId="{D06B668D-1D34-471C-9783-AAF0F953040A}"/>
          </ac:cxnSpMkLst>
        </pc:cxnChg>
      </pc:sldChg>
      <pc:sldChg chg="addSp delSp modSp add mod">
        <pc:chgData name="Jaime Pavlich-Mariscal" userId="7426784309601acb" providerId="LiveId" clId="{07D1B241-574A-4876-8FAA-2A66D92CE9D3}" dt="2021-04-13T17:31:37.892" v="5081" actId="20577"/>
        <pc:sldMkLst>
          <pc:docMk/>
          <pc:sldMk cId="2307242991" sldId="271"/>
        </pc:sldMkLst>
        <pc:spChg chg="mod">
          <ac:chgData name="Jaime Pavlich-Mariscal" userId="7426784309601acb" providerId="LiveId" clId="{07D1B241-574A-4876-8FAA-2A66D92CE9D3}" dt="2021-04-06T21:44:57.300" v="3704" actId="20577"/>
          <ac:spMkLst>
            <pc:docMk/>
            <pc:sldMk cId="2307242991" sldId="271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45:01.911" v="3706" actId="20577"/>
          <ac:spMkLst>
            <pc:docMk/>
            <pc:sldMk cId="2307242991" sldId="271"/>
            <ac:spMk id="5" creationId="{05491D10-AD3D-4304-ACD1-5BA7B55D4016}"/>
          </ac:spMkLst>
        </pc:spChg>
        <pc:spChg chg="mod">
          <ac:chgData name="Jaime Pavlich-Mariscal" userId="7426784309601acb" providerId="LiveId" clId="{07D1B241-574A-4876-8FAA-2A66D92CE9D3}" dt="2021-04-13T17:31:37.892" v="5081" actId="20577"/>
          <ac:spMkLst>
            <pc:docMk/>
            <pc:sldMk cId="2307242991" sldId="271"/>
            <ac:spMk id="6" creationId="{D943664F-F0E1-420D-98B3-EA7F7CAF5F2B}"/>
          </ac:spMkLst>
        </pc:spChg>
        <pc:spChg chg="mod">
          <ac:chgData name="Jaime Pavlich-Mariscal" userId="7426784309601acb" providerId="LiveId" clId="{07D1B241-574A-4876-8FAA-2A66D92CE9D3}" dt="2021-04-06T21:47:11.999" v="3797" actId="14100"/>
          <ac:spMkLst>
            <pc:docMk/>
            <pc:sldMk cId="2307242991" sldId="271"/>
            <ac:spMk id="12" creationId="{A70ADB88-BA2B-41EE-A587-DA0FCAABFB2F}"/>
          </ac:spMkLst>
        </pc:spChg>
        <pc:spChg chg="del">
          <ac:chgData name="Jaime Pavlich-Mariscal" userId="7426784309601acb" providerId="LiveId" clId="{07D1B241-574A-4876-8FAA-2A66D92CE9D3}" dt="2021-04-06T21:45:34.049" v="3709" actId="478"/>
          <ac:spMkLst>
            <pc:docMk/>
            <pc:sldMk cId="2307242991" sldId="271"/>
            <ac:spMk id="25" creationId="{C79AC5B0-66AC-426A-B4AA-A39F1985ADC9}"/>
          </ac:spMkLst>
        </pc:spChg>
        <pc:graphicFrameChg chg="mod modGraphic">
          <ac:chgData name="Jaime Pavlich-Mariscal" userId="7426784309601acb" providerId="LiveId" clId="{07D1B241-574A-4876-8FAA-2A66D92CE9D3}" dt="2021-04-06T21:45:57.920" v="3714" actId="2166"/>
          <ac:graphicFrameMkLst>
            <pc:docMk/>
            <pc:sldMk cId="2307242991" sldId="271"/>
            <ac:graphicFrameMk id="13" creationId="{13C0A64C-C0FE-4ADE-B731-33456A3C669B}"/>
          </ac:graphicFrameMkLst>
        </pc:graphicFrameChg>
        <pc:graphicFrameChg chg="add mod modGraphic">
          <ac:chgData name="Jaime Pavlich-Mariscal" userId="7426784309601acb" providerId="LiveId" clId="{07D1B241-574A-4876-8FAA-2A66D92CE9D3}" dt="2021-04-06T21:46:58.944" v="3784" actId="1076"/>
          <ac:graphicFrameMkLst>
            <pc:docMk/>
            <pc:sldMk cId="2307242991" sldId="271"/>
            <ac:graphicFrameMk id="16" creationId="{131FC021-F624-44C2-9E56-3375896EC11F}"/>
          </ac:graphicFrameMkLst>
        </pc:graphicFrameChg>
        <pc:graphicFrameChg chg="del">
          <ac:chgData name="Jaime Pavlich-Mariscal" userId="7426784309601acb" providerId="LiveId" clId="{07D1B241-574A-4876-8FAA-2A66D92CE9D3}" dt="2021-04-06T21:45:07.414" v="3707" actId="478"/>
          <ac:graphicFrameMkLst>
            <pc:docMk/>
            <pc:sldMk cId="2307242991" sldId="271"/>
            <ac:graphicFrameMk id="17" creationId="{114E0796-5ADF-477D-8850-08531E39FD8B}"/>
          </ac:graphicFrameMkLst>
        </pc:graphicFrameChg>
        <pc:graphicFrameChg chg="add mod">
          <ac:chgData name="Jaime Pavlich-Mariscal" userId="7426784309601acb" providerId="LiveId" clId="{07D1B241-574A-4876-8FAA-2A66D92CE9D3}" dt="2021-04-06T21:46:35.140" v="3778" actId="1076"/>
          <ac:graphicFrameMkLst>
            <pc:docMk/>
            <pc:sldMk cId="2307242991" sldId="271"/>
            <ac:graphicFrameMk id="19" creationId="{E9E15CE6-7CC6-4467-B256-3F72494E9D4D}"/>
          </ac:graphicFrameMkLst>
        </pc:graphicFrameChg>
        <pc:cxnChg chg="mod">
          <ac:chgData name="Jaime Pavlich-Mariscal" userId="7426784309601acb" providerId="LiveId" clId="{07D1B241-574A-4876-8FAA-2A66D92CE9D3}" dt="2021-04-06T21:45:50.544" v="3713" actId="1076"/>
          <ac:cxnSpMkLst>
            <pc:docMk/>
            <pc:sldMk cId="2307242991" sldId="271"/>
            <ac:cxnSpMk id="22" creationId="{F8B8DC96-87C4-4CEC-9752-5650614B1996}"/>
          </ac:cxnSpMkLst>
        </pc:cxnChg>
        <pc:cxnChg chg="mod">
          <ac:chgData name="Jaime Pavlich-Mariscal" userId="7426784309601acb" providerId="LiveId" clId="{07D1B241-574A-4876-8FAA-2A66D92CE9D3}" dt="2021-04-06T21:45:34.049" v="3709" actId="478"/>
          <ac:cxnSpMkLst>
            <pc:docMk/>
            <pc:sldMk cId="2307242991" sldId="271"/>
            <ac:cxnSpMk id="26" creationId="{D06B668D-1D34-471C-9783-AAF0F953040A}"/>
          </ac:cxnSpMkLst>
        </pc:cxnChg>
        <pc:cxnChg chg="mod">
          <ac:chgData name="Jaime Pavlich-Mariscal" userId="7426784309601acb" providerId="LiveId" clId="{07D1B241-574A-4876-8FAA-2A66D92CE9D3}" dt="2021-04-06T21:45:07.414" v="3707" actId="478"/>
          <ac:cxnSpMkLst>
            <pc:docMk/>
            <pc:sldMk cId="2307242991" sldId="271"/>
            <ac:cxnSpMk id="32" creationId="{E0B10135-8716-4C8D-8FF9-5EF31CA496F8}"/>
          </ac:cxnSpMkLst>
        </pc:cxnChg>
      </pc:sldChg>
      <pc:sldChg chg="addSp delSp modSp add mod ord">
        <pc:chgData name="Jaime Pavlich-Mariscal" userId="7426784309601acb" providerId="LiveId" clId="{07D1B241-574A-4876-8FAA-2A66D92CE9D3}" dt="2021-04-09T16:49:32.100" v="4938" actId="20577"/>
        <pc:sldMkLst>
          <pc:docMk/>
          <pc:sldMk cId="721194644" sldId="272"/>
        </pc:sldMkLst>
        <pc:spChg chg="mod">
          <ac:chgData name="Jaime Pavlich-Mariscal" userId="7426784309601acb" providerId="LiveId" clId="{07D1B241-574A-4876-8FAA-2A66D92CE9D3}" dt="2021-04-06T21:48:43.195" v="3807" actId="20577"/>
          <ac:spMkLst>
            <pc:docMk/>
            <pc:sldMk cId="721194644" sldId="272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50:26.949" v="3886" actId="1076"/>
          <ac:spMkLst>
            <pc:docMk/>
            <pc:sldMk cId="721194644" sldId="272"/>
            <ac:spMk id="5" creationId="{05491D10-AD3D-4304-ACD1-5BA7B55D4016}"/>
          </ac:spMkLst>
        </pc:spChg>
        <pc:spChg chg="mod">
          <ac:chgData name="Jaime Pavlich-Mariscal" userId="7426784309601acb" providerId="LiveId" clId="{07D1B241-574A-4876-8FAA-2A66D92CE9D3}" dt="2021-04-06T21:49:02.469" v="3844" actId="20577"/>
          <ac:spMkLst>
            <pc:docMk/>
            <pc:sldMk cId="721194644" sldId="272"/>
            <ac:spMk id="6" creationId="{D943664F-F0E1-420D-98B3-EA7F7CAF5F2B}"/>
          </ac:spMkLst>
        </pc:spChg>
        <pc:spChg chg="add del mod">
          <ac:chgData name="Jaime Pavlich-Mariscal" userId="7426784309601acb" providerId="LiveId" clId="{07D1B241-574A-4876-8FAA-2A66D92CE9D3}" dt="2021-04-06T21:52:26.607" v="4011" actId="478"/>
          <ac:spMkLst>
            <pc:docMk/>
            <pc:sldMk cId="721194644" sldId="272"/>
            <ac:spMk id="9" creationId="{574EC5B5-5933-4C30-BD0C-2D4E0B04F196}"/>
          </ac:spMkLst>
        </pc:spChg>
        <pc:spChg chg="mod">
          <ac:chgData name="Jaime Pavlich-Mariscal" userId="7426784309601acb" providerId="LiveId" clId="{07D1B241-574A-4876-8FAA-2A66D92CE9D3}" dt="2021-04-06T21:50:42.506" v="3936" actId="14100"/>
          <ac:spMkLst>
            <pc:docMk/>
            <pc:sldMk cId="721194644" sldId="272"/>
            <ac:spMk id="12" creationId="{A70ADB88-BA2B-41EE-A587-DA0FCAABFB2F}"/>
          </ac:spMkLst>
        </pc:spChg>
        <pc:spChg chg="add mod">
          <ac:chgData name="Jaime Pavlich-Mariscal" userId="7426784309601acb" providerId="LiveId" clId="{07D1B241-574A-4876-8FAA-2A66D92CE9D3}" dt="2021-04-09T16:49:32.100" v="4938" actId="20577"/>
          <ac:spMkLst>
            <pc:docMk/>
            <pc:sldMk cId="721194644" sldId="272"/>
            <ac:spMk id="14" creationId="{13D0A96C-566E-4397-A57C-F5DFE4D7FB6D}"/>
          </ac:spMkLst>
        </pc:spChg>
        <pc:spChg chg="add mod">
          <ac:chgData name="Jaime Pavlich-Mariscal" userId="7426784309601acb" providerId="LiveId" clId="{07D1B241-574A-4876-8FAA-2A66D92CE9D3}" dt="2021-04-06T21:50:12.595" v="3876" actId="1076"/>
          <ac:spMkLst>
            <pc:docMk/>
            <pc:sldMk cId="721194644" sldId="272"/>
            <ac:spMk id="15" creationId="{BBB91551-73F6-464A-B383-1E405BDDA13C}"/>
          </ac:spMkLst>
        </pc:spChg>
        <pc:spChg chg="add mod">
          <ac:chgData name="Jaime Pavlich-Mariscal" userId="7426784309601acb" providerId="LiveId" clId="{07D1B241-574A-4876-8FAA-2A66D92CE9D3}" dt="2021-04-06T21:50:12.595" v="3876" actId="1076"/>
          <ac:spMkLst>
            <pc:docMk/>
            <pc:sldMk cId="721194644" sldId="272"/>
            <ac:spMk id="18" creationId="{F0F316D7-1B1B-4A9D-BA05-1E3715B27C38}"/>
          </ac:spMkLst>
        </pc:spChg>
        <pc:spChg chg="add del mod">
          <ac:chgData name="Jaime Pavlich-Mariscal" userId="7426784309601acb" providerId="LiveId" clId="{07D1B241-574A-4876-8FAA-2A66D92CE9D3}" dt="2021-04-06T21:56:09.693" v="4200" actId="21"/>
          <ac:spMkLst>
            <pc:docMk/>
            <pc:sldMk cId="721194644" sldId="272"/>
            <ac:spMk id="23" creationId="{BDB51A3E-CE17-44EC-A624-DF4473A95FA4}"/>
          </ac:spMkLst>
        </pc:spChg>
        <pc:graphicFrameChg chg="modGraphic">
          <ac:chgData name="Jaime Pavlich-Mariscal" userId="7426784309601acb" providerId="LiveId" clId="{07D1B241-574A-4876-8FAA-2A66D92CE9D3}" dt="2021-04-06T21:49:41.456" v="3851" actId="2166"/>
          <ac:graphicFrameMkLst>
            <pc:docMk/>
            <pc:sldMk cId="721194644" sldId="272"/>
            <ac:graphicFrameMk id="13" creationId="{13C0A64C-C0FE-4ADE-B731-33456A3C669B}"/>
          </ac:graphicFrameMkLst>
        </pc:graphicFrameChg>
        <pc:graphicFrameChg chg="del">
          <ac:chgData name="Jaime Pavlich-Mariscal" userId="7426784309601acb" providerId="LiveId" clId="{07D1B241-574A-4876-8FAA-2A66D92CE9D3}" dt="2021-04-06T21:49:05.643" v="3845" actId="478"/>
          <ac:graphicFrameMkLst>
            <pc:docMk/>
            <pc:sldMk cId="721194644" sldId="272"/>
            <ac:graphicFrameMk id="16" creationId="{131FC021-F624-44C2-9E56-3375896EC11F}"/>
          </ac:graphicFrameMkLst>
        </pc:graphicFrameChg>
        <pc:graphicFrameChg chg="mod modGraphic">
          <ac:chgData name="Jaime Pavlich-Mariscal" userId="7426784309601acb" providerId="LiveId" clId="{07D1B241-574A-4876-8FAA-2A66D92CE9D3}" dt="2021-04-06T21:51:06.621" v="3952" actId="1076"/>
          <ac:graphicFrameMkLst>
            <pc:docMk/>
            <pc:sldMk cId="721194644" sldId="272"/>
            <ac:graphicFrameMk id="19" creationId="{E9E15CE6-7CC6-4467-B256-3F72494E9D4D}"/>
          </ac:graphicFrameMkLst>
        </pc:graphicFrameChg>
        <pc:cxnChg chg="add del mod">
          <ac:chgData name="Jaime Pavlich-Mariscal" userId="7426784309601acb" providerId="LiveId" clId="{07D1B241-574A-4876-8FAA-2A66D92CE9D3}" dt="2021-04-06T21:49:24.588" v="3848" actId="478"/>
          <ac:cxnSpMkLst>
            <pc:docMk/>
            <pc:sldMk cId="721194644" sldId="272"/>
            <ac:cxnSpMk id="17" creationId="{F5C5621F-D29A-4019-A6CF-33F3B37FDCBF}"/>
          </ac:cxnSpMkLst>
        </pc:cxnChg>
        <pc:cxnChg chg="mod">
          <ac:chgData name="Jaime Pavlich-Mariscal" userId="7426784309601acb" providerId="LiveId" clId="{07D1B241-574A-4876-8FAA-2A66D92CE9D3}" dt="2021-04-06T21:50:12.595" v="3876" actId="1076"/>
          <ac:cxnSpMkLst>
            <pc:docMk/>
            <pc:sldMk cId="721194644" sldId="272"/>
            <ac:cxnSpMk id="26" creationId="{D06B668D-1D34-471C-9783-AAF0F953040A}"/>
          </ac:cxnSpMkLst>
        </pc:cxnChg>
        <pc:cxnChg chg="mod">
          <ac:chgData name="Jaime Pavlich-Mariscal" userId="7426784309601acb" providerId="LiveId" clId="{07D1B241-574A-4876-8FAA-2A66D92CE9D3}" dt="2021-04-06T21:51:08.636" v="3953" actId="14100"/>
          <ac:cxnSpMkLst>
            <pc:docMk/>
            <pc:sldMk cId="721194644" sldId="272"/>
            <ac:cxnSpMk id="32" creationId="{E0B10135-8716-4C8D-8FF9-5EF31CA496F8}"/>
          </ac:cxnSpMkLst>
        </pc:cxnChg>
      </pc:sldChg>
      <pc:sldChg chg="modSp add del mod">
        <pc:chgData name="Jaime Pavlich-Mariscal" userId="7426784309601acb" providerId="LiveId" clId="{07D1B241-574A-4876-8FAA-2A66D92CE9D3}" dt="2021-04-06T21:48:19.199" v="3802" actId="2696"/>
        <pc:sldMkLst>
          <pc:docMk/>
          <pc:sldMk cId="2313222346" sldId="272"/>
        </pc:sldMkLst>
        <pc:spChg chg="mod">
          <ac:chgData name="Jaime Pavlich-Mariscal" userId="7426784309601acb" providerId="LiveId" clId="{07D1B241-574A-4876-8FAA-2A66D92CE9D3}" dt="2021-04-06T21:47:39.217" v="3801" actId="20577"/>
          <ac:spMkLst>
            <pc:docMk/>
            <pc:sldMk cId="2313222346" sldId="272"/>
            <ac:spMk id="4" creationId="{A116C436-6611-496F-9D2F-EF611986ACF3}"/>
          </ac:spMkLst>
        </pc:spChg>
      </pc:sldChg>
      <pc:sldChg chg="addSp delSp modSp add mod ord">
        <pc:chgData name="Jaime Pavlich-Mariscal" userId="7426784309601acb" providerId="LiveId" clId="{07D1B241-574A-4876-8FAA-2A66D92CE9D3}" dt="2021-04-09T16:49:43.390" v="4942"/>
        <pc:sldMkLst>
          <pc:docMk/>
          <pc:sldMk cId="2270896159" sldId="273"/>
        </pc:sldMkLst>
        <pc:spChg chg="mod">
          <ac:chgData name="Jaime Pavlich-Mariscal" userId="7426784309601acb" providerId="LiveId" clId="{07D1B241-574A-4876-8FAA-2A66D92CE9D3}" dt="2021-04-06T21:52:32.904" v="4012" actId="20577"/>
          <ac:spMkLst>
            <pc:docMk/>
            <pc:sldMk cId="2270896159" sldId="273"/>
            <ac:spMk id="4" creationId="{A116C436-6611-496F-9D2F-EF611986ACF3}"/>
          </ac:spMkLst>
        </pc:spChg>
        <pc:spChg chg="mod">
          <ac:chgData name="Jaime Pavlich-Mariscal" userId="7426784309601acb" providerId="LiveId" clId="{07D1B241-574A-4876-8FAA-2A66D92CE9D3}" dt="2021-04-06T21:54:38.279" v="4110" actId="404"/>
          <ac:spMkLst>
            <pc:docMk/>
            <pc:sldMk cId="2270896159" sldId="273"/>
            <ac:spMk id="5" creationId="{05491D10-AD3D-4304-ACD1-5BA7B55D4016}"/>
          </ac:spMkLst>
        </pc:spChg>
        <pc:spChg chg="mod">
          <ac:chgData name="Jaime Pavlich-Mariscal" userId="7426784309601acb" providerId="LiveId" clId="{07D1B241-574A-4876-8FAA-2A66D92CE9D3}" dt="2021-04-06T21:54:30.305" v="4106" actId="20577"/>
          <ac:spMkLst>
            <pc:docMk/>
            <pc:sldMk cId="2270896159" sldId="273"/>
            <ac:spMk id="6" creationId="{D943664F-F0E1-420D-98B3-EA7F7CAF5F2B}"/>
          </ac:spMkLst>
        </pc:spChg>
        <pc:spChg chg="mod">
          <ac:chgData name="Jaime Pavlich-Mariscal" userId="7426784309601acb" providerId="LiveId" clId="{07D1B241-574A-4876-8FAA-2A66D92CE9D3}" dt="2021-04-06T21:54:24.459" v="4099" actId="1076"/>
          <ac:spMkLst>
            <pc:docMk/>
            <pc:sldMk cId="2270896159" sldId="273"/>
            <ac:spMk id="10" creationId="{29EC9830-B645-44E6-83A0-DE9CEC52FF6E}"/>
          </ac:spMkLst>
        </pc:spChg>
        <pc:spChg chg="mod">
          <ac:chgData name="Jaime Pavlich-Mariscal" userId="7426784309601acb" providerId="LiveId" clId="{07D1B241-574A-4876-8FAA-2A66D92CE9D3}" dt="2021-04-06T21:54:07.443" v="4097" actId="20577"/>
          <ac:spMkLst>
            <pc:docMk/>
            <pc:sldMk cId="2270896159" sldId="273"/>
            <ac:spMk id="12" creationId="{A70ADB88-BA2B-41EE-A587-DA0FCAABFB2F}"/>
          </ac:spMkLst>
        </pc:spChg>
        <pc:spChg chg="del">
          <ac:chgData name="Jaime Pavlich-Mariscal" userId="7426784309601acb" providerId="LiveId" clId="{07D1B241-574A-4876-8FAA-2A66D92CE9D3}" dt="2021-04-06T21:52:38.484" v="4014" actId="478"/>
          <ac:spMkLst>
            <pc:docMk/>
            <pc:sldMk cId="2270896159" sldId="273"/>
            <ac:spMk id="15" creationId="{BBB91551-73F6-464A-B383-1E405BDDA13C}"/>
          </ac:spMkLst>
        </pc:spChg>
        <pc:spChg chg="del">
          <ac:chgData name="Jaime Pavlich-Mariscal" userId="7426784309601acb" providerId="LiveId" clId="{07D1B241-574A-4876-8FAA-2A66D92CE9D3}" dt="2021-04-06T21:53:02.742" v="4017" actId="478"/>
          <ac:spMkLst>
            <pc:docMk/>
            <pc:sldMk cId="2270896159" sldId="273"/>
            <ac:spMk id="18" creationId="{F0F316D7-1B1B-4A9D-BA05-1E3715B27C38}"/>
          </ac:spMkLst>
        </pc:spChg>
        <pc:spChg chg="add mod">
          <ac:chgData name="Jaime Pavlich-Mariscal" userId="7426784309601acb" providerId="LiveId" clId="{07D1B241-574A-4876-8FAA-2A66D92CE9D3}" dt="2021-04-06T21:54:38.279" v="4110" actId="404"/>
          <ac:spMkLst>
            <pc:docMk/>
            <pc:sldMk cId="2270896159" sldId="273"/>
            <ac:spMk id="21" creationId="{39B6E4FF-3EFA-4491-82AE-A52950F16810}"/>
          </ac:spMkLst>
        </pc:spChg>
        <pc:spChg chg="add mod">
          <ac:chgData name="Jaime Pavlich-Mariscal" userId="7426784309601acb" providerId="LiveId" clId="{07D1B241-574A-4876-8FAA-2A66D92CE9D3}" dt="2021-04-06T21:54:47.864" v="4111" actId="571"/>
          <ac:spMkLst>
            <pc:docMk/>
            <pc:sldMk cId="2270896159" sldId="273"/>
            <ac:spMk id="23" creationId="{FC5CE0E9-049E-45D5-AA6D-956F04E79AC5}"/>
          </ac:spMkLst>
        </pc:spChg>
        <pc:spChg chg="add mod">
          <ac:chgData name="Jaime Pavlich-Mariscal" userId="7426784309601acb" providerId="LiveId" clId="{07D1B241-574A-4876-8FAA-2A66D92CE9D3}" dt="2021-04-09T16:48:50.269" v="4910" actId="20577"/>
          <ac:spMkLst>
            <pc:docMk/>
            <pc:sldMk cId="2270896159" sldId="273"/>
            <ac:spMk id="25" creationId="{08F685B1-A10F-4F41-B56F-22B6558CB48A}"/>
          </ac:spMkLst>
        </pc:spChg>
        <pc:spChg chg="add del mod">
          <ac:chgData name="Jaime Pavlich-Mariscal" userId="7426784309601acb" providerId="LiveId" clId="{07D1B241-574A-4876-8FAA-2A66D92CE9D3}" dt="2021-04-09T16:49:41.667" v="4940"/>
          <ac:spMkLst>
            <pc:docMk/>
            <pc:sldMk cId="2270896159" sldId="273"/>
            <ac:spMk id="27" creationId="{C016D459-80F6-4D75-BEAA-D7200A66D12E}"/>
          </ac:spMkLst>
        </pc:spChg>
        <pc:spChg chg="add del mod">
          <ac:chgData name="Jaime Pavlich-Mariscal" userId="7426784309601acb" providerId="LiveId" clId="{07D1B241-574A-4876-8FAA-2A66D92CE9D3}" dt="2021-04-06T21:56:07.004" v="4199"/>
          <ac:spMkLst>
            <pc:docMk/>
            <pc:sldMk cId="2270896159" sldId="273"/>
            <ac:spMk id="27" creationId="{D1F0EE46-9380-4F40-A7EA-9418DF24CFF6}"/>
          </ac:spMkLst>
        </pc:spChg>
        <pc:spChg chg="add del mod">
          <ac:chgData name="Jaime Pavlich-Mariscal" userId="7426784309601acb" providerId="LiveId" clId="{07D1B241-574A-4876-8FAA-2A66D92CE9D3}" dt="2021-04-09T16:49:43.171" v="4941" actId="478"/>
          <ac:spMkLst>
            <pc:docMk/>
            <pc:sldMk cId="2270896159" sldId="273"/>
            <ac:spMk id="28" creationId="{C7D4D89C-4C7D-4628-85EC-1951E7598FBB}"/>
          </ac:spMkLst>
        </pc:spChg>
        <pc:spChg chg="add mod">
          <ac:chgData name="Jaime Pavlich-Mariscal" userId="7426784309601acb" providerId="LiveId" clId="{07D1B241-574A-4876-8FAA-2A66D92CE9D3}" dt="2021-04-09T16:49:43.390" v="4942"/>
          <ac:spMkLst>
            <pc:docMk/>
            <pc:sldMk cId="2270896159" sldId="273"/>
            <ac:spMk id="29" creationId="{04985D98-DD01-4D51-92B0-F6DA658A4F3E}"/>
          </ac:spMkLst>
        </pc:spChg>
        <pc:graphicFrameChg chg="add del mod">
          <ac:chgData name="Jaime Pavlich-Mariscal" userId="7426784309601acb" providerId="LiveId" clId="{07D1B241-574A-4876-8FAA-2A66D92CE9D3}" dt="2021-04-06T21:53:09.962" v="4018" actId="478"/>
          <ac:graphicFrameMkLst>
            <pc:docMk/>
            <pc:sldMk cId="2270896159" sldId="273"/>
            <ac:graphicFrameMk id="17" creationId="{77FDD81D-7E9A-4458-8167-3CD9D4FE84C6}"/>
          </ac:graphicFrameMkLst>
        </pc:graphicFrameChg>
        <pc:graphicFrameChg chg="mod modGraphic">
          <ac:chgData name="Jaime Pavlich-Mariscal" userId="7426784309601acb" providerId="LiveId" clId="{07D1B241-574A-4876-8FAA-2A66D92CE9D3}" dt="2021-04-09T16:48:57.054" v="4917" actId="14100"/>
          <ac:graphicFrameMkLst>
            <pc:docMk/>
            <pc:sldMk cId="2270896159" sldId="273"/>
            <ac:graphicFrameMk id="19" creationId="{E9E15CE6-7CC6-4467-B256-3F72494E9D4D}"/>
          </ac:graphicFrameMkLst>
        </pc:graphicFrameChg>
        <pc:graphicFrameChg chg="add mod modGraphic">
          <ac:chgData name="Jaime Pavlich-Mariscal" userId="7426784309601acb" providerId="LiveId" clId="{07D1B241-574A-4876-8FAA-2A66D92CE9D3}" dt="2021-04-06T21:54:24.459" v="4099" actId="1076"/>
          <ac:graphicFrameMkLst>
            <pc:docMk/>
            <pc:sldMk cId="2270896159" sldId="273"/>
            <ac:graphicFrameMk id="20" creationId="{225447FA-4AF8-46DD-A990-E966B9276F1E}"/>
          </ac:graphicFrameMkLst>
        </pc:graphicFrameChg>
        <pc:cxnChg chg="add mod">
          <ac:chgData name="Jaime Pavlich-Mariscal" userId="7426784309601acb" providerId="LiveId" clId="{07D1B241-574A-4876-8FAA-2A66D92CE9D3}" dt="2021-04-06T21:54:47.864" v="4111" actId="571"/>
          <ac:cxnSpMkLst>
            <pc:docMk/>
            <pc:sldMk cId="2270896159" sldId="273"/>
            <ac:cxnSpMk id="24" creationId="{B20DF9A4-E2BD-4768-BA4C-3B60FDD73EF0}"/>
          </ac:cxnSpMkLst>
        </pc:cxnChg>
        <pc:cxnChg chg="mod ord">
          <ac:chgData name="Jaime Pavlich-Mariscal" userId="7426784309601acb" providerId="LiveId" clId="{07D1B241-574A-4876-8FAA-2A66D92CE9D3}" dt="2021-04-06T21:54:24.459" v="4099" actId="1076"/>
          <ac:cxnSpMkLst>
            <pc:docMk/>
            <pc:sldMk cId="2270896159" sldId="273"/>
            <ac:cxnSpMk id="26" creationId="{D06B668D-1D34-471C-9783-AAF0F953040A}"/>
          </ac:cxnSpMkLst>
        </pc:cxnChg>
        <pc:cxnChg chg="mod">
          <ac:chgData name="Jaime Pavlich-Mariscal" userId="7426784309601acb" providerId="LiveId" clId="{07D1B241-574A-4876-8FAA-2A66D92CE9D3}" dt="2021-04-09T16:48:57.054" v="4917" actId="14100"/>
          <ac:cxnSpMkLst>
            <pc:docMk/>
            <pc:sldMk cId="2270896159" sldId="273"/>
            <ac:cxnSpMk id="32" creationId="{E0B10135-8716-4C8D-8FF9-5EF31CA496F8}"/>
          </ac:cxnSpMkLst>
        </pc:cxnChg>
      </pc:sldChg>
      <pc:sldChg chg="addSp delSp modSp new mod modClrScheme chgLayout">
        <pc:chgData name="Jaime Pavlich-Mariscal" userId="7426784309601acb" providerId="LiveId" clId="{07D1B241-574A-4876-8FAA-2A66D92CE9D3}" dt="2021-04-06T21:56:58.795" v="4250" actId="20577"/>
        <pc:sldMkLst>
          <pc:docMk/>
          <pc:sldMk cId="190266485" sldId="274"/>
        </pc:sldMkLst>
        <pc:spChg chg="del mod ord">
          <ac:chgData name="Jaime Pavlich-Mariscal" userId="7426784309601acb" providerId="LiveId" clId="{07D1B241-574A-4876-8FAA-2A66D92CE9D3}" dt="2021-04-06T21:56:50.710" v="4204" actId="700"/>
          <ac:spMkLst>
            <pc:docMk/>
            <pc:sldMk cId="190266485" sldId="274"/>
            <ac:spMk id="2" creationId="{5A916287-149F-4262-A0F3-B86825B54D1B}"/>
          </ac:spMkLst>
        </pc:spChg>
        <pc:spChg chg="del mod ord">
          <ac:chgData name="Jaime Pavlich-Mariscal" userId="7426784309601acb" providerId="LiveId" clId="{07D1B241-574A-4876-8FAA-2A66D92CE9D3}" dt="2021-04-06T21:56:50.710" v="4204" actId="700"/>
          <ac:spMkLst>
            <pc:docMk/>
            <pc:sldMk cId="190266485" sldId="274"/>
            <ac:spMk id="3" creationId="{D83569BA-7934-4BDD-8724-536FF8C591DC}"/>
          </ac:spMkLst>
        </pc:spChg>
        <pc:spChg chg="add mod ord">
          <ac:chgData name="Jaime Pavlich-Mariscal" userId="7426784309601acb" providerId="LiveId" clId="{07D1B241-574A-4876-8FAA-2A66D92CE9D3}" dt="2021-04-06T21:56:58.795" v="4250" actId="20577"/>
          <ac:spMkLst>
            <pc:docMk/>
            <pc:sldMk cId="190266485" sldId="274"/>
            <ac:spMk id="4" creationId="{6388345A-CFBF-4089-AB7E-533666E27C91}"/>
          </ac:spMkLst>
        </pc:spChg>
        <pc:spChg chg="add mod ord">
          <ac:chgData name="Jaime Pavlich-Mariscal" userId="7426784309601acb" providerId="LiveId" clId="{07D1B241-574A-4876-8FAA-2A66D92CE9D3}" dt="2021-04-06T21:56:50.710" v="4204" actId="700"/>
          <ac:spMkLst>
            <pc:docMk/>
            <pc:sldMk cId="190266485" sldId="274"/>
            <ac:spMk id="5" creationId="{B025B7D5-9949-42AD-92FD-4C89EFD3FEB1}"/>
          </ac:spMkLst>
        </pc:spChg>
      </pc:sldChg>
      <pc:sldChg chg="addSp modSp new mod modClrScheme chgLayout">
        <pc:chgData name="Jaime Pavlich-Mariscal" userId="7426784309601acb" providerId="LiveId" clId="{07D1B241-574A-4876-8FAA-2A66D92CE9D3}" dt="2021-04-09T16:52:20.649" v="5070" actId="1076"/>
        <pc:sldMkLst>
          <pc:docMk/>
          <pc:sldMk cId="1468320038" sldId="275"/>
        </pc:sldMkLst>
        <pc:spChg chg="add mod">
          <ac:chgData name="Jaime Pavlich-Mariscal" userId="7426784309601acb" providerId="LiveId" clId="{07D1B241-574A-4876-8FAA-2A66D92CE9D3}" dt="2021-04-09T16:21:31.482" v="4589" actId="20577"/>
          <ac:spMkLst>
            <pc:docMk/>
            <pc:sldMk cId="1468320038" sldId="275"/>
            <ac:spMk id="2" creationId="{007B2D05-0A6E-4D50-A487-A18A4C5AA230}"/>
          </ac:spMkLst>
        </pc:spChg>
        <pc:spChg chg="add mod">
          <ac:chgData name="Jaime Pavlich-Mariscal" userId="7426784309601acb" providerId="LiveId" clId="{07D1B241-574A-4876-8FAA-2A66D92CE9D3}" dt="2021-04-09T16:52:14.570" v="5069" actId="6549"/>
          <ac:spMkLst>
            <pc:docMk/>
            <pc:sldMk cId="1468320038" sldId="275"/>
            <ac:spMk id="3" creationId="{2533D5BE-9A27-4F17-BDD0-04D05D915934}"/>
          </ac:spMkLst>
        </pc:spChg>
        <pc:graphicFrameChg chg="add mod modGraphic">
          <ac:chgData name="Jaime Pavlich-Mariscal" userId="7426784309601acb" providerId="LiveId" clId="{07D1B241-574A-4876-8FAA-2A66D92CE9D3}" dt="2021-04-09T16:52:20.649" v="5070" actId="1076"/>
          <ac:graphicFrameMkLst>
            <pc:docMk/>
            <pc:sldMk cId="1468320038" sldId="275"/>
            <ac:graphicFrameMk id="4" creationId="{90DF1319-4941-48E3-A74E-E9C76514A72D}"/>
          </ac:graphicFrameMkLst>
        </pc:graphicFrameChg>
      </pc:sldChg>
      <pc:sldChg chg="modSp add mod ord">
        <pc:chgData name="Jaime Pavlich-Mariscal" userId="7426784309601acb" providerId="LiveId" clId="{07D1B241-574A-4876-8FAA-2A66D92CE9D3}" dt="2021-04-09T16:52:26.636" v="5071" actId="1076"/>
        <pc:sldMkLst>
          <pc:docMk/>
          <pc:sldMk cId="4193498981" sldId="276"/>
        </pc:sldMkLst>
        <pc:spChg chg="mod">
          <ac:chgData name="Jaime Pavlich-Mariscal" userId="7426784309601acb" providerId="LiveId" clId="{07D1B241-574A-4876-8FAA-2A66D92CE9D3}" dt="2021-04-09T16:51:06.489" v="4990" actId="20577"/>
          <ac:spMkLst>
            <pc:docMk/>
            <pc:sldMk cId="4193498981" sldId="276"/>
            <ac:spMk id="3" creationId="{2533D5BE-9A27-4F17-BDD0-04D05D915934}"/>
          </ac:spMkLst>
        </pc:spChg>
        <pc:graphicFrameChg chg="mod modGraphic">
          <ac:chgData name="Jaime Pavlich-Mariscal" userId="7426784309601acb" providerId="LiveId" clId="{07D1B241-574A-4876-8FAA-2A66D92CE9D3}" dt="2021-04-09T16:52:26.636" v="5071" actId="1076"/>
          <ac:graphicFrameMkLst>
            <pc:docMk/>
            <pc:sldMk cId="4193498981" sldId="276"/>
            <ac:graphicFrameMk id="4" creationId="{90DF1319-4941-48E3-A74E-E9C76514A72D}"/>
          </ac:graphicFrameMkLst>
        </pc:graphicFrameChg>
      </pc:sldChg>
      <pc:sldChg chg="addSp delSp modSp add mod">
        <pc:chgData name="Jaime Pavlich-Mariscal" userId="7426784309601acb" providerId="LiveId" clId="{07D1B241-574A-4876-8FAA-2A66D92CE9D3}" dt="2021-04-09T16:38:41.588" v="4648" actId="20577"/>
        <pc:sldMkLst>
          <pc:docMk/>
          <pc:sldMk cId="2553348410" sldId="277"/>
        </pc:sldMkLst>
        <pc:spChg chg="mod">
          <ac:chgData name="Jaime Pavlich-Mariscal" userId="7426784309601acb" providerId="LiveId" clId="{07D1B241-574A-4876-8FAA-2A66D92CE9D3}" dt="2021-04-09T16:36:59.957" v="4602" actId="20577"/>
          <ac:spMkLst>
            <pc:docMk/>
            <pc:sldMk cId="2553348410" sldId="277"/>
            <ac:spMk id="4" creationId="{A116C436-6611-496F-9D2F-EF611986ACF3}"/>
          </ac:spMkLst>
        </pc:spChg>
        <pc:spChg chg="del">
          <ac:chgData name="Jaime Pavlich-Mariscal" userId="7426784309601acb" providerId="LiveId" clId="{07D1B241-574A-4876-8FAA-2A66D92CE9D3}" dt="2021-04-09T16:37:05.349" v="4603" actId="478"/>
          <ac:spMkLst>
            <pc:docMk/>
            <pc:sldMk cId="2553348410" sldId="277"/>
            <ac:spMk id="6" creationId="{D943664F-F0E1-420D-98B3-EA7F7CAF5F2B}"/>
          </ac:spMkLst>
        </pc:spChg>
        <pc:spChg chg="del">
          <ac:chgData name="Jaime Pavlich-Mariscal" userId="7426784309601acb" providerId="LiveId" clId="{07D1B241-574A-4876-8FAA-2A66D92CE9D3}" dt="2021-04-09T16:37:05.349" v="4603" actId="478"/>
          <ac:spMkLst>
            <pc:docMk/>
            <pc:sldMk cId="2553348410" sldId="277"/>
            <ac:spMk id="10" creationId="{29EC9830-B645-44E6-83A0-DE9CEC52FF6E}"/>
          </ac:spMkLst>
        </pc:spChg>
        <pc:spChg chg="mod">
          <ac:chgData name="Jaime Pavlich-Mariscal" userId="7426784309601acb" providerId="LiveId" clId="{07D1B241-574A-4876-8FAA-2A66D92CE9D3}" dt="2021-04-09T16:37:12.038" v="4612" actId="20577"/>
          <ac:spMkLst>
            <pc:docMk/>
            <pc:sldMk cId="2553348410" sldId="277"/>
            <ac:spMk id="12" creationId="{A70ADB88-BA2B-41EE-A587-DA0FCAABFB2F}"/>
          </ac:spMkLst>
        </pc:spChg>
        <pc:spChg chg="add mod">
          <ac:chgData name="Jaime Pavlich-Mariscal" userId="7426784309601acb" providerId="LiveId" clId="{07D1B241-574A-4876-8FAA-2A66D92CE9D3}" dt="2021-04-09T16:37:51.631" v="4619" actId="1076"/>
          <ac:spMkLst>
            <pc:docMk/>
            <pc:sldMk cId="2553348410" sldId="277"/>
            <ac:spMk id="15" creationId="{DDDF3B38-42A2-4293-9087-601CD9DC439B}"/>
          </ac:spMkLst>
        </pc:spChg>
        <pc:spChg chg="add mod">
          <ac:chgData name="Jaime Pavlich-Mariscal" userId="7426784309601acb" providerId="LiveId" clId="{07D1B241-574A-4876-8FAA-2A66D92CE9D3}" dt="2021-04-09T16:38:41.588" v="4648" actId="20577"/>
          <ac:spMkLst>
            <pc:docMk/>
            <pc:sldMk cId="2553348410" sldId="277"/>
            <ac:spMk id="17" creationId="{CDF1095D-A383-438B-8FCE-058DA046688D}"/>
          </ac:spMkLst>
        </pc:spChg>
        <pc:graphicFrameChg chg="modGraphic">
          <ac:chgData name="Jaime Pavlich-Mariscal" userId="7426784309601acb" providerId="LiveId" clId="{07D1B241-574A-4876-8FAA-2A66D92CE9D3}" dt="2021-04-09T16:37:26.169" v="4613" actId="2166"/>
          <ac:graphicFrameMkLst>
            <pc:docMk/>
            <pc:sldMk cId="2553348410" sldId="277"/>
            <ac:graphicFrameMk id="13" creationId="{13C0A64C-C0FE-4ADE-B731-33456A3C669B}"/>
          </ac:graphicFrameMkLst>
        </pc:graphicFrameChg>
        <pc:graphicFrameChg chg="del">
          <ac:chgData name="Jaime Pavlich-Mariscal" userId="7426784309601acb" providerId="LiveId" clId="{07D1B241-574A-4876-8FAA-2A66D92CE9D3}" dt="2021-04-09T16:37:05.349" v="4603" actId="478"/>
          <ac:graphicFrameMkLst>
            <pc:docMk/>
            <pc:sldMk cId="2553348410" sldId="277"/>
            <ac:graphicFrameMk id="16" creationId="{131FC021-F624-44C2-9E56-3375896EC11F}"/>
          </ac:graphicFrameMkLst>
        </pc:graphicFrameChg>
        <pc:graphicFrameChg chg="del">
          <ac:chgData name="Jaime Pavlich-Mariscal" userId="7426784309601acb" providerId="LiveId" clId="{07D1B241-574A-4876-8FAA-2A66D92CE9D3}" dt="2021-04-09T16:37:29.031" v="4614" actId="478"/>
          <ac:graphicFrameMkLst>
            <pc:docMk/>
            <pc:sldMk cId="2553348410" sldId="277"/>
            <ac:graphicFrameMk id="19" creationId="{E9E15CE6-7CC6-4467-B256-3F72494E9D4D}"/>
          </ac:graphicFrameMkLst>
        </pc:graphicFrameChg>
        <pc:cxnChg chg="del mod">
          <ac:chgData name="Jaime Pavlich-Mariscal" userId="7426784309601acb" providerId="LiveId" clId="{07D1B241-574A-4876-8FAA-2A66D92CE9D3}" dt="2021-04-09T16:37:05.349" v="4603" actId="478"/>
          <ac:cxnSpMkLst>
            <pc:docMk/>
            <pc:sldMk cId="2553348410" sldId="277"/>
            <ac:cxnSpMk id="26" creationId="{D06B668D-1D34-471C-9783-AAF0F953040A}"/>
          </ac:cxnSpMkLst>
        </pc:cxnChg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2714214783" sldId="364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269856905" sldId="365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992547577" sldId="366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312832981" sldId="367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354165192" sldId="368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957345420" sldId="369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657941619" sldId="370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1239089256" sldId="371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2903506215" sldId="372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059124353" sldId="373"/>
        </pc:sldMkLst>
      </pc:sldChg>
      <pc:sldChg chg="del">
        <pc:chgData name="Jaime Pavlich-Mariscal" userId="7426784309601acb" providerId="LiveId" clId="{07D1B241-574A-4876-8FAA-2A66D92CE9D3}" dt="2021-03-24T15:33:55.027" v="0" actId="47"/>
        <pc:sldMkLst>
          <pc:docMk/>
          <pc:sldMk cId="308009306" sldId="3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B968ABE-D3E1-42E8-AE25-3408225C31FD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7177BE-C873-464B-91DC-38005E3226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2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1. Cuando los tokens con datos llegan a los puertos de entrada </a:t>
            </a:r>
          </a:p>
          <a:p>
            <a:r>
              <a:rPr lang="es-CO" dirty="0"/>
              <a:t>-&gt; Nodo está “listo para disparar”</a:t>
            </a:r>
          </a:p>
          <a:p>
            <a:r>
              <a:rPr lang="es-CO" dirty="0"/>
              <a:t>2. El nodo se “dispara”</a:t>
            </a:r>
          </a:p>
          <a:p>
            <a:r>
              <a:rPr lang="es-CO" dirty="0"/>
              <a:t>   - Absorbe tokens</a:t>
            </a:r>
          </a:p>
          <a:p>
            <a:r>
              <a:rPr lang="es-CO" dirty="0"/>
              <a:t>   - Ejecuta la instrucción</a:t>
            </a:r>
          </a:p>
          <a:p>
            <a:r>
              <a:rPr lang="es-CO" dirty="0"/>
              <a:t>   - Coloca tokens de resultados en puertos de salida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177BE-C873-464B-91DC-38005E32264D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371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VN: Ejecución secuencial: 1,2,3</a:t>
            </a:r>
          </a:p>
          <a:p>
            <a:r>
              <a:rPr lang="es-CO" dirty="0"/>
              <a:t>-  2 no puede ejecutarse antes de la 3</a:t>
            </a:r>
          </a:p>
          <a:p>
            <a:endParaRPr lang="es-CO" dirty="0"/>
          </a:p>
          <a:p>
            <a:r>
              <a:rPr lang="es-CO" dirty="0"/>
              <a:t>DF: ¿Qué pasa si está disponibles: y, 10?</a:t>
            </a:r>
          </a:p>
          <a:p>
            <a:pPr marL="171450" indent="-171450">
              <a:buFontTx/>
              <a:buChar char="-"/>
            </a:pPr>
            <a:r>
              <a:rPr lang="es-CO" dirty="0"/>
              <a:t>La 2ª línea podría ejecutarse</a:t>
            </a:r>
          </a:p>
          <a:p>
            <a:pPr marL="171450" indent="-171450">
              <a:buFontTx/>
              <a:buChar char="-"/>
            </a:pPr>
            <a:endParaRPr lang="es-CO" dirty="0"/>
          </a:p>
          <a:p>
            <a:pPr marL="0" indent="0">
              <a:buFontTx/>
              <a:buNone/>
            </a:pPr>
            <a:r>
              <a:rPr lang="es-CO" dirty="0"/>
              <a:t>DF: ¿Qué pasa si están disponibles: x, y, 10?</a:t>
            </a:r>
          </a:p>
          <a:p>
            <a:pPr marL="171450" indent="-171450">
              <a:buFontTx/>
              <a:buChar char="-"/>
            </a:pPr>
            <a:r>
              <a:rPr lang="es-CO" dirty="0"/>
              <a:t>+, / podrían ejecutarse en paralelo</a:t>
            </a:r>
          </a:p>
          <a:p>
            <a:pPr marL="171450" indent="-171450">
              <a:buFontTx/>
              <a:buChar char="-"/>
            </a:pPr>
            <a:endParaRPr lang="es-CO" dirty="0"/>
          </a:p>
          <a:p>
            <a:pPr marL="0" indent="0">
              <a:buFontTx/>
              <a:buNone/>
            </a:pPr>
            <a:r>
              <a:rPr lang="es-CO" dirty="0"/>
              <a:t>DF: ¿Qué pasa si x, y son </a:t>
            </a:r>
            <a:r>
              <a:rPr lang="es-CO" dirty="0" err="1"/>
              <a:t>streams</a:t>
            </a:r>
            <a:r>
              <a:rPr lang="es-CO" dirty="0"/>
              <a:t> de datos?</a:t>
            </a:r>
          </a:p>
          <a:p>
            <a:pPr marL="0" indent="0">
              <a:buFontTx/>
              <a:buNone/>
            </a:pPr>
            <a:r>
              <a:rPr lang="es-CO" dirty="0"/>
              <a:t>-  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177BE-C873-464B-91DC-38005E32264D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04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177BE-C873-464B-91DC-38005E32264D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695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177BE-C873-464B-91DC-38005E32264D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44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2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18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8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31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9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0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00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2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6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67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053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FC00-4773-44CF-B14C-F5FD07B97A1B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6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Programación de flujo de datos</a:t>
            </a:r>
            <a:br>
              <a:rPr lang="es-CO" dirty="0"/>
            </a:br>
            <a:r>
              <a:rPr lang="es-CO" dirty="0"/>
              <a:t>(</a:t>
            </a:r>
            <a:r>
              <a:rPr lang="es-CO" dirty="0" err="1"/>
              <a:t>Dataflow</a:t>
            </a:r>
            <a:r>
              <a:rPr lang="es-CO" dirty="0"/>
              <a:t> </a:t>
            </a:r>
            <a:r>
              <a:rPr lang="es-CO" dirty="0" err="1"/>
              <a:t>Programming</a:t>
            </a:r>
            <a:r>
              <a:rPr lang="es-CO" dirty="0"/>
              <a:t>)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Jaime A. </a:t>
            </a:r>
            <a:r>
              <a:rPr lang="es-CO" dirty="0" err="1"/>
              <a:t>Pavlich</a:t>
            </a:r>
            <a:r>
              <a:rPr lang="es-CO" dirty="0"/>
              <a:t> Mariscal</a:t>
            </a:r>
          </a:p>
        </p:txBody>
      </p:sp>
    </p:spTree>
    <p:extLst>
      <p:ext uri="{BB962C8B-B14F-4D97-AF65-F5344CB8AC3E}">
        <p14:creationId xmlns:p14="http://schemas.microsoft.com/office/powerpoint/2010/main" val="22274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0556273-2215-4C07-8B1A-88F1CE8A5017}"/>
              </a:ext>
            </a:extLst>
          </p:cNvPr>
          <p:cNvCxnSpPr>
            <a:cxnSpLocks/>
            <a:stCxn id="25" idx="2"/>
            <a:endCxn id="100" idx="1"/>
          </p:cNvCxnSpPr>
          <p:nvPr/>
        </p:nvCxnSpPr>
        <p:spPr>
          <a:xfrm>
            <a:off x="4392720" y="2716580"/>
            <a:ext cx="2543634" cy="763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08B610-7CB2-4654-BCAF-A6B420D72D66}"/>
              </a:ext>
            </a:extLst>
          </p:cNvPr>
          <p:cNvCxnSpPr>
            <a:cxnSpLocks/>
            <a:stCxn id="25" idx="2"/>
            <a:endCxn id="29" idx="1"/>
          </p:cNvCxnSpPr>
          <p:nvPr/>
        </p:nvCxnSpPr>
        <p:spPr>
          <a:xfrm>
            <a:off x="4392720" y="2716580"/>
            <a:ext cx="583016" cy="800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21A967-3A5F-4F81-8A1A-81DFE244E34D}"/>
              </a:ext>
            </a:extLst>
          </p:cNvPr>
          <p:cNvCxnSpPr>
            <a:cxnSpLocks/>
            <a:stCxn id="25" idx="3"/>
            <a:endCxn id="45" idx="0"/>
          </p:cNvCxnSpPr>
          <p:nvPr/>
        </p:nvCxnSpPr>
        <p:spPr>
          <a:xfrm flipH="1">
            <a:off x="2998249" y="2674103"/>
            <a:ext cx="1440100" cy="797173"/>
          </a:xfrm>
          <a:prstGeom prst="bentConnector4">
            <a:avLst>
              <a:gd name="adj1" fmla="val 5827"/>
              <a:gd name="adj2" fmla="val 32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C9AD56D-9A29-474E-A22A-A6FBF695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7139"/>
          </a:xfrm>
        </p:spPr>
        <p:txBody>
          <a:bodyPr>
            <a:normAutofit fontScale="90000"/>
          </a:bodyPr>
          <a:lstStyle/>
          <a:p>
            <a:r>
              <a:rPr lang="es-CO" dirty="0"/>
              <a:t>Iteración en lenguajes de </a:t>
            </a:r>
            <a:r>
              <a:rPr lang="es-CO" dirty="0" err="1"/>
              <a:t>DataFlow</a:t>
            </a:r>
            <a:endParaRPr lang="es-C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FDAB7A-EF41-4361-821E-4E9D5B80EEE2}"/>
              </a:ext>
            </a:extLst>
          </p:cNvPr>
          <p:cNvCxnSpPr>
            <a:cxnSpLocks/>
          </p:cNvCxnSpPr>
          <p:nvPr/>
        </p:nvCxnSpPr>
        <p:spPr>
          <a:xfrm>
            <a:off x="4740448" y="5389848"/>
            <a:ext cx="0" cy="415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60C9BB-27AA-470F-9AC2-679050998D0E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3028581" y="4126056"/>
            <a:ext cx="927470" cy="5798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BB80E4-DFA6-41B4-83A3-7A4E035DEA11}"/>
              </a:ext>
            </a:extLst>
          </p:cNvPr>
          <p:cNvCxnSpPr>
            <a:cxnSpLocks/>
            <a:stCxn id="31" idx="1"/>
            <a:endCxn id="8" idx="0"/>
          </p:cNvCxnSpPr>
          <p:nvPr/>
        </p:nvCxnSpPr>
        <p:spPr>
          <a:xfrm flipH="1">
            <a:off x="4370403" y="3957912"/>
            <a:ext cx="787174" cy="695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8B852D7-73EE-4722-B67E-E2C1407768B8}"/>
              </a:ext>
            </a:extLst>
          </p:cNvPr>
          <p:cNvSpPr/>
          <p:nvPr/>
        </p:nvSpPr>
        <p:spPr>
          <a:xfrm>
            <a:off x="3832297" y="4653136"/>
            <a:ext cx="1076212" cy="753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F4B21-B3A0-42DC-BA1D-3ABADF1960CD}"/>
              </a:ext>
            </a:extLst>
          </p:cNvPr>
          <p:cNvSpPr txBox="1"/>
          <p:nvPr/>
        </p:nvSpPr>
        <p:spPr>
          <a:xfrm>
            <a:off x="3939838" y="5048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E0B8E-F89E-4478-BBA8-CC0222CC07EA}"/>
              </a:ext>
            </a:extLst>
          </p:cNvPr>
          <p:cNvSpPr txBox="1"/>
          <p:nvPr/>
        </p:nvSpPr>
        <p:spPr>
          <a:xfrm>
            <a:off x="4592010" y="50568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8843A-D9AE-49AE-A6BC-DC63FE7B98F8}"/>
              </a:ext>
            </a:extLst>
          </p:cNvPr>
          <p:cNvSpPr txBox="1"/>
          <p:nvPr/>
        </p:nvSpPr>
        <p:spPr>
          <a:xfrm>
            <a:off x="3829212" y="4691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855252-DBAA-4AF5-8F2A-B60E322EE666}"/>
              </a:ext>
            </a:extLst>
          </p:cNvPr>
          <p:cNvCxnSpPr>
            <a:cxnSpLocks/>
            <a:stCxn id="102" idx="2"/>
            <a:endCxn id="22" idx="0"/>
          </p:cNvCxnSpPr>
          <p:nvPr/>
        </p:nvCxnSpPr>
        <p:spPr>
          <a:xfrm rot="5400000" flipH="1">
            <a:off x="4582321" y="1419550"/>
            <a:ext cx="2088556" cy="3022776"/>
          </a:xfrm>
          <a:prstGeom prst="bentConnector5">
            <a:avLst>
              <a:gd name="adj1" fmla="val -10945"/>
              <a:gd name="adj2" fmla="val -38836"/>
              <a:gd name="adj3" fmla="val 14530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F19FF9-C143-4CC8-AD40-DE4157244695}"/>
              </a:ext>
            </a:extLst>
          </p:cNvPr>
          <p:cNvCxnSpPr>
            <a:cxnSpLocks/>
            <a:stCxn id="56" idx="2"/>
            <a:endCxn id="24" idx="0"/>
          </p:cNvCxnSpPr>
          <p:nvPr/>
        </p:nvCxnSpPr>
        <p:spPr>
          <a:xfrm flipH="1">
            <a:off x="4727516" y="1578820"/>
            <a:ext cx="7708" cy="302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DAE027-62DC-4126-8F60-62FA6DC7E83A}"/>
              </a:ext>
            </a:extLst>
          </p:cNvPr>
          <p:cNvCxnSpPr>
            <a:cxnSpLocks/>
            <a:stCxn id="47" idx="2"/>
            <a:endCxn id="23" idx="1"/>
          </p:cNvCxnSpPr>
          <p:nvPr/>
        </p:nvCxnSpPr>
        <p:spPr>
          <a:xfrm rot="5400000" flipH="1" flipV="1">
            <a:off x="2708878" y="2904944"/>
            <a:ext cx="1563504" cy="621081"/>
          </a:xfrm>
          <a:prstGeom prst="bentConnector4">
            <a:avLst>
              <a:gd name="adj1" fmla="val -14621"/>
              <a:gd name="adj2" fmla="val -1401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02A3B0-B0C3-4530-BBDB-70F8A0A43130}"/>
              </a:ext>
            </a:extLst>
          </p:cNvPr>
          <p:cNvCxnSpPr>
            <a:cxnSpLocks/>
            <a:stCxn id="20" idx="2"/>
            <a:endCxn id="30" idx="3"/>
          </p:cNvCxnSpPr>
          <p:nvPr/>
        </p:nvCxnSpPr>
        <p:spPr>
          <a:xfrm rot="5400000" flipH="1" flipV="1">
            <a:off x="3796255" y="3802117"/>
            <a:ext cx="1935733" cy="1343492"/>
          </a:xfrm>
          <a:prstGeom prst="bentConnector4">
            <a:avLst>
              <a:gd name="adj1" fmla="val -60243"/>
              <a:gd name="adj2" fmla="val 1170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09BCB3-3175-4E4A-8826-8F7622FAED52}"/>
              </a:ext>
            </a:extLst>
          </p:cNvPr>
          <p:cNvSpPr/>
          <p:nvPr/>
        </p:nvSpPr>
        <p:spPr>
          <a:xfrm>
            <a:off x="3851920" y="1936224"/>
            <a:ext cx="1076212" cy="753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520A32-4607-4EF2-B5FA-C803312CA60D}"/>
              </a:ext>
            </a:extLst>
          </p:cNvPr>
          <p:cNvSpPr txBox="1"/>
          <p:nvPr/>
        </p:nvSpPr>
        <p:spPr>
          <a:xfrm>
            <a:off x="3959849" y="19061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31AE9D-509E-4F95-95D3-2B7D9168F165}"/>
              </a:ext>
            </a:extLst>
          </p:cNvPr>
          <p:cNvSpPr txBox="1"/>
          <p:nvPr/>
        </p:nvSpPr>
        <p:spPr>
          <a:xfrm>
            <a:off x="4611633" y="19220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E9305-C3F4-4A5A-B799-F412EAF9DA51}"/>
              </a:ext>
            </a:extLst>
          </p:cNvPr>
          <p:cNvSpPr txBox="1"/>
          <p:nvPr/>
        </p:nvSpPr>
        <p:spPr>
          <a:xfrm>
            <a:off x="3843676" y="2243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5EC951-49EF-43F1-8A0D-A7603EE3764C}"/>
              </a:ext>
            </a:extLst>
          </p:cNvPr>
          <p:cNvSpPr/>
          <p:nvPr/>
        </p:nvSpPr>
        <p:spPr>
          <a:xfrm>
            <a:off x="4046747" y="5356775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15A612-991A-49D0-99D6-C5741F27EC58}"/>
              </a:ext>
            </a:extLst>
          </p:cNvPr>
          <p:cNvSpPr/>
          <p:nvPr/>
        </p:nvSpPr>
        <p:spPr>
          <a:xfrm>
            <a:off x="4694819" y="5356775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4E3964-F503-4289-91DD-0AB0E1F3708C}"/>
              </a:ext>
            </a:extLst>
          </p:cNvPr>
          <p:cNvSpPr/>
          <p:nvPr/>
        </p:nvSpPr>
        <p:spPr>
          <a:xfrm>
            <a:off x="4069582" y="1886660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A844D7-840C-411C-AA68-4179B08824D3}"/>
              </a:ext>
            </a:extLst>
          </p:cNvPr>
          <p:cNvSpPr/>
          <p:nvPr/>
        </p:nvSpPr>
        <p:spPr>
          <a:xfrm>
            <a:off x="3801171" y="2391256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F82B17-A55E-48B4-8858-410FCE0A6D30}"/>
              </a:ext>
            </a:extLst>
          </p:cNvPr>
          <p:cNvSpPr/>
          <p:nvPr/>
        </p:nvSpPr>
        <p:spPr>
          <a:xfrm>
            <a:off x="4681887" y="1880926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F18F19-8CF3-44C6-80B9-7B2758516690}"/>
              </a:ext>
            </a:extLst>
          </p:cNvPr>
          <p:cNvSpPr/>
          <p:nvPr/>
        </p:nvSpPr>
        <p:spPr>
          <a:xfrm>
            <a:off x="4347091" y="2631626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CC7CAC-30AD-4C81-8480-5B2FEE0F92C2}"/>
              </a:ext>
            </a:extLst>
          </p:cNvPr>
          <p:cNvSpPr/>
          <p:nvPr/>
        </p:nvSpPr>
        <p:spPr>
          <a:xfrm>
            <a:off x="4324774" y="4614028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EA1801-2AE3-4634-8AF3-359CD9D4AA17}"/>
              </a:ext>
            </a:extLst>
          </p:cNvPr>
          <p:cNvSpPr/>
          <p:nvPr/>
        </p:nvSpPr>
        <p:spPr>
          <a:xfrm>
            <a:off x="3782226" y="4837224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180CFF-FA55-4720-A00D-05FB1A2E86C9}"/>
              </a:ext>
            </a:extLst>
          </p:cNvPr>
          <p:cNvSpPr/>
          <p:nvPr/>
        </p:nvSpPr>
        <p:spPr>
          <a:xfrm>
            <a:off x="4941475" y="3429000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dirty="0"/>
              <a:t>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0653A-F1D3-4C03-8CA8-38A6CA268531}"/>
              </a:ext>
            </a:extLst>
          </p:cNvPr>
          <p:cNvSpPr/>
          <p:nvPr/>
        </p:nvSpPr>
        <p:spPr>
          <a:xfrm>
            <a:off x="4975736" y="3474428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12C5FB-73DD-4048-86EB-24DAE0971DF2}"/>
              </a:ext>
            </a:extLst>
          </p:cNvPr>
          <p:cNvSpPr/>
          <p:nvPr/>
        </p:nvSpPr>
        <p:spPr>
          <a:xfrm>
            <a:off x="5344610" y="3463519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FAF6BC-8EA0-490E-A2F1-766CAA40EC6A}"/>
              </a:ext>
            </a:extLst>
          </p:cNvPr>
          <p:cNvSpPr/>
          <p:nvPr/>
        </p:nvSpPr>
        <p:spPr>
          <a:xfrm>
            <a:off x="5157577" y="3915435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279D62-D68C-40BC-941B-12A35151DE5C}"/>
              </a:ext>
            </a:extLst>
          </p:cNvPr>
          <p:cNvSpPr/>
          <p:nvPr/>
        </p:nvSpPr>
        <p:spPr>
          <a:xfrm>
            <a:off x="2911898" y="3429000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dirty="0"/>
              <a:t>&gt;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53E8E5-5AD6-41E7-A2FA-54AE07D105F7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3412752" y="3321771"/>
            <a:ext cx="360850" cy="181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D026E8C-C8DE-4175-97F4-2BDB38F06FE2}"/>
              </a:ext>
            </a:extLst>
          </p:cNvPr>
          <p:cNvSpPr/>
          <p:nvPr/>
        </p:nvSpPr>
        <p:spPr>
          <a:xfrm>
            <a:off x="2952620" y="3471276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B06D46-24CB-4D95-9B21-7E1279CEC215}"/>
              </a:ext>
            </a:extLst>
          </p:cNvPr>
          <p:cNvSpPr/>
          <p:nvPr/>
        </p:nvSpPr>
        <p:spPr>
          <a:xfrm>
            <a:off x="3321494" y="3460367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E09D71-662B-458B-964D-2545912F5CCC}"/>
              </a:ext>
            </a:extLst>
          </p:cNvPr>
          <p:cNvSpPr/>
          <p:nvPr/>
        </p:nvSpPr>
        <p:spPr>
          <a:xfrm>
            <a:off x="3134461" y="3912283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1FE998-36E8-4796-A9BD-1B477B374CB9}"/>
              </a:ext>
            </a:extLst>
          </p:cNvPr>
          <p:cNvSpPr txBox="1"/>
          <p:nvPr/>
        </p:nvSpPr>
        <p:spPr>
          <a:xfrm>
            <a:off x="4592010" y="575901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DA6C91-17A9-43C9-A79B-C2808A85948E}"/>
              </a:ext>
            </a:extLst>
          </p:cNvPr>
          <p:cNvSpPr txBox="1"/>
          <p:nvPr/>
        </p:nvSpPr>
        <p:spPr>
          <a:xfrm>
            <a:off x="4561939" y="111715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920592-70C6-4ACC-AEE1-B03A62340611}"/>
              </a:ext>
            </a:extLst>
          </p:cNvPr>
          <p:cNvSpPr txBox="1"/>
          <p:nvPr/>
        </p:nvSpPr>
        <p:spPr>
          <a:xfrm>
            <a:off x="5343179" y="39187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8A7731A-B378-4CB7-A452-14041A6E1C1A}"/>
              </a:ext>
            </a:extLst>
          </p:cNvPr>
          <p:cNvSpPr/>
          <p:nvPr/>
        </p:nvSpPr>
        <p:spPr>
          <a:xfrm>
            <a:off x="6876256" y="3403827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dirty="0"/>
              <a:t>-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BFEB4BC-D7E2-41D7-B6F5-6C9A44FC9A68}"/>
              </a:ext>
            </a:extLst>
          </p:cNvPr>
          <p:cNvSpPr/>
          <p:nvPr/>
        </p:nvSpPr>
        <p:spPr>
          <a:xfrm>
            <a:off x="6936354" y="3437217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00356FD-C452-457A-A261-BAB3795E9438}"/>
              </a:ext>
            </a:extLst>
          </p:cNvPr>
          <p:cNvSpPr/>
          <p:nvPr/>
        </p:nvSpPr>
        <p:spPr>
          <a:xfrm>
            <a:off x="7279391" y="3438346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21C0DDA-D8AF-43DA-95C5-50E1281420E0}"/>
              </a:ext>
            </a:extLst>
          </p:cNvPr>
          <p:cNvSpPr/>
          <p:nvPr/>
        </p:nvSpPr>
        <p:spPr>
          <a:xfrm>
            <a:off x="7092358" y="3890262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6BF042-C214-484A-9648-E33941920DF8}"/>
              </a:ext>
            </a:extLst>
          </p:cNvPr>
          <p:cNvSpPr txBox="1"/>
          <p:nvPr/>
        </p:nvSpPr>
        <p:spPr>
          <a:xfrm>
            <a:off x="3072594" y="19877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F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A925E48-A81F-4EC0-8A39-DD1C2AB17D01}"/>
              </a:ext>
            </a:extLst>
          </p:cNvPr>
          <p:cNvSpPr/>
          <p:nvPr/>
        </p:nvSpPr>
        <p:spPr>
          <a:xfrm>
            <a:off x="3137584" y="2355023"/>
            <a:ext cx="153125" cy="155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28C279-6741-4220-B213-934D9AB5AEBB}"/>
              </a:ext>
            </a:extLst>
          </p:cNvPr>
          <p:cNvSpPr/>
          <p:nvPr/>
        </p:nvSpPr>
        <p:spPr>
          <a:xfrm>
            <a:off x="5588405" y="4070116"/>
            <a:ext cx="153125" cy="155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DED552D-D8C9-447B-B168-4256955DAAF7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7325020" y="3300718"/>
            <a:ext cx="339910" cy="137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DFBE8A3-4034-432A-8BCB-D6D70BB8B747}"/>
              </a:ext>
            </a:extLst>
          </p:cNvPr>
          <p:cNvSpPr/>
          <p:nvPr/>
        </p:nvSpPr>
        <p:spPr>
          <a:xfrm>
            <a:off x="3755903" y="3022357"/>
            <a:ext cx="360040" cy="4320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C222040-9F2B-4D8D-9B26-FDB5B92364BC}"/>
              </a:ext>
            </a:extLst>
          </p:cNvPr>
          <p:cNvSpPr/>
          <p:nvPr/>
        </p:nvSpPr>
        <p:spPr>
          <a:xfrm>
            <a:off x="7484910" y="2832765"/>
            <a:ext cx="360040" cy="4320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9AEEDE8-DDA4-41C8-9FC8-10826CC99739}"/>
              </a:ext>
            </a:extLst>
          </p:cNvPr>
          <p:cNvSpPr/>
          <p:nvPr/>
        </p:nvSpPr>
        <p:spPr>
          <a:xfrm>
            <a:off x="3709602" y="3285013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04F681E-0884-43F4-9A06-AE8CC294166F}"/>
              </a:ext>
            </a:extLst>
          </p:cNvPr>
          <p:cNvSpPr/>
          <p:nvPr/>
        </p:nvSpPr>
        <p:spPr>
          <a:xfrm>
            <a:off x="7622354" y="3222327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8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995F0D-86A0-4C72-BB7E-B49454356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40D5E8-64AE-414D-BA0E-5AB69DAB3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212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8345A-CFBF-4089-AB7E-533666E27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Dados los siguientes operadores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25B7D5-9949-42AD-92FD-4C89EFD3F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6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16C436-6611-496F-9D2F-EF611986ACF3}"/>
              </a:ext>
            </a:extLst>
          </p:cNvPr>
          <p:cNvSpPr/>
          <p:nvPr/>
        </p:nvSpPr>
        <p:spPr>
          <a:xfrm>
            <a:off x="1691680" y="3212976"/>
            <a:ext cx="4805286" cy="753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91D10-AD3D-4304-ACD1-5BA7B55D4016}"/>
              </a:ext>
            </a:extLst>
          </p:cNvPr>
          <p:cNvSpPr txBox="1"/>
          <p:nvPr/>
        </p:nvSpPr>
        <p:spPr>
          <a:xfrm>
            <a:off x="1747807" y="3208997"/>
            <a:ext cx="199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Tabla de 1 columna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3664F-F0E1-420D-98B3-EA7F7CAF5F2B}"/>
              </a:ext>
            </a:extLst>
          </p:cNvPr>
          <p:cNvSpPr txBox="1"/>
          <p:nvPr/>
        </p:nvSpPr>
        <p:spPr>
          <a:xfrm>
            <a:off x="5349623" y="3208997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Escalar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7C332-A470-4958-99DD-CD9F04BC82E3}"/>
              </a:ext>
            </a:extLst>
          </p:cNvPr>
          <p:cNvSpPr/>
          <p:nvPr/>
        </p:nvSpPr>
        <p:spPr>
          <a:xfrm>
            <a:off x="2377477" y="3166520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C9830-B645-44E6-83A0-DE9CEC52FF6E}"/>
              </a:ext>
            </a:extLst>
          </p:cNvPr>
          <p:cNvSpPr/>
          <p:nvPr/>
        </p:nvSpPr>
        <p:spPr>
          <a:xfrm>
            <a:off x="5722374" y="3154086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2C04B-EC7A-443D-91B2-84D1BA7159F9}"/>
              </a:ext>
            </a:extLst>
          </p:cNvPr>
          <p:cNvSpPr/>
          <p:nvPr/>
        </p:nvSpPr>
        <p:spPr>
          <a:xfrm>
            <a:off x="4285444" y="3925035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ADB88-BA2B-41EE-A587-DA0FCAABFB2F}"/>
              </a:ext>
            </a:extLst>
          </p:cNvPr>
          <p:cNvSpPr txBox="1"/>
          <p:nvPr/>
        </p:nvSpPr>
        <p:spPr>
          <a:xfrm>
            <a:off x="4466045" y="4009989"/>
            <a:ext cx="2361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Tabla con la operación aplicada a todas las filas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3C0A64C-C0FE-4ADE-B731-33456A3C6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907"/>
              </p:ext>
            </p:extLst>
          </p:nvPr>
        </p:nvGraphicFramePr>
        <p:xfrm>
          <a:off x="813733" y="691299"/>
          <a:ext cx="6131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72">
                  <a:extLst>
                    <a:ext uri="{9D8B030D-6E8A-4147-A177-3AD203B41FA5}">
                      <a16:colId xmlns:a16="http://schemas.microsoft.com/office/drawing/2014/main" val="3335866417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B8DC96-87C4-4CEC-9752-5650614B199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1120319" y="2520099"/>
            <a:ext cx="1302787" cy="646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B668D-1D34-471C-9783-AAF0F953040A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 flipH="1">
            <a:off x="5768003" y="2562576"/>
            <a:ext cx="778708" cy="591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B10135-8716-4C8D-8FF9-5EF31CA496F8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4215094" y="4009989"/>
            <a:ext cx="115979" cy="812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E9E15CE6-7CC6-4467-B256-3F72494E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0816"/>
              </p:ext>
            </p:extLst>
          </p:nvPr>
        </p:nvGraphicFramePr>
        <p:xfrm>
          <a:off x="3908508" y="4822223"/>
          <a:ext cx="6131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72">
                  <a:extLst>
                    <a:ext uri="{9D8B030D-6E8A-4147-A177-3AD203B41FA5}">
                      <a16:colId xmlns:a16="http://schemas.microsoft.com/office/drawing/2014/main" val="3335866417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BB91551-73F6-464A-B383-1E405BDDA13C}"/>
              </a:ext>
            </a:extLst>
          </p:cNvPr>
          <p:cNvSpPr/>
          <p:nvPr/>
        </p:nvSpPr>
        <p:spPr>
          <a:xfrm>
            <a:off x="6371378" y="2088060"/>
            <a:ext cx="360040" cy="4320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F316D7-1B1B-4A9D-BA05-1E3715B27C38}"/>
              </a:ext>
            </a:extLst>
          </p:cNvPr>
          <p:cNvSpPr/>
          <p:nvPr/>
        </p:nvSpPr>
        <p:spPr>
          <a:xfrm>
            <a:off x="6501082" y="2477622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0A96C-566E-4397-A57C-F5DFE4D7FB6D}"/>
              </a:ext>
            </a:extLst>
          </p:cNvPr>
          <p:cNvSpPr txBox="1"/>
          <p:nvPr/>
        </p:nvSpPr>
        <p:spPr>
          <a:xfrm>
            <a:off x="6374603" y="6100043"/>
            <a:ext cx="267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También aplica para otros operadores binarios</a:t>
            </a:r>
          </a:p>
        </p:txBody>
      </p:sp>
    </p:spTree>
    <p:extLst>
      <p:ext uri="{BB962C8B-B14F-4D97-AF65-F5344CB8AC3E}">
        <p14:creationId xmlns:p14="http://schemas.microsoft.com/office/powerpoint/2010/main" val="72119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16C436-6611-496F-9D2F-EF611986ACF3}"/>
              </a:ext>
            </a:extLst>
          </p:cNvPr>
          <p:cNvSpPr/>
          <p:nvPr/>
        </p:nvSpPr>
        <p:spPr>
          <a:xfrm>
            <a:off x="1691680" y="3212976"/>
            <a:ext cx="4805286" cy="753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91D10-AD3D-4304-ACD1-5BA7B55D4016}"/>
              </a:ext>
            </a:extLst>
          </p:cNvPr>
          <p:cNvSpPr txBox="1"/>
          <p:nvPr/>
        </p:nvSpPr>
        <p:spPr>
          <a:xfrm>
            <a:off x="1747807" y="3208997"/>
            <a:ext cx="13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Tabla de 1 columna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3664F-F0E1-420D-98B3-EA7F7CAF5F2B}"/>
              </a:ext>
            </a:extLst>
          </p:cNvPr>
          <p:cNvSpPr txBox="1"/>
          <p:nvPr/>
        </p:nvSpPr>
        <p:spPr>
          <a:xfrm>
            <a:off x="5657646" y="320899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7C332-A470-4958-99DD-CD9F04BC82E3}"/>
              </a:ext>
            </a:extLst>
          </p:cNvPr>
          <p:cNvSpPr/>
          <p:nvPr/>
        </p:nvSpPr>
        <p:spPr>
          <a:xfrm>
            <a:off x="2377477" y="3166520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C9830-B645-44E6-83A0-DE9CEC52FF6E}"/>
              </a:ext>
            </a:extLst>
          </p:cNvPr>
          <p:cNvSpPr/>
          <p:nvPr/>
        </p:nvSpPr>
        <p:spPr>
          <a:xfrm>
            <a:off x="4407812" y="3175681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2C04B-EC7A-443D-91B2-84D1BA7159F9}"/>
              </a:ext>
            </a:extLst>
          </p:cNvPr>
          <p:cNvSpPr/>
          <p:nvPr/>
        </p:nvSpPr>
        <p:spPr>
          <a:xfrm>
            <a:off x="4285444" y="3925035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ADB88-BA2B-41EE-A587-DA0FCAABFB2F}"/>
              </a:ext>
            </a:extLst>
          </p:cNvPr>
          <p:cNvSpPr txBox="1"/>
          <p:nvPr/>
        </p:nvSpPr>
        <p:spPr>
          <a:xfrm>
            <a:off x="4632535" y="4068210"/>
            <a:ext cx="418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Tabla con la operación aplicada a cada par de filas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3C0A64C-C0FE-4ADE-B731-33456A3C6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57862"/>
              </p:ext>
            </p:extLst>
          </p:nvPr>
        </p:nvGraphicFramePr>
        <p:xfrm>
          <a:off x="813733" y="691299"/>
          <a:ext cx="6131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72">
                  <a:extLst>
                    <a:ext uri="{9D8B030D-6E8A-4147-A177-3AD203B41FA5}">
                      <a16:colId xmlns:a16="http://schemas.microsoft.com/office/drawing/2014/main" val="3335866417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B8DC96-87C4-4CEC-9752-5650614B199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1120319" y="2520099"/>
            <a:ext cx="1302787" cy="646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B10135-8716-4C8D-8FF9-5EF31CA496F8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4215094" y="4009989"/>
            <a:ext cx="115979" cy="812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E9E15CE6-7CC6-4467-B256-3F72494E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31850"/>
              </p:ext>
            </p:extLst>
          </p:nvPr>
        </p:nvGraphicFramePr>
        <p:xfrm>
          <a:off x="3530446" y="4822223"/>
          <a:ext cx="13692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296">
                  <a:extLst>
                    <a:ext uri="{9D8B030D-6E8A-4147-A177-3AD203B41FA5}">
                      <a16:colId xmlns:a16="http://schemas.microsoft.com/office/drawing/2014/main" val="3335866417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B668D-1D34-471C-9783-AAF0F953040A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453441" y="2584171"/>
            <a:ext cx="778708" cy="591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3">
            <a:extLst>
              <a:ext uri="{FF2B5EF4-FFF2-40B4-BE49-F238E27FC236}">
                <a16:creationId xmlns:a16="http://schemas.microsoft.com/office/drawing/2014/main" id="{225447FA-4AF8-46DD-A990-E966B9276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60449"/>
              </p:ext>
            </p:extLst>
          </p:nvPr>
        </p:nvGraphicFramePr>
        <p:xfrm>
          <a:off x="4899742" y="755371"/>
          <a:ext cx="6131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72">
                  <a:extLst>
                    <a:ext uri="{9D8B030D-6E8A-4147-A177-3AD203B41FA5}">
                      <a16:colId xmlns:a16="http://schemas.microsoft.com/office/drawing/2014/main" val="567539651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9B6E4FF-3EFA-4491-82AE-A52950F16810}"/>
              </a:ext>
            </a:extLst>
          </p:cNvPr>
          <p:cNvSpPr txBox="1"/>
          <p:nvPr/>
        </p:nvSpPr>
        <p:spPr>
          <a:xfrm>
            <a:off x="3646453" y="3208997"/>
            <a:ext cx="13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Tabla de 1 columna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CE0E9-049E-45D5-AA6D-956F04E79AC5}"/>
              </a:ext>
            </a:extLst>
          </p:cNvPr>
          <p:cNvSpPr/>
          <p:nvPr/>
        </p:nvSpPr>
        <p:spPr>
          <a:xfrm>
            <a:off x="6029515" y="3166925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0DF9A4-E2BD-4768-BA4C-3B60FDD73EF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075144" y="2575415"/>
            <a:ext cx="778708" cy="591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F685B1-A10F-4F41-B56F-22B6558CB48A}"/>
              </a:ext>
            </a:extLst>
          </p:cNvPr>
          <p:cNvSpPr/>
          <p:nvPr/>
        </p:nvSpPr>
        <p:spPr>
          <a:xfrm>
            <a:off x="6445220" y="2152132"/>
            <a:ext cx="1367140" cy="4320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“Resultado”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985D98-DD01-4D51-92B0-F6DA658A4F3E}"/>
              </a:ext>
            </a:extLst>
          </p:cNvPr>
          <p:cNvSpPr txBox="1"/>
          <p:nvPr/>
        </p:nvSpPr>
        <p:spPr>
          <a:xfrm>
            <a:off x="6374603" y="6100043"/>
            <a:ext cx="267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También aplica para otros operadores binarios</a:t>
            </a:r>
          </a:p>
        </p:txBody>
      </p:sp>
    </p:spTree>
    <p:extLst>
      <p:ext uri="{BB962C8B-B14F-4D97-AF65-F5344CB8AC3E}">
        <p14:creationId xmlns:p14="http://schemas.microsoft.com/office/powerpoint/2010/main" val="227089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16C436-6611-496F-9D2F-EF611986ACF3}"/>
              </a:ext>
            </a:extLst>
          </p:cNvPr>
          <p:cNvSpPr/>
          <p:nvPr/>
        </p:nvSpPr>
        <p:spPr>
          <a:xfrm>
            <a:off x="1691680" y="3212976"/>
            <a:ext cx="4805286" cy="753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91D10-AD3D-4304-ACD1-5BA7B55D4016}"/>
              </a:ext>
            </a:extLst>
          </p:cNvPr>
          <p:cNvSpPr txBox="1"/>
          <p:nvPr/>
        </p:nvSpPr>
        <p:spPr>
          <a:xfrm>
            <a:off x="2040077" y="3185964"/>
            <a:ext cx="6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Tabla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3664F-F0E1-420D-98B3-EA7F7CAF5F2B}"/>
              </a:ext>
            </a:extLst>
          </p:cNvPr>
          <p:cNvSpPr txBox="1"/>
          <p:nvPr/>
        </p:nvSpPr>
        <p:spPr>
          <a:xfrm>
            <a:off x="5081116" y="3208997"/>
            <a:ext cx="137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Vector</a:t>
            </a:r>
          </a:p>
          <a:p>
            <a:pPr algn="ctr"/>
            <a:r>
              <a:rPr lang="es-CO" dirty="0"/>
              <a:t>de columnas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7C332-A470-4958-99DD-CD9F04BC82E3}"/>
              </a:ext>
            </a:extLst>
          </p:cNvPr>
          <p:cNvSpPr/>
          <p:nvPr/>
        </p:nvSpPr>
        <p:spPr>
          <a:xfrm>
            <a:off x="2377477" y="3166520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C9830-B645-44E6-83A0-DE9CEC52FF6E}"/>
              </a:ext>
            </a:extLst>
          </p:cNvPr>
          <p:cNvSpPr/>
          <p:nvPr/>
        </p:nvSpPr>
        <p:spPr>
          <a:xfrm>
            <a:off x="5722374" y="3154086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2C04B-EC7A-443D-91B2-84D1BA7159F9}"/>
              </a:ext>
            </a:extLst>
          </p:cNvPr>
          <p:cNvSpPr/>
          <p:nvPr/>
        </p:nvSpPr>
        <p:spPr>
          <a:xfrm>
            <a:off x="4283968" y="3908378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ADB88-BA2B-41EE-A587-DA0FCAABFB2F}"/>
              </a:ext>
            </a:extLst>
          </p:cNvPr>
          <p:cNvSpPr txBox="1"/>
          <p:nvPr/>
        </p:nvSpPr>
        <p:spPr>
          <a:xfrm>
            <a:off x="4375226" y="4042403"/>
            <a:ext cx="2019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Tabla con columnas</a:t>
            </a:r>
          </a:p>
          <a:p>
            <a:r>
              <a:rPr lang="es-CO" dirty="0"/>
              <a:t>seleccionadas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3C0A64C-C0FE-4ADE-B731-33456A3C6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62663"/>
              </p:ext>
            </p:extLst>
          </p:nvPr>
        </p:nvGraphicFramePr>
        <p:xfrm>
          <a:off x="813733" y="691299"/>
          <a:ext cx="24526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72">
                  <a:extLst>
                    <a:ext uri="{9D8B030D-6E8A-4147-A177-3AD203B41FA5}">
                      <a16:colId xmlns:a16="http://schemas.microsoft.com/office/drawing/2014/main" val="3335866417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567539651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2336737690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2181162524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B8DC96-87C4-4CEC-9752-5650614B199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2040077" y="2520099"/>
            <a:ext cx="383029" cy="646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9AC5B0-66AC-426A-B4AA-A39F1985ADC9}"/>
              </a:ext>
            </a:extLst>
          </p:cNvPr>
          <p:cNvSpPr txBox="1"/>
          <p:nvPr/>
        </p:nvSpPr>
        <p:spPr>
          <a:xfrm>
            <a:off x="5877581" y="2068716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[B,C]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B668D-1D34-471C-9783-AAF0F953040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5768003" y="2438048"/>
            <a:ext cx="423959" cy="7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13">
            <a:extLst>
              <a:ext uri="{FF2B5EF4-FFF2-40B4-BE49-F238E27FC236}">
                <a16:creationId xmlns:a16="http://schemas.microsoft.com/office/drawing/2014/main" id="{4E2E0631-1A4E-43B7-A23F-AEB9CC424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41055"/>
              </p:ext>
            </p:extLst>
          </p:nvPr>
        </p:nvGraphicFramePr>
        <p:xfrm>
          <a:off x="3670796" y="4776024"/>
          <a:ext cx="12263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72">
                  <a:extLst>
                    <a:ext uri="{9D8B030D-6E8A-4147-A177-3AD203B41FA5}">
                      <a16:colId xmlns:a16="http://schemas.microsoft.com/office/drawing/2014/main" val="567539651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2336737690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70398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051499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B10135-8716-4C8D-8FF9-5EF31CA496F8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flipH="1">
            <a:off x="4283968" y="3993332"/>
            <a:ext cx="45629" cy="782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7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16C436-6611-496F-9D2F-EF611986ACF3}"/>
              </a:ext>
            </a:extLst>
          </p:cNvPr>
          <p:cNvSpPr/>
          <p:nvPr/>
        </p:nvSpPr>
        <p:spPr>
          <a:xfrm>
            <a:off x="1691680" y="3212976"/>
            <a:ext cx="4805286" cy="753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 err="1"/>
              <a:t>Filter</a:t>
            </a:r>
            <a:endParaRPr lang="es-CO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91D10-AD3D-4304-ACD1-5BA7B55D4016}"/>
              </a:ext>
            </a:extLst>
          </p:cNvPr>
          <p:cNvSpPr txBox="1"/>
          <p:nvPr/>
        </p:nvSpPr>
        <p:spPr>
          <a:xfrm>
            <a:off x="2040077" y="3185964"/>
            <a:ext cx="6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Tabla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3664F-F0E1-420D-98B3-EA7F7CAF5F2B}"/>
              </a:ext>
            </a:extLst>
          </p:cNvPr>
          <p:cNvSpPr txBox="1"/>
          <p:nvPr/>
        </p:nvSpPr>
        <p:spPr>
          <a:xfrm>
            <a:off x="5207594" y="3208997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Condición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7C332-A470-4958-99DD-CD9F04BC82E3}"/>
              </a:ext>
            </a:extLst>
          </p:cNvPr>
          <p:cNvSpPr/>
          <p:nvPr/>
        </p:nvSpPr>
        <p:spPr>
          <a:xfrm>
            <a:off x="2377477" y="3166520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C9830-B645-44E6-83A0-DE9CEC52FF6E}"/>
              </a:ext>
            </a:extLst>
          </p:cNvPr>
          <p:cNvSpPr/>
          <p:nvPr/>
        </p:nvSpPr>
        <p:spPr>
          <a:xfrm>
            <a:off x="5722374" y="3154086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2C04B-EC7A-443D-91B2-84D1BA7159F9}"/>
              </a:ext>
            </a:extLst>
          </p:cNvPr>
          <p:cNvSpPr/>
          <p:nvPr/>
        </p:nvSpPr>
        <p:spPr>
          <a:xfrm>
            <a:off x="4285444" y="3925035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ADB88-BA2B-41EE-A587-DA0FCAABFB2F}"/>
              </a:ext>
            </a:extLst>
          </p:cNvPr>
          <p:cNvSpPr txBox="1"/>
          <p:nvPr/>
        </p:nvSpPr>
        <p:spPr>
          <a:xfrm>
            <a:off x="4466045" y="4009989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Tabla con filas</a:t>
            </a:r>
          </a:p>
          <a:p>
            <a:r>
              <a:rPr lang="es-CO" dirty="0"/>
              <a:t>filtradas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3C0A64C-C0FE-4ADE-B731-33456A3C6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45131"/>
              </p:ext>
            </p:extLst>
          </p:nvPr>
        </p:nvGraphicFramePr>
        <p:xfrm>
          <a:off x="813733" y="691299"/>
          <a:ext cx="24526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72">
                  <a:extLst>
                    <a:ext uri="{9D8B030D-6E8A-4147-A177-3AD203B41FA5}">
                      <a16:colId xmlns:a16="http://schemas.microsoft.com/office/drawing/2014/main" val="3335866417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567539651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2336737690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2181162524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B8DC96-87C4-4CEC-9752-5650614B199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2040077" y="2520099"/>
            <a:ext cx="383029" cy="646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9AC5B0-66AC-426A-B4AA-A39F1985ADC9}"/>
              </a:ext>
            </a:extLst>
          </p:cNvPr>
          <p:cNvSpPr txBox="1"/>
          <p:nvPr/>
        </p:nvSpPr>
        <p:spPr>
          <a:xfrm>
            <a:off x="5877581" y="20687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 &gt; 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B668D-1D34-471C-9783-AAF0F953040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5768003" y="2438048"/>
            <a:ext cx="491254" cy="7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B10135-8716-4C8D-8FF9-5EF31CA496F8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4215094" y="4009989"/>
            <a:ext cx="115979" cy="814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114E0796-5ADF-477D-8850-08531E39F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86236"/>
              </p:ext>
            </p:extLst>
          </p:nvPr>
        </p:nvGraphicFramePr>
        <p:xfrm>
          <a:off x="2988750" y="4824977"/>
          <a:ext cx="24526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72">
                  <a:extLst>
                    <a:ext uri="{9D8B030D-6E8A-4147-A177-3AD203B41FA5}">
                      <a16:colId xmlns:a16="http://schemas.microsoft.com/office/drawing/2014/main" val="3335866417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567539651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2336737690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2181162524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15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16C436-6611-496F-9D2F-EF611986ACF3}"/>
              </a:ext>
            </a:extLst>
          </p:cNvPr>
          <p:cNvSpPr/>
          <p:nvPr/>
        </p:nvSpPr>
        <p:spPr>
          <a:xfrm>
            <a:off x="1691680" y="3212976"/>
            <a:ext cx="4805286" cy="753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Zip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91D10-AD3D-4304-ACD1-5BA7B55D4016}"/>
              </a:ext>
            </a:extLst>
          </p:cNvPr>
          <p:cNvSpPr txBox="1"/>
          <p:nvPr/>
        </p:nvSpPr>
        <p:spPr>
          <a:xfrm>
            <a:off x="2040077" y="3185964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Tabla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3664F-F0E1-420D-98B3-EA7F7CAF5F2B}"/>
              </a:ext>
            </a:extLst>
          </p:cNvPr>
          <p:cNvSpPr txBox="1"/>
          <p:nvPr/>
        </p:nvSpPr>
        <p:spPr>
          <a:xfrm>
            <a:off x="5345647" y="3208997"/>
            <a:ext cx="84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Tabla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7C332-A470-4958-99DD-CD9F04BC82E3}"/>
              </a:ext>
            </a:extLst>
          </p:cNvPr>
          <p:cNvSpPr/>
          <p:nvPr/>
        </p:nvSpPr>
        <p:spPr>
          <a:xfrm>
            <a:off x="2377477" y="3166520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C9830-B645-44E6-83A0-DE9CEC52FF6E}"/>
              </a:ext>
            </a:extLst>
          </p:cNvPr>
          <p:cNvSpPr/>
          <p:nvPr/>
        </p:nvSpPr>
        <p:spPr>
          <a:xfrm>
            <a:off x="5722374" y="3154086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2C04B-EC7A-443D-91B2-84D1BA7159F9}"/>
              </a:ext>
            </a:extLst>
          </p:cNvPr>
          <p:cNvSpPr/>
          <p:nvPr/>
        </p:nvSpPr>
        <p:spPr>
          <a:xfrm>
            <a:off x="4285444" y="3925035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ADB88-BA2B-41EE-A587-DA0FCAABFB2F}"/>
              </a:ext>
            </a:extLst>
          </p:cNvPr>
          <p:cNvSpPr txBox="1"/>
          <p:nvPr/>
        </p:nvSpPr>
        <p:spPr>
          <a:xfrm>
            <a:off x="4466045" y="4009989"/>
            <a:ext cx="4677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Tabla con columnas</a:t>
            </a:r>
          </a:p>
          <a:p>
            <a:r>
              <a:rPr lang="es-CO" dirty="0"/>
              <a:t>combinadas </a:t>
            </a:r>
          </a:p>
          <a:p>
            <a:r>
              <a:rPr lang="es-CO" dirty="0"/>
              <a:t>(no es un </a:t>
            </a:r>
            <a:r>
              <a:rPr lang="es-CO" dirty="0" err="1"/>
              <a:t>join</a:t>
            </a:r>
            <a:r>
              <a:rPr lang="es-CO" dirty="0"/>
              <a:t>, sino solo concatenación fila a fila)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3C0A64C-C0FE-4ADE-B731-33456A3C6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16456"/>
              </p:ext>
            </p:extLst>
          </p:nvPr>
        </p:nvGraphicFramePr>
        <p:xfrm>
          <a:off x="813733" y="691299"/>
          <a:ext cx="12263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72">
                  <a:extLst>
                    <a:ext uri="{9D8B030D-6E8A-4147-A177-3AD203B41FA5}">
                      <a16:colId xmlns:a16="http://schemas.microsoft.com/office/drawing/2014/main" val="3335866417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567539651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B8DC96-87C4-4CEC-9752-5650614B199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1426905" y="2520099"/>
            <a:ext cx="996201" cy="646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B668D-1D34-471C-9783-AAF0F953040A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768003" y="2438048"/>
            <a:ext cx="491254" cy="7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B10135-8716-4C8D-8FF9-5EF31CA496F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215094" y="4009989"/>
            <a:ext cx="115979" cy="814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131FC021-F624-44C2-9E56-3375896EC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56175"/>
              </p:ext>
            </p:extLst>
          </p:nvPr>
        </p:nvGraphicFramePr>
        <p:xfrm>
          <a:off x="5646085" y="610381"/>
          <a:ext cx="12263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72">
                  <a:extLst>
                    <a:ext uri="{9D8B030D-6E8A-4147-A177-3AD203B41FA5}">
                      <a16:colId xmlns:a16="http://schemas.microsoft.com/office/drawing/2014/main" val="2336737690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2181162524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E9E15CE6-7CC6-4467-B256-3F72494E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7148"/>
              </p:ext>
            </p:extLst>
          </p:nvPr>
        </p:nvGraphicFramePr>
        <p:xfrm>
          <a:off x="2988750" y="4885892"/>
          <a:ext cx="24526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72">
                  <a:extLst>
                    <a:ext uri="{9D8B030D-6E8A-4147-A177-3AD203B41FA5}">
                      <a16:colId xmlns:a16="http://schemas.microsoft.com/office/drawing/2014/main" val="3335866417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567539651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2336737690"/>
                    </a:ext>
                  </a:extLst>
                </a:gridCol>
                <a:gridCol w="613172">
                  <a:extLst>
                    <a:ext uri="{9D8B030D-6E8A-4147-A177-3AD203B41FA5}">
                      <a16:colId xmlns:a16="http://schemas.microsoft.com/office/drawing/2014/main" val="2181162524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24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16C436-6611-496F-9D2F-EF611986ACF3}"/>
              </a:ext>
            </a:extLst>
          </p:cNvPr>
          <p:cNvSpPr/>
          <p:nvPr/>
        </p:nvSpPr>
        <p:spPr>
          <a:xfrm>
            <a:off x="1691680" y="3212976"/>
            <a:ext cx="4805286" cy="753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Sum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91D10-AD3D-4304-ACD1-5BA7B55D4016}"/>
              </a:ext>
            </a:extLst>
          </p:cNvPr>
          <p:cNvSpPr txBox="1"/>
          <p:nvPr/>
        </p:nvSpPr>
        <p:spPr>
          <a:xfrm>
            <a:off x="2040077" y="3185964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Tabla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7C332-A470-4958-99DD-CD9F04BC82E3}"/>
              </a:ext>
            </a:extLst>
          </p:cNvPr>
          <p:cNvSpPr/>
          <p:nvPr/>
        </p:nvSpPr>
        <p:spPr>
          <a:xfrm>
            <a:off x="2377477" y="3166520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2C04B-EC7A-443D-91B2-84D1BA7159F9}"/>
              </a:ext>
            </a:extLst>
          </p:cNvPr>
          <p:cNvSpPr/>
          <p:nvPr/>
        </p:nvSpPr>
        <p:spPr>
          <a:xfrm>
            <a:off x="4285444" y="3925035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ADB88-BA2B-41EE-A587-DA0FCAABFB2F}"/>
              </a:ext>
            </a:extLst>
          </p:cNvPr>
          <p:cNvSpPr txBox="1"/>
          <p:nvPr/>
        </p:nvSpPr>
        <p:spPr>
          <a:xfrm>
            <a:off x="4466045" y="4009989"/>
            <a:ext cx="467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sumatoria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3C0A64C-C0FE-4ADE-B731-33456A3C6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30514"/>
              </p:ext>
            </p:extLst>
          </p:nvPr>
        </p:nvGraphicFramePr>
        <p:xfrm>
          <a:off x="813733" y="691299"/>
          <a:ext cx="6131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72">
                  <a:extLst>
                    <a:ext uri="{9D8B030D-6E8A-4147-A177-3AD203B41FA5}">
                      <a16:colId xmlns:a16="http://schemas.microsoft.com/office/drawing/2014/main" val="3335866417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B8DC96-87C4-4CEC-9752-5650614B199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1120319" y="2520099"/>
            <a:ext cx="1302787" cy="646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B10135-8716-4C8D-8FF9-5EF31CA496F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215094" y="4009989"/>
            <a:ext cx="115979" cy="814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DF3B38-42A2-4293-9087-601CD9DC439B}"/>
              </a:ext>
            </a:extLst>
          </p:cNvPr>
          <p:cNvSpPr txBox="1"/>
          <p:nvPr/>
        </p:nvSpPr>
        <p:spPr>
          <a:xfrm>
            <a:off x="3982905" y="4868646"/>
            <a:ext cx="57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F1095D-A383-438B-8FCE-058DA046688D}"/>
              </a:ext>
            </a:extLst>
          </p:cNvPr>
          <p:cNvSpPr txBox="1"/>
          <p:nvPr/>
        </p:nvSpPr>
        <p:spPr>
          <a:xfrm>
            <a:off x="6527003" y="6252443"/>
            <a:ext cx="267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También aplica para </a:t>
            </a:r>
            <a:r>
              <a:rPr lang="es-CO" dirty="0" err="1"/>
              <a:t>productoria</a:t>
            </a:r>
            <a:r>
              <a:rPr lang="es-CO" dirty="0"/>
              <a:t>: </a:t>
            </a:r>
            <a:r>
              <a:rPr lang="es-CO" b="1" dirty="0" err="1"/>
              <a:t>Prod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334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2D05-0A6E-4D50-A487-A18A4C5A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Construya un grafo 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D5BE-9A27-4F17-BDD0-04D05D91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Calcule el total de estudiantes</a:t>
            </a:r>
          </a:p>
          <a:p>
            <a:r>
              <a:rPr lang="es-CO" dirty="0"/>
              <a:t>Dado un # de curso, calcule el total de estudiantes de dicho curso</a:t>
            </a:r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90DF1319-4941-48E3-A74E-E9C76514A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6061"/>
              </p:ext>
            </p:extLst>
          </p:nvPr>
        </p:nvGraphicFramePr>
        <p:xfrm>
          <a:off x="2339752" y="3382962"/>
          <a:ext cx="46908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57">
                  <a:extLst>
                    <a:ext uri="{9D8B030D-6E8A-4147-A177-3AD203B41FA5}">
                      <a16:colId xmlns:a16="http://schemas.microsoft.com/office/drawing/2014/main" val="3335866417"/>
                    </a:ext>
                  </a:extLst>
                </a:gridCol>
                <a:gridCol w="1144864">
                  <a:extLst>
                    <a:ext uri="{9D8B030D-6E8A-4147-A177-3AD203B41FA5}">
                      <a16:colId xmlns:a16="http://schemas.microsoft.com/office/drawing/2014/main" val="567539651"/>
                    </a:ext>
                  </a:extLst>
                </a:gridCol>
                <a:gridCol w="1645743">
                  <a:extLst>
                    <a:ext uri="{9D8B030D-6E8A-4147-A177-3AD203B41FA5}">
                      <a16:colId xmlns:a16="http://schemas.microsoft.com/office/drawing/2014/main" val="2336737690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Código de sección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# 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Cantidad de estudiantes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22712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18319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58926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Sección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49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422C-B8C9-4288-995E-687EA651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</a:t>
            </a:r>
            <a:r>
              <a:rPr lang="es-CO" dirty="0" err="1"/>
              <a:t>Von</a:t>
            </a:r>
            <a:r>
              <a:rPr lang="es-CO" dirty="0"/>
              <a:t> Neumann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DFD00-C87D-4BAD-A2C2-898A3017AFED}"/>
              </a:ext>
            </a:extLst>
          </p:cNvPr>
          <p:cNvSpPr/>
          <p:nvPr/>
        </p:nvSpPr>
        <p:spPr>
          <a:xfrm>
            <a:off x="351692" y="1628800"/>
            <a:ext cx="5616043" cy="3168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AB38E2-A2B0-4C4B-A1C3-F4532F74D2EF}"/>
              </a:ext>
            </a:extLst>
          </p:cNvPr>
          <p:cNvSpPr/>
          <p:nvPr/>
        </p:nvSpPr>
        <p:spPr>
          <a:xfrm>
            <a:off x="539552" y="1921694"/>
            <a:ext cx="2323129" cy="25922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dirty="0"/>
              <a:t>Unidad central de procesamiento (CPU)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A91BFA-D0E1-4120-922C-7E9EE729DCBC}"/>
              </a:ext>
            </a:extLst>
          </p:cNvPr>
          <p:cNvSpPr/>
          <p:nvPr/>
        </p:nvSpPr>
        <p:spPr>
          <a:xfrm>
            <a:off x="730607" y="2749786"/>
            <a:ext cx="194421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Unidad de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CD8A3-654E-422A-BD4F-CF35A6B32585}"/>
              </a:ext>
            </a:extLst>
          </p:cNvPr>
          <p:cNvSpPr/>
          <p:nvPr/>
        </p:nvSpPr>
        <p:spPr>
          <a:xfrm>
            <a:off x="730607" y="3404190"/>
            <a:ext cx="1944216" cy="920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Unidad aritmético-lógica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E0F65-2A59-40B1-ADD5-42638320FFF1}"/>
              </a:ext>
            </a:extLst>
          </p:cNvPr>
          <p:cNvSpPr/>
          <p:nvPr/>
        </p:nvSpPr>
        <p:spPr>
          <a:xfrm>
            <a:off x="3555177" y="1921693"/>
            <a:ext cx="2169531" cy="2592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dirty="0"/>
              <a:t>Memoria principal</a:t>
            </a:r>
          </a:p>
          <a:p>
            <a:pPr algn="ctr"/>
            <a:endParaRPr lang="es-CO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B075794-49B6-4B32-ADC0-F477FDEDB8D0}"/>
              </a:ext>
            </a:extLst>
          </p:cNvPr>
          <p:cNvSpPr/>
          <p:nvPr/>
        </p:nvSpPr>
        <p:spPr>
          <a:xfrm>
            <a:off x="2267744" y="5325652"/>
            <a:ext cx="1872208" cy="122900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Almacenamiento masivo</a:t>
            </a:r>
          </a:p>
          <a:p>
            <a:pPr algn="ctr"/>
            <a:r>
              <a:rPr lang="es-CO" dirty="0"/>
              <a:t>(</a:t>
            </a:r>
            <a:r>
              <a:rPr lang="es-CO" dirty="0" err="1"/>
              <a:t>mass</a:t>
            </a:r>
            <a:r>
              <a:rPr lang="es-CO" dirty="0"/>
              <a:t> </a:t>
            </a:r>
            <a:r>
              <a:rPr lang="es-CO" dirty="0" err="1"/>
              <a:t>storage</a:t>
            </a:r>
            <a:r>
              <a:rPr lang="es-CO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3C2B9F-2A90-45B0-8872-A17322ACE9E1}"/>
              </a:ext>
            </a:extLst>
          </p:cNvPr>
          <p:cNvSpPr/>
          <p:nvPr/>
        </p:nvSpPr>
        <p:spPr>
          <a:xfrm>
            <a:off x="6660232" y="2065710"/>
            <a:ext cx="2132075" cy="24482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Dispositivos de</a:t>
            </a:r>
          </a:p>
          <a:p>
            <a:pPr algn="ctr"/>
            <a:r>
              <a:rPr lang="es-CO" dirty="0"/>
              <a:t>entrada / salida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4A756837-5DAB-4C89-9F4F-37ED5D354006}"/>
              </a:ext>
            </a:extLst>
          </p:cNvPr>
          <p:cNvSpPr/>
          <p:nvPr/>
        </p:nvSpPr>
        <p:spPr>
          <a:xfrm>
            <a:off x="5967736" y="3073822"/>
            <a:ext cx="692496" cy="432048"/>
          </a:xfrm>
          <a:prstGeom prst="leftRight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C41EF6F-8EDC-4E3D-AC21-9336B36613F9}"/>
              </a:ext>
            </a:extLst>
          </p:cNvPr>
          <p:cNvSpPr/>
          <p:nvPr/>
        </p:nvSpPr>
        <p:spPr>
          <a:xfrm rot="5400000">
            <a:off x="2857600" y="4927376"/>
            <a:ext cx="692496" cy="432048"/>
          </a:xfrm>
          <a:prstGeom prst="leftRight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46A54FDA-5D3A-4DB7-B182-C89DEC727D71}"/>
              </a:ext>
            </a:extLst>
          </p:cNvPr>
          <p:cNvSpPr/>
          <p:nvPr/>
        </p:nvSpPr>
        <p:spPr>
          <a:xfrm>
            <a:off x="2862682" y="3035186"/>
            <a:ext cx="692496" cy="432048"/>
          </a:xfrm>
          <a:prstGeom prst="leftRight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BD3E48-6342-4F34-90B6-95042960310E}"/>
              </a:ext>
            </a:extLst>
          </p:cNvPr>
          <p:cNvSpPr/>
          <p:nvPr/>
        </p:nvSpPr>
        <p:spPr>
          <a:xfrm>
            <a:off x="3677272" y="2420888"/>
            <a:ext cx="1944216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/>
              <a:t>Instrucciones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C43A0-C81E-42D1-9BE5-1AB16D1588A5}"/>
              </a:ext>
            </a:extLst>
          </p:cNvPr>
          <p:cNvSpPr/>
          <p:nvPr/>
        </p:nvSpPr>
        <p:spPr>
          <a:xfrm>
            <a:off x="3677272" y="3505870"/>
            <a:ext cx="1944216" cy="8189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F6BCCC-C614-4329-A3FB-34CAD51379C0}"/>
              </a:ext>
            </a:extLst>
          </p:cNvPr>
          <p:cNvSpPr/>
          <p:nvPr/>
        </p:nvSpPr>
        <p:spPr>
          <a:xfrm>
            <a:off x="4139952" y="2749786"/>
            <a:ext cx="10801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BF316-3AC4-4400-B4F8-F58AC877AFCB}"/>
              </a:ext>
            </a:extLst>
          </p:cNvPr>
          <p:cNvSpPr/>
          <p:nvPr/>
        </p:nvSpPr>
        <p:spPr>
          <a:xfrm>
            <a:off x="4139952" y="2891371"/>
            <a:ext cx="10801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0C0BD6-9C8D-4797-BF89-875B61E3FB33}"/>
              </a:ext>
            </a:extLst>
          </p:cNvPr>
          <p:cNvSpPr/>
          <p:nvPr/>
        </p:nvSpPr>
        <p:spPr>
          <a:xfrm>
            <a:off x="4139952" y="3032956"/>
            <a:ext cx="10801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0EAB32-4618-4FBA-A7E9-E1D71DFA4BAF}"/>
              </a:ext>
            </a:extLst>
          </p:cNvPr>
          <p:cNvSpPr/>
          <p:nvPr/>
        </p:nvSpPr>
        <p:spPr>
          <a:xfrm>
            <a:off x="4139952" y="3174541"/>
            <a:ext cx="10801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CAC2-5EF5-46CA-8F1F-2D3E4A4CDF62}"/>
              </a:ext>
            </a:extLst>
          </p:cNvPr>
          <p:cNvSpPr/>
          <p:nvPr/>
        </p:nvSpPr>
        <p:spPr>
          <a:xfrm>
            <a:off x="4139952" y="3316126"/>
            <a:ext cx="10801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B31427B-0044-493B-9DA5-1D7912F24B71}"/>
              </a:ext>
            </a:extLst>
          </p:cNvPr>
          <p:cNvSpPr/>
          <p:nvPr/>
        </p:nvSpPr>
        <p:spPr>
          <a:xfrm>
            <a:off x="3835661" y="2829577"/>
            <a:ext cx="201071" cy="16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871B4-190F-4D6B-92E0-068891AB4C79}"/>
              </a:ext>
            </a:extLst>
          </p:cNvPr>
          <p:cNvSpPr txBox="1"/>
          <p:nvPr/>
        </p:nvSpPr>
        <p:spPr>
          <a:xfrm>
            <a:off x="5273316" y="5460022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Contador de programa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DA3E80-AAF4-4501-907D-8E1A6A2E813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52079" y="2998883"/>
            <a:ext cx="1321237" cy="249076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02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2D05-0A6E-4D50-A487-A18A4C5A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Construya un grafo 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D5BE-9A27-4F17-BDD0-04D05D915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s-CO" dirty="0"/>
              <a:t>Calcule el subtotal de cada producto</a:t>
            </a:r>
          </a:p>
          <a:p>
            <a:pPr marL="57150" indent="0" algn="ctr">
              <a:buNone/>
            </a:pPr>
            <a:r>
              <a:rPr lang="es-CO" sz="2400" dirty="0"/>
              <a:t>Subtotal = costo unitario * cantidad * (1+impuesto)</a:t>
            </a:r>
          </a:p>
          <a:p>
            <a:r>
              <a:rPr lang="es-CO" dirty="0"/>
              <a:t>Calcule el total de la compra</a:t>
            </a:r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90DF1319-4941-48E3-A74E-E9C76514A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61353"/>
              </p:ext>
            </p:extLst>
          </p:nvPr>
        </p:nvGraphicFramePr>
        <p:xfrm>
          <a:off x="2051720" y="3429000"/>
          <a:ext cx="475252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15">
                  <a:extLst>
                    <a:ext uri="{9D8B030D-6E8A-4147-A177-3AD203B41FA5}">
                      <a16:colId xmlns:a16="http://schemas.microsoft.com/office/drawing/2014/main" val="3335866417"/>
                    </a:ext>
                  </a:extLst>
                </a:gridCol>
                <a:gridCol w="858661">
                  <a:extLst>
                    <a:ext uri="{9D8B030D-6E8A-4147-A177-3AD203B41FA5}">
                      <a16:colId xmlns:a16="http://schemas.microsoft.com/office/drawing/2014/main" val="567539651"/>
                    </a:ext>
                  </a:extLst>
                </a:gridCol>
                <a:gridCol w="1234326">
                  <a:extLst>
                    <a:ext uri="{9D8B030D-6E8A-4147-A177-3AD203B41FA5}">
                      <a16:colId xmlns:a16="http://schemas.microsoft.com/office/drawing/2014/main" val="2336737690"/>
                    </a:ext>
                  </a:extLst>
                </a:gridCol>
                <a:gridCol w="1234326">
                  <a:extLst>
                    <a:ext uri="{9D8B030D-6E8A-4147-A177-3AD203B41FA5}">
                      <a16:colId xmlns:a16="http://schemas.microsoft.com/office/drawing/2014/main" val="2181162524"/>
                    </a:ext>
                  </a:extLst>
                </a:gridCol>
              </a:tblGrid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Costo unitario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Impuesto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2623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r>
                        <a:rPr lang="es-CO" dirty="0"/>
                        <a:t>Piña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17900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Manzana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353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Mango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36234"/>
                  </a:ext>
                </a:extLst>
              </a:tr>
              <a:tr h="292368">
                <a:tc>
                  <a:txBody>
                    <a:bodyPr/>
                    <a:lstStyle/>
                    <a:p>
                      <a:r>
                        <a:rPr lang="es-CO" dirty="0"/>
                        <a:t>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3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32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C7C6EC-6223-49C7-90C5-42C06010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E8657-0B2A-4AC0-8F5C-E4CE7526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[1] W. M. Johnston, J. R. P. Hanna, and R. J. Millar, “</a:t>
            </a:r>
            <a:r>
              <a:rPr lang="es-CO" dirty="0" err="1"/>
              <a:t>Advances</a:t>
            </a:r>
            <a:r>
              <a:rPr lang="es-CO" dirty="0"/>
              <a:t> in </a:t>
            </a:r>
            <a:r>
              <a:rPr lang="es-CO" dirty="0" err="1"/>
              <a:t>dataflow</a:t>
            </a:r>
            <a:r>
              <a:rPr lang="es-CO" dirty="0"/>
              <a:t> </a:t>
            </a:r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languages</a:t>
            </a:r>
            <a:r>
              <a:rPr lang="es-CO" dirty="0"/>
              <a:t>,” ACM </a:t>
            </a:r>
            <a:r>
              <a:rPr lang="es-CO" dirty="0" err="1"/>
              <a:t>Comput</a:t>
            </a:r>
            <a:r>
              <a:rPr lang="es-CO" dirty="0"/>
              <a:t>. </a:t>
            </a:r>
            <a:r>
              <a:rPr lang="es-CO" dirty="0" err="1"/>
              <a:t>Surv</a:t>
            </a:r>
            <a:r>
              <a:rPr lang="es-CO" dirty="0"/>
              <a:t>., vol. 36, no. 1, pp. 1–34, Mar. 2004, </a:t>
            </a:r>
            <a:r>
              <a:rPr lang="es-CO" dirty="0" err="1"/>
              <a:t>doi</a:t>
            </a:r>
            <a:r>
              <a:rPr lang="es-CO" dirty="0"/>
              <a:t>: 10.1145/1013208.1013209.</a:t>
            </a:r>
          </a:p>
          <a:p>
            <a:r>
              <a:rPr lang="es-CO" dirty="0"/>
              <a:t>[2] J. </a:t>
            </a:r>
            <a:r>
              <a:rPr lang="es-CO" dirty="0" err="1"/>
              <a:t>Silc</a:t>
            </a:r>
            <a:r>
              <a:rPr lang="es-CO" dirty="0"/>
              <a:t>, B. </a:t>
            </a:r>
            <a:r>
              <a:rPr lang="es-CO" dirty="0" err="1"/>
              <a:t>Robic</a:t>
            </a:r>
            <a:r>
              <a:rPr lang="es-CO" dirty="0"/>
              <a:t>, and T. </a:t>
            </a:r>
            <a:r>
              <a:rPr lang="es-CO" dirty="0" err="1"/>
              <a:t>Ungerer</a:t>
            </a:r>
            <a:r>
              <a:rPr lang="es-CO" dirty="0"/>
              <a:t>, “</a:t>
            </a:r>
            <a:r>
              <a:rPr lang="es-CO" dirty="0" err="1"/>
              <a:t>Asynchrony</a:t>
            </a:r>
            <a:r>
              <a:rPr lang="es-CO" dirty="0"/>
              <a:t> in </a:t>
            </a:r>
            <a:r>
              <a:rPr lang="es-CO" dirty="0" err="1"/>
              <a:t>Parallel</a:t>
            </a:r>
            <a:r>
              <a:rPr lang="es-CO" dirty="0"/>
              <a:t> Computing: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Dataflow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Multithreading</a:t>
            </a:r>
            <a:r>
              <a:rPr lang="es-CO" dirty="0"/>
              <a:t>,” </a:t>
            </a:r>
            <a:r>
              <a:rPr lang="es-CO" dirty="0" err="1"/>
              <a:t>Scalable</a:t>
            </a:r>
            <a:r>
              <a:rPr lang="es-CO" dirty="0"/>
              <a:t> </a:t>
            </a:r>
            <a:r>
              <a:rPr lang="es-CO" dirty="0" err="1"/>
              <a:t>Comput</a:t>
            </a:r>
            <a:r>
              <a:rPr lang="es-CO" dirty="0"/>
              <a:t>. </a:t>
            </a:r>
            <a:r>
              <a:rPr lang="es-CO" dirty="0" err="1"/>
              <a:t>Pract</a:t>
            </a:r>
            <a:r>
              <a:rPr lang="es-CO" dirty="0"/>
              <a:t>. </a:t>
            </a:r>
            <a:r>
              <a:rPr lang="es-CO" dirty="0" err="1"/>
              <a:t>Exp</a:t>
            </a:r>
            <a:r>
              <a:rPr lang="es-CO" dirty="0"/>
              <a:t>., 1998, </a:t>
            </a:r>
            <a:r>
              <a:rPr lang="es-CO" dirty="0" err="1"/>
              <a:t>doi</a:t>
            </a:r>
            <a:r>
              <a:rPr lang="es-CO" dirty="0"/>
              <a:t>: 10.12694/SCPE.V1I1.66.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69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C0FE-C924-4058-85ED-EBC91168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Arquitectura </a:t>
            </a:r>
            <a:r>
              <a:rPr lang="es-CO" dirty="0" err="1"/>
              <a:t>Von</a:t>
            </a:r>
            <a:r>
              <a:rPr lang="es-CO" dirty="0"/>
              <a:t> Neumann y paralelismo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6B4A-9E53-499A-AD24-9D87C1A7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s-CO" dirty="0"/>
              <a:t>Problemas</a:t>
            </a:r>
          </a:p>
          <a:p>
            <a:pPr lvl="1"/>
            <a:r>
              <a:rPr lang="es-CO" dirty="0"/>
              <a:t>Memoria global</a:t>
            </a:r>
          </a:p>
          <a:p>
            <a:pPr lvl="1"/>
            <a:r>
              <a:rPr lang="es-CO" dirty="0"/>
              <a:t>Contador de programa global</a:t>
            </a:r>
          </a:p>
          <a:p>
            <a:r>
              <a:rPr lang="es-CO" dirty="0"/>
              <a:t>Soluciones</a:t>
            </a:r>
          </a:p>
          <a:p>
            <a:pPr lvl="1"/>
            <a:r>
              <a:rPr lang="es-CO" dirty="0"/>
              <a:t>Memoria compartida (semáforos, </a:t>
            </a:r>
            <a:r>
              <a:rPr lang="es-CO" dirty="0" err="1"/>
              <a:t>locks</a:t>
            </a:r>
            <a:r>
              <a:rPr lang="es-CO" dirty="0"/>
              <a:t>, etc.)</a:t>
            </a:r>
          </a:p>
          <a:p>
            <a:pPr lvl="1"/>
            <a:r>
              <a:rPr lang="es-CO" dirty="0"/>
              <a:t>Memoria distribuida (paso de mensajes)</a:t>
            </a:r>
          </a:p>
          <a:p>
            <a:r>
              <a:rPr lang="es-CO" dirty="0"/>
              <a:t>Más problemas</a:t>
            </a:r>
          </a:p>
          <a:p>
            <a:pPr lvl="1"/>
            <a:r>
              <a:rPr lang="es-CO" b="1" dirty="0"/>
              <a:t>Sincronización</a:t>
            </a:r>
          </a:p>
        </p:txBody>
      </p:sp>
    </p:spTree>
    <p:extLst>
      <p:ext uri="{BB962C8B-B14F-4D97-AF65-F5344CB8AC3E}">
        <p14:creationId xmlns:p14="http://schemas.microsoft.com/office/powerpoint/2010/main" val="386596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1A98-3C04-490C-89C8-AD6561DA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Arquitectura de flujo de datos</a:t>
            </a:r>
            <a:br>
              <a:rPr lang="es-CO" dirty="0"/>
            </a:br>
            <a:r>
              <a:rPr lang="es-CO" dirty="0"/>
              <a:t>(</a:t>
            </a:r>
            <a:r>
              <a:rPr lang="es-CO" dirty="0" err="1"/>
              <a:t>Dataflow</a:t>
            </a:r>
            <a:r>
              <a:rPr lang="es-CO" dirty="0"/>
              <a:t> </a:t>
            </a:r>
            <a:r>
              <a:rPr lang="es-CO" dirty="0" err="1"/>
              <a:t>Model</a:t>
            </a:r>
            <a:r>
              <a:rPr lang="es-CO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038D4-6291-4105-B2DC-0D9ECA3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 programa se representa como un </a:t>
            </a:r>
            <a:r>
              <a:rPr lang="es-CO" b="1" dirty="0"/>
              <a:t>grafo dirigido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0A7DFE-4399-427D-BE8D-91A7CE6F13D3}"/>
              </a:ext>
            </a:extLst>
          </p:cNvPr>
          <p:cNvSpPr/>
          <p:nvPr/>
        </p:nvSpPr>
        <p:spPr>
          <a:xfrm>
            <a:off x="1187624" y="4005064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162E73-7665-44FB-9216-540DCC9A518E}"/>
              </a:ext>
            </a:extLst>
          </p:cNvPr>
          <p:cNvSpPr/>
          <p:nvPr/>
        </p:nvSpPr>
        <p:spPr>
          <a:xfrm>
            <a:off x="2771800" y="3166120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8F3639-F8B7-40B6-A3EA-186DDAE403EE}"/>
              </a:ext>
            </a:extLst>
          </p:cNvPr>
          <p:cNvSpPr/>
          <p:nvPr/>
        </p:nvSpPr>
        <p:spPr>
          <a:xfrm>
            <a:off x="3893199" y="4082060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A70BA6-B405-455E-99BB-BE5D61A62B42}"/>
              </a:ext>
            </a:extLst>
          </p:cNvPr>
          <p:cNvSpPr/>
          <p:nvPr/>
        </p:nvSpPr>
        <p:spPr>
          <a:xfrm>
            <a:off x="2508920" y="4994920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B6CFE9-DFF3-47E3-8424-C0C2BE0AFC1F}"/>
              </a:ext>
            </a:extLst>
          </p:cNvPr>
          <p:cNvSpPr/>
          <p:nvPr/>
        </p:nvSpPr>
        <p:spPr>
          <a:xfrm>
            <a:off x="6372200" y="4569876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091E58-D046-4D17-BDB7-00E60E5D3F80}"/>
              </a:ext>
            </a:extLst>
          </p:cNvPr>
          <p:cNvSpPr/>
          <p:nvPr/>
        </p:nvSpPr>
        <p:spPr>
          <a:xfrm>
            <a:off x="5554824" y="3337421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FD333A-8B34-4C37-B048-2BD9CC6F2B53}"/>
              </a:ext>
            </a:extLst>
          </p:cNvPr>
          <p:cNvCxnSpPr>
            <a:stCxn id="5" idx="7"/>
            <a:endCxn id="6" idx="2"/>
          </p:cNvCxnSpPr>
          <p:nvPr/>
        </p:nvCxnSpPr>
        <p:spPr>
          <a:xfrm flipV="1">
            <a:off x="1636388" y="3429000"/>
            <a:ext cx="1135412" cy="653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AD5CC3-A6A5-45F8-9528-A09DD77D2C26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1636388" y="4453828"/>
            <a:ext cx="949528" cy="618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F297E7-DF7F-4AAA-BB9D-EFFBA2AF4412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220564" y="3614884"/>
            <a:ext cx="749631" cy="544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35624-A575-412C-8F1D-BC8FBFDE6013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4341963" y="3786185"/>
            <a:ext cx="1289857" cy="372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7DA704-6777-423E-A41F-4241275C8EC0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4418959" y="4344940"/>
            <a:ext cx="1953241" cy="487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73B1C6-AC54-47A8-88D7-26F947D0AF8C}"/>
              </a:ext>
            </a:extLst>
          </p:cNvPr>
          <p:cNvCxnSpPr>
            <a:stCxn id="8" idx="7"/>
            <a:endCxn id="7" idx="3"/>
          </p:cNvCxnSpPr>
          <p:nvPr/>
        </p:nvCxnSpPr>
        <p:spPr>
          <a:xfrm flipV="1">
            <a:off x="2957684" y="4530824"/>
            <a:ext cx="1012511" cy="541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E6F1D5-4047-47DF-B3CC-2765AB7D6326}"/>
              </a:ext>
            </a:extLst>
          </p:cNvPr>
          <p:cNvSpPr txBox="1"/>
          <p:nvPr/>
        </p:nvSpPr>
        <p:spPr>
          <a:xfrm>
            <a:off x="2009277" y="5951921"/>
            <a:ext cx="14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instrucciones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E3EFC7-7321-451D-9D1B-90D2C3F2FA5E}"/>
              </a:ext>
            </a:extLst>
          </p:cNvPr>
          <p:cNvSpPr txBox="1"/>
          <p:nvPr/>
        </p:nvSpPr>
        <p:spPr>
          <a:xfrm>
            <a:off x="4156079" y="5773182"/>
            <a:ext cx="70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35482A-C80F-4DF6-A2A5-8E913AA9964D}"/>
              </a:ext>
            </a:extLst>
          </p:cNvPr>
          <p:cNvCxnSpPr>
            <a:stCxn id="8" idx="4"/>
            <a:endCxn id="31" idx="0"/>
          </p:cNvCxnSpPr>
          <p:nvPr/>
        </p:nvCxnSpPr>
        <p:spPr>
          <a:xfrm flipH="1">
            <a:off x="2720690" y="5520680"/>
            <a:ext cx="51110" cy="4312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888B6A-CFD4-4046-820E-A7E88D10B2A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432102" y="4879222"/>
            <a:ext cx="1074618" cy="89396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78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C618-9664-4CF4-824F-168EB019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Ejecución de un nodo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11F4F-4607-4F77-97B8-6728921A18FD}"/>
              </a:ext>
            </a:extLst>
          </p:cNvPr>
          <p:cNvSpPr txBox="1"/>
          <p:nvPr/>
        </p:nvSpPr>
        <p:spPr>
          <a:xfrm>
            <a:off x="2480410" y="2996027"/>
            <a:ext cx="45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4E75CB-054A-4301-B872-E43C0225B176}"/>
              </a:ext>
            </a:extLst>
          </p:cNvPr>
          <p:cNvSpPr txBox="1"/>
          <p:nvPr/>
        </p:nvSpPr>
        <p:spPr>
          <a:xfrm>
            <a:off x="2221930" y="4433908"/>
            <a:ext cx="1833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Puertos de entrada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55D0F6-ECE6-4F1D-825D-A2BA7A633101}"/>
              </a:ext>
            </a:extLst>
          </p:cNvPr>
          <p:cNvSpPr txBox="1"/>
          <p:nvPr/>
        </p:nvSpPr>
        <p:spPr>
          <a:xfrm>
            <a:off x="4283968" y="4433908"/>
            <a:ext cx="1833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Puertos de salida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6284C6-5845-4883-A56D-6A08F824A2DA}"/>
              </a:ext>
            </a:extLst>
          </p:cNvPr>
          <p:cNvSpPr txBox="1"/>
          <p:nvPr/>
        </p:nvSpPr>
        <p:spPr>
          <a:xfrm>
            <a:off x="5451839" y="2996027"/>
            <a:ext cx="45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...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6FF2F0-DB64-47A3-AA7E-0EC5DCF16BCB}"/>
              </a:ext>
            </a:extLst>
          </p:cNvPr>
          <p:cNvSpPr/>
          <p:nvPr/>
        </p:nvSpPr>
        <p:spPr>
          <a:xfrm>
            <a:off x="3422854" y="2372611"/>
            <a:ext cx="1527908" cy="158701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4D479B-2E13-4199-8DE7-A3B9EA3387EC}"/>
              </a:ext>
            </a:extLst>
          </p:cNvPr>
          <p:cNvCxnSpPr>
            <a:cxnSpLocks/>
            <a:stCxn id="62" idx="2"/>
            <a:endCxn id="24" idx="0"/>
          </p:cNvCxnSpPr>
          <p:nvPr/>
        </p:nvCxnSpPr>
        <p:spPr>
          <a:xfrm flipH="1">
            <a:off x="3138801" y="3710057"/>
            <a:ext cx="426114" cy="72385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9B1795E-CF6A-41A6-B708-B755B37641A0}"/>
              </a:ext>
            </a:extLst>
          </p:cNvPr>
          <p:cNvSpPr/>
          <p:nvPr/>
        </p:nvSpPr>
        <p:spPr>
          <a:xfrm>
            <a:off x="3456903" y="3493108"/>
            <a:ext cx="216024" cy="21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B72726-1152-4BAC-8FBB-FBA374B40710}"/>
              </a:ext>
            </a:extLst>
          </p:cNvPr>
          <p:cNvSpPr/>
          <p:nvPr/>
        </p:nvSpPr>
        <p:spPr>
          <a:xfrm>
            <a:off x="3371824" y="2834272"/>
            <a:ext cx="216024" cy="21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C3C5CE-4C8C-434C-9699-3D5FA757027E}"/>
              </a:ext>
            </a:extLst>
          </p:cNvPr>
          <p:cNvSpPr/>
          <p:nvPr/>
        </p:nvSpPr>
        <p:spPr>
          <a:xfrm>
            <a:off x="3542191" y="2494967"/>
            <a:ext cx="216024" cy="21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DE8C46-449A-4DA9-87AD-A41A860F028B}"/>
              </a:ext>
            </a:extLst>
          </p:cNvPr>
          <p:cNvSpPr/>
          <p:nvPr/>
        </p:nvSpPr>
        <p:spPr>
          <a:xfrm>
            <a:off x="4637116" y="2502843"/>
            <a:ext cx="216024" cy="216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F2073ED-4813-47DD-BE75-497A708C099B}"/>
              </a:ext>
            </a:extLst>
          </p:cNvPr>
          <p:cNvSpPr/>
          <p:nvPr/>
        </p:nvSpPr>
        <p:spPr>
          <a:xfrm>
            <a:off x="4863530" y="2842997"/>
            <a:ext cx="216024" cy="216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19ADDF-0F71-48D4-AEA0-EBBD4F81C0EA}"/>
              </a:ext>
            </a:extLst>
          </p:cNvPr>
          <p:cNvSpPr/>
          <p:nvPr/>
        </p:nvSpPr>
        <p:spPr>
          <a:xfrm>
            <a:off x="4734390" y="3464318"/>
            <a:ext cx="216024" cy="216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53D356-219A-4457-BEDB-8DB3C93323FF}"/>
              </a:ext>
            </a:extLst>
          </p:cNvPr>
          <p:cNvCxnSpPr>
            <a:cxnSpLocks/>
            <a:stCxn id="67" idx="2"/>
            <a:endCxn id="25" idx="0"/>
          </p:cNvCxnSpPr>
          <p:nvPr/>
        </p:nvCxnSpPr>
        <p:spPr>
          <a:xfrm>
            <a:off x="4842402" y="3681267"/>
            <a:ext cx="358437" cy="7526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BDE571-35BF-48A6-B470-1470F1C5A4C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87424" y="2079245"/>
            <a:ext cx="1559187" cy="5257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987C3D-4B63-4E7A-BE76-E7403C081058}"/>
              </a:ext>
            </a:extLst>
          </p:cNvPr>
          <p:cNvCxnSpPr>
            <a:cxnSpLocks/>
          </p:cNvCxnSpPr>
          <p:nvPr/>
        </p:nvCxnSpPr>
        <p:spPr>
          <a:xfrm flipV="1">
            <a:off x="2162733" y="3586458"/>
            <a:ext cx="1408568" cy="2815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A7DABF-C6A2-46B4-B1A5-97187AFDBC74}"/>
              </a:ext>
            </a:extLst>
          </p:cNvPr>
          <p:cNvCxnSpPr>
            <a:cxnSpLocks/>
          </p:cNvCxnSpPr>
          <p:nvPr/>
        </p:nvCxnSpPr>
        <p:spPr>
          <a:xfrm>
            <a:off x="2087424" y="2782552"/>
            <a:ext cx="1401893" cy="168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1C861B-BB06-4805-A026-2B1E0FF6F3E8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727005" y="2165030"/>
            <a:ext cx="1556425" cy="4399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0FF637-58ED-442D-8AD8-016341D84C35}"/>
              </a:ext>
            </a:extLst>
          </p:cNvPr>
          <p:cNvCxnSpPr>
            <a:cxnSpLocks/>
          </p:cNvCxnSpPr>
          <p:nvPr/>
        </p:nvCxnSpPr>
        <p:spPr>
          <a:xfrm>
            <a:off x="4831422" y="3559997"/>
            <a:ext cx="1452008" cy="2425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9F50BF-BB30-41EB-AFB8-810B00847E56}"/>
              </a:ext>
            </a:extLst>
          </p:cNvPr>
          <p:cNvCxnSpPr>
            <a:cxnSpLocks/>
          </p:cNvCxnSpPr>
          <p:nvPr/>
        </p:nvCxnSpPr>
        <p:spPr>
          <a:xfrm flipV="1">
            <a:off x="4954253" y="2729000"/>
            <a:ext cx="1422617" cy="2224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1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4896A5-64B2-4317-999C-5F1D714891EB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3064965" y="1451798"/>
            <a:ext cx="448764" cy="664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3EF4F-EE90-4CF5-BCA6-07E4F8AC128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167437" y="1451798"/>
            <a:ext cx="525760" cy="664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0BB13-57F0-42A5-B1E2-AAAB5808961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879081" y="2565182"/>
            <a:ext cx="0" cy="598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EF5154-8E28-4F7C-9D01-E9B677B41DA5}"/>
              </a:ext>
            </a:extLst>
          </p:cNvPr>
          <p:cNvCxnSpPr>
            <a:cxnSpLocks/>
          </p:cNvCxnSpPr>
          <p:nvPr/>
        </p:nvCxnSpPr>
        <p:spPr>
          <a:xfrm>
            <a:off x="5140348" y="2558930"/>
            <a:ext cx="0" cy="510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0311C2-E0C3-4E84-B77C-0490D1CD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Primitivas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70312D-1CB9-467E-B0C3-2043FADC518B}"/>
              </a:ext>
            </a:extLst>
          </p:cNvPr>
          <p:cNvCxnSpPr>
            <a:cxnSpLocks/>
          </p:cNvCxnSpPr>
          <p:nvPr/>
        </p:nvCxnSpPr>
        <p:spPr>
          <a:xfrm>
            <a:off x="953767" y="1451798"/>
            <a:ext cx="0" cy="88783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A9D482-4884-4DA3-A92B-7C07564DEE5D}"/>
              </a:ext>
            </a:extLst>
          </p:cNvPr>
          <p:cNvCxnSpPr>
            <a:cxnSpLocks/>
          </p:cNvCxnSpPr>
          <p:nvPr/>
        </p:nvCxnSpPr>
        <p:spPr>
          <a:xfrm flipH="1">
            <a:off x="417446" y="2339632"/>
            <a:ext cx="536320" cy="1056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A7E99A-3BDE-4C88-BDAD-B28752FF241F}"/>
              </a:ext>
            </a:extLst>
          </p:cNvPr>
          <p:cNvCxnSpPr>
            <a:cxnSpLocks/>
          </p:cNvCxnSpPr>
          <p:nvPr/>
        </p:nvCxnSpPr>
        <p:spPr>
          <a:xfrm>
            <a:off x="953767" y="2339632"/>
            <a:ext cx="536322" cy="1056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F9BAD15-ED38-4D58-A993-0FB7B345292D}"/>
              </a:ext>
            </a:extLst>
          </p:cNvPr>
          <p:cNvSpPr/>
          <p:nvPr/>
        </p:nvSpPr>
        <p:spPr>
          <a:xfrm>
            <a:off x="2616201" y="2039422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34D9C-A7A3-499D-B1D5-FDDA06E7ED32}"/>
              </a:ext>
            </a:extLst>
          </p:cNvPr>
          <p:cNvSpPr txBox="1"/>
          <p:nvPr/>
        </p:nvSpPr>
        <p:spPr>
          <a:xfrm>
            <a:off x="503566" y="5128254"/>
            <a:ext cx="822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err="1"/>
              <a:t>Fork</a:t>
            </a:r>
            <a:endParaRPr lang="es-CO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319F2-6E93-4537-8EF6-5518484D6709}"/>
              </a:ext>
            </a:extLst>
          </p:cNvPr>
          <p:cNvSpPr txBox="1"/>
          <p:nvPr/>
        </p:nvSpPr>
        <p:spPr>
          <a:xfrm>
            <a:off x="2191769" y="3200630"/>
            <a:ext cx="16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err="1"/>
              <a:t>Operation</a:t>
            </a:r>
            <a:endParaRPr lang="es-CO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0932B9-AC90-496A-86EC-960C6D7AEB75}"/>
              </a:ext>
            </a:extLst>
          </p:cNvPr>
          <p:cNvSpPr txBox="1"/>
          <p:nvPr/>
        </p:nvSpPr>
        <p:spPr>
          <a:xfrm>
            <a:off x="4910239" y="3197132"/>
            <a:ext cx="1142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err="1"/>
              <a:t>Switch</a:t>
            </a:r>
            <a:endParaRPr lang="es-CO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8AD5C8-A59A-40AC-9AF4-760909CB1F6C}"/>
              </a:ext>
            </a:extLst>
          </p:cNvPr>
          <p:cNvSpPr txBox="1"/>
          <p:nvPr/>
        </p:nvSpPr>
        <p:spPr>
          <a:xfrm>
            <a:off x="7523427" y="3134404"/>
            <a:ext cx="1133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err="1"/>
              <a:t>Merge</a:t>
            </a:r>
            <a:endParaRPr lang="es-CO" sz="28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EAAA63-025E-4D85-A874-6FF3FEAE96F8}"/>
              </a:ext>
            </a:extLst>
          </p:cNvPr>
          <p:cNvCxnSpPr>
            <a:cxnSpLocks/>
          </p:cNvCxnSpPr>
          <p:nvPr/>
        </p:nvCxnSpPr>
        <p:spPr>
          <a:xfrm>
            <a:off x="5788420" y="2558930"/>
            <a:ext cx="0" cy="510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7BBA27-F192-43A1-8170-48C48B3957E1}"/>
              </a:ext>
            </a:extLst>
          </p:cNvPr>
          <p:cNvCxnSpPr>
            <a:cxnSpLocks/>
          </p:cNvCxnSpPr>
          <p:nvPr/>
        </p:nvCxnSpPr>
        <p:spPr>
          <a:xfrm>
            <a:off x="4202624" y="2048783"/>
            <a:ext cx="6760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C81F72-AF3B-4559-AB0F-ED16A26BCD2D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418375" y="1186150"/>
            <a:ext cx="0" cy="636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D8114E6-7009-403E-ADEA-6C5EEF237691}"/>
              </a:ext>
            </a:extLst>
          </p:cNvPr>
          <p:cNvSpPr/>
          <p:nvPr/>
        </p:nvSpPr>
        <p:spPr>
          <a:xfrm>
            <a:off x="4880269" y="1822218"/>
            <a:ext cx="1076212" cy="753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C8C81A-12FA-46DD-8B6A-5B04B73DF230}"/>
              </a:ext>
            </a:extLst>
          </p:cNvPr>
          <p:cNvSpPr txBox="1"/>
          <p:nvPr/>
        </p:nvSpPr>
        <p:spPr>
          <a:xfrm>
            <a:off x="5012264" y="22259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24CE44-3258-49E6-B950-721FDAFF9A50}"/>
              </a:ext>
            </a:extLst>
          </p:cNvPr>
          <p:cNvSpPr txBox="1"/>
          <p:nvPr/>
        </p:nvSpPr>
        <p:spPr>
          <a:xfrm>
            <a:off x="5639982" y="22259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D3CBF0-72D4-4DC1-885B-D4EC91710377}"/>
              </a:ext>
            </a:extLst>
          </p:cNvPr>
          <p:cNvSpPr txBox="1"/>
          <p:nvPr/>
        </p:nvSpPr>
        <p:spPr>
          <a:xfrm>
            <a:off x="4877184" y="18605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44A817-5580-4B8C-80A7-E6942E39A24C}"/>
              </a:ext>
            </a:extLst>
          </p:cNvPr>
          <p:cNvCxnSpPr>
            <a:cxnSpLocks/>
          </p:cNvCxnSpPr>
          <p:nvPr/>
        </p:nvCxnSpPr>
        <p:spPr>
          <a:xfrm>
            <a:off x="7808574" y="1186150"/>
            <a:ext cx="0" cy="597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9C6668-3246-4A07-A9C9-4366C68ED6BF}"/>
              </a:ext>
            </a:extLst>
          </p:cNvPr>
          <p:cNvCxnSpPr>
            <a:cxnSpLocks/>
          </p:cNvCxnSpPr>
          <p:nvPr/>
        </p:nvCxnSpPr>
        <p:spPr>
          <a:xfrm>
            <a:off x="8427803" y="1186150"/>
            <a:ext cx="0" cy="597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2F11F79-EC9A-4F74-9D56-2D85381AC3A2}"/>
              </a:ext>
            </a:extLst>
          </p:cNvPr>
          <p:cNvCxnSpPr>
            <a:cxnSpLocks/>
          </p:cNvCxnSpPr>
          <p:nvPr/>
        </p:nvCxnSpPr>
        <p:spPr>
          <a:xfrm>
            <a:off x="6867938" y="2297287"/>
            <a:ext cx="6760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6DAD66-A509-441B-A394-CB5E2C7640FA}"/>
              </a:ext>
            </a:extLst>
          </p:cNvPr>
          <p:cNvCxnSpPr>
            <a:cxnSpLocks/>
          </p:cNvCxnSpPr>
          <p:nvPr/>
        </p:nvCxnSpPr>
        <p:spPr>
          <a:xfrm flipH="1">
            <a:off x="8090313" y="2548550"/>
            <a:ext cx="3800" cy="520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53CB50C-3A74-41F5-ACC7-ED9A87242AAA}"/>
              </a:ext>
            </a:extLst>
          </p:cNvPr>
          <p:cNvSpPr/>
          <p:nvPr/>
        </p:nvSpPr>
        <p:spPr>
          <a:xfrm>
            <a:off x="7552207" y="1795206"/>
            <a:ext cx="1076212" cy="753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51CE4A-4472-46E1-985B-3399F490972F}"/>
              </a:ext>
            </a:extLst>
          </p:cNvPr>
          <p:cNvSpPr txBox="1"/>
          <p:nvPr/>
        </p:nvSpPr>
        <p:spPr>
          <a:xfrm>
            <a:off x="7660136" y="17650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E8EA23-CF64-4AC7-B0B9-A9A8FE90058F}"/>
              </a:ext>
            </a:extLst>
          </p:cNvPr>
          <p:cNvSpPr txBox="1"/>
          <p:nvPr/>
        </p:nvSpPr>
        <p:spPr>
          <a:xfrm>
            <a:off x="8311920" y="1781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555906-D72A-404B-8DC4-B44C6393BEFC}"/>
              </a:ext>
            </a:extLst>
          </p:cNvPr>
          <p:cNvSpPr txBox="1"/>
          <p:nvPr/>
        </p:nvSpPr>
        <p:spPr>
          <a:xfrm>
            <a:off x="7552380" y="21188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4EFA5B-C4FC-4EA2-B9F9-EC1B5CD5BDBC}"/>
              </a:ext>
            </a:extLst>
          </p:cNvPr>
          <p:cNvSpPr txBox="1"/>
          <p:nvPr/>
        </p:nvSpPr>
        <p:spPr>
          <a:xfrm>
            <a:off x="2730478" y="14509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...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8F2F23-AB05-4862-97CE-903E0D40CB9A}"/>
              </a:ext>
            </a:extLst>
          </p:cNvPr>
          <p:cNvSpPr/>
          <p:nvPr/>
        </p:nvSpPr>
        <p:spPr>
          <a:xfrm>
            <a:off x="2650462" y="2084850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30C85E-AF01-4994-B8AD-06B7B76EC55C}"/>
              </a:ext>
            </a:extLst>
          </p:cNvPr>
          <p:cNvSpPr/>
          <p:nvPr/>
        </p:nvSpPr>
        <p:spPr>
          <a:xfrm>
            <a:off x="3019336" y="2073941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67D9D5-94CC-49DE-A98C-102C8F9758B8}"/>
              </a:ext>
            </a:extLst>
          </p:cNvPr>
          <p:cNvSpPr/>
          <p:nvPr/>
        </p:nvSpPr>
        <p:spPr>
          <a:xfrm>
            <a:off x="2832303" y="2525857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AA71DC-F65B-4354-8C4F-6C66F36390DD}"/>
              </a:ext>
            </a:extLst>
          </p:cNvPr>
          <p:cNvSpPr/>
          <p:nvPr/>
        </p:nvSpPr>
        <p:spPr>
          <a:xfrm>
            <a:off x="5094719" y="2525857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498AA8-99BB-4724-9529-D8077A378223}"/>
              </a:ext>
            </a:extLst>
          </p:cNvPr>
          <p:cNvSpPr/>
          <p:nvPr/>
        </p:nvSpPr>
        <p:spPr>
          <a:xfrm>
            <a:off x="5742791" y="2525857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089CB5A-DDAA-4004-AB8C-C9C32C95AEF4}"/>
              </a:ext>
            </a:extLst>
          </p:cNvPr>
          <p:cNvSpPr/>
          <p:nvPr/>
        </p:nvSpPr>
        <p:spPr>
          <a:xfrm>
            <a:off x="7769869" y="1745642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4BF7DDF-2A6E-4321-B313-F30759A48906}"/>
              </a:ext>
            </a:extLst>
          </p:cNvPr>
          <p:cNvSpPr/>
          <p:nvPr/>
        </p:nvSpPr>
        <p:spPr>
          <a:xfrm>
            <a:off x="7501458" y="2250238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18FCFE-D76A-408E-A3A5-C7A9D202D500}"/>
              </a:ext>
            </a:extLst>
          </p:cNvPr>
          <p:cNvSpPr/>
          <p:nvPr/>
        </p:nvSpPr>
        <p:spPr>
          <a:xfrm>
            <a:off x="8382174" y="1739908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853B0E-B84D-4808-871F-B02924F62E90}"/>
              </a:ext>
            </a:extLst>
          </p:cNvPr>
          <p:cNvSpPr/>
          <p:nvPr/>
        </p:nvSpPr>
        <p:spPr>
          <a:xfrm>
            <a:off x="8047378" y="2490608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7BD6FF-AEDB-45A6-9569-B37747429CED}"/>
              </a:ext>
            </a:extLst>
          </p:cNvPr>
          <p:cNvCxnSpPr>
            <a:cxnSpLocks/>
          </p:cNvCxnSpPr>
          <p:nvPr/>
        </p:nvCxnSpPr>
        <p:spPr>
          <a:xfrm flipH="1">
            <a:off x="377081" y="4077009"/>
            <a:ext cx="536320" cy="1056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FF0C7BF-BDD6-478A-ADCD-E932EF5BC89E}"/>
              </a:ext>
            </a:extLst>
          </p:cNvPr>
          <p:cNvCxnSpPr>
            <a:cxnSpLocks/>
          </p:cNvCxnSpPr>
          <p:nvPr/>
        </p:nvCxnSpPr>
        <p:spPr>
          <a:xfrm>
            <a:off x="913402" y="4077009"/>
            <a:ext cx="536322" cy="1056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7E5448A8-89EC-4D53-A77C-9C0A6B80D83D}"/>
              </a:ext>
            </a:extLst>
          </p:cNvPr>
          <p:cNvSpPr/>
          <p:nvPr/>
        </p:nvSpPr>
        <p:spPr>
          <a:xfrm>
            <a:off x="650521" y="3568729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EE4A61-00BC-4BDB-A370-8485511AE6DD}"/>
              </a:ext>
            </a:extLst>
          </p:cNvPr>
          <p:cNvSpPr/>
          <p:nvPr/>
        </p:nvSpPr>
        <p:spPr>
          <a:xfrm>
            <a:off x="870084" y="4034532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422B38C-C830-4887-9CF1-2652A9360614}"/>
              </a:ext>
            </a:extLst>
          </p:cNvPr>
          <p:cNvSpPr/>
          <p:nvPr/>
        </p:nvSpPr>
        <p:spPr>
          <a:xfrm>
            <a:off x="5372746" y="1783110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0A0BA3-C908-4D45-9206-92D161AC33F7}"/>
              </a:ext>
            </a:extLst>
          </p:cNvPr>
          <p:cNvSpPr/>
          <p:nvPr/>
        </p:nvSpPr>
        <p:spPr>
          <a:xfrm>
            <a:off x="4830198" y="2006306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E0945A4-A2C3-404A-B725-5DB07FC57391}"/>
              </a:ext>
            </a:extLst>
          </p:cNvPr>
          <p:cNvSpPr/>
          <p:nvPr/>
        </p:nvSpPr>
        <p:spPr>
          <a:xfrm>
            <a:off x="2702599" y="4503751"/>
            <a:ext cx="360040" cy="4320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ECA8F5-C6C5-4E89-B649-E9C335AB94DC}"/>
              </a:ext>
            </a:extLst>
          </p:cNvPr>
          <p:cNvSpPr txBox="1"/>
          <p:nvPr/>
        </p:nvSpPr>
        <p:spPr>
          <a:xfrm>
            <a:off x="2143921" y="5389864"/>
            <a:ext cx="14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err="1"/>
              <a:t>Constant</a:t>
            </a:r>
            <a:endParaRPr lang="es-CO" sz="28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8628D9F-A312-4F64-9C67-BF07272E01AD}"/>
              </a:ext>
            </a:extLst>
          </p:cNvPr>
          <p:cNvCxnSpPr>
            <a:cxnSpLocks/>
          </p:cNvCxnSpPr>
          <p:nvPr/>
        </p:nvCxnSpPr>
        <p:spPr>
          <a:xfrm>
            <a:off x="2877932" y="4935790"/>
            <a:ext cx="0" cy="365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9C23FB6-C599-4121-B405-6A60BA58B168}"/>
              </a:ext>
            </a:extLst>
          </p:cNvPr>
          <p:cNvSpPr/>
          <p:nvPr/>
        </p:nvSpPr>
        <p:spPr>
          <a:xfrm>
            <a:off x="2832303" y="4893313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6F94065-6C07-46E7-AA8A-0380B7D9EA62}"/>
              </a:ext>
            </a:extLst>
          </p:cNvPr>
          <p:cNvSpPr/>
          <p:nvPr/>
        </p:nvSpPr>
        <p:spPr>
          <a:xfrm>
            <a:off x="5486857" y="4605200"/>
            <a:ext cx="153125" cy="155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BCD18E-DB52-4917-8086-1CEC24DD75DD}"/>
              </a:ext>
            </a:extLst>
          </p:cNvPr>
          <p:cNvSpPr txBox="1"/>
          <p:nvPr/>
        </p:nvSpPr>
        <p:spPr>
          <a:xfrm>
            <a:off x="4492132" y="5383718"/>
            <a:ext cx="2142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err="1"/>
              <a:t>Value</a:t>
            </a:r>
            <a:r>
              <a:rPr lang="es-CO" sz="2800" dirty="0"/>
              <a:t> / Token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58D6C-F408-4A3F-ABE6-7E232EA42114}"/>
              </a:ext>
            </a:extLst>
          </p:cNvPr>
          <p:cNvSpPr txBox="1"/>
          <p:nvPr/>
        </p:nvSpPr>
        <p:spPr>
          <a:xfrm>
            <a:off x="5696054" y="4518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718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B362-F32B-49C5-A9D1-E3FA00F1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Von</a:t>
            </a:r>
            <a:r>
              <a:rPr lang="es-CO" dirty="0"/>
              <a:t> Neumann (VN) vs </a:t>
            </a:r>
            <a:r>
              <a:rPr lang="es-CO" dirty="0" err="1"/>
              <a:t>Dataflow</a:t>
            </a:r>
            <a:r>
              <a:rPr lang="es-CO" dirty="0"/>
              <a:t> (DF)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3453-3C27-4A75-A799-C8F5C917A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2870981"/>
            <a:ext cx="3308175" cy="3489251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1: </a:t>
            </a:r>
            <a:r>
              <a:rPr lang="es-CO" dirty="0">
                <a:latin typeface="Consolas" panose="020B0609020204030204" pitchFamily="49" charset="0"/>
              </a:rPr>
              <a:t>a = x + y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2:</a:t>
            </a:r>
            <a:r>
              <a:rPr lang="es-CO" dirty="0">
                <a:latin typeface="Consolas" panose="020B0609020204030204" pitchFamily="49" charset="0"/>
              </a:rPr>
              <a:t> b = y / 10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3: </a:t>
            </a:r>
            <a:r>
              <a:rPr lang="es-CO" dirty="0">
                <a:latin typeface="Consolas" panose="020B0609020204030204" pitchFamily="49" charset="0"/>
              </a:rPr>
              <a:t>c = a * b</a:t>
            </a:r>
          </a:p>
          <a:p>
            <a:endParaRPr lang="es-CO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0B7411-A6F0-4910-B938-2767ABBE0C98}"/>
              </a:ext>
            </a:extLst>
          </p:cNvPr>
          <p:cNvSpPr/>
          <p:nvPr/>
        </p:nvSpPr>
        <p:spPr>
          <a:xfrm>
            <a:off x="5961398" y="4922415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dirty="0"/>
              <a:t>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919AA1-D584-4BC9-9BB8-DD30636A6937}"/>
              </a:ext>
            </a:extLst>
          </p:cNvPr>
          <p:cNvCxnSpPr>
            <a:cxnSpLocks/>
            <a:stCxn id="48" idx="2"/>
            <a:endCxn id="6" idx="1"/>
          </p:cNvCxnSpPr>
          <p:nvPr/>
        </p:nvCxnSpPr>
        <p:spPr>
          <a:xfrm>
            <a:off x="5163276" y="4213633"/>
            <a:ext cx="875118" cy="785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77191CB-4C66-4673-91E7-B55C23522E39}"/>
              </a:ext>
            </a:extLst>
          </p:cNvPr>
          <p:cNvSpPr/>
          <p:nvPr/>
        </p:nvSpPr>
        <p:spPr>
          <a:xfrm>
            <a:off x="4897510" y="3643820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dirty="0"/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576238-691F-4AB0-9200-360EBAAC3908}"/>
              </a:ext>
            </a:extLst>
          </p:cNvPr>
          <p:cNvSpPr/>
          <p:nvPr/>
        </p:nvSpPr>
        <p:spPr>
          <a:xfrm>
            <a:off x="6974498" y="3643820"/>
            <a:ext cx="525760" cy="5257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dirty="0"/>
              <a:t>/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ACCA97-430E-4502-8EAE-07C299430A88}"/>
              </a:ext>
            </a:extLst>
          </p:cNvPr>
          <p:cNvCxnSpPr>
            <a:cxnSpLocks/>
            <a:stCxn id="51" idx="1"/>
            <a:endCxn id="6" idx="7"/>
          </p:cNvCxnSpPr>
          <p:nvPr/>
        </p:nvCxnSpPr>
        <p:spPr>
          <a:xfrm flipH="1">
            <a:off x="6410162" y="4166174"/>
            <a:ext cx="780438" cy="833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C258ED-DD53-43FE-9CFA-F95806FBF76E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6224278" y="5448175"/>
            <a:ext cx="0" cy="744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955DD9-1F87-4126-AF22-8611510B803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98959" y="2764435"/>
            <a:ext cx="675547" cy="956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EACB27-194E-49AD-A91F-F2CBC5950F21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5346274" y="2725937"/>
            <a:ext cx="799203" cy="994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00D63E-3B71-4A07-9D61-BAD440A55BF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359374" y="2725937"/>
            <a:ext cx="692120" cy="994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A340F4-DA3E-4809-B58B-690AD96DC485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423262" y="2587436"/>
            <a:ext cx="428508" cy="1116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10A247-9643-4439-86C9-C1FF3AA035F0}"/>
              </a:ext>
            </a:extLst>
          </p:cNvPr>
          <p:cNvSpPr txBox="1"/>
          <p:nvPr/>
        </p:nvSpPr>
        <p:spPr>
          <a:xfrm>
            <a:off x="4100275" y="2079030"/>
            <a:ext cx="369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Consolas" panose="020B0609020204030204" pitchFamily="49" charset="0"/>
              </a:rPr>
              <a:t>x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2D8BC8-B7A1-459A-8D47-FBA01B7024CE}"/>
              </a:ext>
            </a:extLst>
          </p:cNvPr>
          <p:cNvSpPr txBox="1"/>
          <p:nvPr/>
        </p:nvSpPr>
        <p:spPr>
          <a:xfrm>
            <a:off x="6026668" y="1993460"/>
            <a:ext cx="369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Consolas" panose="020B0609020204030204" pitchFamily="49" charset="0"/>
              </a:rPr>
              <a:t>y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E99EF2-FDEC-4EBB-8EF3-4FC2F9CFE61E}"/>
              </a:ext>
            </a:extLst>
          </p:cNvPr>
          <p:cNvSpPr txBox="1"/>
          <p:nvPr/>
        </p:nvSpPr>
        <p:spPr>
          <a:xfrm>
            <a:off x="6021371" y="6201010"/>
            <a:ext cx="369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Consolas" panose="020B0609020204030204" pitchFamily="49" charset="0"/>
              </a:rPr>
              <a:t>c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23C1AD-6B3B-4D59-AD54-1750ABF2040B}"/>
              </a:ext>
            </a:extLst>
          </p:cNvPr>
          <p:cNvSpPr txBox="1"/>
          <p:nvPr/>
        </p:nvSpPr>
        <p:spPr>
          <a:xfrm>
            <a:off x="5244621" y="4423036"/>
            <a:ext cx="369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Consolas" panose="020B0609020204030204" pitchFamily="49" charset="0"/>
              </a:rPr>
              <a:t>a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28B2A4-6CB6-4001-9A6C-310161EBB9AA}"/>
              </a:ext>
            </a:extLst>
          </p:cNvPr>
          <p:cNvSpPr txBox="1"/>
          <p:nvPr/>
        </p:nvSpPr>
        <p:spPr>
          <a:xfrm>
            <a:off x="6866608" y="4396140"/>
            <a:ext cx="369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Consolas" panose="020B0609020204030204" pitchFamily="49" charset="0"/>
              </a:rPr>
              <a:t>b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0FE0F1CA-F6BC-4A1D-B0F7-0144157335CD}"/>
              </a:ext>
            </a:extLst>
          </p:cNvPr>
          <p:cNvSpPr/>
          <p:nvPr/>
        </p:nvSpPr>
        <p:spPr>
          <a:xfrm>
            <a:off x="251520" y="67462"/>
            <a:ext cx="8640960" cy="465532"/>
          </a:xfrm>
          <a:prstGeom prst="leftRight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2B3873-88BF-46C6-9C62-D0CB6E7C9EDF}"/>
              </a:ext>
            </a:extLst>
          </p:cNvPr>
          <p:cNvSpPr/>
          <p:nvPr/>
        </p:nvSpPr>
        <p:spPr>
          <a:xfrm>
            <a:off x="4935806" y="3687672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496370-B827-488B-A10D-90C0160CBB83}"/>
              </a:ext>
            </a:extLst>
          </p:cNvPr>
          <p:cNvSpPr/>
          <p:nvPr/>
        </p:nvSpPr>
        <p:spPr>
          <a:xfrm>
            <a:off x="5304680" y="3676763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1061B0-242C-4E55-B6F8-417E2445E46A}"/>
              </a:ext>
            </a:extLst>
          </p:cNvPr>
          <p:cNvSpPr/>
          <p:nvPr/>
        </p:nvSpPr>
        <p:spPr>
          <a:xfrm>
            <a:off x="5117647" y="4128679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A2D7A0-283F-49B0-BCF4-FA55C203AD2E}"/>
              </a:ext>
            </a:extLst>
          </p:cNvPr>
          <p:cNvSpPr/>
          <p:nvPr/>
        </p:nvSpPr>
        <p:spPr>
          <a:xfrm>
            <a:off x="7008759" y="3682690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BFD775-2493-4FCF-82F4-27FC72B267A7}"/>
              </a:ext>
            </a:extLst>
          </p:cNvPr>
          <p:cNvSpPr/>
          <p:nvPr/>
        </p:nvSpPr>
        <p:spPr>
          <a:xfrm>
            <a:off x="7377633" y="3671781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60A922-1FB2-427C-A54F-3C381E822A16}"/>
              </a:ext>
            </a:extLst>
          </p:cNvPr>
          <p:cNvSpPr/>
          <p:nvPr/>
        </p:nvSpPr>
        <p:spPr>
          <a:xfrm>
            <a:off x="7190600" y="4123697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779EB8-592B-4205-8BA0-3A36292539C8}"/>
              </a:ext>
            </a:extLst>
          </p:cNvPr>
          <p:cNvSpPr/>
          <p:nvPr/>
        </p:nvSpPr>
        <p:spPr>
          <a:xfrm>
            <a:off x="5994212" y="4992576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9EBFB9-B999-45A9-BD63-98A45A1DD5B0}"/>
              </a:ext>
            </a:extLst>
          </p:cNvPr>
          <p:cNvSpPr/>
          <p:nvPr/>
        </p:nvSpPr>
        <p:spPr>
          <a:xfrm>
            <a:off x="6363086" y="4981667"/>
            <a:ext cx="91258" cy="84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4B6454-728F-4E9F-A69D-F5877E6A3914}"/>
              </a:ext>
            </a:extLst>
          </p:cNvPr>
          <p:cNvSpPr/>
          <p:nvPr/>
        </p:nvSpPr>
        <p:spPr>
          <a:xfrm>
            <a:off x="6176053" y="5433583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06959C-FDFF-4BAA-929C-03BFA6BD6233}"/>
              </a:ext>
            </a:extLst>
          </p:cNvPr>
          <p:cNvSpPr/>
          <p:nvPr/>
        </p:nvSpPr>
        <p:spPr>
          <a:xfrm>
            <a:off x="7622398" y="2155397"/>
            <a:ext cx="458744" cy="4320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3CA3C5-F816-4E53-9127-754B9390022F}"/>
              </a:ext>
            </a:extLst>
          </p:cNvPr>
          <p:cNvSpPr/>
          <p:nvPr/>
        </p:nvSpPr>
        <p:spPr>
          <a:xfrm>
            <a:off x="7804519" y="2528694"/>
            <a:ext cx="91258" cy="84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512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DDF5-0386-4A5D-BE7F-F986B4FA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Von</a:t>
            </a:r>
            <a:r>
              <a:rPr lang="es-CO" dirty="0"/>
              <a:t> Neumann (VN) vs </a:t>
            </a:r>
            <a:r>
              <a:rPr lang="es-CO" dirty="0" err="1"/>
              <a:t>Dataflow</a:t>
            </a:r>
            <a:r>
              <a:rPr lang="es-CO" dirty="0"/>
              <a:t> (DF)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3C1D-E1AB-46FC-8FF3-6FB2EB8AF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83162"/>
          </a:xfrm>
        </p:spPr>
        <p:txBody>
          <a:bodyPr>
            <a:normAutofit lnSpcReduction="10000"/>
          </a:bodyPr>
          <a:lstStyle/>
          <a:p>
            <a:r>
              <a:rPr lang="es-CO" dirty="0"/>
              <a:t>Orden de ejecución depende del contador de programa</a:t>
            </a:r>
          </a:p>
          <a:p>
            <a:pPr lvl="1"/>
            <a:r>
              <a:rPr lang="es-CO" dirty="0"/>
              <a:t>Determinista</a:t>
            </a:r>
          </a:p>
          <a:p>
            <a:r>
              <a:rPr lang="es-CO" dirty="0"/>
              <a:t>Memoria global</a:t>
            </a:r>
          </a:p>
          <a:p>
            <a:pPr lvl="1"/>
            <a:r>
              <a:rPr lang="es-CO" dirty="0"/>
              <a:t>Efectos laterales</a:t>
            </a:r>
          </a:p>
          <a:p>
            <a:r>
              <a:rPr lang="es-CO" dirty="0"/>
              <a:t>Paralelización no evidente</a:t>
            </a:r>
          </a:p>
          <a:p>
            <a:r>
              <a:rPr lang="es-CO" dirty="0"/>
              <a:t>Iteración simple</a:t>
            </a:r>
          </a:p>
          <a:p>
            <a:r>
              <a:rPr lang="es-CO" dirty="0"/>
              <a:t>Modelo por valor o por referencia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2E16D-4BC8-4656-92BB-8805E1DE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83162"/>
          </a:xfrm>
        </p:spPr>
        <p:txBody>
          <a:bodyPr>
            <a:normAutofit lnSpcReduction="10000"/>
          </a:bodyPr>
          <a:lstStyle/>
          <a:p>
            <a:r>
              <a:rPr lang="es-CO" dirty="0"/>
              <a:t>Orden de ejecución depende de los datos disponibles</a:t>
            </a:r>
          </a:p>
          <a:p>
            <a:pPr lvl="1"/>
            <a:r>
              <a:rPr lang="es-CO" dirty="0"/>
              <a:t>No determinista</a:t>
            </a:r>
          </a:p>
          <a:p>
            <a:r>
              <a:rPr lang="es-CO" dirty="0"/>
              <a:t>Memoria local por nodo</a:t>
            </a:r>
          </a:p>
          <a:p>
            <a:pPr lvl="1"/>
            <a:r>
              <a:rPr lang="es-CO" dirty="0"/>
              <a:t>Evita efectos laterales</a:t>
            </a:r>
          </a:p>
          <a:p>
            <a:r>
              <a:rPr lang="es-CO" dirty="0"/>
              <a:t>Paralelismo más notorio a partir del grafo</a:t>
            </a:r>
          </a:p>
          <a:p>
            <a:r>
              <a:rPr lang="es-CO" dirty="0"/>
              <a:t>Iteración más compleja</a:t>
            </a:r>
          </a:p>
          <a:p>
            <a:r>
              <a:rPr lang="es-CO" dirty="0"/>
              <a:t>Modelo por valor</a:t>
            </a:r>
          </a:p>
        </p:txBody>
      </p:sp>
    </p:spTree>
    <p:extLst>
      <p:ext uri="{BB962C8B-B14F-4D97-AF65-F5344CB8AC3E}">
        <p14:creationId xmlns:p14="http://schemas.microsoft.com/office/powerpoint/2010/main" val="56809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4D5D6-CD1F-4370-8851-91D8A1FC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Modelos de ejecución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9937C-02BB-4922-AC29-0DE37880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Dirigido por [oferta de] datos</a:t>
            </a:r>
          </a:p>
          <a:p>
            <a:pPr lvl="1"/>
            <a:r>
              <a:rPr lang="es-CO" dirty="0"/>
              <a:t>Nodo gatillado por las entradas</a:t>
            </a:r>
          </a:p>
          <a:p>
            <a:r>
              <a:rPr lang="es-CO" dirty="0"/>
              <a:t>Dirigido por demanda [de datos]</a:t>
            </a:r>
          </a:p>
          <a:p>
            <a:pPr lvl="1"/>
            <a:r>
              <a:rPr lang="es-CO" dirty="0"/>
              <a:t>Nodo gatillado por las salidas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4834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0195405D2704C9BDF80F5C9348473" ma:contentTypeVersion="0" ma:contentTypeDescription="Create a new document." ma:contentTypeScope="" ma:versionID="10889e66e4cd2decd8c6e7599883d4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D76D26-A524-4BA5-8FF0-31442E9AB1B1}"/>
</file>

<file path=customXml/itemProps2.xml><?xml version="1.0" encoding="utf-8"?>
<ds:datastoreItem xmlns:ds="http://schemas.openxmlformats.org/officeDocument/2006/customXml" ds:itemID="{FBB7A68A-014F-43F0-BEC4-B2FBBAC58116}"/>
</file>

<file path=customXml/itemProps3.xml><?xml version="1.0" encoding="utf-8"?>
<ds:datastoreItem xmlns:ds="http://schemas.openxmlformats.org/officeDocument/2006/customXml" ds:itemID="{D3B370CB-7460-4051-B76F-9CE60077D459}"/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862</Words>
  <Application>Microsoft Office PowerPoint</Application>
  <PresentationFormat>On-screen Show (4:3)</PresentationFormat>
  <Paragraphs>343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Tema de Office</vt:lpstr>
      <vt:lpstr>Programación de flujo de datos (Dataflow Programming)</vt:lpstr>
      <vt:lpstr>Arquitectura Von Neumann</vt:lpstr>
      <vt:lpstr>Arquitectura Von Neumann y paralelismo</vt:lpstr>
      <vt:lpstr>Arquitectura de flujo de datos (Dataflow Model)</vt:lpstr>
      <vt:lpstr>Ejecución de un nodo</vt:lpstr>
      <vt:lpstr>Primitivas</vt:lpstr>
      <vt:lpstr>Von Neumann (VN) vs Dataflow (DF) [1]</vt:lpstr>
      <vt:lpstr>Von Neumann (VN) vs Dataflow (DF) [1]</vt:lpstr>
      <vt:lpstr>Modelos de ejecución</vt:lpstr>
      <vt:lpstr>Iteración en lenguajes de DataFlow</vt:lpstr>
      <vt:lpstr>Ejercicios</vt:lpstr>
      <vt:lpstr>Dados los siguientes operadores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Construya un grafo que</vt:lpstr>
      <vt:lpstr>Construya un grafo que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Autómata Finito No Determinístico</dc:title>
  <dc:creator>Julian</dc:creator>
  <cp:lastModifiedBy>Jaime Pavlich-Mariscal</cp:lastModifiedBy>
  <cp:revision>108</cp:revision>
  <cp:lastPrinted>2014-02-10T15:34:31Z</cp:lastPrinted>
  <dcterms:created xsi:type="dcterms:W3CDTF">2012-07-19T18:37:45Z</dcterms:created>
  <dcterms:modified xsi:type="dcterms:W3CDTF">2021-05-04T14:59:10Z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0x010100F4C0195405D2704C9BDF80F5C9348473</vt:lpwstr>
  </property>
</Properties>
</file>