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3" r:id="rId11"/>
    <p:sldId id="275" r:id="rId12"/>
    <p:sldId id="276" r:id="rId13"/>
    <p:sldId id="274" r:id="rId14"/>
    <p:sldId id="272" r:id="rId15"/>
    <p:sldId id="271" r:id="rId16"/>
    <p:sldId id="277" r:id="rId17"/>
    <p:sldId id="266" r:id="rId18"/>
    <p:sldId id="267" r:id="rId19"/>
    <p:sldId id="270" r:id="rId20"/>
  </p:sldIdLst>
  <p:sldSz cx="9144000" cy="6858000" type="screen4x3"/>
  <p:notesSz cx="7315200" cy="96012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80DC5-9502-4928-A472-08DCADCABCB5}" v="76" dt="2021-04-19T15:34:11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6149" autoAdjust="0"/>
  </p:normalViewPr>
  <p:slideViewPr>
    <p:cSldViewPr>
      <p:cViewPr varScale="1">
        <p:scale>
          <a:sx n="107" d="100"/>
          <a:sy n="107" d="100"/>
        </p:scale>
        <p:origin x="16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Pavlich-Mariscal" userId="7426784309601acb" providerId="LiveId" clId="{25DC0E61-A757-4DB2-B3AE-976B6F84FEC9}"/>
    <pc:docChg chg="undo redo custSel addSld delSld modSld sldOrd">
      <pc:chgData name="Jaime Pavlich-Mariscal" userId="7426784309601acb" providerId="LiveId" clId="{25DC0E61-A757-4DB2-B3AE-976B6F84FEC9}" dt="2021-03-02T16:03:22.830" v="3183"/>
      <pc:docMkLst>
        <pc:docMk/>
      </pc:docMkLst>
      <pc:sldChg chg="delSp modSp mod">
        <pc:chgData name="Jaime Pavlich-Mariscal" userId="7426784309601acb" providerId="LiveId" clId="{25DC0E61-A757-4DB2-B3AE-976B6F84FEC9}" dt="2021-02-24T15:03:14.110" v="1438" actId="20577"/>
        <pc:sldMkLst>
          <pc:docMk/>
          <pc:sldMk cId="222742669" sldId="257"/>
        </pc:sldMkLst>
        <pc:spChg chg="mod">
          <ac:chgData name="Jaime Pavlich-Mariscal" userId="7426784309601acb" providerId="LiveId" clId="{25DC0E61-A757-4DB2-B3AE-976B6F84FEC9}" dt="2021-02-24T15:03:14.110" v="1438" actId="20577"/>
          <ac:spMkLst>
            <pc:docMk/>
            <pc:sldMk cId="222742669" sldId="257"/>
            <ac:spMk id="2" creationId="{00000000-0000-0000-0000-000000000000}"/>
          </ac:spMkLst>
        </pc:spChg>
        <pc:spChg chg="mod">
          <ac:chgData name="Jaime Pavlich-Mariscal" userId="7426784309601acb" providerId="LiveId" clId="{25DC0E61-A757-4DB2-B3AE-976B6F84FEC9}" dt="2021-02-16T20:12:59.942" v="20" actId="20577"/>
          <ac:spMkLst>
            <pc:docMk/>
            <pc:sldMk cId="222742669" sldId="257"/>
            <ac:spMk id="3" creationId="{00000000-0000-0000-0000-000000000000}"/>
          </ac:spMkLst>
        </pc:spChg>
        <pc:picChg chg="del">
          <ac:chgData name="Jaime Pavlich-Mariscal" userId="7426784309601acb" providerId="LiveId" clId="{25DC0E61-A757-4DB2-B3AE-976B6F84FEC9}" dt="2021-02-16T20:12:45.152" v="1" actId="478"/>
          <ac:picMkLst>
            <pc:docMk/>
            <pc:sldMk cId="222742669" sldId="257"/>
            <ac:picMk id="4" creationId="{00000000-0000-0000-0000-000000000000}"/>
          </ac:picMkLst>
        </pc:pic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864275131" sldId="258"/>
        </pc:sldMkLst>
      </pc:sldChg>
      <pc:sldChg chg="addSp delSp modSp new mod modClrScheme chgLayout">
        <pc:chgData name="Jaime Pavlich-Mariscal" userId="7426784309601acb" providerId="LiveId" clId="{25DC0E61-A757-4DB2-B3AE-976B6F84FEC9}" dt="2021-02-23T19:51:51.040" v="150" actId="1076"/>
        <pc:sldMkLst>
          <pc:docMk/>
          <pc:sldMk cId="3643976836" sldId="258"/>
        </pc:sldMkLst>
        <pc:spChg chg="del">
          <ac:chgData name="Jaime Pavlich-Mariscal" userId="7426784309601acb" providerId="LiveId" clId="{25DC0E61-A757-4DB2-B3AE-976B6F84FEC9}" dt="2021-02-23T19:48:10.499" v="90" actId="700"/>
          <ac:spMkLst>
            <pc:docMk/>
            <pc:sldMk cId="3643976836" sldId="258"/>
            <ac:spMk id="2" creationId="{D33ED24E-1823-441F-86C2-4914D19A93D8}"/>
          </ac:spMkLst>
        </pc:spChg>
        <pc:spChg chg="del">
          <ac:chgData name="Jaime Pavlich-Mariscal" userId="7426784309601acb" providerId="LiveId" clId="{25DC0E61-A757-4DB2-B3AE-976B6F84FEC9}" dt="2021-02-23T19:48:10.499" v="90" actId="700"/>
          <ac:spMkLst>
            <pc:docMk/>
            <pc:sldMk cId="3643976836" sldId="258"/>
            <ac:spMk id="3" creationId="{335DF04D-6872-4A61-B90D-155A1B725ED2}"/>
          </ac:spMkLst>
        </pc:spChg>
        <pc:spChg chg="add mod">
          <ac:chgData name="Jaime Pavlich-Mariscal" userId="7426784309601acb" providerId="LiveId" clId="{25DC0E61-A757-4DB2-B3AE-976B6F84FEC9}" dt="2021-02-23T19:49:17.207" v="94" actId="1076"/>
          <ac:spMkLst>
            <pc:docMk/>
            <pc:sldMk cId="3643976836" sldId="258"/>
            <ac:spMk id="4" creationId="{15E3DAB6-1060-433D-95A1-FF633AA37D7B}"/>
          </ac:spMkLst>
        </pc:spChg>
        <pc:spChg chg="add mod">
          <ac:chgData name="Jaime Pavlich-Mariscal" userId="7426784309601acb" providerId="LiveId" clId="{25DC0E61-A757-4DB2-B3AE-976B6F84FEC9}" dt="2021-02-23T19:49:17.207" v="94" actId="1076"/>
          <ac:spMkLst>
            <pc:docMk/>
            <pc:sldMk cId="3643976836" sldId="258"/>
            <ac:spMk id="5" creationId="{C14D4AAC-9363-4828-8CE7-33FAB404C584}"/>
          </ac:spMkLst>
        </pc:spChg>
        <pc:spChg chg="add mod">
          <ac:chgData name="Jaime Pavlich-Mariscal" userId="7426784309601acb" providerId="LiveId" clId="{25DC0E61-A757-4DB2-B3AE-976B6F84FEC9}" dt="2021-02-23T19:51:51.040" v="150" actId="1076"/>
          <ac:spMkLst>
            <pc:docMk/>
            <pc:sldMk cId="3643976836" sldId="258"/>
            <ac:spMk id="6" creationId="{0484503E-0287-443A-AB52-0A2947DBDF50}"/>
          </ac:spMkLst>
        </pc:spChg>
        <pc:spChg chg="add mod">
          <ac:chgData name="Jaime Pavlich-Mariscal" userId="7426784309601acb" providerId="LiveId" clId="{25DC0E61-A757-4DB2-B3AE-976B6F84FEC9}" dt="2021-02-23T19:51:32.939" v="148" actId="14100"/>
          <ac:spMkLst>
            <pc:docMk/>
            <pc:sldMk cId="3643976836" sldId="258"/>
            <ac:spMk id="7" creationId="{9FEE9BE0-9D7D-4253-96D5-9308EA195B3B}"/>
          </ac:spMkLst>
        </pc:spChg>
        <pc:cxnChg chg="add mod">
          <ac:chgData name="Jaime Pavlich-Mariscal" userId="7426784309601acb" providerId="LiveId" clId="{25DC0E61-A757-4DB2-B3AE-976B6F84FEC9}" dt="2021-02-23T19:51:51.040" v="150" actId="1076"/>
          <ac:cxnSpMkLst>
            <pc:docMk/>
            <pc:sldMk cId="3643976836" sldId="258"/>
            <ac:cxnSpMk id="9" creationId="{0545716A-5729-4662-84F0-2E09F8F2BDDE}"/>
          </ac:cxnSpMkLst>
        </pc:cxnChg>
        <pc:cxnChg chg="add mod">
          <ac:chgData name="Jaime Pavlich-Mariscal" userId="7426784309601acb" providerId="LiveId" clId="{25DC0E61-A757-4DB2-B3AE-976B6F84FEC9}" dt="2021-02-23T19:51:32.939" v="148" actId="14100"/>
          <ac:cxnSpMkLst>
            <pc:docMk/>
            <pc:sldMk cId="3643976836" sldId="258"/>
            <ac:cxnSpMk id="11" creationId="{4CFEABDB-9D36-4625-9AD5-9936BC089182}"/>
          </ac:cxnSpMkLst>
        </pc:cxn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33060879" sldId="25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21198380" sldId="26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59849556" sldId="26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89562947" sldId="26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70601724" sldId="263"/>
        </pc:sldMkLst>
      </pc:sldChg>
      <pc:sldChg chg="modSp add mod chgLayout">
        <pc:chgData name="Jaime Pavlich-Mariscal" userId="7426784309601acb" providerId="LiveId" clId="{25DC0E61-A757-4DB2-B3AE-976B6F84FEC9}" dt="2021-02-23T21:52:42.362" v="1357" actId="6549"/>
        <pc:sldMkLst>
          <pc:docMk/>
          <pc:sldMk cId="2500952522" sldId="264"/>
        </pc:sldMkLst>
        <pc:spChg chg="mod ord">
          <ac:chgData name="Jaime Pavlich-Mariscal" userId="7426784309601acb" providerId="LiveId" clId="{25DC0E61-A757-4DB2-B3AE-976B6F84FEC9}" dt="2021-02-23T21:52:42.362" v="1357" actId="6549"/>
          <ac:spMkLst>
            <pc:docMk/>
            <pc:sldMk cId="2500952522" sldId="264"/>
            <ac:spMk id="2" creationId="{00000000-0000-0000-0000-000000000000}"/>
          </ac:spMkLst>
        </pc:spChg>
        <pc:spChg chg="mod ord">
          <ac:chgData name="Jaime Pavlich-Mariscal" userId="7426784309601acb" providerId="LiveId" clId="{25DC0E61-A757-4DB2-B3AE-976B6F84FEC9}" dt="2021-02-23T21:47:34.035" v="1209" actId="700"/>
          <ac:spMkLst>
            <pc:docMk/>
            <pc:sldMk cId="2500952522" sldId="264"/>
            <ac:spMk id="3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708606583" sldId="26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97074190" sldId="26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707650959" sldId="26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76379600" sldId="26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556759237" sldId="26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485900117" sldId="27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97717454" sldId="27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943409378" sldId="27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89182331" sldId="27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543937647" sldId="27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48620904" sldId="27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75685648" sldId="27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179359023" sldId="27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199581644" sldId="27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43181215" sldId="27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32979643" sldId="28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45524457" sldId="28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281461724" sldId="28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45667619" sldId="28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04715719" sldId="28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082908878" sldId="28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11877478" sldId="29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02301511" sldId="29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033202047" sldId="29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40911868" sldId="29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522144220" sldId="29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0318571" sldId="29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72239658" sldId="29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54695425" sldId="29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605047155" sldId="29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80342318" sldId="29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24542447" sldId="30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09263804" sldId="301"/>
        </pc:sldMkLst>
      </pc:sldChg>
      <pc:sldChg chg="modSp add mod">
        <pc:chgData name="Jaime Pavlich-Mariscal" userId="7426784309601acb" providerId="LiveId" clId="{25DC0E61-A757-4DB2-B3AE-976B6F84FEC9}" dt="2021-02-23T19:44:57.817" v="45" actId="20577"/>
        <pc:sldMkLst>
          <pc:docMk/>
          <pc:sldMk cId="4029737323" sldId="302"/>
        </pc:sldMkLst>
        <pc:spChg chg="mod">
          <ac:chgData name="Jaime Pavlich-Mariscal" userId="7426784309601acb" providerId="LiveId" clId="{25DC0E61-A757-4DB2-B3AE-976B6F84FEC9}" dt="2021-02-23T19:44:57.817" v="45" actId="20577"/>
          <ac:spMkLst>
            <pc:docMk/>
            <pc:sldMk cId="4029737323" sldId="302"/>
            <ac:spMk id="3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24701714" sldId="30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61343881" sldId="305"/>
        </pc:sldMkLst>
      </pc:sldChg>
      <pc:sldChg chg="add">
        <pc:chgData name="Jaime Pavlich-Mariscal" userId="7426784309601acb" providerId="LiveId" clId="{25DC0E61-A757-4DB2-B3AE-976B6F84FEC9}" dt="2021-02-23T19:44:19.635" v="22"/>
        <pc:sldMkLst>
          <pc:docMk/>
          <pc:sldMk cId="2497568038" sldId="305"/>
        </pc:sldMkLst>
      </pc:sldChg>
      <pc:sldChg chg="modSp add mod">
        <pc:chgData name="Jaime Pavlich-Mariscal" userId="7426784309601acb" providerId="LiveId" clId="{25DC0E61-A757-4DB2-B3AE-976B6F84FEC9}" dt="2021-02-23T19:46:34.371" v="85" actId="313"/>
        <pc:sldMkLst>
          <pc:docMk/>
          <pc:sldMk cId="680937492" sldId="306"/>
        </pc:sldMkLst>
        <pc:spChg chg="mod">
          <ac:chgData name="Jaime Pavlich-Mariscal" userId="7426784309601acb" providerId="LiveId" clId="{25DC0E61-A757-4DB2-B3AE-976B6F84FEC9}" dt="2021-02-23T19:46:34.371" v="85" actId="313"/>
          <ac:spMkLst>
            <pc:docMk/>
            <pc:sldMk cId="680937492" sldId="306"/>
            <ac:spMk id="3" creationId="{00000000-0000-0000-0000-000000000000}"/>
          </ac:spMkLst>
        </pc:spChg>
        <pc:picChg chg="mod">
          <ac:chgData name="Jaime Pavlich-Mariscal" userId="7426784309601acb" providerId="LiveId" clId="{25DC0E61-A757-4DB2-B3AE-976B6F84FEC9}" dt="2021-02-23T19:46:27.100" v="84" actId="1076"/>
          <ac:picMkLst>
            <pc:docMk/>
            <pc:sldMk cId="680937492" sldId="306"/>
            <ac:picMk id="4" creationId="{00000000-0000-0000-0000-000000000000}"/>
          </ac:picMkLst>
        </pc:pic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37659000" sldId="306"/>
        </pc:sldMkLst>
      </pc:sldChg>
      <pc:sldChg chg="add del">
        <pc:chgData name="Jaime Pavlich-Mariscal" userId="7426784309601acb" providerId="LiveId" clId="{25DC0E61-A757-4DB2-B3AE-976B6F84FEC9}" dt="2021-02-23T19:46:50.953" v="86" actId="47"/>
        <pc:sldMkLst>
          <pc:docMk/>
          <pc:sldMk cId="1109649781" sldId="307"/>
        </pc:sldMkLst>
      </pc:sldChg>
      <pc:sldChg chg="modSp add mod modNotesTx">
        <pc:chgData name="Jaime Pavlich-Mariscal" userId="7426784309601acb" providerId="LiveId" clId="{25DC0E61-A757-4DB2-B3AE-976B6F84FEC9}" dt="2021-02-24T15:09:04.223" v="1551" actId="20577"/>
        <pc:sldMkLst>
          <pc:docMk/>
          <pc:sldMk cId="97964961" sldId="308"/>
        </pc:sldMkLst>
        <pc:spChg chg="mod">
          <ac:chgData name="Jaime Pavlich-Mariscal" userId="7426784309601acb" providerId="LiveId" clId="{25DC0E61-A757-4DB2-B3AE-976B6F84FEC9}" dt="2021-02-24T15:09:04.223" v="1551" actId="20577"/>
          <ac:spMkLst>
            <pc:docMk/>
            <pc:sldMk cId="97964961" sldId="308"/>
            <ac:spMk id="6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64349559" sldId="30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58123708" sldId="30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58123708" sldId="31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270586054" sldId="31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08454473" sldId="31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71104819" sldId="31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32747911" sldId="31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41184643" sldId="31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633164720" sldId="31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86152241" sldId="31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78513803" sldId="31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40133343" sldId="31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50210993" sldId="32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034075437" sldId="32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66636507" sldId="32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4815836" sldId="32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98216238" sldId="32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025452752" sldId="32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89665039" sldId="32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35689929" sldId="32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593509961" sldId="32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061635025" sldId="32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53047781" sldId="33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28521969" sldId="34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967419743" sldId="34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01788765" sldId="34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19792100" sldId="343"/>
        </pc:sldMkLst>
      </pc:sldChg>
      <pc:sldChg chg="add">
        <pc:chgData name="Jaime Pavlich-Mariscal" userId="7426784309601acb" providerId="LiveId" clId="{25DC0E61-A757-4DB2-B3AE-976B6F84FEC9}" dt="2021-02-23T19:44:19.635" v="22"/>
        <pc:sldMkLst>
          <pc:docMk/>
          <pc:sldMk cId="2605308626" sldId="362"/>
        </pc:sldMkLst>
      </pc:sldChg>
      <pc:sldChg chg="addSp delSp modSp new mod modClrScheme modAnim chgLayout">
        <pc:chgData name="Jaime Pavlich-Mariscal" userId="7426784309601acb" providerId="LiveId" clId="{25DC0E61-A757-4DB2-B3AE-976B6F84FEC9}" dt="2021-02-23T21:12:18.389" v="252" actId="20577"/>
        <pc:sldMkLst>
          <pc:docMk/>
          <pc:sldMk cId="4189042094" sldId="363"/>
        </pc:sldMkLst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2" creationId="{94D95E33-C79E-4174-9392-6B7B9AA939CC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3" creationId="{CF64C2F1-97E1-4BA0-86EE-5FEB8C9E85F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4" creationId="{0E158FC7-5515-4135-B758-DE111C9D2C03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5" creationId="{41651D5A-F72D-42FC-B5AD-97006C1565C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6" creationId="{6ADECDE4-0793-4296-A917-B3821FD2FCE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7" creationId="{EDC1A272-7E0F-4455-8A12-63D706BD58DC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8" creationId="{D1B11721-7784-43DC-A8F1-CA63C5AA9A70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9" creationId="{7E4DFA04-F196-4CF8-BC7A-AC35737B3ECA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0" creationId="{48C8FB19-5178-4BB6-A305-1F97DFD6FCB1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1" creationId="{33B832F8-5EFA-449B-B0DF-BBD306A40EBA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2" creationId="{C9297BB7-5DED-40FA-BF3B-0FA80BAF3C28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3" creationId="{F2B88665-36A7-43FC-82A6-C43CB8877511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4" creationId="{46B84594-A6A8-4109-B5F8-3814155B776C}"/>
          </ac:spMkLst>
        </pc:spChg>
        <pc:spChg chg="add mod ord">
          <ac:chgData name="Jaime Pavlich-Mariscal" userId="7426784309601acb" providerId="LiveId" clId="{25DC0E61-A757-4DB2-B3AE-976B6F84FEC9}" dt="2021-02-23T21:05:17.717" v="182" actId="700"/>
          <ac:spMkLst>
            <pc:docMk/>
            <pc:sldMk cId="4189042094" sldId="363"/>
            <ac:spMk id="16" creationId="{14B17A8D-8158-4AFA-9440-495AE7A417C4}"/>
          </ac:spMkLst>
        </pc:spChg>
        <pc:spChg chg="add del mod ord">
          <ac:chgData name="Jaime Pavlich-Mariscal" userId="7426784309601acb" providerId="LiveId" clId="{25DC0E61-A757-4DB2-B3AE-976B6F84FEC9}" dt="2021-02-23T21:05:17.717" v="182" actId="700"/>
          <ac:spMkLst>
            <pc:docMk/>
            <pc:sldMk cId="4189042094" sldId="363"/>
            <ac:spMk id="17" creationId="{24B736F9-4F2D-40F5-8934-BB5416545740}"/>
          </ac:spMkLst>
        </pc:spChg>
        <pc:spChg chg="add del mod">
          <ac:chgData name="Jaime Pavlich-Mariscal" userId="7426784309601acb" providerId="LiveId" clId="{25DC0E61-A757-4DB2-B3AE-976B6F84FEC9}" dt="2021-02-23T21:11:24.117" v="230" actId="478"/>
          <ac:spMkLst>
            <pc:docMk/>
            <pc:sldMk cId="4189042094" sldId="363"/>
            <ac:spMk id="18" creationId="{4C8AB2C8-BDEC-455B-8973-956283D26A85}"/>
          </ac:spMkLst>
        </pc:spChg>
        <pc:spChg chg="add mod">
          <ac:chgData name="Jaime Pavlich-Mariscal" userId="7426784309601acb" providerId="LiveId" clId="{25DC0E61-A757-4DB2-B3AE-976B6F84FEC9}" dt="2021-02-23T21:06:10.379" v="193" actId="1076"/>
          <ac:spMkLst>
            <pc:docMk/>
            <pc:sldMk cId="4189042094" sldId="363"/>
            <ac:spMk id="19" creationId="{653DBE0E-543C-41CE-9A3B-66884BDC071E}"/>
          </ac:spMkLst>
        </pc:spChg>
        <pc:spChg chg="add mod">
          <ac:chgData name="Jaime Pavlich-Mariscal" userId="7426784309601acb" providerId="LiveId" clId="{25DC0E61-A757-4DB2-B3AE-976B6F84FEC9}" dt="2021-02-23T21:06:20.087" v="195" actId="1076"/>
          <ac:spMkLst>
            <pc:docMk/>
            <pc:sldMk cId="4189042094" sldId="363"/>
            <ac:spMk id="20" creationId="{44CB3595-9AC1-4D73-95D1-8B3B9D0B6271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5" creationId="{7AD64B8C-9180-4F7D-B4B4-15479F7FB8A4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6" creationId="{44843ABA-C098-47B3-9B02-3F6DE6983529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7" creationId="{43293282-67EA-4E90-82A6-15F1B0979406}"/>
          </ac:spMkLst>
        </pc:spChg>
        <pc:spChg chg="add mod">
          <ac:chgData name="Jaime Pavlich-Mariscal" userId="7426784309601acb" providerId="LiveId" clId="{25DC0E61-A757-4DB2-B3AE-976B6F84FEC9}" dt="2021-02-23T21:12:13.672" v="251" actId="1076"/>
          <ac:spMkLst>
            <pc:docMk/>
            <pc:sldMk cId="4189042094" sldId="363"/>
            <ac:spMk id="39" creationId="{A275EFF5-14FC-4032-9758-44C6BF45B835}"/>
          </ac:spMkLst>
        </pc:spChg>
        <pc:spChg chg="add mod">
          <ac:chgData name="Jaime Pavlich-Mariscal" userId="7426784309601acb" providerId="LiveId" clId="{25DC0E61-A757-4DB2-B3AE-976B6F84FEC9}" dt="2021-02-23T21:12:18.389" v="252" actId="20577"/>
          <ac:spMkLst>
            <pc:docMk/>
            <pc:sldMk cId="4189042094" sldId="363"/>
            <ac:spMk id="42" creationId="{EE8AF096-697C-43FF-9BB5-E74A34C00DCC}"/>
          </ac:spMkLst>
        </pc:spChg>
        <pc:grpChg chg="add mod">
          <ac:chgData name="Jaime Pavlich-Mariscal" userId="7426784309601acb" providerId="LiveId" clId="{25DC0E61-A757-4DB2-B3AE-976B6F84FEC9}" dt="2021-02-23T21:09:06.235" v="215" actId="164"/>
          <ac:grpSpMkLst>
            <pc:docMk/>
            <pc:sldMk cId="4189042094" sldId="363"/>
            <ac:grpSpMk id="34" creationId="{3C28C42C-C1C0-41B5-9DBE-D0999C5CA748}"/>
          </ac:grpSpMkLst>
        </pc:grpChg>
        <pc:grpChg chg="add mod">
          <ac:chgData name="Jaime Pavlich-Mariscal" userId="7426784309601acb" providerId="LiveId" clId="{25DC0E61-A757-4DB2-B3AE-976B6F84FEC9}" dt="2021-02-23T21:09:06.235" v="215" actId="164"/>
          <ac:grpSpMkLst>
            <pc:docMk/>
            <pc:sldMk cId="4189042094" sldId="363"/>
            <ac:grpSpMk id="38" creationId="{82829AA9-56CC-4875-BE29-4B4F8161F912}"/>
          </ac:grpSpMkLst>
        </pc:grpChg>
        <pc:picChg chg="add">
          <ac:chgData name="Jaime Pavlich-Mariscal" userId="7426784309601acb" providerId="LiveId" clId="{25DC0E61-A757-4DB2-B3AE-976B6F84FEC9}" dt="2021-02-23T21:04:30.902" v="154"/>
          <ac:picMkLst>
            <pc:docMk/>
            <pc:sldMk cId="4189042094" sldId="363"/>
            <ac:picMk id="15" creationId="{55F1A0C1-8D90-4138-BC8D-14AE47534A92}"/>
          </ac:picMkLst>
        </pc:picChg>
        <pc:cxnChg chg="add mod">
          <ac:chgData name="Jaime Pavlich-Mariscal" userId="7426784309601acb" providerId="LiveId" clId="{25DC0E61-A757-4DB2-B3AE-976B6F84FEC9}" dt="2021-02-23T21:10:00.768" v="224" actId="13822"/>
          <ac:cxnSpMkLst>
            <pc:docMk/>
            <pc:sldMk cId="4189042094" sldId="363"/>
            <ac:cxnSpMk id="22" creationId="{EEAC09D2-4A00-4896-9C81-8AA3844EA2F1}"/>
          </ac:cxnSpMkLst>
        </pc:cxnChg>
        <pc:cxnChg chg="add mod">
          <ac:chgData name="Jaime Pavlich-Mariscal" userId="7426784309601acb" providerId="LiveId" clId="{25DC0E61-A757-4DB2-B3AE-976B6F84FEC9}" dt="2021-02-23T21:10:00.768" v="224" actId="13822"/>
          <ac:cxnSpMkLst>
            <pc:docMk/>
            <pc:sldMk cId="4189042094" sldId="363"/>
            <ac:cxnSpMk id="24" creationId="{2CF79BD7-3361-4897-A2D5-7407BF51C65F}"/>
          </ac:cxnSpMkLst>
        </pc:cxnChg>
        <pc:cxnChg chg="add mod">
          <ac:chgData name="Jaime Pavlich-Mariscal" userId="7426784309601acb" providerId="LiveId" clId="{25DC0E61-A757-4DB2-B3AE-976B6F84FEC9}" dt="2021-02-23T21:12:05.882" v="250" actId="1076"/>
          <ac:cxnSpMkLst>
            <pc:docMk/>
            <pc:sldMk cId="4189042094" sldId="363"/>
            <ac:cxnSpMk id="26" creationId="{5D63EC78-806B-4ED8-8B6A-B554D7DAB371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29" creationId="{64DC565D-713F-480D-9D9E-907C6B3B0505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31" creationId="{EFF16BB1-386A-4404-A59C-00E9B197A757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33" creationId="{2C4B48DB-863F-4220-9D28-F82D47446B0B}"/>
          </ac:cxnSpMkLst>
        </pc:cxnChg>
        <pc:cxnChg chg="add mod">
          <ac:chgData name="Jaime Pavlich-Mariscal" userId="7426784309601acb" providerId="LiveId" clId="{25DC0E61-A757-4DB2-B3AE-976B6F84FEC9}" dt="2021-02-23T21:10:18.232" v="225"/>
          <ac:cxnSpMkLst>
            <pc:docMk/>
            <pc:sldMk cId="4189042094" sldId="363"/>
            <ac:cxnSpMk id="41" creationId="{F9C096A0-F1BE-49C9-AD81-4BE2E8D0EE4C}"/>
          </ac:cxnSpMkLst>
        </pc:cxnChg>
      </pc:sldChg>
      <pc:sldChg chg="addSp delSp modSp new mod">
        <pc:chgData name="Jaime Pavlich-Mariscal" userId="7426784309601acb" providerId="LiveId" clId="{25DC0E61-A757-4DB2-B3AE-976B6F84FEC9}" dt="2021-02-23T21:34:02.026" v="554" actId="1076"/>
        <pc:sldMkLst>
          <pc:docMk/>
          <pc:sldMk cId="2714214783" sldId="364"/>
        </pc:sldMkLst>
        <pc:spChg chg="mod">
          <ac:chgData name="Jaime Pavlich-Mariscal" userId="7426784309601acb" providerId="LiveId" clId="{25DC0E61-A757-4DB2-B3AE-976B6F84FEC9}" dt="2021-02-23T21:33:57.879" v="553" actId="20577"/>
          <ac:spMkLst>
            <pc:docMk/>
            <pc:sldMk cId="2714214783" sldId="364"/>
            <ac:spMk id="2" creationId="{8FF137FE-6482-40ED-B4E9-330F2F94AA0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3" creationId="{958186DF-CC37-4947-AD00-063E0692EB4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4" creationId="{7AF75D57-C98F-4430-8867-B6492905E835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5" creationId="{5C7A5732-06CB-4C29-B3FF-6E52AC6BAB4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6" creationId="{14123B26-2839-4B10-AF94-F00DA1755289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0" creationId="{ED9F3D95-367E-401C-A39A-BB6716C174C0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1" creationId="{F04A356F-129E-40C4-ABCF-19E265BD1EE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2" creationId="{47FF8BAA-E172-4C62-A0C7-2AA54D788E57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13" creationId="{C38A1A0A-0DAA-4627-A463-76A88C891A55}"/>
          </ac:spMkLst>
        </pc:spChg>
        <pc:spChg chg="add mod">
          <ac:chgData name="Jaime Pavlich-Mariscal" userId="7426784309601acb" providerId="LiveId" clId="{25DC0E61-A757-4DB2-B3AE-976B6F84FEC9}" dt="2021-02-23T21:32:29.680" v="511" actId="571"/>
          <ac:spMkLst>
            <pc:docMk/>
            <pc:sldMk cId="2714214783" sldId="364"/>
            <ac:spMk id="14" creationId="{4C4DC696-AB5A-4AFB-8AB4-3FE5C6DFB71E}"/>
          </ac:spMkLst>
        </pc:spChg>
        <pc:spChg chg="add mod">
          <ac:chgData name="Jaime Pavlich-Mariscal" userId="7426784309601acb" providerId="LiveId" clId="{25DC0E61-A757-4DB2-B3AE-976B6F84FEC9}" dt="2021-02-23T21:32:29.680" v="511" actId="571"/>
          <ac:spMkLst>
            <pc:docMk/>
            <pc:sldMk cId="2714214783" sldId="364"/>
            <ac:spMk id="15" creationId="{19323F0C-F7F1-4E55-82EB-2874EAE37590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16" creationId="{1B7899AC-E989-4ED9-A6BE-5E7DD7022320}"/>
          </ac:spMkLst>
        </pc:spChg>
        <pc:spChg chg="add del mod">
          <ac:chgData name="Jaime Pavlich-Mariscal" userId="7426784309601acb" providerId="LiveId" clId="{25DC0E61-A757-4DB2-B3AE-976B6F84FEC9}" dt="2021-02-23T21:33:36.584" v="524"/>
          <ac:spMkLst>
            <pc:docMk/>
            <pc:sldMk cId="2714214783" sldId="364"/>
            <ac:spMk id="20" creationId="{214972C7-6E41-4C18-9C79-81B761CE82D7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21" creationId="{680D440B-A7A7-4AF9-AA58-EDA6599FB896}"/>
          </ac:spMkLst>
        </pc:spChg>
        <pc:cxnChg chg="add mod">
          <ac:chgData name="Jaime Pavlich-Mariscal" userId="7426784309601acb" providerId="LiveId" clId="{25DC0E61-A757-4DB2-B3AE-976B6F84FEC9}" dt="2021-02-23T21:34:02.026" v="554" actId="1076"/>
          <ac:cxnSpMkLst>
            <pc:docMk/>
            <pc:sldMk cId="2714214783" sldId="364"/>
            <ac:cxnSpMk id="8" creationId="{97833C14-6CDC-4E02-9536-0853E0A32B70}"/>
          </ac:cxnSpMkLst>
        </pc:cxnChg>
        <pc:cxnChg chg="add del mod">
          <ac:chgData name="Jaime Pavlich-Mariscal" userId="7426784309601acb" providerId="LiveId" clId="{25DC0E61-A757-4DB2-B3AE-976B6F84FEC9}" dt="2021-02-23T21:33:38.190" v="525" actId="21"/>
          <ac:cxnSpMkLst>
            <pc:docMk/>
            <pc:sldMk cId="2714214783" sldId="364"/>
            <ac:cxnSpMk id="17" creationId="{1E777274-A129-4637-843E-2E18B94CB7A1}"/>
          </ac:cxnSpMkLst>
        </pc:cxnChg>
      </pc:sldChg>
      <pc:sldChg chg="addSp delSp modSp new mod modClrScheme chgLayout">
        <pc:chgData name="Jaime Pavlich-Mariscal" userId="7426784309601acb" providerId="LiveId" clId="{25DC0E61-A757-4DB2-B3AE-976B6F84FEC9}" dt="2021-02-24T15:44:27.978" v="1984" actId="113"/>
        <pc:sldMkLst>
          <pc:docMk/>
          <pc:sldMk cId="3269856905" sldId="365"/>
        </pc:sldMkLst>
        <pc:spChg chg="mod ord">
          <ac:chgData name="Jaime Pavlich-Mariscal" userId="7426784309601acb" providerId="LiveId" clId="{25DC0E61-A757-4DB2-B3AE-976B6F84FEC9}" dt="2021-02-23T21:54:25.715" v="1359" actId="1076"/>
          <ac:spMkLst>
            <pc:docMk/>
            <pc:sldMk cId="3269856905" sldId="365"/>
            <ac:spMk id="2" creationId="{6D2F5F1A-17D9-413A-8D0D-CEA415A674EE}"/>
          </ac:spMkLst>
        </pc:spChg>
        <pc:spChg chg="add mod">
          <ac:chgData name="Jaime Pavlich-Mariscal" userId="7426784309601acb" providerId="LiveId" clId="{25DC0E61-A757-4DB2-B3AE-976B6F84FEC9}" dt="2021-02-23T21:44:39.520" v="1176" actId="1076"/>
          <ac:spMkLst>
            <pc:docMk/>
            <pc:sldMk cId="3269856905" sldId="365"/>
            <ac:spMk id="3" creationId="{936ABE76-2674-49F7-BC10-BC41A7B2A7B0}"/>
          </ac:spMkLst>
        </pc:spChg>
        <pc:spChg chg="add mod">
          <ac:chgData name="Jaime Pavlich-Mariscal" userId="7426784309601acb" providerId="LiveId" clId="{25DC0E61-A757-4DB2-B3AE-976B6F84FEC9}" dt="2021-02-23T21:44:39.520" v="1176" actId="1076"/>
          <ac:spMkLst>
            <pc:docMk/>
            <pc:sldMk cId="3269856905" sldId="365"/>
            <ac:spMk id="4" creationId="{455E03D4-B429-49D7-AFB8-362A76901BE7}"/>
          </ac:spMkLst>
        </pc:spChg>
        <pc:spChg chg="add del mod">
          <ac:chgData name="Jaime Pavlich-Mariscal" userId="7426784309601acb" providerId="LiveId" clId="{25DC0E61-A757-4DB2-B3AE-976B6F84FEC9}" dt="2021-02-24T15:20:50.262" v="1689" actId="478"/>
          <ac:spMkLst>
            <pc:docMk/>
            <pc:sldMk cId="3269856905" sldId="365"/>
            <ac:spMk id="6" creationId="{ECB91E1E-D1A2-4D52-8503-8515014143D7}"/>
          </ac:spMkLst>
        </pc:spChg>
        <pc:spChg chg="add del mod">
          <ac:chgData name="Jaime Pavlich-Mariscal" userId="7426784309601acb" providerId="LiveId" clId="{25DC0E61-A757-4DB2-B3AE-976B6F84FEC9}" dt="2021-02-23T21:35:47.353" v="634"/>
          <ac:spMkLst>
            <pc:docMk/>
            <pc:sldMk cId="3269856905" sldId="365"/>
            <ac:spMk id="8" creationId="{F51F3A1C-2758-4799-8046-E83EC66659F9}"/>
          </ac:spMkLst>
        </pc:spChg>
        <pc:spChg chg="add mod">
          <ac:chgData name="Jaime Pavlich-Mariscal" userId="7426784309601acb" providerId="LiveId" clId="{25DC0E61-A757-4DB2-B3AE-976B6F84FEC9}" dt="2021-02-24T15:39:40.259" v="1949" actId="6549"/>
          <ac:spMkLst>
            <pc:docMk/>
            <pc:sldMk cId="3269856905" sldId="365"/>
            <ac:spMk id="9" creationId="{83B56352-D515-4257-8825-7CE96628F86F}"/>
          </ac:spMkLst>
        </pc:spChg>
        <pc:spChg chg="add del mod">
          <ac:chgData name="Jaime Pavlich-Mariscal" userId="7426784309601acb" providerId="LiveId" clId="{25DC0E61-A757-4DB2-B3AE-976B6F84FEC9}" dt="2021-02-23T21:35:47.353" v="632"/>
          <ac:spMkLst>
            <pc:docMk/>
            <pc:sldMk cId="3269856905" sldId="365"/>
            <ac:spMk id="9" creationId="{BD8FEF4D-E9BD-4EF2-8C1B-8A48397FEAC0}"/>
          </ac:spMkLst>
        </pc:spChg>
        <pc:spChg chg="add mod ord">
          <ac:chgData name="Jaime Pavlich-Mariscal" userId="7426784309601acb" providerId="LiveId" clId="{25DC0E61-A757-4DB2-B3AE-976B6F84FEC9}" dt="2021-02-24T15:44:27.978" v="1984" actId="113"/>
          <ac:spMkLst>
            <pc:docMk/>
            <pc:sldMk cId="3269856905" sldId="365"/>
            <ac:spMk id="10" creationId="{EA01A2DF-D208-4221-A688-FB7CDCF9E7C5}"/>
          </ac:spMkLst>
        </pc:spChg>
        <pc:cxnChg chg="add mod">
          <ac:chgData name="Jaime Pavlich-Mariscal" userId="7426784309601acb" providerId="LiveId" clId="{25DC0E61-A757-4DB2-B3AE-976B6F84FEC9}" dt="2021-02-23T21:44:39.520" v="1176" actId="1076"/>
          <ac:cxnSpMkLst>
            <pc:docMk/>
            <pc:sldMk cId="3269856905" sldId="365"/>
            <ac:cxnSpMk id="5" creationId="{EE83E8A2-DB92-40F3-A3C5-CFA89E29B87C}"/>
          </ac:cxnSpMkLst>
        </pc:cxnChg>
      </pc:sldChg>
      <pc:sldChg chg="addSp delSp modSp new mod modClrScheme chgLayout">
        <pc:chgData name="Jaime Pavlich-Mariscal" userId="7426784309601acb" providerId="LiveId" clId="{25DC0E61-A757-4DB2-B3AE-976B6F84FEC9}" dt="2021-02-23T21:33:54.212" v="546" actId="20577"/>
        <pc:sldMkLst>
          <pc:docMk/>
          <pc:sldMk cId="3992547577" sldId="366"/>
        </pc:sldMkLst>
        <pc:spChg chg="del mod ord">
          <ac:chgData name="Jaime Pavlich-Mariscal" userId="7426784309601acb" providerId="LiveId" clId="{25DC0E61-A757-4DB2-B3AE-976B6F84FEC9}" dt="2021-02-23T21:33:49.318" v="529" actId="700"/>
          <ac:spMkLst>
            <pc:docMk/>
            <pc:sldMk cId="3992547577" sldId="366"/>
            <ac:spMk id="2" creationId="{65A7AF26-24F2-4392-8107-C4873366B0FD}"/>
          </ac:spMkLst>
        </pc:spChg>
        <pc:spChg chg="add mod ord">
          <ac:chgData name="Jaime Pavlich-Mariscal" userId="7426784309601acb" providerId="LiveId" clId="{25DC0E61-A757-4DB2-B3AE-976B6F84FEC9}" dt="2021-02-23T21:33:54.212" v="546" actId="20577"/>
          <ac:spMkLst>
            <pc:docMk/>
            <pc:sldMk cId="3992547577" sldId="366"/>
            <ac:spMk id="3" creationId="{311DC984-7508-425F-9310-0F6628F5CE0A}"/>
          </ac:spMkLst>
        </pc:spChg>
        <pc:spChg chg="add mod ord">
          <ac:chgData name="Jaime Pavlich-Mariscal" userId="7426784309601acb" providerId="LiveId" clId="{25DC0E61-A757-4DB2-B3AE-976B6F84FEC9}" dt="2021-02-23T21:33:49.318" v="529" actId="700"/>
          <ac:spMkLst>
            <pc:docMk/>
            <pc:sldMk cId="3992547577" sldId="366"/>
            <ac:spMk id="4" creationId="{6E66FEB3-48B9-4B13-8BCD-3C7560A86E47}"/>
          </ac:spMkLst>
        </pc:spChg>
      </pc:sldChg>
      <pc:sldChg chg="addSp delSp modSp new mod ord delAnim modAnim">
        <pc:chgData name="Jaime Pavlich-Mariscal" userId="7426784309601acb" providerId="LiveId" clId="{25DC0E61-A757-4DB2-B3AE-976B6F84FEC9}" dt="2021-03-02T16:03:22.830" v="3183"/>
        <pc:sldMkLst>
          <pc:docMk/>
          <pc:sldMk cId="4144368355" sldId="367"/>
        </pc:sldMkLst>
        <pc:spChg chg="mod">
          <ac:chgData name="Jaime Pavlich-Mariscal" userId="7426784309601acb" providerId="LiveId" clId="{25DC0E61-A757-4DB2-B3AE-976B6F84FEC9}" dt="2021-02-23T21:48:45.846" v="1229" actId="20577"/>
          <ac:spMkLst>
            <pc:docMk/>
            <pc:sldMk cId="4144368355" sldId="367"/>
            <ac:spMk id="2" creationId="{FDCB5F54-AEB8-4CCA-8AC2-74324D7B4D0A}"/>
          </ac:spMkLst>
        </pc:spChg>
        <pc:spChg chg="mod">
          <ac:chgData name="Jaime Pavlich-Mariscal" userId="7426784309601acb" providerId="LiveId" clId="{25DC0E61-A757-4DB2-B3AE-976B6F84FEC9}" dt="2021-03-01T22:07:15.076" v="2718" actId="20577"/>
          <ac:spMkLst>
            <pc:docMk/>
            <pc:sldMk cId="4144368355" sldId="367"/>
            <ac:spMk id="3" creationId="{3CE279FD-5E22-4734-BBF8-6515DF973E57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4" creationId="{82978FDB-81E4-47CC-A2D9-AAF8949B9797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5" creationId="{C6D4D73C-7F8B-4C01-ADB4-2D855D2CF000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6" creationId="{5D231F42-93FA-4E8E-9EFC-AD7C6B79FC37}"/>
          </ac:spMkLst>
        </pc:spChg>
        <pc:spChg chg="add mod">
          <ac:chgData name="Jaime Pavlich-Mariscal" userId="7426784309601acb" providerId="LiveId" clId="{25DC0E61-A757-4DB2-B3AE-976B6F84FEC9}" dt="2021-02-23T21:55:08.860" v="1365" actId="14100"/>
          <ac:spMkLst>
            <pc:docMk/>
            <pc:sldMk cId="4144368355" sldId="367"/>
            <ac:spMk id="7" creationId="{4E821B14-3AB4-42A3-88E6-48F8236055CB}"/>
          </ac:spMkLst>
        </pc:spChg>
        <pc:spChg chg="add mod">
          <ac:chgData name="Jaime Pavlich-Mariscal" userId="7426784309601acb" providerId="LiveId" clId="{25DC0E61-A757-4DB2-B3AE-976B6F84FEC9}" dt="2021-02-24T21:36:27.887" v="2622" actId="1076"/>
          <ac:spMkLst>
            <pc:docMk/>
            <pc:sldMk cId="4144368355" sldId="367"/>
            <ac:spMk id="10" creationId="{B687D2DE-2CC8-4089-B02A-7F7AF9176B3D}"/>
          </ac:spMkLst>
        </pc:spChg>
        <pc:spChg chg="add mod">
          <ac:chgData name="Jaime Pavlich-Mariscal" userId="7426784309601acb" providerId="LiveId" clId="{25DC0E61-A757-4DB2-B3AE-976B6F84FEC9}" dt="2021-02-24T21:38:56.372" v="2640" actId="1076"/>
          <ac:spMkLst>
            <pc:docMk/>
            <pc:sldMk cId="4144368355" sldId="367"/>
            <ac:spMk id="17" creationId="{03AD95FA-9385-4407-BE82-A8160D7188A9}"/>
          </ac:spMkLst>
        </pc:spChg>
        <pc:spChg chg="add mod">
          <ac:chgData name="Jaime Pavlich-Mariscal" userId="7426784309601acb" providerId="LiveId" clId="{25DC0E61-A757-4DB2-B3AE-976B6F84FEC9}" dt="2021-02-24T21:37:15.134" v="2634" actId="6549"/>
          <ac:spMkLst>
            <pc:docMk/>
            <pc:sldMk cId="4144368355" sldId="367"/>
            <ac:spMk id="18" creationId="{044EFC59-0E74-46EC-8016-BF38D1EB41E0}"/>
          </ac:spMkLst>
        </pc:spChg>
        <pc:spChg chg="add mod">
          <ac:chgData name="Jaime Pavlich-Mariscal" userId="7426784309601acb" providerId="LiveId" clId="{25DC0E61-A757-4DB2-B3AE-976B6F84FEC9}" dt="2021-02-24T15:36:08.447" v="1926" actId="20577"/>
          <ac:spMkLst>
            <pc:docMk/>
            <pc:sldMk cId="4144368355" sldId="367"/>
            <ac:spMk id="19" creationId="{CEC53629-5876-4F4A-A8FE-B6EF285A4B2F}"/>
          </ac:spMkLst>
        </pc:spChg>
        <pc:spChg chg="add mod">
          <ac:chgData name="Jaime Pavlich-Mariscal" userId="7426784309601acb" providerId="LiveId" clId="{25DC0E61-A757-4DB2-B3AE-976B6F84FEC9}" dt="2021-02-24T21:36:27.887" v="2622" actId="1076"/>
          <ac:spMkLst>
            <pc:docMk/>
            <pc:sldMk cId="4144368355" sldId="367"/>
            <ac:spMk id="22" creationId="{98C3594C-67AE-4B2E-BD53-874AE4D33D36}"/>
          </ac:spMkLst>
        </pc:spChg>
        <pc:spChg chg="add del mod">
          <ac:chgData name="Jaime Pavlich-Mariscal" userId="7426784309601acb" providerId="LiveId" clId="{25DC0E61-A757-4DB2-B3AE-976B6F84FEC9}" dt="2021-02-24T15:31:50.653" v="1843" actId="478"/>
          <ac:spMkLst>
            <pc:docMk/>
            <pc:sldMk cId="4144368355" sldId="367"/>
            <ac:spMk id="23" creationId="{2AC0BC8C-7EC5-4D9C-94E5-CBC64533AB63}"/>
          </ac:spMkLst>
        </pc:spChg>
        <pc:spChg chg="add mod">
          <ac:chgData name="Jaime Pavlich-Mariscal" userId="7426784309601acb" providerId="LiveId" clId="{25DC0E61-A757-4DB2-B3AE-976B6F84FEC9}" dt="2021-02-24T15:30:57.971" v="1831" actId="571"/>
          <ac:spMkLst>
            <pc:docMk/>
            <pc:sldMk cId="4144368355" sldId="367"/>
            <ac:spMk id="24" creationId="{3FB130BE-1A96-462C-AB5E-384D380C95A4}"/>
          </ac:spMkLst>
        </pc:spChg>
        <pc:spChg chg="add mod">
          <ac:chgData name="Jaime Pavlich-Mariscal" userId="7426784309601acb" providerId="LiveId" clId="{25DC0E61-A757-4DB2-B3AE-976B6F84FEC9}" dt="2021-02-24T15:30:57.971" v="1831" actId="571"/>
          <ac:spMkLst>
            <pc:docMk/>
            <pc:sldMk cId="4144368355" sldId="367"/>
            <ac:spMk id="25" creationId="{F93F2B15-C336-41B3-B616-95D54BE8F127}"/>
          </ac:spMkLst>
        </pc:spChg>
        <pc:spChg chg="add mod">
          <ac:chgData name="Jaime Pavlich-Mariscal" userId="7426784309601acb" providerId="LiveId" clId="{25DC0E61-A757-4DB2-B3AE-976B6F84FEC9}" dt="2021-02-24T15:31:02.535" v="1833" actId="571"/>
          <ac:spMkLst>
            <pc:docMk/>
            <pc:sldMk cId="4144368355" sldId="367"/>
            <ac:spMk id="26" creationId="{9E2E1502-AF71-439D-836A-99D09BC2B5CB}"/>
          </ac:spMkLst>
        </pc:spChg>
        <pc:spChg chg="add mod">
          <ac:chgData name="Jaime Pavlich-Mariscal" userId="7426784309601acb" providerId="LiveId" clId="{25DC0E61-A757-4DB2-B3AE-976B6F84FEC9}" dt="2021-02-24T21:39:18.208" v="2643" actId="20577"/>
          <ac:spMkLst>
            <pc:docMk/>
            <pc:sldMk cId="4144368355" sldId="367"/>
            <ac:spMk id="27" creationId="{C1204064-6888-464F-9E08-77AB35B95F7C}"/>
          </ac:spMkLst>
        </pc:spChg>
        <pc:spChg chg="add del mod">
          <ac:chgData name="Jaime Pavlich-Mariscal" userId="7426784309601acb" providerId="LiveId" clId="{25DC0E61-A757-4DB2-B3AE-976B6F84FEC9}" dt="2021-02-24T15:25:41.352" v="1758"/>
          <ac:spMkLst>
            <pc:docMk/>
            <pc:sldMk cId="4144368355" sldId="367"/>
            <ac:spMk id="28" creationId="{F8BE3769-C8AE-4740-8B7A-CD2539C98534}"/>
          </ac:spMkLst>
        </pc:spChg>
        <pc:spChg chg="add del mod">
          <ac:chgData name="Jaime Pavlich-Mariscal" userId="7426784309601acb" providerId="LiveId" clId="{25DC0E61-A757-4DB2-B3AE-976B6F84FEC9}" dt="2021-02-24T15:25:41.366" v="1760"/>
          <ac:spMkLst>
            <pc:docMk/>
            <pc:sldMk cId="4144368355" sldId="367"/>
            <ac:spMk id="29" creationId="{5BEDDF80-9EE9-4BB3-869A-5FB6D3E1CBDC}"/>
          </ac:spMkLst>
        </pc:spChg>
        <pc:spChg chg="add del mod">
          <ac:chgData name="Jaime Pavlich-Mariscal" userId="7426784309601acb" providerId="LiveId" clId="{25DC0E61-A757-4DB2-B3AE-976B6F84FEC9}" dt="2021-02-24T15:25:44.007" v="1763"/>
          <ac:spMkLst>
            <pc:docMk/>
            <pc:sldMk cId="4144368355" sldId="367"/>
            <ac:spMk id="30" creationId="{BAC4E638-54E8-462E-A5FB-9AAD1CC1F09D}"/>
          </ac:spMkLst>
        </pc:spChg>
        <pc:spChg chg="add mod">
          <ac:chgData name="Jaime Pavlich-Mariscal" userId="7426784309601acb" providerId="LiveId" clId="{25DC0E61-A757-4DB2-B3AE-976B6F84FEC9}" dt="2021-02-24T15:31:02.535" v="1833" actId="571"/>
          <ac:spMkLst>
            <pc:docMk/>
            <pc:sldMk cId="4144368355" sldId="367"/>
            <ac:spMk id="31" creationId="{A2DBB663-EA4F-4DAD-8114-FD1F4B0ACC53}"/>
          </ac:spMkLst>
        </pc:spChg>
        <pc:spChg chg="add mod">
          <ac:chgData name="Jaime Pavlich-Mariscal" userId="7426784309601acb" providerId="LiveId" clId="{25DC0E61-A757-4DB2-B3AE-976B6F84FEC9}" dt="2021-02-24T21:37:25.719" v="2635" actId="14100"/>
          <ac:spMkLst>
            <pc:docMk/>
            <pc:sldMk cId="4144368355" sldId="367"/>
            <ac:spMk id="32" creationId="{E75FC901-D6BA-4FF0-9D6A-C21B9C13C65B}"/>
          </ac:spMkLst>
        </pc:spChg>
        <pc:spChg chg="add mod">
          <ac:chgData name="Jaime Pavlich-Mariscal" userId="7426784309601acb" providerId="LiveId" clId="{25DC0E61-A757-4DB2-B3AE-976B6F84FEC9}" dt="2021-02-24T21:37:30.815" v="2636" actId="14100"/>
          <ac:spMkLst>
            <pc:docMk/>
            <pc:sldMk cId="4144368355" sldId="367"/>
            <ac:spMk id="33" creationId="{16C5E923-2BCA-4DF5-8A48-1ABCBA4D54F5}"/>
          </ac:spMkLst>
        </pc:spChg>
        <pc:spChg chg="add del mod">
          <ac:chgData name="Jaime Pavlich-Mariscal" userId="7426784309601acb" providerId="LiveId" clId="{25DC0E61-A757-4DB2-B3AE-976B6F84FEC9}" dt="2021-02-24T21:39:07.842" v="2641" actId="478"/>
          <ac:spMkLst>
            <pc:docMk/>
            <pc:sldMk cId="4144368355" sldId="367"/>
            <ac:spMk id="34" creationId="{4EEEB2DB-2D09-418C-914A-2841DAC7D041}"/>
          </ac:spMkLst>
        </pc:spChg>
        <pc:spChg chg="add del mod">
          <ac:chgData name="Jaime Pavlich-Mariscal" userId="7426784309601acb" providerId="LiveId" clId="{25DC0E61-A757-4DB2-B3AE-976B6F84FEC9}" dt="2021-02-24T21:39:09.091" v="2642" actId="478"/>
          <ac:spMkLst>
            <pc:docMk/>
            <pc:sldMk cId="4144368355" sldId="367"/>
            <ac:spMk id="35" creationId="{8FBC1853-0ADD-4BF7-96C8-71B37DC847AC}"/>
          </ac:spMkLst>
        </pc:spChg>
        <pc:cxnChg chg="add mod">
          <ac:chgData name="Jaime Pavlich-Mariscal" userId="7426784309601acb" providerId="LiveId" clId="{25DC0E61-A757-4DB2-B3AE-976B6F84FEC9}" dt="2021-02-23T21:54:43.439" v="1362" actId="14100"/>
          <ac:cxnSpMkLst>
            <pc:docMk/>
            <pc:sldMk cId="4144368355" sldId="367"/>
            <ac:cxnSpMk id="8" creationId="{E8031A06-8D85-4520-AC0B-7AA1E0A6B05D}"/>
          </ac:cxnSpMkLst>
        </pc:cxnChg>
        <pc:cxnChg chg="add mod">
          <ac:chgData name="Jaime Pavlich-Mariscal" userId="7426784309601acb" providerId="LiveId" clId="{25DC0E61-A757-4DB2-B3AE-976B6F84FEC9}" dt="2021-02-23T21:55:21.440" v="1368" actId="14100"/>
          <ac:cxnSpMkLst>
            <pc:docMk/>
            <pc:sldMk cId="4144368355" sldId="367"/>
            <ac:cxnSpMk id="9" creationId="{74CDC704-4B60-4B29-819B-BFFA6A87A3E6}"/>
          </ac:cxnSpMkLst>
        </pc:cxnChg>
        <pc:cxnChg chg="add mod">
          <ac:chgData name="Jaime Pavlich-Mariscal" userId="7426784309601acb" providerId="LiveId" clId="{25DC0E61-A757-4DB2-B3AE-976B6F84FEC9}" dt="2021-02-23T21:55:29.613" v="1371" actId="14100"/>
          <ac:cxnSpMkLst>
            <pc:docMk/>
            <pc:sldMk cId="4144368355" sldId="367"/>
            <ac:cxnSpMk id="12" creationId="{B762C4C4-81E2-49DA-9D7E-B22EF7B9EC5C}"/>
          </ac:cxnSpMkLst>
        </pc:cxnChg>
        <pc:cxnChg chg="add mod">
          <ac:chgData name="Jaime Pavlich-Mariscal" userId="7426784309601acb" providerId="LiveId" clId="{25DC0E61-A757-4DB2-B3AE-976B6F84FEC9}" dt="2021-02-23T21:56:41.767" v="1384" actId="14100"/>
          <ac:cxnSpMkLst>
            <pc:docMk/>
            <pc:sldMk cId="4144368355" sldId="367"/>
            <ac:cxnSpMk id="16" creationId="{2489429C-DADE-4109-901E-E0A789CD0163}"/>
          </ac:cxnSpMkLst>
        </pc:cxnChg>
        <pc:cxnChg chg="add mod">
          <ac:chgData name="Jaime Pavlich-Mariscal" userId="7426784309601acb" providerId="LiveId" clId="{25DC0E61-A757-4DB2-B3AE-976B6F84FEC9}" dt="2021-02-23T21:56:44.457" v="1385" actId="14100"/>
          <ac:cxnSpMkLst>
            <pc:docMk/>
            <pc:sldMk cId="4144368355" sldId="367"/>
            <ac:cxnSpMk id="21" creationId="{7787D0BD-6CA1-474A-ABA0-E34642CE6213}"/>
          </ac:cxnSpMkLst>
        </pc:cxnChg>
      </pc:sldChg>
      <pc:sldChg chg="new del">
        <pc:chgData name="Jaime Pavlich-Mariscal" userId="7426784309601acb" providerId="LiveId" clId="{25DC0E61-A757-4DB2-B3AE-976B6F84FEC9}" dt="2021-02-24T15:23:33.971" v="1751" actId="47"/>
        <pc:sldMkLst>
          <pc:docMk/>
          <pc:sldMk cId="147776511" sldId="368"/>
        </pc:sldMkLst>
      </pc:sldChg>
      <pc:sldChg chg="addSp delSp modSp add mod ord modClrScheme delAnim modAnim chgLayout">
        <pc:chgData name="Jaime Pavlich-Mariscal" userId="7426784309601acb" providerId="LiveId" clId="{25DC0E61-A757-4DB2-B3AE-976B6F84FEC9}" dt="2021-03-02T16:03:22.830" v="3183"/>
        <pc:sldMkLst>
          <pc:docMk/>
          <pc:sldMk cId="1991773397" sldId="368"/>
        </pc:sldMkLst>
        <pc:spChg chg="mod ord">
          <ac:chgData name="Jaime Pavlich-Mariscal" userId="7426784309601acb" providerId="LiveId" clId="{25DC0E61-A757-4DB2-B3AE-976B6F84FEC9}" dt="2021-03-01T21:27:04.164" v="2712" actId="1076"/>
          <ac:spMkLst>
            <pc:docMk/>
            <pc:sldMk cId="1991773397" sldId="368"/>
            <ac:spMk id="2" creationId="{FDCB5F54-AEB8-4CCA-8AC2-74324D7B4D0A}"/>
          </ac:spMkLst>
        </pc:spChg>
        <pc:spChg chg="del">
          <ac:chgData name="Jaime Pavlich-Mariscal" userId="7426784309601acb" providerId="LiveId" clId="{25DC0E61-A757-4DB2-B3AE-976B6F84FEC9}" dt="2021-02-24T15:32:37.331" v="1874" actId="478"/>
          <ac:spMkLst>
            <pc:docMk/>
            <pc:sldMk cId="1991773397" sldId="368"/>
            <ac:spMk id="3" creationId="{3CE279FD-5E22-4734-BBF8-6515DF973E57}"/>
          </ac:spMkLst>
        </pc:spChg>
        <pc:spChg chg="add mod">
          <ac:chgData name="Jaime Pavlich-Mariscal" userId="7426784309601acb" providerId="LiveId" clId="{25DC0E61-A757-4DB2-B3AE-976B6F84FEC9}" dt="2021-03-01T21:26:39.717" v="2706" actId="1076"/>
          <ac:spMkLst>
            <pc:docMk/>
            <pc:sldMk cId="1991773397" sldId="368"/>
            <ac:spMk id="3" creationId="{FC782140-40A1-40F3-A1ED-1A0AC2F1F6CF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4" creationId="{82978FDB-81E4-47CC-A2D9-AAF8949B9797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5" creationId="{C6D4D73C-7F8B-4C01-ADB4-2D855D2CF000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6" creationId="{5D231F42-93FA-4E8E-9EFC-AD7C6B79FC37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7" creationId="{4E821B14-3AB4-42A3-88E6-48F8236055CB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10" creationId="{B687D2DE-2CC8-4089-B02A-7F7AF9176B3D}"/>
          </ac:spMkLst>
        </pc:spChg>
        <pc:spChg chg="add del mod">
          <ac:chgData name="Jaime Pavlich-Mariscal" userId="7426784309601acb" providerId="LiveId" clId="{25DC0E61-A757-4DB2-B3AE-976B6F84FEC9}" dt="2021-02-24T15:32:39.739" v="1875" actId="700"/>
          <ac:spMkLst>
            <pc:docMk/>
            <pc:sldMk cId="1991773397" sldId="368"/>
            <ac:spMk id="13" creationId="{B3BAF970-8CCB-4738-B205-AF6FF284EA24}"/>
          </ac:spMkLst>
        </pc:spChg>
        <pc:spChg chg="del mod">
          <ac:chgData name="Jaime Pavlich-Mariscal" userId="7426784309601acb" providerId="LiveId" clId="{25DC0E61-A757-4DB2-B3AE-976B6F84FEC9}" dt="2021-02-24T21:41:43.084" v="2649" actId="478"/>
          <ac:spMkLst>
            <pc:docMk/>
            <pc:sldMk cId="1991773397" sldId="368"/>
            <ac:spMk id="17" creationId="{03AD95FA-9385-4407-BE82-A8160D7188A9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18" creationId="{044EFC59-0E74-46EC-8016-BF38D1EB41E0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19" creationId="{CEC53629-5876-4F4A-A8FE-B6EF285A4B2F}"/>
          </ac:spMkLst>
        </pc:spChg>
        <pc:spChg chg="add 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20" creationId="{297370C1-6928-4399-B617-289143344CA7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2" creationId="{88B6BE3E-4DE1-4E09-9F06-1F969052FA99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22" creationId="{98C3594C-67AE-4B2E-BD53-874AE4D33D36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3" creationId="{EC6698E5-9E58-4B1C-B780-514F7792E8FD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4" creationId="{54D5D5C1-4673-4EBF-9F9B-8274FE95774C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5" creationId="{2EAD22BD-A4D2-49F7-8D08-06776B6E08C0}"/>
          </ac:spMkLst>
        </pc:spChg>
        <pc:spChg chg="mod">
          <ac:chgData name="Jaime Pavlich-Mariscal" userId="7426784309601acb" providerId="LiveId" clId="{25DC0E61-A757-4DB2-B3AE-976B6F84FEC9}" dt="2021-03-01T22:13:19.304" v="2817" actId="20577"/>
          <ac:spMkLst>
            <pc:docMk/>
            <pc:sldMk cId="1991773397" sldId="368"/>
            <ac:spMk id="27" creationId="{C1204064-6888-464F-9E08-77AB35B95F7C}"/>
          </ac:spMkLst>
        </pc:spChg>
        <pc:spChg chg="add mod">
          <ac:chgData name="Jaime Pavlich-Mariscal" userId="7426784309601acb" providerId="LiveId" clId="{25DC0E61-A757-4DB2-B3AE-976B6F84FEC9}" dt="2021-03-01T22:13:02.736" v="2812" actId="20577"/>
          <ac:spMkLst>
            <pc:docMk/>
            <pc:sldMk cId="1991773397" sldId="368"/>
            <ac:spMk id="32" creationId="{2412A8BA-8891-48B0-87DA-7541B54D5587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2" creationId="{E75FC901-D6BA-4FF0-9D6A-C21B9C13C65B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3" creationId="{16C5E923-2BCA-4DF5-8A48-1ABCBA4D54F5}"/>
          </ac:spMkLst>
        </pc:spChg>
        <pc:spChg chg="add mod">
          <ac:chgData name="Jaime Pavlich-Mariscal" userId="7426784309601acb" providerId="LiveId" clId="{25DC0E61-A757-4DB2-B3AE-976B6F84FEC9}" dt="2021-03-01T22:13:11.348" v="2815" actId="20577"/>
          <ac:spMkLst>
            <pc:docMk/>
            <pc:sldMk cId="1991773397" sldId="368"/>
            <ac:spMk id="33" creationId="{47905B01-C9CE-4899-AAC3-1A691E602EC7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34" creationId="{04D56902-11C3-42A4-A8C7-184961AD286A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4" creationId="{4EEEB2DB-2D09-418C-914A-2841DAC7D041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35" creationId="{70D7464A-BF08-4A4C-A042-41BD891E83B7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5" creationId="{8FBC1853-0ADD-4BF7-96C8-71B37DC847AC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6" creationId="{D0540336-85EC-49ED-9411-6F6D9098B404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7" creationId="{2AC78086-4198-49E7-8CCE-95BEFC82A5AE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8" creationId="{E28098BA-D67C-4F35-878B-0E56E078CB9D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9" creationId="{7AB55A7E-08BF-46E3-B043-E70C37D78507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5" creationId="{18609C08-2695-4334-B9B7-6C371FD795A6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6" creationId="{F11D988E-263D-43F8-A9D8-0FD430EA4461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7" creationId="{F3A1ECF2-F99D-4DA1-A9BA-5A8A8F51E6AD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8" creationId="{9234AF7A-17E2-46BF-8EBE-14E1D270E65F}"/>
          </ac:spMkLst>
        </pc:spChg>
        <pc:spChg chg="add del mod">
          <ac:chgData name="Jaime Pavlich-Mariscal" userId="7426784309601acb" providerId="LiveId" clId="{25DC0E61-A757-4DB2-B3AE-976B6F84FEC9}" dt="2021-03-01T21:27:07.273" v="2713" actId="478"/>
          <ac:spMkLst>
            <pc:docMk/>
            <pc:sldMk cId="1991773397" sldId="368"/>
            <ac:spMk id="49" creationId="{5B8CCAF9-3E08-41C7-87FA-7D150615C800}"/>
          </ac:spMkLst>
        </pc:spChg>
        <pc:spChg chg="add del mod">
          <ac:chgData name="Jaime Pavlich-Mariscal" userId="7426784309601acb" providerId="LiveId" clId="{25DC0E61-A757-4DB2-B3AE-976B6F84FEC9}" dt="2021-03-01T21:27:09.273" v="2714" actId="478"/>
          <ac:spMkLst>
            <pc:docMk/>
            <pc:sldMk cId="1991773397" sldId="368"/>
            <ac:spMk id="50" creationId="{7B5070A7-8840-4956-BD3B-770FD8EE7A91}"/>
          </ac:spMkLst>
        </pc:spChg>
        <pc:spChg chg="add del mod">
          <ac:chgData name="Jaime Pavlich-Mariscal" userId="7426784309601acb" providerId="LiveId" clId="{25DC0E61-A757-4DB2-B3AE-976B6F84FEC9}" dt="2021-03-01T21:27:11.450" v="2715" actId="478"/>
          <ac:spMkLst>
            <pc:docMk/>
            <pc:sldMk cId="1991773397" sldId="368"/>
            <ac:spMk id="51" creationId="{F1347602-0E30-4BD0-882C-EFF073615EE8}"/>
          </ac:spMkLst>
        </pc:spChg>
        <pc:spChg chg="add del mod">
          <ac:chgData name="Jaime Pavlich-Mariscal" userId="7426784309601acb" providerId="LiveId" clId="{25DC0E61-A757-4DB2-B3AE-976B6F84FEC9}" dt="2021-03-01T21:27:12.637" v="2716" actId="478"/>
          <ac:spMkLst>
            <pc:docMk/>
            <pc:sldMk cId="1991773397" sldId="368"/>
            <ac:spMk id="52" creationId="{143F291F-9BC3-4E7B-8D67-44AED51015D0}"/>
          </ac:spMkLst>
        </pc:sp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8" creationId="{E8031A06-8D85-4520-AC0B-7AA1E0A6B05D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9" creationId="{74CDC704-4B60-4B29-819B-BFFA6A87A3E6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12" creationId="{B762C4C4-81E2-49DA-9D7E-B22EF7B9EC5C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16" creationId="{2489429C-DADE-4109-901E-E0A789CD0163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21" creationId="{7787D0BD-6CA1-474A-ABA0-E34642CE6213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6" creationId="{181035CC-A033-47B3-928B-E1AEEB9C4FF6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8" creationId="{8288B581-E2C4-4029-8C22-293E2D1DDB79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9" creationId="{0E7E1BD9-828D-44ED-8DC5-B84BD8E0D244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30" creationId="{769CFA24-D946-4B75-98B7-973DAB5E0645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31" creationId="{52063FE8-B0EB-4363-B486-751A74BCA9DE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0" creationId="{68BE3E55-B134-48F4-ADC0-052F56A02AC5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1" creationId="{A20A48C9-AF94-44EE-9FC5-8F16DBB2A18F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2" creationId="{87C7C46C-2F88-4B22-8658-16BC82CDF293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3" creationId="{F8CE4538-4F52-4E1C-969B-5B9170FE153C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4" creationId="{74FFF3F9-C855-4366-B06C-37F4D5C466E4}"/>
          </ac:cxnSpMkLst>
        </pc:cxnChg>
      </pc:sldChg>
      <pc:sldChg chg="addSp delSp modSp new mod ord modClrScheme chgLayout">
        <pc:chgData name="Jaime Pavlich-Mariscal" userId="7426784309601acb" providerId="LiveId" clId="{25DC0E61-A757-4DB2-B3AE-976B6F84FEC9}" dt="2021-03-01T22:22:35.321" v="3181" actId="5793"/>
        <pc:sldMkLst>
          <pc:docMk/>
          <pc:sldMk cId="1844525748" sldId="369"/>
        </pc:sldMkLst>
        <pc:spChg chg="mod ord">
          <ac:chgData name="Jaime Pavlich-Mariscal" userId="7426784309601acb" providerId="LiveId" clId="{25DC0E61-A757-4DB2-B3AE-976B6F84FEC9}" dt="2021-03-01T22:18:22.809" v="2944"/>
          <ac:spMkLst>
            <pc:docMk/>
            <pc:sldMk cId="1844525748" sldId="369"/>
            <ac:spMk id="2" creationId="{287064B2-36B5-499F-AD31-E77DE1722FAD}"/>
          </ac:spMkLst>
        </pc:spChg>
        <pc:spChg chg="add mod ord">
          <ac:chgData name="Jaime Pavlich-Mariscal" userId="7426784309601acb" providerId="LiveId" clId="{25DC0E61-A757-4DB2-B3AE-976B6F84FEC9}" dt="2021-03-01T22:22:35.321" v="3181" actId="5793"/>
          <ac:spMkLst>
            <pc:docMk/>
            <pc:sldMk cId="1844525748" sldId="369"/>
            <ac:spMk id="3" creationId="{9BEC2DCF-1054-48D2-B495-C6229C3991EC}"/>
          </ac:spMkLst>
        </pc:spChg>
        <pc:picChg chg="add del mod">
          <ac:chgData name="Jaime Pavlich-Mariscal" userId="7426784309601acb" providerId="LiveId" clId="{25DC0E61-A757-4DB2-B3AE-976B6F84FEC9}" dt="2021-02-24T21:25:39.503" v="2560"/>
          <ac:picMkLst>
            <pc:docMk/>
            <pc:sldMk cId="1844525748" sldId="369"/>
            <ac:picMk id="4" creationId="{5E30D434-0666-41D7-9777-2834E4C42051}"/>
          </ac:picMkLst>
        </pc:picChg>
        <pc:picChg chg="add del mod">
          <ac:chgData name="Jaime Pavlich-Mariscal" userId="7426784309601acb" providerId="LiveId" clId="{25DC0E61-A757-4DB2-B3AE-976B6F84FEC9}" dt="2021-02-24T21:26:02.534" v="2562"/>
          <ac:picMkLst>
            <pc:docMk/>
            <pc:sldMk cId="1844525748" sldId="369"/>
            <ac:picMk id="5" creationId="{815318DD-2A63-4806-85FB-D8DD34378474}"/>
          </ac:picMkLst>
        </pc:picChg>
      </pc:sldChg>
      <pc:sldChg chg="modSp new del mod">
        <pc:chgData name="Jaime Pavlich-Mariscal" userId="7426784309601acb" providerId="LiveId" clId="{25DC0E61-A757-4DB2-B3AE-976B6F84FEC9}" dt="2021-03-01T22:07:34.055" v="2741" actId="2696"/>
        <pc:sldMkLst>
          <pc:docMk/>
          <pc:sldMk cId="3747668063" sldId="370"/>
        </pc:sldMkLst>
        <pc:spChg chg="mod">
          <ac:chgData name="Jaime Pavlich-Mariscal" userId="7426784309601acb" providerId="LiveId" clId="{25DC0E61-A757-4DB2-B3AE-976B6F84FEC9}" dt="2021-03-01T22:07:24.582" v="2730" actId="20577"/>
          <ac:spMkLst>
            <pc:docMk/>
            <pc:sldMk cId="3747668063" sldId="370"/>
            <ac:spMk id="2" creationId="{7066538D-AC98-4D02-8664-663FE0C697F5}"/>
          </ac:spMkLst>
        </pc:spChg>
        <pc:spChg chg="mod">
          <ac:chgData name="Jaime Pavlich-Mariscal" userId="7426784309601acb" providerId="LiveId" clId="{25DC0E61-A757-4DB2-B3AE-976B6F84FEC9}" dt="2021-03-01T22:07:28.317" v="2740" actId="20577"/>
          <ac:spMkLst>
            <pc:docMk/>
            <pc:sldMk cId="3747668063" sldId="370"/>
            <ac:spMk id="3" creationId="{47C255C1-8066-4CB0-93BF-E29D5F98DF03}"/>
          </ac:spMkLst>
        </pc:spChg>
      </pc:sldChg>
      <pc:sldChg chg="modSp add mod">
        <pc:chgData name="Jaime Pavlich-Mariscal" userId="7426784309601acb" providerId="LiveId" clId="{25DC0E61-A757-4DB2-B3AE-976B6F84FEC9}" dt="2021-03-01T22:20:12.750" v="3088" actId="20577"/>
        <pc:sldMkLst>
          <pc:docMk/>
          <pc:sldMk cId="3491860957" sldId="371"/>
        </pc:sldMkLst>
        <pc:spChg chg="mod">
          <ac:chgData name="Jaime Pavlich-Mariscal" userId="7426784309601acb" providerId="LiveId" clId="{25DC0E61-A757-4DB2-B3AE-976B6F84FEC9}" dt="2021-03-01T22:17:03.715" v="2834" actId="20577"/>
          <ac:spMkLst>
            <pc:docMk/>
            <pc:sldMk cId="3491860957" sldId="371"/>
            <ac:spMk id="2" creationId="{287064B2-36B5-499F-AD31-E77DE1722FAD}"/>
          </ac:spMkLst>
        </pc:spChg>
        <pc:spChg chg="mod">
          <ac:chgData name="Jaime Pavlich-Mariscal" userId="7426784309601acb" providerId="LiveId" clId="{25DC0E61-A757-4DB2-B3AE-976B6F84FEC9}" dt="2021-03-01T22:20:12.750" v="3088" actId="20577"/>
          <ac:spMkLst>
            <pc:docMk/>
            <pc:sldMk cId="3491860957" sldId="371"/>
            <ac:spMk id="3" creationId="{9BEC2DCF-1054-48D2-B495-C6229C3991EC}"/>
          </ac:spMkLst>
        </pc:spChg>
      </pc:sldChg>
    </pc:docChg>
  </pc:docChgLst>
  <pc:docChgLst>
    <pc:chgData name="Jaime Pavlich-Mariscal" userId="7426784309601acb" providerId="LiveId" clId="{06F80DC5-9502-4928-A472-08DCADCABCB5}"/>
    <pc:docChg chg="undo redo custSel addSld delSld modSld sldOrd">
      <pc:chgData name="Jaime Pavlich-Mariscal" userId="7426784309601acb" providerId="LiveId" clId="{06F80DC5-9502-4928-A472-08DCADCABCB5}" dt="2021-04-21T22:01:08.446" v="3298"/>
      <pc:docMkLst>
        <pc:docMk/>
      </pc:docMkLst>
      <pc:sldChg chg="modSp mod">
        <pc:chgData name="Jaime Pavlich-Mariscal" userId="7426784309601acb" providerId="LiveId" clId="{06F80DC5-9502-4928-A472-08DCADCABCB5}" dt="2021-04-16T14:54:59.296" v="2058" actId="20577"/>
        <pc:sldMkLst>
          <pc:docMk/>
          <pc:sldMk cId="222742669" sldId="257"/>
        </pc:sldMkLst>
        <pc:spChg chg="mod">
          <ac:chgData name="Jaime Pavlich-Mariscal" userId="7426784309601acb" providerId="LiveId" clId="{06F80DC5-9502-4928-A472-08DCADCABCB5}" dt="2021-04-16T14:54:59.296" v="2058" actId="20577"/>
          <ac:spMkLst>
            <pc:docMk/>
            <pc:sldMk cId="222742669" sldId="257"/>
            <ac:spMk id="2" creationId="{00000000-0000-0000-0000-000000000000}"/>
          </ac:spMkLst>
        </pc:sp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2274502091" sldId="258"/>
        </pc:sldMkLst>
      </pc:sldChg>
      <pc:sldChg chg="addSp modSp new mod">
        <pc:chgData name="Jaime Pavlich-Mariscal" userId="7426784309601acb" providerId="LiveId" clId="{06F80DC5-9502-4928-A472-08DCADCABCB5}" dt="2021-04-15T21:58:15.854" v="1284" actId="20577"/>
        <pc:sldMkLst>
          <pc:docMk/>
          <pc:sldMk cId="3964141319" sldId="258"/>
        </pc:sldMkLst>
        <pc:spChg chg="mod">
          <ac:chgData name="Jaime Pavlich-Mariscal" userId="7426784309601acb" providerId="LiveId" clId="{06F80DC5-9502-4928-A472-08DCADCABCB5}" dt="2021-04-15T21:58:15.854" v="1284" actId="20577"/>
          <ac:spMkLst>
            <pc:docMk/>
            <pc:sldMk cId="3964141319" sldId="258"/>
            <ac:spMk id="2" creationId="{52EED85A-AACA-4BF0-BA57-F1734991F98C}"/>
          </ac:spMkLst>
        </pc:spChg>
        <pc:spChg chg="mod">
          <ac:chgData name="Jaime Pavlich-Mariscal" userId="7426784309601acb" providerId="LiveId" clId="{06F80DC5-9502-4928-A472-08DCADCABCB5}" dt="2021-04-15T21:20:48.043" v="150" actId="313"/>
          <ac:spMkLst>
            <pc:docMk/>
            <pc:sldMk cId="3964141319" sldId="258"/>
            <ac:spMk id="3" creationId="{D9741EE9-76B4-47E4-AC87-7CFDF111CB60}"/>
          </ac:spMkLst>
        </pc:spChg>
        <pc:spChg chg="add mod">
          <ac:chgData name="Jaime Pavlich-Mariscal" userId="7426784309601acb" providerId="LiveId" clId="{06F80DC5-9502-4928-A472-08DCADCABCB5}" dt="2021-04-15T21:23:45.863" v="263" actId="1582"/>
          <ac:spMkLst>
            <pc:docMk/>
            <pc:sldMk cId="3964141319" sldId="258"/>
            <ac:spMk id="4" creationId="{D28B8E09-CC57-4C59-9FCD-79C6069546B3}"/>
          </ac:spMkLst>
        </pc:spChg>
        <pc:spChg chg="add mod">
          <ac:chgData name="Jaime Pavlich-Mariscal" userId="7426784309601acb" providerId="LiveId" clId="{06F80DC5-9502-4928-A472-08DCADCABCB5}" dt="2021-04-15T21:24:10.559" v="264" actId="207"/>
          <ac:spMkLst>
            <pc:docMk/>
            <pc:sldMk cId="3964141319" sldId="258"/>
            <ac:spMk id="5" creationId="{A9A02FCD-3892-4514-A8F3-C16C0975D411}"/>
          </ac:spMkLst>
        </pc:spChg>
        <pc:spChg chg="add mod">
          <ac:chgData name="Jaime Pavlich-Mariscal" userId="7426784309601acb" providerId="LiveId" clId="{06F80DC5-9502-4928-A472-08DCADCABCB5}" dt="2021-04-15T21:23:45.863" v="263" actId="1582"/>
          <ac:spMkLst>
            <pc:docMk/>
            <pc:sldMk cId="3964141319" sldId="258"/>
            <ac:spMk id="6" creationId="{6848430D-6627-4ACE-8293-0B9376AD02D9}"/>
          </ac:spMkLst>
        </pc:spChg>
        <pc:cxnChg chg="add mod">
          <ac:chgData name="Jaime Pavlich-Mariscal" userId="7426784309601acb" providerId="LiveId" clId="{06F80DC5-9502-4928-A472-08DCADCABCB5}" dt="2021-04-15T21:23:31.326" v="260" actId="1582"/>
          <ac:cxnSpMkLst>
            <pc:docMk/>
            <pc:sldMk cId="3964141319" sldId="258"/>
            <ac:cxnSpMk id="8" creationId="{EDF9706E-D66D-41FA-A6D5-ACF7B9E7F0BB}"/>
          </ac:cxnSpMkLst>
        </pc:cxnChg>
        <pc:cxnChg chg="add mod">
          <ac:chgData name="Jaime Pavlich-Mariscal" userId="7426784309601acb" providerId="LiveId" clId="{06F80DC5-9502-4928-A472-08DCADCABCB5}" dt="2021-04-15T21:23:31.326" v="260" actId="1582"/>
          <ac:cxnSpMkLst>
            <pc:docMk/>
            <pc:sldMk cId="3964141319" sldId="258"/>
            <ac:cxnSpMk id="10" creationId="{7761B9AB-50C9-4631-9D0A-ED4E1DFA6DB3}"/>
          </ac:cxnSpMkLst>
        </pc:cxnChg>
      </pc:sldChg>
      <pc:sldChg chg="addSp delSp modSp new mod modNotesTx">
        <pc:chgData name="Jaime Pavlich-Mariscal" userId="7426784309601acb" providerId="LiveId" clId="{06F80DC5-9502-4928-A472-08DCADCABCB5}" dt="2021-04-15T22:30:35.999" v="2040" actId="164"/>
        <pc:sldMkLst>
          <pc:docMk/>
          <pc:sldMk cId="675844003" sldId="259"/>
        </pc:sldMkLst>
        <pc:spChg chg="mod">
          <ac:chgData name="Jaime Pavlich-Mariscal" userId="7426784309601acb" providerId="LiveId" clId="{06F80DC5-9502-4928-A472-08DCADCABCB5}" dt="2021-04-15T21:58:19.552" v="1286" actId="20577"/>
          <ac:spMkLst>
            <pc:docMk/>
            <pc:sldMk cId="675844003" sldId="259"/>
            <ac:spMk id="2" creationId="{5C8FDECA-C307-4960-AEB4-0ACA11EB6242}"/>
          </ac:spMkLst>
        </pc:spChg>
        <pc:spChg chg="mod">
          <ac:chgData name="Jaime Pavlich-Mariscal" userId="7426784309601acb" providerId="LiveId" clId="{06F80DC5-9502-4928-A472-08DCADCABCB5}" dt="2021-04-15T21:24:50.073" v="293" actId="20577"/>
          <ac:spMkLst>
            <pc:docMk/>
            <pc:sldMk cId="675844003" sldId="259"/>
            <ac:spMk id="3" creationId="{52B78BF9-BBE9-49B0-BFD8-FC2CD5CF2621}"/>
          </ac:spMkLst>
        </pc:spChg>
        <pc:spChg chg="add del mod">
          <ac:chgData name="Jaime Pavlich-Mariscal" userId="7426784309601acb" providerId="LiveId" clId="{06F80DC5-9502-4928-A472-08DCADCABCB5}" dt="2021-04-15T21:25:51.533" v="451"/>
          <ac:spMkLst>
            <pc:docMk/>
            <pc:sldMk cId="675844003" sldId="259"/>
            <ac:spMk id="4" creationId="{70D0667A-FF6F-4E46-BFFC-B7A17F73EB2C}"/>
          </ac:spMkLst>
        </pc:spChg>
        <pc:grpChg chg="add mod">
          <ac:chgData name="Jaime Pavlich-Mariscal" userId="7426784309601acb" providerId="LiveId" clId="{06F80DC5-9502-4928-A472-08DCADCABCB5}" dt="2021-04-15T22:30:35.999" v="2040" actId="164"/>
          <ac:grpSpMkLst>
            <pc:docMk/>
            <pc:sldMk cId="675844003" sldId="259"/>
            <ac:grpSpMk id="10" creationId="{1ABFBAD4-1A42-480F-BF44-AF5AFC48C6B5}"/>
          </ac:grpSpMkLst>
        </pc:grpChg>
        <pc:picChg chg="add del mod modCrop">
          <ac:chgData name="Jaime Pavlich-Mariscal" userId="7426784309601acb" providerId="LiveId" clId="{06F80DC5-9502-4928-A472-08DCADCABCB5}" dt="2021-04-15T22:23:07.226" v="1945" actId="478"/>
          <ac:picMkLst>
            <pc:docMk/>
            <pc:sldMk cId="675844003" sldId="259"/>
            <ac:picMk id="5" creationId="{59CF7152-625F-4DB8-9F55-E57B397B258F}"/>
          </ac:picMkLst>
        </pc:picChg>
        <pc:picChg chg="add del mod">
          <ac:chgData name="Jaime Pavlich-Mariscal" userId="7426784309601acb" providerId="LiveId" clId="{06F80DC5-9502-4928-A472-08DCADCABCB5}" dt="2021-04-15T22:28:12.269" v="2009" actId="478"/>
          <ac:picMkLst>
            <pc:docMk/>
            <pc:sldMk cId="675844003" sldId="259"/>
            <ac:picMk id="6" creationId="{7223D2E7-3AFE-499C-A251-23ED529B705F}"/>
          </ac:picMkLst>
        </pc:picChg>
        <pc:picChg chg="add mod">
          <ac:chgData name="Jaime Pavlich-Mariscal" userId="7426784309601acb" providerId="LiveId" clId="{06F80DC5-9502-4928-A472-08DCADCABCB5}" dt="2021-04-15T22:30:35.999" v="2040" actId="164"/>
          <ac:picMkLst>
            <pc:docMk/>
            <pc:sldMk cId="675844003" sldId="259"/>
            <ac:picMk id="8" creationId="{A5444C4B-BDC9-4EE4-BB72-C3DF084ADD35}"/>
          </ac:picMkLst>
        </pc:picChg>
        <pc:picChg chg="add mod">
          <ac:chgData name="Jaime Pavlich-Mariscal" userId="7426784309601acb" providerId="LiveId" clId="{06F80DC5-9502-4928-A472-08DCADCABCB5}" dt="2021-04-15T22:30:35.999" v="2040" actId="164"/>
          <ac:picMkLst>
            <pc:docMk/>
            <pc:sldMk cId="675844003" sldId="259"/>
            <ac:picMk id="9" creationId="{4072FB9F-F0AE-489C-9E8B-1139682FF59A}"/>
          </ac:picMkLst>
        </pc:pic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3865960264" sldId="259"/>
        </pc:sldMkLst>
      </pc:sldChg>
      <pc:sldChg chg="modSp new mod">
        <pc:chgData name="Jaime Pavlich-Mariscal" userId="7426784309601acb" providerId="LiveId" clId="{06F80DC5-9502-4928-A472-08DCADCABCB5}" dt="2021-04-15T21:58:24.665" v="1288" actId="20577"/>
        <pc:sldMkLst>
          <pc:docMk/>
          <pc:sldMk cId="575634650" sldId="260"/>
        </pc:sldMkLst>
        <pc:spChg chg="mod">
          <ac:chgData name="Jaime Pavlich-Mariscal" userId="7426784309601acb" providerId="LiveId" clId="{06F80DC5-9502-4928-A472-08DCADCABCB5}" dt="2021-04-15T21:58:24.665" v="1288" actId="20577"/>
          <ac:spMkLst>
            <pc:docMk/>
            <pc:sldMk cId="575634650" sldId="260"/>
            <ac:spMk id="2" creationId="{779D1D47-0868-4CBB-9238-22F469AE20D8}"/>
          </ac:spMkLst>
        </pc:spChg>
        <pc:spChg chg="mod">
          <ac:chgData name="Jaime Pavlich-Mariscal" userId="7426784309601acb" providerId="LiveId" clId="{06F80DC5-9502-4928-A472-08DCADCABCB5}" dt="2021-04-15T21:40:46.681" v="860" actId="20577"/>
          <ac:spMkLst>
            <pc:docMk/>
            <pc:sldMk cId="575634650" sldId="260"/>
            <ac:spMk id="3" creationId="{247DF634-916C-475E-9329-4DEA6B35BC67}"/>
          </ac:spMkLst>
        </pc:sp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1010785982" sldId="260"/>
        </pc:sldMkLst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317218152" sldId="261"/>
        </pc:sldMkLst>
      </pc:sldChg>
      <pc:sldChg chg="modSp new mod">
        <pc:chgData name="Jaime Pavlich-Mariscal" userId="7426784309601acb" providerId="LiveId" clId="{06F80DC5-9502-4928-A472-08DCADCABCB5}" dt="2021-04-15T21:43:41.745" v="1153" actId="20577"/>
        <pc:sldMkLst>
          <pc:docMk/>
          <pc:sldMk cId="1757761029" sldId="261"/>
        </pc:sldMkLst>
        <pc:spChg chg="mod">
          <ac:chgData name="Jaime Pavlich-Mariscal" userId="7426784309601acb" providerId="LiveId" clId="{06F80DC5-9502-4928-A472-08DCADCABCB5}" dt="2021-04-15T21:41:15.378" v="889" actId="20577"/>
          <ac:spMkLst>
            <pc:docMk/>
            <pc:sldMk cId="1757761029" sldId="261"/>
            <ac:spMk id="2" creationId="{E7FBF1DF-F392-479B-B789-76B2E8BC2C12}"/>
          </ac:spMkLst>
        </pc:spChg>
        <pc:spChg chg="mod">
          <ac:chgData name="Jaime Pavlich-Mariscal" userId="7426784309601acb" providerId="LiveId" clId="{06F80DC5-9502-4928-A472-08DCADCABCB5}" dt="2021-04-15T21:43:41.745" v="1153" actId="20577"/>
          <ac:spMkLst>
            <pc:docMk/>
            <pc:sldMk cId="1757761029" sldId="261"/>
            <ac:spMk id="3" creationId="{30361787-CAE1-4743-9AFF-7F301968F532}"/>
          </ac:spMkLst>
        </pc:spChg>
      </pc:sldChg>
      <pc:sldChg chg="addSp delSp modSp new mod">
        <pc:chgData name="Jaime Pavlich-Mariscal" userId="7426784309601acb" providerId="LiveId" clId="{06F80DC5-9502-4928-A472-08DCADCABCB5}" dt="2021-04-15T22:23:37.125" v="1952" actId="1076"/>
        <pc:sldMkLst>
          <pc:docMk/>
          <pc:sldMk cId="1062640891" sldId="262"/>
        </pc:sldMkLst>
        <pc:spChg chg="mod">
          <ac:chgData name="Jaime Pavlich-Mariscal" userId="7426784309601acb" providerId="LiveId" clId="{06F80DC5-9502-4928-A472-08DCADCABCB5}" dt="2021-04-15T21:50:34.010" v="1177" actId="20577"/>
          <ac:spMkLst>
            <pc:docMk/>
            <pc:sldMk cId="1062640891" sldId="262"/>
            <ac:spMk id="2" creationId="{CF24CC65-B132-400E-B01B-D880D49F82C8}"/>
          </ac:spMkLst>
        </pc:spChg>
        <pc:spChg chg="mod">
          <ac:chgData name="Jaime Pavlich-Mariscal" userId="7426784309601acb" providerId="LiveId" clId="{06F80DC5-9502-4928-A472-08DCADCABCB5}" dt="2021-04-15T21:53:12.025" v="1216" actId="20577"/>
          <ac:spMkLst>
            <pc:docMk/>
            <pc:sldMk cId="1062640891" sldId="262"/>
            <ac:spMk id="3" creationId="{E2A2F747-FCB5-4818-81BF-752AD18C30DA}"/>
          </ac:spMkLst>
        </pc:spChg>
        <pc:picChg chg="add del mod">
          <ac:chgData name="Jaime Pavlich-Mariscal" userId="7426784309601acb" providerId="LiveId" clId="{06F80DC5-9502-4928-A472-08DCADCABCB5}" dt="2021-04-15T22:23:17.072" v="1949" actId="478"/>
          <ac:picMkLst>
            <pc:docMk/>
            <pc:sldMk cId="1062640891" sldId="262"/>
            <ac:picMk id="5" creationId="{93FD2A15-9C61-4E86-B618-7AAF7F116787}"/>
          </ac:picMkLst>
        </pc:picChg>
        <pc:picChg chg="add mod">
          <ac:chgData name="Jaime Pavlich-Mariscal" userId="7426784309601acb" providerId="LiveId" clId="{06F80DC5-9502-4928-A472-08DCADCABCB5}" dt="2021-04-15T22:23:37.125" v="1952" actId="1076"/>
          <ac:picMkLst>
            <pc:docMk/>
            <pc:sldMk cId="1062640891" sldId="262"/>
            <ac:picMk id="7" creationId="{F4943FA8-0B98-4305-AAA4-F26E5131D141}"/>
          </ac:picMkLst>
        </pc:pic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4235123928" sldId="262"/>
        </pc:sldMkLst>
      </pc:sldChg>
      <pc:sldChg chg="addSp delSp modSp add mod">
        <pc:chgData name="Jaime Pavlich-Mariscal" userId="7426784309601acb" providerId="LiveId" clId="{06F80DC5-9502-4928-A472-08DCADCABCB5}" dt="2021-04-19T14:59:13.774" v="2750" actId="1076"/>
        <pc:sldMkLst>
          <pc:docMk/>
          <pc:sldMk cId="3092303259" sldId="263"/>
        </pc:sldMkLst>
        <pc:spChg chg="mod">
          <ac:chgData name="Jaime Pavlich-Mariscal" userId="7426784309601acb" providerId="LiveId" clId="{06F80DC5-9502-4928-A472-08DCADCABCB5}" dt="2021-04-15T21:53:24.317" v="1241" actId="20577"/>
          <ac:spMkLst>
            <pc:docMk/>
            <pc:sldMk cId="3092303259" sldId="263"/>
            <ac:spMk id="3" creationId="{E2A2F747-FCB5-4818-81BF-752AD18C30DA}"/>
          </ac:spMkLst>
        </pc:spChg>
        <pc:picChg chg="add mod modCrop">
          <ac:chgData name="Jaime Pavlich-Mariscal" userId="7426784309601acb" providerId="LiveId" clId="{06F80DC5-9502-4928-A472-08DCADCABCB5}" dt="2021-04-19T14:59:13.774" v="2750" actId="1076"/>
          <ac:picMkLst>
            <pc:docMk/>
            <pc:sldMk cId="3092303259" sldId="263"/>
            <ac:picMk id="5" creationId="{4011E261-A8DA-417D-8240-3EBD2B6CC46C}"/>
          </ac:picMkLst>
        </pc:picChg>
        <pc:picChg chg="del">
          <ac:chgData name="Jaime Pavlich-Mariscal" userId="7426784309601acb" providerId="LiveId" clId="{06F80DC5-9502-4928-A472-08DCADCABCB5}" dt="2021-04-15T21:56:03.940" v="1242" actId="478"/>
          <ac:picMkLst>
            <pc:docMk/>
            <pc:sldMk cId="3092303259" sldId="263"/>
            <ac:picMk id="5" creationId="{93FD2A15-9C61-4E86-B618-7AAF7F116787}"/>
          </ac:picMkLst>
        </pc:picChg>
        <pc:picChg chg="add del mod">
          <ac:chgData name="Jaime Pavlich-Mariscal" userId="7426784309601acb" providerId="LiveId" clId="{06F80DC5-9502-4928-A472-08DCADCABCB5}" dt="2021-04-15T21:57:18.484" v="1246" actId="478"/>
          <ac:picMkLst>
            <pc:docMk/>
            <pc:sldMk cId="3092303259" sldId="263"/>
            <ac:picMk id="6" creationId="{155D8902-F7CC-4B95-97E2-A4B78A390B72}"/>
          </ac:picMkLst>
        </pc:picChg>
        <pc:picChg chg="add del mod">
          <ac:chgData name="Jaime Pavlich-Mariscal" userId="7426784309601acb" providerId="LiveId" clId="{06F80DC5-9502-4928-A472-08DCADCABCB5}" dt="2021-04-15T22:23:45.756" v="1953" actId="478"/>
          <ac:picMkLst>
            <pc:docMk/>
            <pc:sldMk cId="3092303259" sldId="263"/>
            <ac:picMk id="8" creationId="{E67E5D45-D988-4F35-8966-5929CCE4DC5F}"/>
          </ac:picMkLst>
        </pc:picChg>
        <pc:picChg chg="add del mod">
          <ac:chgData name="Jaime Pavlich-Mariscal" userId="7426784309601acb" providerId="LiveId" clId="{06F80DC5-9502-4928-A472-08DCADCABCB5}" dt="2021-04-19T14:58:56.058" v="2745" actId="478"/>
          <ac:picMkLst>
            <pc:docMk/>
            <pc:sldMk cId="3092303259" sldId="263"/>
            <ac:picMk id="10" creationId="{7F1B05FD-5B2C-4A8A-B2A8-B5AD27C3DE82}"/>
          </ac:picMkLst>
        </pc:pic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3396901563" sldId="263"/>
        </pc:sldMkLst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568091795" sldId="264"/>
        </pc:sldMkLst>
      </pc:sldChg>
      <pc:sldChg chg="addSp delSp modSp new mod modClrScheme chgLayout">
        <pc:chgData name="Jaime Pavlich-Mariscal" userId="7426784309601acb" providerId="LiveId" clId="{06F80DC5-9502-4928-A472-08DCADCABCB5}" dt="2021-04-15T22:02:10.183" v="1690" actId="6549"/>
        <pc:sldMkLst>
          <pc:docMk/>
          <pc:sldMk cId="3275443438" sldId="264"/>
        </pc:sldMkLst>
        <pc:spChg chg="del mod ord">
          <ac:chgData name="Jaime Pavlich-Mariscal" userId="7426784309601acb" providerId="LiveId" clId="{06F80DC5-9502-4928-A472-08DCADCABCB5}" dt="2021-04-15T21:58:00.942" v="1252" actId="700"/>
          <ac:spMkLst>
            <pc:docMk/>
            <pc:sldMk cId="3275443438" sldId="264"/>
            <ac:spMk id="2" creationId="{F2851726-C41E-4856-A81B-3DD2B6E4E23E}"/>
          </ac:spMkLst>
        </pc:spChg>
        <pc:spChg chg="del mod ord">
          <ac:chgData name="Jaime Pavlich-Mariscal" userId="7426784309601acb" providerId="LiveId" clId="{06F80DC5-9502-4928-A472-08DCADCABCB5}" dt="2021-04-15T21:58:00.942" v="1252" actId="700"/>
          <ac:spMkLst>
            <pc:docMk/>
            <pc:sldMk cId="3275443438" sldId="264"/>
            <ac:spMk id="3" creationId="{0950C1DF-5798-4B85-98D3-F11B742EC64C}"/>
          </ac:spMkLst>
        </pc:spChg>
        <pc:spChg chg="add mod ord">
          <ac:chgData name="Jaime Pavlich-Mariscal" userId="7426784309601acb" providerId="LiveId" clId="{06F80DC5-9502-4928-A472-08DCADCABCB5}" dt="2021-04-15T21:58:12.343" v="1282" actId="20577"/>
          <ac:spMkLst>
            <pc:docMk/>
            <pc:sldMk cId="3275443438" sldId="264"/>
            <ac:spMk id="4" creationId="{3D84305B-95A7-4BDC-A8B7-DA2C65AFAB40}"/>
          </ac:spMkLst>
        </pc:spChg>
        <pc:spChg chg="add mod ord">
          <ac:chgData name="Jaime Pavlich-Mariscal" userId="7426784309601acb" providerId="LiveId" clId="{06F80DC5-9502-4928-A472-08DCADCABCB5}" dt="2021-04-15T22:02:10.183" v="1690" actId="6549"/>
          <ac:spMkLst>
            <pc:docMk/>
            <pc:sldMk cId="3275443438" sldId="264"/>
            <ac:spMk id="5" creationId="{1DDD96C4-B304-43DB-B189-811A9A79217A}"/>
          </ac:spMkLst>
        </pc:spChg>
        <pc:spChg chg="add mod ord">
          <ac:chgData name="Jaime Pavlich-Mariscal" userId="7426784309601acb" providerId="LiveId" clId="{06F80DC5-9502-4928-A472-08DCADCABCB5}" dt="2021-04-15T22:01:58.810" v="1685" actId="20577"/>
          <ac:spMkLst>
            <pc:docMk/>
            <pc:sldMk cId="3275443438" sldId="264"/>
            <ac:spMk id="6" creationId="{F677DBCA-0690-435A-8591-38A5D1F9BD86}"/>
          </ac:spMkLst>
        </pc:spChg>
      </pc:sldChg>
      <pc:sldChg chg="modSp new del mod">
        <pc:chgData name="Jaime Pavlich-Mariscal" userId="7426784309601acb" providerId="LiveId" clId="{06F80DC5-9502-4928-A472-08DCADCABCB5}" dt="2021-04-19T14:41:38.833" v="2387" actId="47"/>
        <pc:sldMkLst>
          <pc:docMk/>
          <pc:sldMk cId="2028848094" sldId="265"/>
        </pc:sldMkLst>
        <pc:spChg chg="mod">
          <ac:chgData name="Jaime Pavlich-Mariscal" userId="7426784309601acb" providerId="LiveId" clId="{06F80DC5-9502-4928-A472-08DCADCABCB5}" dt="2021-04-15T22:24:12.720" v="1957" actId="114"/>
          <ac:spMkLst>
            <pc:docMk/>
            <pc:sldMk cId="2028848094" sldId="265"/>
            <ac:spMk id="2" creationId="{152F725D-12F9-4CFC-9FFF-54598A146474}"/>
          </ac:spMkLst>
        </pc:sp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3334834245" sldId="265"/>
        </pc:sldMkLst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16881643" sldId="266"/>
        </pc:sldMkLst>
      </pc:sldChg>
      <pc:sldChg chg="addSp delSp modSp new del mod modClrScheme chgLayout">
        <pc:chgData name="Jaime Pavlich-Mariscal" userId="7426784309601acb" providerId="LiveId" clId="{06F80DC5-9502-4928-A472-08DCADCABCB5}" dt="2021-04-19T14:57:22.474" v="2743" actId="2696"/>
        <pc:sldMkLst>
          <pc:docMk/>
          <pc:sldMk cId="1279306785" sldId="266"/>
        </pc:sldMkLst>
        <pc:spChg chg="mod ord">
          <ac:chgData name="Jaime Pavlich-Mariscal" userId="7426784309601acb" providerId="LiveId" clId="{06F80DC5-9502-4928-A472-08DCADCABCB5}" dt="2021-04-15T22:14:04.937" v="1787" actId="700"/>
          <ac:spMkLst>
            <pc:docMk/>
            <pc:sldMk cId="1279306785" sldId="266"/>
            <ac:spMk id="2" creationId="{A02EC1CB-828F-4CA2-925F-B03B35F4F407}"/>
          </ac:spMkLst>
        </pc:spChg>
        <pc:spChg chg="del mod ord">
          <ac:chgData name="Jaime Pavlich-Mariscal" userId="7426784309601acb" providerId="LiveId" clId="{06F80DC5-9502-4928-A472-08DCADCABCB5}" dt="2021-04-15T22:14:04.937" v="1787" actId="700"/>
          <ac:spMkLst>
            <pc:docMk/>
            <pc:sldMk cId="1279306785" sldId="266"/>
            <ac:spMk id="3" creationId="{4600B0C4-5767-47D8-8BC6-755E58ABF62E}"/>
          </ac:spMkLst>
        </pc:spChg>
        <pc:spChg chg="add mod ord">
          <ac:chgData name="Jaime Pavlich-Mariscal" userId="7426784309601acb" providerId="LiveId" clId="{06F80DC5-9502-4928-A472-08DCADCABCB5}" dt="2021-04-15T22:14:10.374" v="1818" actId="20577"/>
          <ac:spMkLst>
            <pc:docMk/>
            <pc:sldMk cId="1279306785" sldId="266"/>
            <ac:spMk id="5" creationId="{C85DFDA8-E95E-4D35-8E25-41B853BFC8AD}"/>
          </ac:spMkLst>
        </pc:spChg>
        <pc:spChg chg="add mod ord">
          <ac:chgData name="Jaime Pavlich-Mariscal" userId="7426784309601acb" providerId="LiveId" clId="{06F80DC5-9502-4928-A472-08DCADCABCB5}" dt="2021-04-15T22:14:23.363" v="1846" actId="20577"/>
          <ac:spMkLst>
            <pc:docMk/>
            <pc:sldMk cId="1279306785" sldId="266"/>
            <ac:spMk id="6" creationId="{2984602D-8B2D-4493-A7C3-D4015A056C90}"/>
          </ac:spMkLst>
        </pc:spChg>
        <pc:grpChg chg="add mod">
          <ac:chgData name="Jaime Pavlich-Mariscal" userId="7426784309601acb" providerId="LiveId" clId="{06F80DC5-9502-4928-A472-08DCADCABCB5}" dt="2021-04-15T22:30:23.758" v="2037" actId="164"/>
          <ac:grpSpMkLst>
            <pc:docMk/>
            <pc:sldMk cId="1279306785" sldId="266"/>
            <ac:grpSpMk id="15" creationId="{71CD6DD7-6F86-44AB-8EA3-62252354DEBB}"/>
          </ac:grpSpMkLst>
        </pc:grpChg>
        <pc:picChg chg="add del mod modCrop">
          <ac:chgData name="Jaime Pavlich-Mariscal" userId="7426784309601acb" providerId="LiveId" clId="{06F80DC5-9502-4928-A472-08DCADCABCB5}" dt="2021-04-15T22:14:48.346" v="1848" actId="478"/>
          <ac:picMkLst>
            <pc:docMk/>
            <pc:sldMk cId="1279306785" sldId="266"/>
            <ac:picMk id="4" creationId="{8F0F7D8D-983E-43A8-849C-DF5900A84618}"/>
          </ac:picMkLst>
        </pc:picChg>
        <pc:picChg chg="add del mod">
          <ac:chgData name="Jaime Pavlich-Mariscal" userId="7426784309601acb" providerId="LiveId" clId="{06F80DC5-9502-4928-A472-08DCADCABCB5}" dt="2021-04-15T22:17:26.552" v="1853" actId="478"/>
          <ac:picMkLst>
            <pc:docMk/>
            <pc:sldMk cId="1279306785" sldId="266"/>
            <ac:picMk id="8" creationId="{717FA329-D9D9-462E-8F19-1792FA4985FE}"/>
          </ac:picMkLst>
        </pc:picChg>
        <pc:picChg chg="add del mod">
          <ac:chgData name="Jaime Pavlich-Mariscal" userId="7426784309601acb" providerId="LiveId" clId="{06F80DC5-9502-4928-A472-08DCADCABCB5}" dt="2021-04-15T22:28:45.627" v="2016" actId="478"/>
          <ac:picMkLst>
            <pc:docMk/>
            <pc:sldMk cId="1279306785" sldId="266"/>
            <ac:picMk id="10" creationId="{4CE97EA0-2C48-48AD-A54B-B72713D4D92B}"/>
          </ac:picMkLst>
        </pc:picChg>
        <pc:picChg chg="add mod">
          <ac:chgData name="Jaime Pavlich-Mariscal" userId="7426784309601acb" providerId="LiveId" clId="{06F80DC5-9502-4928-A472-08DCADCABCB5}" dt="2021-04-15T22:18:31.284" v="1860" actId="14100"/>
          <ac:picMkLst>
            <pc:docMk/>
            <pc:sldMk cId="1279306785" sldId="266"/>
            <ac:picMk id="12" creationId="{EE810C3E-18E2-491A-9A49-1D1A8991F6D7}"/>
          </ac:picMkLst>
        </pc:picChg>
        <pc:picChg chg="add mod">
          <ac:chgData name="Jaime Pavlich-Mariscal" userId="7426784309601acb" providerId="LiveId" clId="{06F80DC5-9502-4928-A472-08DCADCABCB5}" dt="2021-04-15T22:30:23.758" v="2037" actId="164"/>
          <ac:picMkLst>
            <pc:docMk/>
            <pc:sldMk cId="1279306785" sldId="266"/>
            <ac:picMk id="13" creationId="{DADFD67C-C89F-463D-99C6-F634A6520827}"/>
          </ac:picMkLst>
        </pc:picChg>
        <pc:picChg chg="add mod">
          <ac:chgData name="Jaime Pavlich-Mariscal" userId="7426784309601acb" providerId="LiveId" clId="{06F80DC5-9502-4928-A472-08DCADCABCB5}" dt="2021-04-15T22:30:23.758" v="2037" actId="164"/>
          <ac:picMkLst>
            <pc:docMk/>
            <pc:sldMk cId="1279306785" sldId="266"/>
            <ac:picMk id="14" creationId="{EEA3829E-04E5-42D0-9D4A-CF279714ECEF}"/>
          </ac:picMkLst>
        </pc:picChg>
      </pc:sldChg>
      <pc:sldChg chg="add">
        <pc:chgData name="Jaime Pavlich-Mariscal" userId="7426784309601acb" providerId="LiveId" clId="{06F80DC5-9502-4928-A472-08DCADCABCB5}" dt="2021-04-19T14:57:26.584" v="2744"/>
        <pc:sldMkLst>
          <pc:docMk/>
          <pc:sldMk cId="3173860045" sldId="266"/>
        </pc:sldMkLst>
      </pc:sldChg>
      <pc:sldChg chg="addSp delSp modSp new del mod">
        <pc:chgData name="Jaime Pavlich-Mariscal" userId="7426784309601acb" providerId="LiveId" clId="{06F80DC5-9502-4928-A472-08DCADCABCB5}" dt="2021-04-19T14:57:22.474" v="2743" actId="2696"/>
        <pc:sldMkLst>
          <pc:docMk/>
          <pc:sldMk cId="75073438" sldId="267"/>
        </pc:sldMkLst>
        <pc:spChg chg="mod">
          <ac:chgData name="Jaime Pavlich-Mariscal" userId="7426784309601acb" providerId="LiveId" clId="{06F80DC5-9502-4928-A472-08DCADCABCB5}" dt="2021-04-19T14:42:04.925" v="2431" actId="27636"/>
          <ac:spMkLst>
            <pc:docMk/>
            <pc:sldMk cId="75073438" sldId="267"/>
            <ac:spMk id="2" creationId="{83927F69-7049-4BAC-8386-C0E80830329D}"/>
          </ac:spMkLst>
        </pc:spChg>
        <pc:spChg chg="mod">
          <ac:chgData name="Jaime Pavlich-Mariscal" userId="7426784309601acb" providerId="LiveId" clId="{06F80DC5-9502-4928-A472-08DCADCABCB5}" dt="2021-04-15T22:19:18.641" v="1907"/>
          <ac:spMkLst>
            <pc:docMk/>
            <pc:sldMk cId="75073438" sldId="267"/>
            <ac:spMk id="3" creationId="{C49F843A-210A-46C8-A1B7-9A4ACF692A4E}"/>
          </ac:spMkLst>
        </pc:spChg>
        <pc:spChg chg="mod">
          <ac:chgData name="Jaime Pavlich-Mariscal" userId="7426784309601acb" providerId="LiveId" clId="{06F80DC5-9502-4928-A472-08DCADCABCB5}" dt="2021-04-15T22:19:28.989" v="1920" actId="20577"/>
          <ac:spMkLst>
            <pc:docMk/>
            <pc:sldMk cId="75073438" sldId="267"/>
            <ac:spMk id="4" creationId="{C4BEC831-6D01-4FC2-869D-E52759FB05FD}"/>
          </ac:spMkLst>
        </pc:spChg>
        <pc:spChg chg="add del mod">
          <ac:chgData name="Jaime Pavlich-Mariscal" userId="7426784309601acb" providerId="LiveId" clId="{06F80DC5-9502-4928-A472-08DCADCABCB5}" dt="2021-04-15T22:19:14.266" v="1906"/>
          <ac:spMkLst>
            <pc:docMk/>
            <pc:sldMk cId="75073438" sldId="267"/>
            <ac:spMk id="5" creationId="{17B45C10-081D-4591-81CA-AD087198611D}"/>
          </ac:spMkLst>
        </pc:spChg>
        <pc:spChg chg="add del mod">
          <ac:chgData name="Jaime Pavlich-Mariscal" userId="7426784309601acb" providerId="LiveId" clId="{06F80DC5-9502-4928-A472-08DCADCABCB5}" dt="2021-04-15T22:19:14.266" v="1906"/>
          <ac:spMkLst>
            <pc:docMk/>
            <pc:sldMk cId="75073438" sldId="267"/>
            <ac:spMk id="6" creationId="{51480E7A-C488-4527-91F2-DA01285463B9}"/>
          </ac:spMkLst>
        </pc:spChg>
        <pc:grpChg chg="add mod">
          <ac:chgData name="Jaime Pavlich-Mariscal" userId="7426784309601acb" providerId="LiveId" clId="{06F80DC5-9502-4928-A472-08DCADCABCB5}" dt="2021-04-15T22:30:15.227" v="2035" actId="164"/>
          <ac:grpSpMkLst>
            <pc:docMk/>
            <pc:sldMk cId="75073438" sldId="267"/>
            <ac:grpSpMk id="30" creationId="{C1EC7025-2137-469B-AFB7-9B85E3D49D21}"/>
          </ac:grpSpMkLst>
        </pc:grpChg>
        <pc:grpChg chg="add mod">
          <ac:chgData name="Jaime Pavlich-Mariscal" userId="7426784309601acb" providerId="LiveId" clId="{06F80DC5-9502-4928-A472-08DCADCABCB5}" dt="2021-04-15T22:30:19.788" v="2036" actId="164"/>
          <ac:grpSpMkLst>
            <pc:docMk/>
            <pc:sldMk cId="75073438" sldId="267"/>
            <ac:grpSpMk id="31" creationId="{81B2FAA2-BD46-4F7E-9910-95FE910C0E90}"/>
          </ac:grpSpMkLst>
        </pc:grpChg>
        <pc:picChg chg="add del mod modCrop">
          <ac:chgData name="Jaime Pavlich-Mariscal" userId="7426784309601acb" providerId="LiveId" clId="{06F80DC5-9502-4928-A472-08DCADCABCB5}" dt="2021-04-15T22:21:06.708" v="1931" actId="478"/>
          <ac:picMkLst>
            <pc:docMk/>
            <pc:sldMk cId="75073438" sldId="267"/>
            <ac:picMk id="8" creationId="{6731AF1A-4EE1-4F6D-86F0-18B49C1E13DC}"/>
          </ac:picMkLst>
        </pc:picChg>
        <pc:picChg chg="add del mod">
          <ac:chgData name="Jaime Pavlich-Mariscal" userId="7426784309601acb" providerId="LiveId" clId="{06F80DC5-9502-4928-A472-08DCADCABCB5}" dt="2021-04-15T22:22:03.857" v="1935" actId="478"/>
          <ac:picMkLst>
            <pc:docMk/>
            <pc:sldMk cId="75073438" sldId="267"/>
            <ac:picMk id="10" creationId="{39A3377F-18E2-435A-90FE-F4EC74F7833C}"/>
          </ac:picMkLst>
        </pc:picChg>
        <pc:picChg chg="add mod">
          <ac:chgData name="Jaime Pavlich-Mariscal" userId="7426784309601acb" providerId="LiveId" clId="{06F80DC5-9502-4928-A472-08DCADCABCB5}" dt="2021-04-15T22:30:19.788" v="2036" actId="164"/>
          <ac:picMkLst>
            <pc:docMk/>
            <pc:sldMk cId="75073438" sldId="267"/>
            <ac:picMk id="12" creationId="{8FBD8926-E83C-469B-8920-0143F42145CB}"/>
          </ac:picMkLst>
        </pc:picChg>
        <pc:picChg chg="add mod modCrop">
          <ac:chgData name="Jaime Pavlich-Mariscal" userId="7426784309601acb" providerId="LiveId" clId="{06F80DC5-9502-4928-A472-08DCADCABCB5}" dt="2021-04-15T22:30:15.227" v="2035" actId="164"/>
          <ac:picMkLst>
            <pc:docMk/>
            <pc:sldMk cId="75073438" sldId="267"/>
            <ac:picMk id="14" creationId="{9F9EEAEA-6573-4DC4-8C0F-A11EEBCC8A57}"/>
          </ac:picMkLst>
        </pc:picChg>
        <pc:picChg chg="add del mod">
          <ac:chgData name="Jaime Pavlich-Mariscal" userId="7426784309601acb" providerId="LiveId" clId="{06F80DC5-9502-4928-A472-08DCADCABCB5}" dt="2021-04-15T22:26:36.775" v="1989" actId="478"/>
          <ac:picMkLst>
            <pc:docMk/>
            <pc:sldMk cId="75073438" sldId="267"/>
            <ac:picMk id="16" creationId="{37130D36-0642-4E53-B004-741572DABD1F}"/>
          </ac:picMkLst>
        </pc:picChg>
        <pc:picChg chg="add del mod modCrop">
          <ac:chgData name="Jaime Pavlich-Mariscal" userId="7426784309601acb" providerId="LiveId" clId="{06F80DC5-9502-4928-A472-08DCADCABCB5}" dt="2021-04-15T22:26:32.101" v="1987" actId="22"/>
          <ac:picMkLst>
            <pc:docMk/>
            <pc:sldMk cId="75073438" sldId="267"/>
            <ac:picMk id="18" creationId="{2CFF62DE-EFED-4AA3-8A40-ADECBAD93F56}"/>
          </ac:picMkLst>
        </pc:picChg>
        <pc:picChg chg="add del mod modCrop">
          <ac:chgData name="Jaime Pavlich-Mariscal" userId="7426784309601acb" providerId="LiveId" clId="{06F80DC5-9502-4928-A472-08DCADCABCB5}" dt="2021-04-15T22:26:29.460" v="1980" actId="22"/>
          <ac:picMkLst>
            <pc:docMk/>
            <pc:sldMk cId="75073438" sldId="267"/>
            <ac:picMk id="20" creationId="{8AEC76C0-C683-4EAD-A052-3EC603AA5508}"/>
          </ac:picMkLst>
        </pc:picChg>
        <pc:picChg chg="add del mod">
          <ac:chgData name="Jaime Pavlich-Mariscal" userId="7426784309601acb" providerId="LiveId" clId="{06F80DC5-9502-4928-A472-08DCADCABCB5}" dt="2021-04-15T22:26:28.085" v="1977"/>
          <ac:picMkLst>
            <pc:docMk/>
            <pc:sldMk cId="75073438" sldId="267"/>
            <ac:picMk id="21" creationId="{4EC26A7F-B3D4-4D36-AC32-592E79DA6E75}"/>
          </ac:picMkLst>
        </pc:picChg>
        <pc:picChg chg="add del mod">
          <ac:chgData name="Jaime Pavlich-Mariscal" userId="7426784309601acb" providerId="LiveId" clId="{06F80DC5-9502-4928-A472-08DCADCABCB5}" dt="2021-04-15T22:26:27.553" v="1975"/>
          <ac:picMkLst>
            <pc:docMk/>
            <pc:sldMk cId="75073438" sldId="267"/>
            <ac:picMk id="22" creationId="{25DBD077-F45B-47BB-B06F-BFAF23BAC929}"/>
          </ac:picMkLst>
        </pc:picChg>
        <pc:picChg chg="add mod">
          <ac:chgData name="Jaime Pavlich-Mariscal" userId="7426784309601acb" providerId="LiveId" clId="{06F80DC5-9502-4928-A472-08DCADCABCB5}" dt="2021-04-15T22:30:15.227" v="2035" actId="164"/>
          <ac:picMkLst>
            <pc:docMk/>
            <pc:sldMk cId="75073438" sldId="267"/>
            <ac:picMk id="24" creationId="{2E186D72-3849-4FF3-A050-A7A167D2E6E4}"/>
          </ac:picMkLst>
        </pc:picChg>
        <pc:picChg chg="add del mod">
          <ac:chgData name="Jaime Pavlich-Mariscal" userId="7426784309601acb" providerId="LiveId" clId="{06F80DC5-9502-4928-A472-08DCADCABCB5}" dt="2021-04-15T22:30:15.227" v="2035" actId="164"/>
          <ac:picMkLst>
            <pc:docMk/>
            <pc:sldMk cId="75073438" sldId="267"/>
            <ac:picMk id="26" creationId="{53A82885-D173-47A8-8A58-81E7DBDD5CA5}"/>
          </ac:picMkLst>
        </pc:picChg>
        <pc:picChg chg="add mod">
          <ac:chgData name="Jaime Pavlich-Mariscal" userId="7426784309601acb" providerId="LiveId" clId="{06F80DC5-9502-4928-A472-08DCADCABCB5}" dt="2021-04-15T22:30:19.788" v="2036" actId="164"/>
          <ac:picMkLst>
            <pc:docMk/>
            <pc:sldMk cId="75073438" sldId="267"/>
            <ac:picMk id="27" creationId="{C182D3A7-71A5-4426-BC60-34CF85ECA517}"/>
          </ac:picMkLst>
        </pc:picChg>
        <pc:picChg chg="add mod">
          <ac:chgData name="Jaime Pavlich-Mariscal" userId="7426784309601acb" providerId="LiveId" clId="{06F80DC5-9502-4928-A472-08DCADCABCB5}" dt="2021-04-15T22:30:19.788" v="2036" actId="164"/>
          <ac:picMkLst>
            <pc:docMk/>
            <pc:sldMk cId="75073438" sldId="267"/>
            <ac:picMk id="28" creationId="{C510A75D-18E6-42B0-8C57-E4E5BF537FF7}"/>
          </ac:picMkLst>
        </pc:picChg>
        <pc:picChg chg="add mod">
          <ac:chgData name="Jaime Pavlich-Mariscal" userId="7426784309601acb" providerId="LiveId" clId="{06F80DC5-9502-4928-A472-08DCADCABCB5}" dt="2021-04-15T22:30:19.788" v="2036" actId="164"/>
          <ac:picMkLst>
            <pc:docMk/>
            <pc:sldMk cId="75073438" sldId="267"/>
            <ac:picMk id="29" creationId="{4060820E-1275-4EBC-91E6-73362C8E2280}"/>
          </ac:picMkLst>
        </pc:pic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657182237" sldId="267"/>
        </pc:sldMkLst>
      </pc:sldChg>
      <pc:sldChg chg="add">
        <pc:chgData name="Jaime Pavlich-Mariscal" userId="7426784309601acb" providerId="LiveId" clId="{06F80DC5-9502-4928-A472-08DCADCABCB5}" dt="2021-04-19T14:57:26.584" v="2744"/>
        <pc:sldMkLst>
          <pc:docMk/>
          <pc:sldMk cId="756687457" sldId="267"/>
        </pc:sldMkLst>
      </pc:sldChg>
      <pc:sldChg chg="modSp new del mod">
        <pc:chgData name="Jaime Pavlich-Mariscal" userId="7426784309601acb" providerId="LiveId" clId="{06F80DC5-9502-4928-A472-08DCADCABCB5}" dt="2021-04-19T14:41:29.768" v="2386" actId="47"/>
        <pc:sldMkLst>
          <pc:docMk/>
          <pc:sldMk cId="1992772176" sldId="268"/>
        </pc:sldMkLst>
        <pc:spChg chg="mod">
          <ac:chgData name="Jaime Pavlich-Mariscal" userId="7426784309601acb" providerId="LiveId" clId="{06F80DC5-9502-4928-A472-08DCADCABCB5}" dt="2021-04-16T15:11:56.469" v="2067" actId="27636"/>
          <ac:spMkLst>
            <pc:docMk/>
            <pc:sldMk cId="1992772176" sldId="268"/>
            <ac:spMk id="2" creationId="{C1E3FF39-CCB2-4BCA-92CC-3E24975CE30C}"/>
          </ac:spMkLst>
        </pc:sp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2732121576" sldId="268"/>
        </pc:sldMkLst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862572957" sldId="269"/>
        </pc:sldMkLst>
      </pc:sldChg>
      <pc:sldChg chg="addSp delSp modSp new mod ord modClrScheme chgLayout">
        <pc:chgData name="Jaime Pavlich-Mariscal" userId="7426784309601acb" providerId="LiveId" clId="{06F80DC5-9502-4928-A472-08DCADCABCB5}" dt="2021-04-19T14:56:55.278" v="2742"/>
        <pc:sldMkLst>
          <pc:docMk/>
          <pc:sldMk cId="4235192161" sldId="269"/>
        </pc:sldMkLst>
        <pc:spChg chg="mod ord">
          <ac:chgData name="Jaime Pavlich-Mariscal" userId="7426784309601acb" providerId="LiveId" clId="{06F80DC5-9502-4928-A472-08DCADCABCB5}" dt="2021-04-16T15:17:52.542" v="2176" actId="1076"/>
          <ac:spMkLst>
            <pc:docMk/>
            <pc:sldMk cId="4235192161" sldId="269"/>
            <ac:spMk id="2" creationId="{D510F045-E905-4A88-9A2B-8C749E7A67EF}"/>
          </ac:spMkLst>
        </pc:spChg>
        <pc:spChg chg="del">
          <ac:chgData name="Jaime Pavlich-Mariscal" userId="7426784309601acb" providerId="LiveId" clId="{06F80DC5-9502-4928-A472-08DCADCABCB5}" dt="2021-04-16T15:12:17.321" v="2071" actId="700"/>
          <ac:spMkLst>
            <pc:docMk/>
            <pc:sldMk cId="4235192161" sldId="269"/>
            <ac:spMk id="3" creationId="{9AEAB8A6-CF23-40E6-A9C3-3969D772E21D}"/>
          </ac:spMkLst>
        </pc:spChg>
        <pc:spChg chg="add del mod">
          <ac:chgData name="Jaime Pavlich-Mariscal" userId="7426784309601acb" providerId="LiveId" clId="{06F80DC5-9502-4928-A472-08DCADCABCB5}" dt="2021-04-16T15:15:11.794" v="2116" actId="478"/>
          <ac:spMkLst>
            <pc:docMk/>
            <pc:sldMk cId="4235192161" sldId="269"/>
            <ac:spMk id="4" creationId="{0AE4185D-6864-4F50-B91D-34A89E158F2E}"/>
          </ac:spMkLst>
        </pc:spChg>
        <pc:spChg chg="add mod">
          <ac:chgData name="Jaime Pavlich-Mariscal" userId="7426784309601acb" providerId="LiveId" clId="{06F80DC5-9502-4928-A472-08DCADCABCB5}" dt="2021-04-16T15:17:50.495" v="2174" actId="13822"/>
          <ac:spMkLst>
            <pc:docMk/>
            <pc:sldMk cId="4235192161" sldId="269"/>
            <ac:spMk id="9" creationId="{DD12EE68-4C3B-46CE-8FF4-BA5D5D31F1C1}"/>
          </ac:spMkLst>
        </pc:spChg>
        <pc:spChg chg="add mod">
          <ac:chgData name="Jaime Pavlich-Mariscal" userId="7426784309601acb" providerId="LiveId" clId="{06F80DC5-9502-4928-A472-08DCADCABCB5}" dt="2021-04-16T15:18:00.030" v="2177" actId="13822"/>
          <ac:spMkLst>
            <pc:docMk/>
            <pc:sldMk cId="4235192161" sldId="269"/>
            <ac:spMk id="10" creationId="{E70A5081-26F5-4399-AB87-126B58C8627E}"/>
          </ac:spMkLst>
        </pc:spChg>
        <pc:spChg chg="add mod">
          <ac:chgData name="Jaime Pavlich-Mariscal" userId="7426784309601acb" providerId="LiveId" clId="{06F80DC5-9502-4928-A472-08DCADCABCB5}" dt="2021-04-16T15:18:35.274" v="2181" actId="13822"/>
          <ac:spMkLst>
            <pc:docMk/>
            <pc:sldMk cId="4235192161" sldId="269"/>
            <ac:spMk id="11" creationId="{3540ADCA-1451-44EB-94CE-3E928E1538B1}"/>
          </ac:spMkLst>
        </pc:spChg>
        <pc:spChg chg="add mod">
          <ac:chgData name="Jaime Pavlich-Mariscal" userId="7426784309601acb" providerId="LiveId" clId="{06F80DC5-9502-4928-A472-08DCADCABCB5}" dt="2021-04-16T15:15:03.916" v="2112" actId="571"/>
          <ac:spMkLst>
            <pc:docMk/>
            <pc:sldMk cId="4235192161" sldId="269"/>
            <ac:spMk id="12" creationId="{F89373C4-2595-41D8-924B-BE368C383CD6}"/>
          </ac:spMkLst>
        </pc:spChg>
        <pc:spChg chg="add del mod">
          <ac:chgData name="Jaime Pavlich-Mariscal" userId="7426784309601acb" providerId="LiveId" clId="{06F80DC5-9502-4928-A472-08DCADCABCB5}" dt="2021-04-16T15:15:03.603" v="2111" actId="571"/>
          <ac:spMkLst>
            <pc:docMk/>
            <pc:sldMk cId="4235192161" sldId="269"/>
            <ac:spMk id="13" creationId="{B3F64110-25BD-4387-8069-0795AC90C289}"/>
          </ac:spMkLst>
        </pc:spChg>
        <pc:spChg chg="add mod">
          <ac:chgData name="Jaime Pavlich-Mariscal" userId="7426784309601acb" providerId="LiveId" clId="{06F80DC5-9502-4928-A472-08DCADCABCB5}" dt="2021-04-16T15:15:03.603" v="2111" actId="571"/>
          <ac:spMkLst>
            <pc:docMk/>
            <pc:sldMk cId="4235192161" sldId="269"/>
            <ac:spMk id="14" creationId="{9B29BCC6-56AE-4075-A535-7A2AEFB23450}"/>
          </ac:spMkLst>
        </pc:spChg>
        <pc:spChg chg="add mod">
          <ac:chgData name="Jaime Pavlich-Mariscal" userId="7426784309601acb" providerId="LiveId" clId="{06F80DC5-9502-4928-A472-08DCADCABCB5}" dt="2021-04-16T15:16:03.141" v="2136" actId="20577"/>
          <ac:spMkLst>
            <pc:docMk/>
            <pc:sldMk cId="4235192161" sldId="269"/>
            <ac:spMk id="15" creationId="{A6F90F90-DFB2-45A2-B059-E1D62EC30CBF}"/>
          </ac:spMkLst>
        </pc:spChg>
        <pc:spChg chg="add mod">
          <ac:chgData name="Jaime Pavlich-Mariscal" userId="7426784309601acb" providerId="LiveId" clId="{06F80DC5-9502-4928-A472-08DCADCABCB5}" dt="2021-04-16T15:18:35.274" v="2181" actId="13822"/>
          <ac:spMkLst>
            <pc:docMk/>
            <pc:sldMk cId="4235192161" sldId="269"/>
            <ac:spMk id="16" creationId="{8ED872D3-3105-4907-8148-C826ABB5E23E}"/>
          </ac:spMkLst>
        </pc:spChg>
        <pc:spChg chg="add mod">
          <ac:chgData name="Jaime Pavlich-Mariscal" userId="7426784309601acb" providerId="LiveId" clId="{06F80DC5-9502-4928-A472-08DCADCABCB5}" dt="2021-04-16T15:17:50.495" v="2174" actId="13822"/>
          <ac:spMkLst>
            <pc:docMk/>
            <pc:sldMk cId="4235192161" sldId="269"/>
            <ac:spMk id="17" creationId="{EE4AE22D-3B33-48CB-9968-7C63FE4E08C2}"/>
          </ac:spMkLst>
        </pc:spChg>
        <pc:spChg chg="add mod">
          <ac:chgData name="Jaime Pavlich-Mariscal" userId="7426784309601acb" providerId="LiveId" clId="{06F80DC5-9502-4928-A472-08DCADCABCB5}" dt="2021-04-16T15:18:00.030" v="2177" actId="13822"/>
          <ac:spMkLst>
            <pc:docMk/>
            <pc:sldMk cId="4235192161" sldId="269"/>
            <ac:spMk id="18" creationId="{B6ED8E11-F170-4F67-801F-99C2101723C6}"/>
          </ac:spMkLst>
        </pc:spChg>
        <pc:spChg chg="add mod">
          <ac:chgData name="Jaime Pavlich-Mariscal" userId="7426784309601acb" providerId="LiveId" clId="{06F80DC5-9502-4928-A472-08DCADCABCB5}" dt="2021-04-16T15:18:35.274" v="2181" actId="13822"/>
          <ac:spMkLst>
            <pc:docMk/>
            <pc:sldMk cId="4235192161" sldId="269"/>
            <ac:spMk id="19" creationId="{4027726F-6158-4FE1-9A5D-58507E720FCA}"/>
          </ac:spMkLst>
        </pc:spChg>
        <pc:spChg chg="add mod">
          <ac:chgData name="Jaime Pavlich-Mariscal" userId="7426784309601acb" providerId="LiveId" clId="{06F80DC5-9502-4928-A472-08DCADCABCB5}" dt="2021-04-16T15:18:35.274" v="2181" actId="13822"/>
          <ac:spMkLst>
            <pc:docMk/>
            <pc:sldMk cId="4235192161" sldId="269"/>
            <ac:spMk id="20" creationId="{69850A7E-C4AD-4294-95ED-F92F533D3A4F}"/>
          </ac:spMkLst>
        </pc:spChg>
        <pc:spChg chg="add del mod">
          <ac:chgData name="Jaime Pavlich-Mariscal" userId="7426784309601acb" providerId="LiveId" clId="{06F80DC5-9502-4928-A472-08DCADCABCB5}" dt="2021-04-16T15:16:22.407" v="2146" actId="478"/>
          <ac:spMkLst>
            <pc:docMk/>
            <pc:sldMk cId="4235192161" sldId="269"/>
            <ac:spMk id="21" creationId="{5CB32B48-1861-4559-95BF-9CD7AA1AE532}"/>
          </ac:spMkLst>
        </pc:spChg>
        <pc:spChg chg="add del mod">
          <ac:chgData name="Jaime Pavlich-Mariscal" userId="7426784309601acb" providerId="LiveId" clId="{06F80DC5-9502-4928-A472-08DCADCABCB5}" dt="2021-04-16T15:16:38.067" v="2154" actId="478"/>
          <ac:spMkLst>
            <pc:docMk/>
            <pc:sldMk cId="4235192161" sldId="269"/>
            <ac:spMk id="22" creationId="{FBA706EF-EED0-468F-93C1-675CFE948C55}"/>
          </ac:spMkLst>
        </pc:spChg>
        <pc:spChg chg="add del mod">
          <ac:chgData name="Jaime Pavlich-Mariscal" userId="7426784309601acb" providerId="LiveId" clId="{06F80DC5-9502-4928-A472-08DCADCABCB5}" dt="2021-04-16T15:16:22.407" v="2146" actId="478"/>
          <ac:spMkLst>
            <pc:docMk/>
            <pc:sldMk cId="4235192161" sldId="269"/>
            <ac:spMk id="23" creationId="{B1EDA6AA-53E2-4652-89A3-A953A3A45A65}"/>
          </ac:spMkLst>
        </pc:spChg>
        <pc:spChg chg="add del mod">
          <ac:chgData name="Jaime Pavlich-Mariscal" userId="7426784309601acb" providerId="LiveId" clId="{06F80DC5-9502-4928-A472-08DCADCABCB5}" dt="2021-04-16T15:16:38.067" v="2154" actId="478"/>
          <ac:spMkLst>
            <pc:docMk/>
            <pc:sldMk cId="4235192161" sldId="269"/>
            <ac:spMk id="24" creationId="{E3242928-BBF9-406D-BB70-46441C6EF184}"/>
          </ac:spMkLst>
        </pc:spChg>
        <pc:spChg chg="add mod">
          <ac:chgData name="Jaime Pavlich-Mariscal" userId="7426784309601acb" providerId="LiveId" clId="{06F80DC5-9502-4928-A472-08DCADCABCB5}" dt="2021-04-16T15:17:50.495" v="2174" actId="13822"/>
          <ac:spMkLst>
            <pc:docMk/>
            <pc:sldMk cId="4235192161" sldId="269"/>
            <ac:spMk id="25" creationId="{DD7E7E95-71E6-46C6-AC97-83340A41F8EF}"/>
          </ac:spMkLst>
        </pc:spChg>
        <pc:spChg chg="add mod">
          <ac:chgData name="Jaime Pavlich-Mariscal" userId="7426784309601acb" providerId="LiveId" clId="{06F80DC5-9502-4928-A472-08DCADCABCB5}" dt="2021-04-16T15:18:00.030" v="2177" actId="13822"/>
          <ac:spMkLst>
            <pc:docMk/>
            <pc:sldMk cId="4235192161" sldId="269"/>
            <ac:spMk id="26" creationId="{2E8A4053-4A90-414B-8F32-D05CCB782C17}"/>
          </ac:spMkLst>
        </pc:spChg>
        <pc:spChg chg="add mod">
          <ac:chgData name="Jaime Pavlich-Mariscal" userId="7426784309601acb" providerId="LiveId" clId="{06F80DC5-9502-4928-A472-08DCADCABCB5}" dt="2021-04-16T15:18:35.274" v="2181" actId="13822"/>
          <ac:spMkLst>
            <pc:docMk/>
            <pc:sldMk cId="4235192161" sldId="269"/>
            <ac:spMk id="27" creationId="{8E063AFC-959B-4125-93AD-B51718D0CF2B}"/>
          </ac:spMkLst>
        </pc:spChg>
        <pc:spChg chg="add mod">
          <ac:chgData name="Jaime Pavlich-Mariscal" userId="7426784309601acb" providerId="LiveId" clId="{06F80DC5-9502-4928-A472-08DCADCABCB5}" dt="2021-04-16T15:18:35.274" v="2181" actId="13822"/>
          <ac:spMkLst>
            <pc:docMk/>
            <pc:sldMk cId="4235192161" sldId="269"/>
            <ac:spMk id="28" creationId="{36C72E30-50D6-405E-BE30-E1F8E2C1081A}"/>
          </ac:spMkLst>
        </pc:spChg>
        <pc:spChg chg="add mod">
          <ac:chgData name="Jaime Pavlich-Mariscal" userId="7426784309601acb" providerId="LiveId" clId="{06F80DC5-9502-4928-A472-08DCADCABCB5}" dt="2021-04-16T15:18:19.103" v="2180" actId="207"/>
          <ac:spMkLst>
            <pc:docMk/>
            <pc:sldMk cId="4235192161" sldId="269"/>
            <ac:spMk id="29" creationId="{20B352B0-A612-40EB-8F26-1B95668A90FA}"/>
          </ac:spMkLst>
        </pc:spChg>
        <pc:spChg chg="add mod">
          <ac:chgData name="Jaime Pavlich-Mariscal" userId="7426784309601acb" providerId="LiveId" clId="{06F80DC5-9502-4928-A472-08DCADCABCB5}" dt="2021-04-16T15:18:19.103" v="2180" actId="207"/>
          <ac:spMkLst>
            <pc:docMk/>
            <pc:sldMk cId="4235192161" sldId="269"/>
            <ac:spMk id="30" creationId="{2374884E-FE81-4D09-AF1D-8A93E2D55F59}"/>
          </ac:spMkLst>
        </pc:spChg>
        <pc:cxnChg chg="add del">
          <ac:chgData name="Jaime Pavlich-Mariscal" userId="7426784309601acb" providerId="LiveId" clId="{06F80DC5-9502-4928-A472-08DCADCABCB5}" dt="2021-04-16T15:14:32.650" v="2085" actId="478"/>
          <ac:cxnSpMkLst>
            <pc:docMk/>
            <pc:sldMk cId="4235192161" sldId="269"/>
            <ac:cxnSpMk id="6" creationId="{6610D530-2907-4560-8F4B-62C3E64B6F3E}"/>
          </ac:cxnSpMkLst>
        </pc:cxnChg>
        <pc:cxnChg chg="add del">
          <ac:chgData name="Jaime Pavlich-Mariscal" userId="7426784309601acb" providerId="LiveId" clId="{06F80DC5-9502-4928-A472-08DCADCABCB5}" dt="2021-04-16T15:12:57.759" v="2084" actId="478"/>
          <ac:cxnSpMkLst>
            <pc:docMk/>
            <pc:sldMk cId="4235192161" sldId="269"/>
            <ac:cxnSpMk id="8" creationId="{F79E9F93-4DD8-431C-8B87-A2C32A2A31B4}"/>
          </ac:cxnSpMkLst>
        </pc:cxn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1448155015" sldId="270"/>
        </pc:sldMkLst>
      </pc:sldChg>
      <pc:sldChg chg="addSp delSp modSp new mod ord">
        <pc:chgData name="Jaime Pavlich-Mariscal" userId="7426784309601acb" providerId="LiveId" clId="{06F80DC5-9502-4928-A472-08DCADCABCB5}" dt="2021-04-21T22:01:08.446" v="3298"/>
        <pc:sldMkLst>
          <pc:docMk/>
          <pc:sldMk cId="1750111655" sldId="270"/>
        </pc:sldMkLst>
        <pc:spChg chg="mod">
          <ac:chgData name="Jaime Pavlich-Mariscal" userId="7426784309601acb" providerId="LiveId" clId="{06F80DC5-9502-4928-A472-08DCADCABCB5}" dt="2021-04-16T15:34:49.390" v="2201" actId="20577"/>
          <ac:spMkLst>
            <pc:docMk/>
            <pc:sldMk cId="1750111655" sldId="270"/>
            <ac:spMk id="2" creationId="{89C04010-1516-4031-8481-E6E1060154FF}"/>
          </ac:spMkLst>
        </pc:spChg>
        <pc:spChg chg="add del">
          <ac:chgData name="Jaime Pavlich-Mariscal" userId="7426784309601acb" providerId="LiveId" clId="{06F80DC5-9502-4928-A472-08DCADCABCB5}" dt="2021-04-16T15:34:56.235" v="2203" actId="11529"/>
          <ac:spMkLst>
            <pc:docMk/>
            <pc:sldMk cId="1750111655" sldId="270"/>
            <ac:spMk id="3" creationId="{464B03EE-5444-4D7F-BB8B-FB56F5702A5B}"/>
          </ac:spMkLst>
        </pc:spChg>
        <pc:spChg chg="add mod">
          <ac:chgData name="Jaime Pavlich-Mariscal" userId="7426784309601acb" providerId="LiveId" clId="{06F80DC5-9502-4928-A472-08DCADCABCB5}" dt="2021-04-16T15:36:00.113" v="2225" actId="1076"/>
          <ac:spMkLst>
            <pc:docMk/>
            <pc:sldMk cId="1750111655" sldId="270"/>
            <ac:spMk id="4" creationId="{9BA3EFFD-7C35-4710-BB32-91CE825136D0}"/>
          </ac:spMkLst>
        </pc:spChg>
        <pc:spChg chg="add mod">
          <ac:chgData name="Jaime Pavlich-Mariscal" userId="7426784309601acb" providerId="LiveId" clId="{06F80DC5-9502-4928-A472-08DCADCABCB5}" dt="2021-04-16T15:35:54.611" v="2221" actId="1076"/>
          <ac:spMkLst>
            <pc:docMk/>
            <pc:sldMk cId="1750111655" sldId="270"/>
            <ac:spMk id="5" creationId="{FF236BEB-9456-4285-B5C6-F420501D2BCF}"/>
          </ac:spMkLst>
        </pc:spChg>
        <pc:spChg chg="add mod">
          <ac:chgData name="Jaime Pavlich-Mariscal" userId="7426784309601acb" providerId="LiveId" clId="{06F80DC5-9502-4928-A472-08DCADCABCB5}" dt="2021-04-16T15:35:56.892" v="2223" actId="1076"/>
          <ac:spMkLst>
            <pc:docMk/>
            <pc:sldMk cId="1750111655" sldId="270"/>
            <ac:spMk id="6" creationId="{7004133E-670A-42DB-985C-1EC27E15F862}"/>
          </ac:spMkLst>
        </pc:spChg>
        <pc:spChg chg="add mod">
          <ac:chgData name="Jaime Pavlich-Mariscal" userId="7426784309601acb" providerId="LiveId" clId="{06F80DC5-9502-4928-A472-08DCADCABCB5}" dt="2021-04-16T15:35:58.519" v="2224" actId="1076"/>
          <ac:spMkLst>
            <pc:docMk/>
            <pc:sldMk cId="1750111655" sldId="270"/>
            <ac:spMk id="11" creationId="{7B08EEFE-2772-4DD3-82DC-F558405CA949}"/>
          </ac:spMkLst>
        </pc:spChg>
        <pc:spChg chg="add mod">
          <ac:chgData name="Jaime Pavlich-Mariscal" userId="7426784309601acb" providerId="LiveId" clId="{06F80DC5-9502-4928-A472-08DCADCABCB5}" dt="2021-04-16T15:36:22.559" v="2242" actId="1076"/>
          <ac:spMkLst>
            <pc:docMk/>
            <pc:sldMk cId="1750111655" sldId="270"/>
            <ac:spMk id="32" creationId="{E4B6AAD7-D28A-4E2B-8A55-4EB076C196CD}"/>
          </ac:spMkLst>
        </pc:spChg>
        <pc:spChg chg="add mod">
          <ac:chgData name="Jaime Pavlich-Mariscal" userId="7426784309601acb" providerId="LiveId" clId="{06F80DC5-9502-4928-A472-08DCADCABCB5}" dt="2021-04-16T15:36:24.064" v="2243" actId="571"/>
          <ac:spMkLst>
            <pc:docMk/>
            <pc:sldMk cId="1750111655" sldId="270"/>
            <ac:spMk id="33" creationId="{184C4D82-5F55-4E76-A8AA-3AFE9596B480}"/>
          </ac:spMkLst>
        </pc:spChg>
        <pc:spChg chg="add mod">
          <ac:chgData name="Jaime Pavlich-Mariscal" userId="7426784309601acb" providerId="LiveId" clId="{06F80DC5-9502-4928-A472-08DCADCABCB5}" dt="2021-04-16T15:36:25.425" v="2244" actId="571"/>
          <ac:spMkLst>
            <pc:docMk/>
            <pc:sldMk cId="1750111655" sldId="270"/>
            <ac:spMk id="34" creationId="{2BC2E322-E981-4FBD-9526-CFC9E30D5A76}"/>
          </ac:spMkLst>
        </pc:spChg>
        <pc:spChg chg="add mod">
          <ac:chgData name="Jaime Pavlich-Mariscal" userId="7426784309601acb" providerId="LiveId" clId="{06F80DC5-9502-4928-A472-08DCADCABCB5}" dt="2021-04-16T15:36:26.942" v="2245" actId="571"/>
          <ac:spMkLst>
            <pc:docMk/>
            <pc:sldMk cId="1750111655" sldId="270"/>
            <ac:spMk id="35" creationId="{633550E7-978B-4F89-BC9E-38AFC29D4611}"/>
          </ac:spMkLst>
        </pc:spChg>
        <pc:cxnChg chg="add mod">
          <ac:chgData name="Jaime Pavlich-Mariscal" userId="7426784309601acb" providerId="LiveId" clId="{06F80DC5-9502-4928-A472-08DCADCABCB5}" dt="2021-04-16T15:36:00.113" v="2225" actId="1076"/>
          <ac:cxnSpMkLst>
            <pc:docMk/>
            <pc:sldMk cId="1750111655" sldId="270"/>
            <ac:cxnSpMk id="8" creationId="{E55DFA23-41AB-4431-AA4A-9EC87BEFD572}"/>
          </ac:cxnSpMkLst>
        </pc:cxnChg>
        <pc:cxnChg chg="add mod">
          <ac:chgData name="Jaime Pavlich-Mariscal" userId="7426784309601acb" providerId="LiveId" clId="{06F80DC5-9502-4928-A472-08DCADCABCB5}" dt="2021-04-16T15:35:56.892" v="2223" actId="1076"/>
          <ac:cxnSpMkLst>
            <pc:docMk/>
            <pc:sldMk cId="1750111655" sldId="270"/>
            <ac:cxnSpMk id="10" creationId="{141C8A03-1E97-47D7-9F5E-E18665E15ED1}"/>
          </ac:cxnSpMkLst>
        </pc:cxnChg>
        <pc:cxnChg chg="add mod">
          <ac:chgData name="Jaime Pavlich-Mariscal" userId="7426784309601acb" providerId="LiveId" clId="{06F80DC5-9502-4928-A472-08DCADCABCB5}" dt="2021-04-16T15:35:58.519" v="2224" actId="1076"/>
          <ac:cxnSpMkLst>
            <pc:docMk/>
            <pc:sldMk cId="1750111655" sldId="270"/>
            <ac:cxnSpMk id="13" creationId="{4C35A115-971B-4AAD-A88A-A75E7D4569A5}"/>
          </ac:cxnSpMkLst>
        </pc:cxnChg>
        <pc:cxnChg chg="add mod">
          <ac:chgData name="Jaime Pavlich-Mariscal" userId="7426784309601acb" providerId="LiveId" clId="{06F80DC5-9502-4928-A472-08DCADCABCB5}" dt="2021-04-16T15:35:58.519" v="2224" actId="1076"/>
          <ac:cxnSpMkLst>
            <pc:docMk/>
            <pc:sldMk cId="1750111655" sldId="270"/>
            <ac:cxnSpMk id="18" creationId="{55A47777-3125-4821-868A-E2B897941EA6}"/>
          </ac:cxnSpMkLst>
        </pc:cxn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2307242991" sldId="271"/>
        </pc:sldMkLst>
      </pc:sldChg>
      <pc:sldChg chg="addSp modSp new mod">
        <pc:chgData name="Jaime Pavlich-Mariscal" userId="7426784309601acb" providerId="LiveId" clId="{06F80DC5-9502-4928-A472-08DCADCABCB5}" dt="2021-04-19T16:36:52.638" v="3245" actId="693"/>
        <pc:sldMkLst>
          <pc:docMk/>
          <pc:sldMk cId="2668365604" sldId="271"/>
        </pc:sldMkLst>
        <pc:spChg chg="mod">
          <ac:chgData name="Jaime Pavlich-Mariscal" userId="7426784309601acb" providerId="LiveId" clId="{06F80DC5-9502-4928-A472-08DCADCABCB5}" dt="2021-04-16T20:44:37.342" v="2274" actId="20577"/>
          <ac:spMkLst>
            <pc:docMk/>
            <pc:sldMk cId="2668365604" sldId="271"/>
            <ac:spMk id="2" creationId="{A755CCFB-674D-4764-8A62-3935FF1EE277}"/>
          </ac:spMkLst>
        </pc:spChg>
        <pc:spChg chg="add mod">
          <ac:chgData name="Jaime Pavlich-Mariscal" userId="7426784309601acb" providerId="LiveId" clId="{06F80DC5-9502-4928-A472-08DCADCABCB5}" dt="2021-04-16T20:44:57.411" v="2284" actId="20577"/>
          <ac:spMkLst>
            <pc:docMk/>
            <pc:sldMk cId="2668365604" sldId="271"/>
            <ac:spMk id="3" creationId="{67C82E5F-601B-4FB8-9199-0C8A927FF8FA}"/>
          </ac:spMkLst>
        </pc:spChg>
        <pc:spChg chg="add mod">
          <ac:chgData name="Jaime Pavlich-Mariscal" userId="7426784309601acb" providerId="LiveId" clId="{06F80DC5-9502-4928-A472-08DCADCABCB5}" dt="2021-04-16T20:45:07.089" v="2313" actId="20577"/>
          <ac:spMkLst>
            <pc:docMk/>
            <pc:sldMk cId="2668365604" sldId="271"/>
            <ac:spMk id="4" creationId="{D0302548-7831-4DEC-872E-3DE0A5CC66F2}"/>
          </ac:spMkLst>
        </pc:spChg>
        <pc:cxnChg chg="add mod">
          <ac:chgData name="Jaime Pavlich-Mariscal" userId="7426784309601acb" providerId="LiveId" clId="{06F80DC5-9502-4928-A472-08DCADCABCB5}" dt="2021-04-19T16:36:41.994" v="3244" actId="13822"/>
          <ac:cxnSpMkLst>
            <pc:docMk/>
            <pc:sldMk cId="2668365604" sldId="271"/>
            <ac:cxnSpMk id="6" creationId="{174CA2D1-96A5-44D0-9BBC-D113DC09C50B}"/>
          </ac:cxnSpMkLst>
        </pc:cxnChg>
        <pc:cxnChg chg="add mod">
          <ac:chgData name="Jaime Pavlich-Mariscal" userId="7426784309601acb" providerId="LiveId" clId="{06F80DC5-9502-4928-A472-08DCADCABCB5}" dt="2021-04-19T16:36:52.638" v="3245" actId="693"/>
          <ac:cxnSpMkLst>
            <pc:docMk/>
            <pc:sldMk cId="2668365604" sldId="271"/>
            <ac:cxnSpMk id="8" creationId="{C56CFBF4-43F9-4198-9FF7-A87BBAB525C5}"/>
          </ac:cxnSpMkLst>
        </pc:cxnChg>
      </pc:sldChg>
      <pc:sldChg chg="addSp delSp modSp new mod ord">
        <pc:chgData name="Jaime Pavlich-Mariscal" userId="7426784309601acb" providerId="LiveId" clId="{06F80DC5-9502-4928-A472-08DCADCABCB5}" dt="2021-04-19T15:34:29.296" v="3241" actId="1076"/>
        <pc:sldMkLst>
          <pc:docMk/>
          <pc:sldMk cId="656090430" sldId="272"/>
        </pc:sldMkLst>
        <pc:spChg chg="mod">
          <ac:chgData name="Jaime Pavlich-Mariscal" userId="7426784309601acb" providerId="LiveId" clId="{06F80DC5-9502-4928-A472-08DCADCABCB5}" dt="2021-04-19T15:29:08.216" v="3169" actId="20577"/>
          <ac:spMkLst>
            <pc:docMk/>
            <pc:sldMk cId="656090430" sldId="272"/>
            <ac:spMk id="2" creationId="{88F8BD70-F191-4FD5-90D6-9AF4A5D9D581}"/>
          </ac:spMkLst>
        </pc:spChg>
        <pc:spChg chg="add mod ord">
          <ac:chgData name="Jaime Pavlich-Mariscal" userId="7426784309601acb" providerId="LiveId" clId="{06F80DC5-9502-4928-A472-08DCADCABCB5}" dt="2021-04-19T15:31:06.815" v="3205" actId="14100"/>
          <ac:spMkLst>
            <pc:docMk/>
            <pc:sldMk cId="656090430" sldId="272"/>
            <ac:spMk id="7" creationId="{AD705FF8-1014-4BBE-AA51-05D2253D4B06}"/>
          </ac:spMkLst>
        </pc:spChg>
        <pc:spChg chg="add mod ord">
          <ac:chgData name="Jaime Pavlich-Mariscal" userId="7426784309601acb" providerId="LiveId" clId="{06F80DC5-9502-4928-A472-08DCADCABCB5}" dt="2021-04-19T15:31:13.758" v="3208" actId="1076"/>
          <ac:spMkLst>
            <pc:docMk/>
            <pc:sldMk cId="656090430" sldId="272"/>
            <ac:spMk id="8" creationId="{C2DD10F9-3A73-4D3A-A2D6-69ADFC6E989E}"/>
          </ac:spMkLst>
        </pc:spChg>
        <pc:spChg chg="add del mod">
          <ac:chgData name="Jaime Pavlich-Mariscal" userId="7426784309601acb" providerId="LiveId" clId="{06F80DC5-9502-4928-A472-08DCADCABCB5}" dt="2021-04-19T15:30:12.989" v="3190" actId="478"/>
          <ac:spMkLst>
            <pc:docMk/>
            <pc:sldMk cId="656090430" sldId="272"/>
            <ac:spMk id="9" creationId="{DB5FB2AA-0462-42D2-B09D-FF1EC9152B66}"/>
          </ac:spMkLst>
        </pc:spChg>
        <pc:spChg chg="add mod ord">
          <ac:chgData name="Jaime Pavlich-Mariscal" userId="7426784309601acb" providerId="LiveId" clId="{06F80DC5-9502-4928-A472-08DCADCABCB5}" dt="2021-04-19T15:31:31.483" v="3211" actId="1076"/>
          <ac:spMkLst>
            <pc:docMk/>
            <pc:sldMk cId="656090430" sldId="272"/>
            <ac:spMk id="10" creationId="{5C319FA1-621C-46AC-9274-44C7FBE5663B}"/>
          </ac:spMkLst>
        </pc:spChg>
        <pc:spChg chg="add mod">
          <ac:chgData name="Jaime Pavlich-Mariscal" userId="7426784309601acb" providerId="LiveId" clId="{06F80DC5-9502-4928-A472-08DCADCABCB5}" dt="2021-04-19T15:31:35.781" v="3212" actId="1076"/>
          <ac:spMkLst>
            <pc:docMk/>
            <pc:sldMk cId="656090430" sldId="272"/>
            <ac:spMk id="15" creationId="{158E6F57-3DBA-40AE-B032-D891BB2898B7}"/>
          </ac:spMkLst>
        </pc:spChg>
        <pc:spChg chg="add mod ord">
          <ac:chgData name="Jaime Pavlich-Mariscal" userId="7426784309601acb" providerId="LiveId" clId="{06F80DC5-9502-4928-A472-08DCADCABCB5}" dt="2021-04-19T15:34:22.435" v="3240" actId="166"/>
          <ac:spMkLst>
            <pc:docMk/>
            <pc:sldMk cId="656090430" sldId="272"/>
            <ac:spMk id="16" creationId="{71ECABBF-6E32-4747-AB60-5F9CC709E518}"/>
          </ac:spMkLst>
        </pc:spChg>
        <pc:spChg chg="add mod">
          <ac:chgData name="Jaime Pavlich-Mariscal" userId="7426784309601acb" providerId="LiveId" clId="{06F80DC5-9502-4928-A472-08DCADCABCB5}" dt="2021-04-19T15:33:13.843" v="3218" actId="13822"/>
          <ac:spMkLst>
            <pc:docMk/>
            <pc:sldMk cId="656090430" sldId="272"/>
            <ac:spMk id="17" creationId="{8BFF7AD5-F360-4361-8948-916AC2C67602}"/>
          </ac:spMkLst>
        </pc:spChg>
        <pc:spChg chg="add mod">
          <ac:chgData name="Jaime Pavlich-Mariscal" userId="7426784309601acb" providerId="LiveId" clId="{06F80DC5-9502-4928-A472-08DCADCABCB5}" dt="2021-04-19T15:34:03.549" v="3234" actId="1076"/>
          <ac:spMkLst>
            <pc:docMk/>
            <pc:sldMk cId="656090430" sldId="272"/>
            <ac:spMk id="18" creationId="{D0B183B2-A8F1-43B3-849F-E752FCF2DE88}"/>
          </ac:spMkLst>
        </pc:spChg>
        <pc:spChg chg="add mod">
          <ac:chgData name="Jaime Pavlich-Mariscal" userId="7426784309601acb" providerId="LiveId" clId="{06F80DC5-9502-4928-A472-08DCADCABCB5}" dt="2021-04-19T15:34:08.224" v="3236" actId="1076"/>
          <ac:spMkLst>
            <pc:docMk/>
            <pc:sldMk cId="656090430" sldId="272"/>
            <ac:spMk id="32" creationId="{EA2AB013-C07F-43BC-8362-DF120BC7D690}"/>
          </ac:spMkLst>
        </pc:spChg>
        <pc:spChg chg="add mod">
          <ac:chgData name="Jaime Pavlich-Mariscal" userId="7426784309601acb" providerId="LiveId" clId="{06F80DC5-9502-4928-A472-08DCADCABCB5}" dt="2021-04-19T15:34:13.836" v="3238" actId="1076"/>
          <ac:spMkLst>
            <pc:docMk/>
            <pc:sldMk cId="656090430" sldId="272"/>
            <ac:spMk id="33" creationId="{6564BF51-8765-4316-863D-D08CFB9F2247}"/>
          </ac:spMkLst>
        </pc:spChg>
        <pc:cxnChg chg="add mod">
          <ac:chgData name="Jaime Pavlich-Mariscal" userId="7426784309601acb" providerId="LiveId" clId="{06F80DC5-9502-4928-A472-08DCADCABCB5}" dt="2021-04-19T15:30:54.652" v="3202" actId="1076"/>
          <ac:cxnSpMkLst>
            <pc:docMk/>
            <pc:sldMk cId="656090430" sldId="272"/>
            <ac:cxnSpMk id="4" creationId="{17F4A5C0-556E-4D73-97B8-DB3D09A6671A}"/>
          </ac:cxnSpMkLst>
        </pc:cxnChg>
        <pc:cxnChg chg="add mod">
          <ac:chgData name="Jaime Pavlich-Mariscal" userId="7426784309601acb" providerId="LiveId" clId="{06F80DC5-9502-4928-A472-08DCADCABCB5}" dt="2021-04-19T15:34:29.296" v="3241" actId="1076"/>
          <ac:cxnSpMkLst>
            <pc:docMk/>
            <pc:sldMk cId="656090430" sldId="272"/>
            <ac:cxnSpMk id="6" creationId="{07567634-762C-49E9-8A21-7913FFF8E1E8}"/>
          </ac:cxnSpMkLst>
        </pc:cxnChg>
        <pc:cxnChg chg="add mod">
          <ac:chgData name="Jaime Pavlich-Mariscal" userId="7426784309601acb" providerId="LiveId" clId="{06F80DC5-9502-4928-A472-08DCADCABCB5}" dt="2021-04-19T15:34:17.508" v="3239" actId="14100"/>
          <ac:cxnSpMkLst>
            <pc:docMk/>
            <pc:sldMk cId="656090430" sldId="272"/>
            <ac:cxnSpMk id="19" creationId="{E2045BC8-5D86-4980-848A-3AEC673FC277}"/>
          </ac:cxnSpMkLst>
        </pc:cxnChg>
        <pc:cxnChg chg="add del mod">
          <ac:chgData name="Jaime Pavlich-Mariscal" userId="7426784309601acb" providerId="LiveId" clId="{06F80DC5-9502-4928-A472-08DCADCABCB5}" dt="2021-04-19T15:33:41.805" v="3225"/>
          <ac:cxnSpMkLst>
            <pc:docMk/>
            <pc:sldMk cId="656090430" sldId="272"/>
            <ac:cxnSpMk id="22" creationId="{4C103645-A454-4E45-A13A-06C36203262A}"/>
          </ac:cxnSpMkLst>
        </pc:cxnChg>
        <pc:cxnChg chg="add mod">
          <ac:chgData name="Jaime Pavlich-Mariscal" userId="7426784309601acb" providerId="LiveId" clId="{06F80DC5-9502-4928-A472-08DCADCABCB5}" dt="2021-04-19T15:33:47.307" v="3228" actId="14100"/>
          <ac:cxnSpMkLst>
            <pc:docMk/>
            <pc:sldMk cId="656090430" sldId="272"/>
            <ac:cxnSpMk id="23" creationId="{E861C46B-7060-42A2-A152-9FA408ED62F2}"/>
          </ac:cxnSpMkLst>
        </pc:cxnChg>
        <pc:cxnChg chg="add mod">
          <ac:chgData name="Jaime Pavlich-Mariscal" userId="7426784309601acb" providerId="LiveId" clId="{06F80DC5-9502-4928-A472-08DCADCABCB5}" dt="2021-04-19T15:33:53.887" v="3231" actId="14100"/>
          <ac:cxnSpMkLst>
            <pc:docMk/>
            <pc:sldMk cId="656090430" sldId="272"/>
            <ac:cxnSpMk id="26" creationId="{90B3DDA6-2EFD-424F-922E-EB5F95268010}"/>
          </ac:cxnSpMkLst>
        </pc:cxn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721194644" sldId="272"/>
        </pc:sldMkLst>
      </pc:sldChg>
      <pc:sldChg chg="modSp new mod">
        <pc:chgData name="Jaime Pavlich-Mariscal" userId="7426784309601acb" providerId="LiveId" clId="{06F80DC5-9502-4928-A472-08DCADCABCB5}" dt="2021-04-19T14:59:49.950" v="2789" actId="14100"/>
        <pc:sldMkLst>
          <pc:docMk/>
          <pc:sldMk cId="2082824548" sldId="273"/>
        </pc:sldMkLst>
        <pc:spChg chg="mod">
          <ac:chgData name="Jaime Pavlich-Mariscal" userId="7426784309601acb" providerId="LiveId" clId="{06F80DC5-9502-4928-A472-08DCADCABCB5}" dt="2021-04-19T14:59:49.950" v="2789" actId="14100"/>
          <ac:spMkLst>
            <pc:docMk/>
            <pc:sldMk cId="2082824548" sldId="273"/>
            <ac:spMk id="2" creationId="{B421E3E8-A51A-490E-98B4-CBDADFEDDB21}"/>
          </ac:spMkLst>
        </pc:spChg>
        <pc:spChg chg="mod">
          <ac:chgData name="Jaime Pavlich-Mariscal" userId="7426784309601acb" providerId="LiveId" clId="{06F80DC5-9502-4928-A472-08DCADCABCB5}" dt="2021-04-19T14:42:57.068" v="2473" actId="20577"/>
          <ac:spMkLst>
            <pc:docMk/>
            <pc:sldMk cId="2082824548" sldId="273"/>
            <ac:spMk id="3" creationId="{62C94D3A-1EC1-4125-9793-60ED318E0098}"/>
          </ac:spMkLst>
        </pc:sp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2270896159" sldId="273"/>
        </pc:sldMkLst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190266485" sldId="274"/>
        </pc:sldMkLst>
      </pc:sldChg>
      <pc:sldChg chg="addSp delSp modSp new mod modClrScheme chgLayout">
        <pc:chgData name="Jaime Pavlich-Mariscal" userId="7426784309601acb" providerId="LiveId" clId="{06F80DC5-9502-4928-A472-08DCADCABCB5}" dt="2021-04-19T15:28:24.982" v="3151" actId="33986"/>
        <pc:sldMkLst>
          <pc:docMk/>
          <pc:sldMk cId="3323116811" sldId="274"/>
        </pc:sldMkLst>
        <pc:spChg chg="mod ord">
          <ac:chgData name="Jaime Pavlich-Mariscal" userId="7426784309601acb" providerId="LiveId" clId="{06F80DC5-9502-4928-A472-08DCADCABCB5}" dt="2021-04-19T15:25:50.070" v="3091" actId="20577"/>
          <ac:spMkLst>
            <pc:docMk/>
            <pc:sldMk cId="3323116811" sldId="274"/>
            <ac:spMk id="2" creationId="{9616F875-7AB4-46BF-960D-166C81B84115}"/>
          </ac:spMkLst>
        </pc:spChg>
        <pc:spChg chg="del">
          <ac:chgData name="Jaime Pavlich-Mariscal" userId="7426784309601acb" providerId="LiveId" clId="{06F80DC5-9502-4928-A472-08DCADCABCB5}" dt="2021-04-19T14:43:14.877" v="2489" actId="700"/>
          <ac:spMkLst>
            <pc:docMk/>
            <pc:sldMk cId="3323116811" sldId="274"/>
            <ac:spMk id="3" creationId="{9E3ECCDA-42FC-4E84-BC8E-EC24618C7978}"/>
          </ac:spMkLst>
        </pc:spChg>
        <pc:spChg chg="add mod">
          <ac:chgData name="Jaime Pavlich-Mariscal" userId="7426784309601acb" providerId="LiveId" clId="{06F80DC5-9502-4928-A472-08DCADCABCB5}" dt="2021-04-19T15:27:13.295" v="3119" actId="1076"/>
          <ac:spMkLst>
            <pc:docMk/>
            <pc:sldMk cId="3323116811" sldId="274"/>
            <ac:spMk id="4" creationId="{BCA6BBC0-7AA5-4FEE-B806-890E111C9A3B}"/>
          </ac:spMkLst>
        </pc:spChg>
        <pc:spChg chg="add mod">
          <ac:chgData name="Jaime Pavlich-Mariscal" userId="7426784309601acb" providerId="LiveId" clId="{06F80DC5-9502-4928-A472-08DCADCABCB5}" dt="2021-04-19T14:44:09.208" v="2540" actId="571"/>
          <ac:spMkLst>
            <pc:docMk/>
            <pc:sldMk cId="3323116811" sldId="274"/>
            <ac:spMk id="5" creationId="{BD742D12-F889-4CF9-BCC2-3339103A572F}"/>
          </ac:spMkLst>
        </pc:spChg>
        <pc:spChg chg="add del mod">
          <ac:chgData name="Jaime Pavlich-Mariscal" userId="7426784309601acb" providerId="LiveId" clId="{06F80DC5-9502-4928-A472-08DCADCABCB5}" dt="2021-04-19T14:44:37.389" v="2549" actId="478"/>
          <ac:spMkLst>
            <pc:docMk/>
            <pc:sldMk cId="3323116811" sldId="274"/>
            <ac:spMk id="6" creationId="{B6D9B6EC-64F2-47BD-A533-E992C5B87481}"/>
          </ac:spMkLst>
        </pc:spChg>
        <pc:spChg chg="add mod">
          <ac:chgData name="Jaime Pavlich-Mariscal" userId="7426784309601acb" providerId="LiveId" clId="{06F80DC5-9502-4928-A472-08DCADCABCB5}" dt="2021-04-19T15:26:37.355" v="3110" actId="20577"/>
          <ac:spMkLst>
            <pc:docMk/>
            <pc:sldMk cId="3323116811" sldId="274"/>
            <ac:spMk id="7" creationId="{0EA16004-52C0-4589-83A2-FB3573E2148D}"/>
          </ac:spMkLst>
        </pc:spChg>
        <pc:spChg chg="add mod">
          <ac:chgData name="Jaime Pavlich-Mariscal" userId="7426784309601acb" providerId="LiveId" clId="{06F80DC5-9502-4928-A472-08DCADCABCB5}" dt="2021-04-19T15:26:32.353" v="3104" actId="20577"/>
          <ac:spMkLst>
            <pc:docMk/>
            <pc:sldMk cId="3323116811" sldId="274"/>
            <ac:spMk id="8" creationId="{9C2F359E-227F-4017-A3DF-9321DD3834C1}"/>
          </ac:spMkLst>
        </pc:spChg>
        <pc:spChg chg="add mod">
          <ac:chgData name="Jaime Pavlich-Mariscal" userId="7426784309601acb" providerId="LiveId" clId="{06F80DC5-9502-4928-A472-08DCADCABCB5}" dt="2021-04-19T15:26:39.952" v="3114" actId="20577"/>
          <ac:spMkLst>
            <pc:docMk/>
            <pc:sldMk cId="3323116811" sldId="274"/>
            <ac:spMk id="9" creationId="{ADB1A2A8-070E-4769-B3B0-D290C8EECA1F}"/>
          </ac:spMkLst>
        </pc:spChg>
        <pc:spChg chg="add del mod">
          <ac:chgData name="Jaime Pavlich-Mariscal" userId="7426784309601acb" providerId="LiveId" clId="{06F80DC5-9502-4928-A472-08DCADCABCB5}" dt="2021-04-19T14:44:39.983" v="2551" actId="478"/>
          <ac:spMkLst>
            <pc:docMk/>
            <pc:sldMk cId="3323116811" sldId="274"/>
            <ac:spMk id="10" creationId="{6EE71C13-F435-496C-9FAD-26918CDDAF6E}"/>
          </ac:spMkLst>
        </pc:spChg>
        <pc:spChg chg="add mod">
          <ac:chgData name="Jaime Pavlich-Mariscal" userId="7426784309601acb" providerId="LiveId" clId="{06F80DC5-9502-4928-A472-08DCADCABCB5}" dt="2021-04-19T15:27:13.295" v="3119" actId="1076"/>
          <ac:spMkLst>
            <pc:docMk/>
            <pc:sldMk cId="3323116811" sldId="274"/>
            <ac:spMk id="23" creationId="{80A9336F-F131-48C4-8D1E-1CB97383F061}"/>
          </ac:spMkLst>
        </pc:spChg>
        <pc:spChg chg="add mod">
          <ac:chgData name="Jaime Pavlich-Mariscal" userId="7426784309601acb" providerId="LiveId" clId="{06F80DC5-9502-4928-A472-08DCADCABCB5}" dt="2021-04-19T15:25:57.463" v="3092" actId="1076"/>
          <ac:spMkLst>
            <pc:docMk/>
            <pc:sldMk cId="3323116811" sldId="274"/>
            <ac:spMk id="27" creationId="{DADEEB7C-51C8-4CCE-9597-5FFAE0E4F3E0}"/>
          </ac:spMkLst>
        </pc:spChg>
        <pc:spChg chg="add del mod">
          <ac:chgData name="Jaime Pavlich-Mariscal" userId="7426784309601acb" providerId="LiveId" clId="{06F80DC5-9502-4928-A472-08DCADCABCB5}" dt="2021-04-19T14:47:47.095" v="2649" actId="478"/>
          <ac:spMkLst>
            <pc:docMk/>
            <pc:sldMk cId="3323116811" sldId="274"/>
            <ac:spMk id="28" creationId="{9267FA78-EF68-42A4-A001-AB18BEAEDE69}"/>
          </ac:spMkLst>
        </pc:spChg>
        <pc:spChg chg="add mod">
          <ac:chgData name="Jaime Pavlich-Mariscal" userId="7426784309601acb" providerId="LiveId" clId="{06F80DC5-9502-4928-A472-08DCADCABCB5}" dt="2021-04-19T15:27:13.295" v="3119" actId="1076"/>
          <ac:spMkLst>
            <pc:docMk/>
            <pc:sldMk cId="3323116811" sldId="274"/>
            <ac:spMk id="29" creationId="{4A8D8D0C-3AE4-46A7-8E05-754E2FAD6AA6}"/>
          </ac:spMkLst>
        </pc:spChg>
        <pc:spChg chg="add del mod">
          <ac:chgData name="Jaime Pavlich-Mariscal" userId="7426784309601acb" providerId="LiveId" clId="{06F80DC5-9502-4928-A472-08DCADCABCB5}" dt="2021-04-19T15:15:49.337" v="2867"/>
          <ac:spMkLst>
            <pc:docMk/>
            <pc:sldMk cId="3323116811" sldId="274"/>
            <ac:spMk id="64" creationId="{EAED4EE4-450F-44C8-8D85-8A23FA26B842}"/>
          </ac:spMkLst>
        </pc:spChg>
        <pc:spChg chg="add mod">
          <ac:chgData name="Jaime Pavlich-Mariscal" userId="7426784309601acb" providerId="LiveId" clId="{06F80DC5-9502-4928-A472-08DCADCABCB5}" dt="2021-04-19T15:27:40.375" v="3136" actId="14100"/>
          <ac:spMkLst>
            <pc:docMk/>
            <pc:sldMk cId="3323116811" sldId="274"/>
            <ac:spMk id="65" creationId="{96AE4FBF-1838-4651-961A-986A81A1ADEB}"/>
          </ac:spMkLst>
        </pc:spChg>
        <pc:spChg chg="add mod">
          <ac:chgData name="Jaime Pavlich-Mariscal" userId="7426784309601acb" providerId="LiveId" clId="{06F80DC5-9502-4928-A472-08DCADCABCB5}" dt="2021-04-19T15:28:18.715" v="3149" actId="1076"/>
          <ac:spMkLst>
            <pc:docMk/>
            <pc:sldMk cId="3323116811" sldId="274"/>
            <ac:spMk id="66" creationId="{0B7A59FE-9CFD-48D7-A74C-836FBEE38150}"/>
          </ac:spMkLst>
        </pc:spChg>
        <pc:spChg chg="add mod">
          <ac:chgData name="Jaime Pavlich-Mariscal" userId="7426784309601acb" providerId="LiveId" clId="{06F80DC5-9502-4928-A472-08DCADCABCB5}" dt="2021-04-19T15:28:21.076" v="3150" actId="1076"/>
          <ac:spMkLst>
            <pc:docMk/>
            <pc:sldMk cId="3323116811" sldId="274"/>
            <ac:spMk id="71" creationId="{161A129E-BCBE-4E4C-8FD6-034BD7635CBC}"/>
          </ac:spMkLst>
        </pc:spChg>
        <pc:cxnChg chg="add mod">
          <ac:chgData name="Jaime Pavlich-Mariscal" userId="7426784309601acb" providerId="LiveId" clId="{06F80DC5-9502-4928-A472-08DCADCABCB5}" dt="2021-04-19T15:27:13.295" v="3119" actId="1076"/>
          <ac:cxnSpMkLst>
            <pc:docMk/>
            <pc:sldMk cId="3323116811" sldId="274"/>
            <ac:cxnSpMk id="12" creationId="{3E654D41-C8BF-496C-AB54-889A137F1008}"/>
          </ac:cxnSpMkLst>
        </pc:cxnChg>
        <pc:cxnChg chg="add mod">
          <ac:chgData name="Jaime Pavlich-Mariscal" userId="7426784309601acb" providerId="LiveId" clId="{06F80DC5-9502-4928-A472-08DCADCABCB5}" dt="2021-04-19T15:27:13.295" v="3119" actId="1076"/>
          <ac:cxnSpMkLst>
            <pc:docMk/>
            <pc:sldMk cId="3323116811" sldId="274"/>
            <ac:cxnSpMk id="14" creationId="{7489AF69-35C1-425A-91B5-BA529EDEB93D}"/>
          </ac:cxnSpMkLst>
        </pc:cxnChg>
        <pc:cxnChg chg="add mod">
          <ac:chgData name="Jaime Pavlich-Mariscal" userId="7426784309601acb" providerId="LiveId" clId="{06F80DC5-9502-4928-A472-08DCADCABCB5}" dt="2021-04-19T15:27:13.295" v="3119" actId="1076"/>
          <ac:cxnSpMkLst>
            <pc:docMk/>
            <pc:sldMk cId="3323116811" sldId="274"/>
            <ac:cxnSpMk id="16" creationId="{E2666695-2137-49FE-B5BA-BDC0C5ECF2B5}"/>
          </ac:cxnSpMkLst>
        </pc:cxnChg>
        <pc:cxnChg chg="add mod">
          <ac:chgData name="Jaime Pavlich-Mariscal" userId="7426784309601acb" providerId="LiveId" clId="{06F80DC5-9502-4928-A472-08DCADCABCB5}" dt="2021-04-19T15:27:13.295" v="3119" actId="1076"/>
          <ac:cxnSpMkLst>
            <pc:docMk/>
            <pc:sldMk cId="3323116811" sldId="274"/>
            <ac:cxnSpMk id="20" creationId="{E33D9723-D34F-4B78-AA20-6A65461A10C6}"/>
          </ac:cxnSpMkLst>
        </pc:cxnChg>
        <pc:cxnChg chg="add mod">
          <ac:chgData name="Jaime Pavlich-Mariscal" userId="7426784309601acb" providerId="LiveId" clId="{06F80DC5-9502-4928-A472-08DCADCABCB5}" dt="2021-04-19T15:28:24.982" v="3151" actId="33986"/>
          <ac:cxnSpMkLst>
            <pc:docMk/>
            <pc:sldMk cId="3323116811" sldId="274"/>
            <ac:cxnSpMk id="70" creationId="{F1F4C0F3-7A86-4C5E-9326-D9EDAEEBE1FA}"/>
          </ac:cxnSpMkLst>
        </pc:cxn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1468320038" sldId="275"/>
        </pc:sldMkLst>
      </pc:sldChg>
      <pc:sldChg chg="addSp delSp modSp new mod modClrScheme chgLayout">
        <pc:chgData name="Jaime Pavlich-Mariscal" userId="7426784309601acb" providerId="LiveId" clId="{06F80DC5-9502-4928-A472-08DCADCABCB5}" dt="2021-04-19T15:23:56.018" v="3046" actId="20577"/>
        <pc:sldMkLst>
          <pc:docMk/>
          <pc:sldMk cId="2599435622" sldId="275"/>
        </pc:sldMkLst>
        <pc:spChg chg="mod ord">
          <ac:chgData name="Jaime Pavlich-Mariscal" userId="7426784309601acb" providerId="LiveId" clId="{06F80DC5-9502-4928-A472-08DCADCABCB5}" dt="2021-04-19T15:23:56.018" v="3046" actId="20577"/>
          <ac:spMkLst>
            <pc:docMk/>
            <pc:sldMk cId="2599435622" sldId="275"/>
            <ac:spMk id="2" creationId="{FEE1823C-5276-4A4E-9171-2AF65F25DD7D}"/>
          </ac:spMkLst>
        </pc:spChg>
        <pc:spChg chg="del">
          <ac:chgData name="Jaime Pavlich-Mariscal" userId="7426784309601acb" providerId="LiveId" clId="{06F80DC5-9502-4928-A472-08DCADCABCB5}" dt="2021-04-19T15:14:15.308" v="2822" actId="700"/>
          <ac:spMkLst>
            <pc:docMk/>
            <pc:sldMk cId="2599435622" sldId="275"/>
            <ac:spMk id="3" creationId="{1FB84D89-F703-4596-AA56-9F5C5A921E5E}"/>
          </ac:spMkLst>
        </pc:spChg>
        <pc:spChg chg="add mod">
          <ac:chgData name="Jaime Pavlich-Mariscal" userId="7426784309601acb" providerId="LiveId" clId="{06F80DC5-9502-4928-A472-08DCADCABCB5}" dt="2021-04-19T15:19:36.867" v="2935" actId="1076"/>
          <ac:spMkLst>
            <pc:docMk/>
            <pc:sldMk cId="2599435622" sldId="275"/>
            <ac:spMk id="4" creationId="{8E2CCA9D-717E-457C-B052-1BFA13FF882B}"/>
          </ac:spMkLst>
        </pc:spChg>
        <pc:spChg chg="add mod">
          <ac:chgData name="Jaime Pavlich-Mariscal" userId="7426784309601acb" providerId="LiveId" clId="{06F80DC5-9502-4928-A472-08DCADCABCB5}" dt="2021-04-19T15:21:04.460" v="2945" actId="114"/>
          <ac:spMkLst>
            <pc:docMk/>
            <pc:sldMk cId="2599435622" sldId="275"/>
            <ac:spMk id="5" creationId="{C90810E7-EED5-4E99-AC27-B9C4031C3079}"/>
          </ac:spMkLst>
        </pc:spChg>
        <pc:spChg chg="add mod">
          <ac:chgData name="Jaime Pavlich-Mariscal" userId="7426784309601acb" providerId="LiveId" clId="{06F80DC5-9502-4928-A472-08DCADCABCB5}" dt="2021-04-19T15:19:07.054" v="2926"/>
          <ac:spMkLst>
            <pc:docMk/>
            <pc:sldMk cId="2599435622" sldId="275"/>
            <ac:spMk id="6" creationId="{DA62AA12-296A-4160-A259-4EC0CAD018A2}"/>
          </ac:spMkLst>
        </pc:spChg>
        <pc:spChg chg="add mod">
          <ac:chgData name="Jaime Pavlich-Mariscal" userId="7426784309601acb" providerId="LiveId" clId="{06F80DC5-9502-4928-A472-08DCADCABCB5}" dt="2021-04-19T15:19:10.575" v="2929"/>
          <ac:spMkLst>
            <pc:docMk/>
            <pc:sldMk cId="2599435622" sldId="275"/>
            <ac:spMk id="7" creationId="{FB21F51A-4D7E-4670-A0D1-ACC5B4613E6F}"/>
          </ac:spMkLst>
        </pc:spChg>
        <pc:spChg chg="add mod">
          <ac:chgData name="Jaime Pavlich-Mariscal" userId="7426784309601acb" providerId="LiveId" clId="{06F80DC5-9502-4928-A472-08DCADCABCB5}" dt="2021-04-19T15:19:14.014" v="2932"/>
          <ac:spMkLst>
            <pc:docMk/>
            <pc:sldMk cId="2599435622" sldId="275"/>
            <ac:spMk id="8" creationId="{9B4DB3CA-E522-47C5-8BEE-902562CD688A}"/>
          </ac:spMkLst>
        </pc:spChg>
        <pc:spChg chg="add mod">
          <ac:chgData name="Jaime Pavlich-Mariscal" userId="7426784309601acb" providerId="LiveId" clId="{06F80DC5-9502-4928-A472-08DCADCABCB5}" dt="2021-04-19T15:18:38.806" v="2915" actId="1076"/>
          <ac:spMkLst>
            <pc:docMk/>
            <pc:sldMk cId="2599435622" sldId="275"/>
            <ac:spMk id="9" creationId="{87EEA3A9-E705-4FC6-9498-19C100D69680}"/>
          </ac:spMkLst>
        </pc:spChg>
        <pc:spChg chg="add mod">
          <ac:chgData name="Jaime Pavlich-Mariscal" userId="7426784309601acb" providerId="LiveId" clId="{06F80DC5-9502-4928-A472-08DCADCABCB5}" dt="2021-04-19T15:17:05.666" v="2878" actId="1582"/>
          <ac:spMkLst>
            <pc:docMk/>
            <pc:sldMk cId="2599435622" sldId="275"/>
            <ac:spMk id="16" creationId="{343FC75C-375A-4CED-AC78-CB9207485F4F}"/>
          </ac:spMkLst>
        </pc:spChg>
        <pc:spChg chg="add mod">
          <ac:chgData name="Jaime Pavlich-Mariscal" userId="7426784309601acb" providerId="LiveId" clId="{06F80DC5-9502-4928-A472-08DCADCABCB5}" dt="2021-04-19T15:21:30.410" v="2959" actId="1076"/>
          <ac:spMkLst>
            <pc:docMk/>
            <pc:sldMk cId="2599435622" sldId="275"/>
            <ac:spMk id="55" creationId="{88519479-398B-405E-9286-9E1E2B6DDCCC}"/>
          </ac:spMkLst>
        </pc:spChg>
        <pc:cxnChg chg="add mod">
          <ac:chgData name="Jaime Pavlich-Mariscal" userId="7426784309601acb" providerId="LiveId" clId="{06F80DC5-9502-4928-A472-08DCADCABCB5}" dt="2021-04-19T15:18:41.900" v="2916" actId="1076"/>
          <ac:cxnSpMkLst>
            <pc:docMk/>
            <pc:sldMk cId="2599435622" sldId="275"/>
            <ac:cxnSpMk id="11" creationId="{48B593E8-8F09-4D59-8E94-F03B65332617}"/>
          </ac:cxnSpMkLst>
        </pc:cxnChg>
        <pc:cxnChg chg="add mod">
          <ac:chgData name="Jaime Pavlich-Mariscal" userId="7426784309601acb" providerId="LiveId" clId="{06F80DC5-9502-4928-A472-08DCADCABCB5}" dt="2021-04-19T15:18:30.349" v="2912" actId="1076"/>
          <ac:cxnSpMkLst>
            <pc:docMk/>
            <pc:sldMk cId="2599435622" sldId="275"/>
            <ac:cxnSpMk id="13" creationId="{7CB7B615-85DA-436C-AB3E-B22610C681CA}"/>
          </ac:cxnSpMkLst>
        </pc:cxnChg>
        <pc:cxnChg chg="add mod">
          <ac:chgData name="Jaime Pavlich-Mariscal" userId="7426784309601acb" providerId="LiveId" clId="{06F80DC5-9502-4928-A472-08DCADCABCB5}" dt="2021-04-19T15:18:33.117" v="2913" actId="1076"/>
          <ac:cxnSpMkLst>
            <pc:docMk/>
            <pc:sldMk cId="2599435622" sldId="275"/>
            <ac:cxnSpMk id="15" creationId="{81B4BDF4-BE61-4AF9-A499-D960FA87B62B}"/>
          </ac:cxnSpMkLst>
        </pc:cxnChg>
        <pc:cxnChg chg="add mod">
          <ac:chgData name="Jaime Pavlich-Mariscal" userId="7426784309601acb" providerId="LiveId" clId="{06F80DC5-9502-4928-A472-08DCADCABCB5}" dt="2021-04-19T15:22:08.957" v="2966" actId="14100"/>
          <ac:cxnSpMkLst>
            <pc:docMk/>
            <pc:sldMk cId="2599435622" sldId="275"/>
            <ac:cxnSpMk id="21" creationId="{1E7D1C16-AB55-448A-B906-781341ED0CDD}"/>
          </ac:cxnSpMkLst>
        </pc:cxnChg>
        <pc:cxnChg chg="add mod">
          <ac:chgData name="Jaime Pavlich-Mariscal" userId="7426784309601acb" providerId="LiveId" clId="{06F80DC5-9502-4928-A472-08DCADCABCB5}" dt="2021-04-19T15:22:08.957" v="2966" actId="14100"/>
          <ac:cxnSpMkLst>
            <pc:docMk/>
            <pc:sldMk cId="2599435622" sldId="275"/>
            <ac:cxnSpMk id="22" creationId="{B725BA3F-E752-4510-B0AC-C8CAADE5DFA3}"/>
          </ac:cxnSpMkLst>
        </pc:cxnChg>
        <pc:cxnChg chg="add mod">
          <ac:chgData name="Jaime Pavlich-Mariscal" userId="7426784309601acb" providerId="LiveId" clId="{06F80DC5-9502-4928-A472-08DCADCABCB5}" dt="2021-04-19T15:22:08.957" v="2966" actId="14100"/>
          <ac:cxnSpMkLst>
            <pc:docMk/>
            <pc:sldMk cId="2599435622" sldId="275"/>
            <ac:cxnSpMk id="23" creationId="{D7F4087D-999B-4949-9DE6-6785FCE22184}"/>
          </ac:cxnSpMkLst>
        </pc:cxnChg>
        <pc:cxnChg chg="add mod">
          <ac:chgData name="Jaime Pavlich-Mariscal" userId="7426784309601acb" providerId="LiveId" clId="{06F80DC5-9502-4928-A472-08DCADCABCB5}" dt="2021-04-19T15:22:08.957" v="2966" actId="14100"/>
          <ac:cxnSpMkLst>
            <pc:docMk/>
            <pc:sldMk cId="2599435622" sldId="275"/>
            <ac:cxnSpMk id="24" creationId="{08D4C778-54AA-4372-8499-3F584349F211}"/>
          </ac:cxnSpMkLst>
        </pc:cxnChg>
        <pc:cxnChg chg="add mod">
          <ac:chgData name="Jaime Pavlich-Mariscal" userId="7426784309601acb" providerId="LiveId" clId="{06F80DC5-9502-4928-A472-08DCADCABCB5}" dt="2021-04-19T15:21:49.417" v="2961" actId="1582"/>
          <ac:cxnSpMkLst>
            <pc:docMk/>
            <pc:sldMk cId="2599435622" sldId="275"/>
            <ac:cxnSpMk id="48" creationId="{26CA312C-690C-4DED-B177-AF8E1116DD6B}"/>
          </ac:cxnSpMkLst>
        </pc:cxnChg>
        <pc:cxnChg chg="add mod">
          <ac:chgData name="Jaime Pavlich-Mariscal" userId="7426784309601acb" providerId="LiveId" clId="{06F80DC5-9502-4928-A472-08DCADCABCB5}" dt="2021-04-19T15:20:49.175" v="2941" actId="14100"/>
          <ac:cxnSpMkLst>
            <pc:docMk/>
            <pc:sldMk cId="2599435622" sldId="275"/>
            <ac:cxnSpMk id="51" creationId="{0358D5E6-F15F-4015-9BD8-2E94945EAC24}"/>
          </ac:cxnSpMkLst>
        </pc:cxnChg>
      </pc:sldChg>
      <pc:sldChg chg="addSp modSp new mod">
        <pc:chgData name="Jaime Pavlich-Mariscal" userId="7426784309601acb" providerId="LiveId" clId="{06F80DC5-9502-4928-A472-08DCADCABCB5}" dt="2021-04-19T15:26:08.059" v="3093" actId="1582"/>
        <pc:sldMkLst>
          <pc:docMk/>
          <pc:sldMk cId="3238914983" sldId="276"/>
        </pc:sldMkLst>
        <pc:spChg chg="mod">
          <ac:chgData name="Jaime Pavlich-Mariscal" userId="7426784309601acb" providerId="LiveId" clId="{06F80DC5-9502-4928-A472-08DCADCABCB5}" dt="2021-04-19T15:24:07.354" v="3066" actId="20577"/>
          <ac:spMkLst>
            <pc:docMk/>
            <pc:sldMk cId="3238914983" sldId="276"/>
            <ac:spMk id="2" creationId="{BD188EC6-CC3B-4692-A9DD-88A29360CC30}"/>
          </ac:spMkLst>
        </pc:spChg>
        <pc:spChg chg="add mod">
          <ac:chgData name="Jaime Pavlich-Mariscal" userId="7426784309601acb" providerId="LiveId" clId="{06F80DC5-9502-4928-A472-08DCADCABCB5}" dt="2021-04-19T15:25:05.462" v="3083" actId="20577"/>
          <ac:spMkLst>
            <pc:docMk/>
            <pc:sldMk cId="3238914983" sldId="276"/>
            <ac:spMk id="3" creationId="{F25B0E2D-0073-4F51-9B6C-F82A7FE90356}"/>
          </ac:spMkLst>
        </pc:spChg>
        <pc:spChg chg="add mod">
          <ac:chgData name="Jaime Pavlich-Mariscal" userId="7426784309601acb" providerId="LiveId" clId="{06F80DC5-9502-4928-A472-08DCADCABCB5}" dt="2021-04-19T15:25:09.198" v="3084" actId="20577"/>
          <ac:spMkLst>
            <pc:docMk/>
            <pc:sldMk cId="3238914983" sldId="276"/>
            <ac:spMk id="4" creationId="{9B8B1A98-8E0B-40C5-B6DB-0141F045E912}"/>
          </ac:spMkLst>
        </pc:spChg>
        <pc:spChg chg="add mod">
          <ac:chgData name="Jaime Pavlich-Mariscal" userId="7426784309601acb" providerId="LiveId" clId="{06F80DC5-9502-4928-A472-08DCADCABCB5}" dt="2021-04-19T15:25:11.779" v="3085" actId="20577"/>
          <ac:spMkLst>
            <pc:docMk/>
            <pc:sldMk cId="3238914983" sldId="276"/>
            <ac:spMk id="5" creationId="{2C60D668-153D-463A-B78F-A63A10539110}"/>
          </ac:spMkLst>
        </pc:spChg>
        <pc:cxnChg chg="add mod">
          <ac:chgData name="Jaime Pavlich-Mariscal" userId="7426784309601acb" providerId="LiveId" clId="{06F80DC5-9502-4928-A472-08DCADCABCB5}" dt="2021-04-19T15:26:08.059" v="3093" actId="1582"/>
          <ac:cxnSpMkLst>
            <pc:docMk/>
            <pc:sldMk cId="3238914983" sldId="276"/>
            <ac:cxnSpMk id="7" creationId="{BC62180A-5C3C-45ED-AFC0-70CB29E3AD09}"/>
          </ac:cxnSpMkLst>
        </pc:cxnChg>
        <pc:cxnChg chg="add mod">
          <ac:chgData name="Jaime Pavlich-Mariscal" userId="7426784309601acb" providerId="LiveId" clId="{06F80DC5-9502-4928-A472-08DCADCABCB5}" dt="2021-04-19T15:26:08.059" v="3093" actId="1582"/>
          <ac:cxnSpMkLst>
            <pc:docMk/>
            <pc:sldMk cId="3238914983" sldId="276"/>
            <ac:cxnSpMk id="9" creationId="{9D92F79F-AB00-4BDB-BE97-98D9E1A0FB50}"/>
          </ac:cxnSpMkLst>
        </pc:cxn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4193498981" sldId="276"/>
        </pc:sldMkLst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2553348410" sldId="277"/>
        </pc:sldMkLst>
      </pc:sldChg>
      <pc:sldChg chg="addSp delSp modSp new mod modClrScheme chgLayout">
        <pc:chgData name="Jaime Pavlich-Mariscal" userId="7426784309601acb" providerId="LiveId" clId="{06F80DC5-9502-4928-A472-08DCADCABCB5}" dt="2021-04-19T16:37:32.432" v="3296" actId="20577"/>
        <pc:sldMkLst>
          <pc:docMk/>
          <pc:sldMk cId="4243895805" sldId="277"/>
        </pc:sldMkLst>
        <pc:spChg chg="del mod ord">
          <ac:chgData name="Jaime Pavlich-Mariscal" userId="7426784309601acb" providerId="LiveId" clId="{06F80DC5-9502-4928-A472-08DCADCABCB5}" dt="2021-04-19T16:37:16.270" v="3247" actId="700"/>
          <ac:spMkLst>
            <pc:docMk/>
            <pc:sldMk cId="4243895805" sldId="277"/>
            <ac:spMk id="2" creationId="{EB31EBFE-D2F0-4992-9663-E847E8A2A30F}"/>
          </ac:spMkLst>
        </pc:spChg>
        <pc:spChg chg="add mod ord">
          <ac:chgData name="Jaime Pavlich-Mariscal" userId="7426784309601acb" providerId="LiveId" clId="{06F80DC5-9502-4928-A472-08DCADCABCB5}" dt="2021-04-19T16:37:32.432" v="3296" actId="20577"/>
          <ac:spMkLst>
            <pc:docMk/>
            <pc:sldMk cId="4243895805" sldId="277"/>
            <ac:spMk id="3" creationId="{578C6EFB-9BF9-4D60-B04A-0BD66037F4BB}"/>
          </ac:spMkLst>
        </pc:spChg>
        <pc:spChg chg="add mod ord">
          <ac:chgData name="Jaime Pavlich-Mariscal" userId="7426784309601acb" providerId="LiveId" clId="{06F80DC5-9502-4928-A472-08DCADCABCB5}" dt="2021-04-19T16:37:16.270" v="3247" actId="700"/>
          <ac:spMkLst>
            <pc:docMk/>
            <pc:sldMk cId="4243895805" sldId="277"/>
            <ac:spMk id="4" creationId="{5A055043-2C3C-411C-897E-B665AEE0AD05}"/>
          </ac:spMkLst>
        </pc:spChg>
      </pc:sldChg>
    </pc:docChg>
  </pc:docChgLst>
  <pc:docChgLst>
    <pc:chgData name="Jaime Pavlich-Mariscal" userId="7426784309601acb" providerId="LiveId" clId="{2594DEB4-8A9C-4F35-836A-C71C7CCD6CA9}"/>
    <pc:docChg chg="undo custSel addSld delSld modSld sldOrd">
      <pc:chgData name="Jaime Pavlich-Mariscal" userId="7426784309601acb" providerId="LiveId" clId="{2594DEB4-8A9C-4F35-836A-C71C7CCD6CA9}" dt="2021-03-18T16:04:08.154" v="5116" actId="20577"/>
      <pc:docMkLst>
        <pc:docMk/>
      </pc:docMkLst>
      <pc:sldChg chg="modSp mod">
        <pc:chgData name="Jaime Pavlich-Mariscal" userId="7426784309601acb" providerId="LiveId" clId="{2594DEB4-8A9C-4F35-836A-C71C7CCD6CA9}" dt="2021-03-15T15:18:38.484" v="17" actId="20577"/>
        <pc:sldMkLst>
          <pc:docMk/>
          <pc:sldMk cId="222742669" sldId="257"/>
        </pc:sldMkLst>
        <pc:spChg chg="mod">
          <ac:chgData name="Jaime Pavlich-Mariscal" userId="7426784309601acb" providerId="LiveId" clId="{2594DEB4-8A9C-4F35-836A-C71C7CCD6CA9}" dt="2021-03-15T15:18:38.484" v="17" actId="20577"/>
          <ac:spMkLst>
            <pc:docMk/>
            <pc:sldMk cId="222742669" sldId="257"/>
            <ac:spMk id="2" creationId="{00000000-0000-0000-0000-000000000000}"/>
          </ac:spMkLst>
        </pc:spChg>
      </pc:sldChg>
      <pc:sldChg chg="modSp new mod">
        <pc:chgData name="Jaime Pavlich-Mariscal" userId="7426784309601acb" providerId="LiveId" clId="{2594DEB4-8A9C-4F35-836A-C71C7CCD6CA9}" dt="2021-03-16T15:04:06.204" v="3293" actId="20577"/>
        <pc:sldMkLst>
          <pc:docMk/>
          <pc:sldMk cId="652374962" sldId="258"/>
        </pc:sldMkLst>
        <pc:spChg chg="mod">
          <ac:chgData name="Jaime Pavlich-Mariscal" userId="7426784309601acb" providerId="LiveId" clId="{2594DEB4-8A9C-4F35-836A-C71C7CCD6CA9}" dt="2021-03-15T17:44:17.964" v="1460"/>
          <ac:spMkLst>
            <pc:docMk/>
            <pc:sldMk cId="652374962" sldId="258"/>
            <ac:spMk id="2" creationId="{75A088F1-35BC-49EF-9497-D185EDC2B8E0}"/>
          </ac:spMkLst>
        </pc:spChg>
        <pc:spChg chg="mod">
          <ac:chgData name="Jaime Pavlich-Mariscal" userId="7426784309601acb" providerId="LiveId" clId="{2594DEB4-8A9C-4F35-836A-C71C7CCD6CA9}" dt="2021-03-16T15:04:06.204" v="3293" actId="20577"/>
          <ac:spMkLst>
            <pc:docMk/>
            <pc:sldMk cId="652374962" sldId="258"/>
            <ac:spMk id="3" creationId="{62754F35-58C1-4AC8-91B0-DAFC0893486A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3643976836" sldId="258"/>
        </pc:sldMkLst>
      </pc:sldChg>
      <pc:sldChg chg="addSp delSp modSp new mod ord modClrScheme chgLayout">
        <pc:chgData name="Jaime Pavlich-Mariscal" userId="7426784309601acb" providerId="LiveId" clId="{2594DEB4-8A9C-4F35-836A-C71C7CCD6CA9}" dt="2021-03-15T17:24:04.925" v="491"/>
        <pc:sldMkLst>
          <pc:docMk/>
          <pc:sldMk cId="1714184142" sldId="259"/>
        </pc:sldMkLst>
        <pc:spChg chg="mod ord">
          <ac:chgData name="Jaime Pavlich-Mariscal" userId="7426784309601acb" providerId="LiveId" clId="{2594DEB4-8A9C-4F35-836A-C71C7CCD6CA9}" dt="2021-03-15T16:44:50.938" v="337" actId="20577"/>
          <ac:spMkLst>
            <pc:docMk/>
            <pc:sldMk cId="1714184142" sldId="259"/>
            <ac:spMk id="2" creationId="{C4BE3D8A-91B8-41E3-856E-ED4C7AA68260}"/>
          </ac:spMkLst>
        </pc:spChg>
        <pc:spChg chg="del mod">
          <ac:chgData name="Jaime Pavlich-Mariscal" userId="7426784309601acb" providerId="LiveId" clId="{2594DEB4-8A9C-4F35-836A-C71C7CCD6CA9}" dt="2021-03-15T16:43:19.510" v="303" actId="700"/>
          <ac:spMkLst>
            <pc:docMk/>
            <pc:sldMk cId="1714184142" sldId="259"/>
            <ac:spMk id="3" creationId="{7829D707-912C-43D8-AC9B-3AFBC34A0D61}"/>
          </ac:spMkLst>
        </pc:spChg>
        <pc:spChg chg="add mod">
          <ac:chgData name="Jaime Pavlich-Mariscal" userId="7426784309601acb" providerId="LiveId" clId="{2594DEB4-8A9C-4F35-836A-C71C7CCD6CA9}" dt="2021-03-15T16:44:01.633" v="325" actId="1076"/>
          <ac:spMkLst>
            <pc:docMk/>
            <pc:sldMk cId="1714184142" sldId="259"/>
            <ac:spMk id="4" creationId="{41085239-3E31-4B32-9463-B453451B81E5}"/>
          </ac:spMkLst>
        </pc:spChg>
        <pc:spChg chg="add mod">
          <ac:chgData name="Jaime Pavlich-Mariscal" userId="7426784309601acb" providerId="LiveId" clId="{2594DEB4-8A9C-4F35-836A-C71C7CCD6CA9}" dt="2021-03-15T16:44:05.174" v="326" actId="1076"/>
          <ac:spMkLst>
            <pc:docMk/>
            <pc:sldMk cId="1714184142" sldId="259"/>
            <ac:spMk id="8" creationId="{7D872E70-E381-450C-8E1E-790531321C60}"/>
          </ac:spMkLst>
        </pc:spChg>
        <pc:spChg chg="add mod">
          <ac:chgData name="Jaime Pavlich-Mariscal" userId="7426784309601acb" providerId="LiveId" clId="{2594DEB4-8A9C-4F35-836A-C71C7CCD6CA9}" dt="2021-03-15T16:44:47.815" v="336" actId="1076"/>
          <ac:spMkLst>
            <pc:docMk/>
            <pc:sldMk cId="1714184142" sldId="259"/>
            <ac:spMk id="22" creationId="{10BE4907-89FC-44C6-8A5A-6F48479C8F80}"/>
          </ac:spMkLst>
        </pc:spChg>
        <pc:spChg chg="add mod">
          <ac:chgData name="Jaime Pavlich-Mariscal" userId="7426784309601acb" providerId="LiveId" clId="{2594DEB4-8A9C-4F35-836A-C71C7CCD6CA9}" dt="2021-03-15T16:44:43.852" v="335" actId="1076"/>
          <ac:spMkLst>
            <pc:docMk/>
            <pc:sldMk cId="1714184142" sldId="259"/>
            <ac:spMk id="23" creationId="{2183CF39-9882-456E-BD0B-FA364CB7D563}"/>
          </ac:spMkLst>
        </pc:spChg>
        <pc:cxnChg chg="add mod">
          <ac:chgData name="Jaime Pavlich-Mariscal" userId="7426784309601acb" providerId="LiveId" clId="{2594DEB4-8A9C-4F35-836A-C71C7CCD6CA9}" dt="2021-03-15T16:44:05.174" v="326" actId="1076"/>
          <ac:cxnSpMkLst>
            <pc:docMk/>
            <pc:sldMk cId="1714184142" sldId="259"/>
            <ac:cxnSpMk id="6" creationId="{34DE49E4-CF82-4EE7-8F9C-AD93259726BA}"/>
          </ac:cxnSpMkLst>
        </pc:cxnChg>
        <pc:cxnChg chg="add mod">
          <ac:chgData name="Jaime Pavlich-Mariscal" userId="7426784309601acb" providerId="LiveId" clId="{2594DEB4-8A9C-4F35-836A-C71C7CCD6CA9}" dt="2021-03-15T16:44:18.118" v="333" actId="14100"/>
          <ac:cxnSpMkLst>
            <pc:docMk/>
            <pc:sldMk cId="1714184142" sldId="259"/>
            <ac:cxnSpMk id="10" creationId="{FD132104-EA21-4A71-9A77-D6E2C835CE71}"/>
          </ac:cxnSpMkLst>
        </pc:cxnChg>
        <pc:cxnChg chg="add mod">
          <ac:chgData name="Jaime Pavlich-Mariscal" userId="7426784309601acb" providerId="LiveId" clId="{2594DEB4-8A9C-4F35-836A-C71C7CCD6CA9}" dt="2021-03-15T16:44:15.133" v="332" actId="14100"/>
          <ac:cxnSpMkLst>
            <pc:docMk/>
            <pc:sldMk cId="1714184142" sldId="259"/>
            <ac:cxnSpMk id="17" creationId="{ED7BA2DD-E7E8-4959-8416-8D19D52CC47F}"/>
          </ac:cxnSpMkLst>
        </pc:cxnChg>
      </pc:sldChg>
      <pc:sldChg chg="addSp modSp new mod ord modClrScheme chgLayout">
        <pc:chgData name="Jaime Pavlich-Mariscal" userId="7426784309601acb" providerId="LiveId" clId="{2594DEB4-8A9C-4F35-836A-C71C7CCD6CA9}" dt="2021-03-15T22:58:26.371" v="3172" actId="1076"/>
        <pc:sldMkLst>
          <pc:docMk/>
          <pc:sldMk cId="73492380" sldId="260"/>
        </pc:sldMkLst>
        <pc:spChg chg="mod ord">
          <ac:chgData name="Jaime Pavlich-Mariscal" userId="7426784309601acb" providerId="LiveId" clId="{2594DEB4-8A9C-4F35-836A-C71C7CCD6CA9}" dt="2021-03-15T16:45:02.725" v="375" actId="700"/>
          <ac:spMkLst>
            <pc:docMk/>
            <pc:sldMk cId="73492380" sldId="260"/>
            <ac:spMk id="2" creationId="{D1884207-5B96-4D4C-8B67-C9FAEA2A1649}"/>
          </ac:spMkLst>
        </pc:spChg>
        <pc:spChg chg="add mod ord">
          <ac:chgData name="Jaime Pavlich-Mariscal" userId="7426784309601acb" providerId="LiveId" clId="{2594DEB4-8A9C-4F35-836A-C71C7CCD6CA9}" dt="2021-03-15T21:36:41.565" v="2677" actId="20577"/>
          <ac:spMkLst>
            <pc:docMk/>
            <pc:sldMk cId="73492380" sldId="260"/>
            <ac:spMk id="3" creationId="{01C2E438-0466-4D20-A220-FA24DAF16C7F}"/>
          </ac:spMkLst>
        </pc:spChg>
        <pc:spChg chg="add mod">
          <ac:chgData name="Jaime Pavlich-Mariscal" userId="7426784309601acb" providerId="LiveId" clId="{2594DEB4-8A9C-4F35-836A-C71C7CCD6CA9}" dt="2021-03-15T22:58:26.371" v="3172" actId="1076"/>
          <ac:spMkLst>
            <pc:docMk/>
            <pc:sldMk cId="73492380" sldId="260"/>
            <ac:spMk id="5" creationId="{4DD7CAA1-FD21-4323-9F48-55E510CD3DDC}"/>
          </ac:spMkLst>
        </pc:spChg>
      </pc:sldChg>
      <pc:sldChg chg="modSp new mod">
        <pc:chgData name="Jaime Pavlich-Mariscal" userId="7426784309601acb" providerId="LiveId" clId="{2594DEB4-8A9C-4F35-836A-C71C7CCD6CA9}" dt="2021-03-15T17:23:56.380" v="489" actId="20577"/>
        <pc:sldMkLst>
          <pc:docMk/>
          <pc:sldMk cId="2391398654" sldId="261"/>
        </pc:sldMkLst>
        <pc:spChg chg="mod">
          <ac:chgData name="Jaime Pavlich-Mariscal" userId="7426784309601acb" providerId="LiveId" clId="{2594DEB4-8A9C-4F35-836A-C71C7CCD6CA9}" dt="2021-03-15T17:23:54.196" v="487" actId="20577"/>
          <ac:spMkLst>
            <pc:docMk/>
            <pc:sldMk cId="2391398654" sldId="261"/>
            <ac:spMk id="2" creationId="{A7B313C8-7DE2-468A-AB85-A66FA9CC7D37}"/>
          </ac:spMkLst>
        </pc:spChg>
        <pc:spChg chg="mod">
          <ac:chgData name="Jaime Pavlich-Mariscal" userId="7426784309601acb" providerId="LiveId" clId="{2594DEB4-8A9C-4F35-836A-C71C7CCD6CA9}" dt="2021-03-15T17:23:56.380" v="489" actId="20577"/>
          <ac:spMkLst>
            <pc:docMk/>
            <pc:sldMk cId="2391398654" sldId="261"/>
            <ac:spMk id="3" creationId="{C14DBE5B-A91B-410F-B0D3-5CF526FBA8CD}"/>
          </ac:spMkLst>
        </pc:spChg>
      </pc:sldChg>
      <pc:sldChg chg="modSp new mod">
        <pc:chgData name="Jaime Pavlich-Mariscal" userId="7426784309601acb" providerId="LiveId" clId="{2594DEB4-8A9C-4F35-836A-C71C7CCD6CA9}" dt="2021-03-15T17:40:01.642" v="1319" actId="20577"/>
        <pc:sldMkLst>
          <pc:docMk/>
          <pc:sldMk cId="1902165025" sldId="262"/>
        </pc:sldMkLst>
        <pc:spChg chg="mod">
          <ac:chgData name="Jaime Pavlich-Mariscal" userId="7426784309601acb" providerId="LiveId" clId="{2594DEB4-8A9C-4F35-836A-C71C7CCD6CA9}" dt="2021-03-15T17:27:33.978" v="605" actId="113"/>
          <ac:spMkLst>
            <pc:docMk/>
            <pc:sldMk cId="1902165025" sldId="262"/>
            <ac:spMk id="2" creationId="{E300D1CB-7B7F-47EE-8084-C90FC280006C}"/>
          </ac:spMkLst>
        </pc:spChg>
        <pc:spChg chg="mod">
          <ac:chgData name="Jaime Pavlich-Mariscal" userId="7426784309601acb" providerId="LiveId" clId="{2594DEB4-8A9C-4F35-836A-C71C7CCD6CA9}" dt="2021-03-15T17:40:01.642" v="1319" actId="20577"/>
          <ac:spMkLst>
            <pc:docMk/>
            <pc:sldMk cId="1902165025" sldId="262"/>
            <ac:spMk id="3" creationId="{13D87F5B-3E66-47C3-9BB5-664C5DBBC223}"/>
          </ac:spMkLst>
        </pc:spChg>
      </pc:sldChg>
      <pc:sldChg chg="modSp new mod">
        <pc:chgData name="Jaime Pavlich-Mariscal" userId="7426784309601acb" providerId="LiveId" clId="{2594DEB4-8A9C-4F35-836A-C71C7CCD6CA9}" dt="2021-03-16T15:02:11.337" v="3232" actId="113"/>
        <pc:sldMkLst>
          <pc:docMk/>
          <pc:sldMk cId="1549447609" sldId="263"/>
        </pc:sldMkLst>
        <pc:spChg chg="mod">
          <ac:chgData name="Jaime Pavlich-Mariscal" userId="7426784309601acb" providerId="LiveId" clId="{2594DEB4-8A9C-4F35-836A-C71C7CCD6CA9}" dt="2021-03-16T15:02:11.337" v="3232" actId="113"/>
          <ac:spMkLst>
            <pc:docMk/>
            <pc:sldMk cId="1549447609" sldId="263"/>
            <ac:spMk id="2" creationId="{359D7166-201F-4CA4-AC71-B8C3B282B59D}"/>
          </ac:spMkLst>
        </pc:spChg>
        <pc:spChg chg="mod">
          <ac:chgData name="Jaime Pavlich-Mariscal" userId="7426784309601acb" providerId="LiveId" clId="{2594DEB4-8A9C-4F35-836A-C71C7CCD6CA9}" dt="2021-03-15T22:57:18.888" v="3168" actId="20577"/>
          <ac:spMkLst>
            <pc:docMk/>
            <pc:sldMk cId="1549447609" sldId="263"/>
            <ac:spMk id="3" creationId="{25EDC1D6-265E-45EE-88A1-E1D36F5B3038}"/>
          </ac:spMkLst>
        </pc:spChg>
      </pc:sldChg>
      <pc:sldChg chg="addSp delSp modSp new mod modClrScheme chgLayout">
        <pc:chgData name="Jaime Pavlich-Mariscal" userId="7426784309601acb" providerId="LiveId" clId="{2594DEB4-8A9C-4F35-836A-C71C7CCD6CA9}" dt="2021-03-16T15:29:08.426" v="3670" actId="478"/>
        <pc:sldMkLst>
          <pc:docMk/>
          <pc:sldMk cId="1285444751" sldId="264"/>
        </pc:sldMkLst>
        <pc:spChg chg="mod ord">
          <ac:chgData name="Jaime Pavlich-Mariscal" userId="7426784309601acb" providerId="LiveId" clId="{2594DEB4-8A9C-4F35-836A-C71C7CCD6CA9}" dt="2021-03-15T21:38:48.963" v="2692" actId="1076"/>
          <ac:spMkLst>
            <pc:docMk/>
            <pc:sldMk cId="1285444751" sldId="264"/>
            <ac:spMk id="2" creationId="{9950CDDA-AB30-483C-B99A-674005B8C40A}"/>
          </ac:spMkLst>
        </pc:spChg>
        <pc:spChg chg="del mod">
          <ac:chgData name="Jaime Pavlich-Mariscal" userId="7426784309601acb" providerId="LiveId" clId="{2594DEB4-8A9C-4F35-836A-C71C7CCD6CA9}" dt="2021-03-15T17:45:52.747" v="1465" actId="700"/>
          <ac:spMkLst>
            <pc:docMk/>
            <pc:sldMk cId="1285444751" sldId="264"/>
            <ac:spMk id="3" creationId="{0993A2EC-F8A7-45C1-8271-5862694907FD}"/>
          </ac:spMkLst>
        </pc:spChg>
        <pc:spChg chg="add mod">
          <ac:chgData name="Jaime Pavlich-Mariscal" userId="7426784309601acb" providerId="LiveId" clId="{2594DEB4-8A9C-4F35-836A-C71C7CCD6CA9}" dt="2021-03-15T21:13:31.745" v="2340" actId="14100"/>
          <ac:spMkLst>
            <pc:docMk/>
            <pc:sldMk cId="1285444751" sldId="264"/>
            <ac:spMk id="4" creationId="{F65564D8-9179-4C06-8EDA-7F506C2CD2F5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5" creationId="{68D70938-9266-4257-BF30-BE0BB0148241}"/>
          </ac:spMkLst>
        </pc:spChg>
        <pc:spChg chg="add del mod">
          <ac:chgData name="Jaime Pavlich-Mariscal" userId="7426784309601acb" providerId="LiveId" clId="{2594DEB4-8A9C-4F35-836A-C71C7CCD6CA9}" dt="2021-03-15T19:48:06.875" v="2079" actId="478"/>
          <ac:spMkLst>
            <pc:docMk/>
            <pc:sldMk cId="1285444751" sldId="264"/>
            <ac:spMk id="6" creationId="{F152FC5D-88C3-4DDD-ABCD-950968B60068}"/>
          </ac:spMkLst>
        </pc:spChg>
        <pc:spChg chg="add mod">
          <ac:chgData name="Jaime Pavlich-Mariscal" userId="7426784309601acb" providerId="LiveId" clId="{2594DEB4-8A9C-4F35-836A-C71C7CCD6CA9}" dt="2021-03-15T17:46:55.869" v="1509"/>
          <ac:spMkLst>
            <pc:docMk/>
            <pc:sldMk cId="1285444751" sldId="264"/>
            <ac:spMk id="7" creationId="{3F63C954-261C-4FE7-9185-452427A4801B}"/>
          </ac:spMkLst>
        </pc:spChg>
        <pc:spChg chg="add mod">
          <ac:chgData name="Jaime Pavlich-Mariscal" userId="7426784309601acb" providerId="LiveId" clId="{2594DEB4-8A9C-4F35-836A-C71C7CCD6CA9}" dt="2021-03-15T17:46:54.458" v="1507"/>
          <ac:spMkLst>
            <pc:docMk/>
            <pc:sldMk cId="1285444751" sldId="264"/>
            <ac:spMk id="8" creationId="{4E58C7CF-D464-4598-AD1F-6DF2201D2697}"/>
          </ac:spMkLst>
        </pc:spChg>
        <pc:spChg chg="add mod">
          <ac:chgData name="Jaime Pavlich-Mariscal" userId="7426784309601acb" providerId="LiveId" clId="{2594DEB4-8A9C-4F35-836A-C71C7CCD6CA9}" dt="2021-03-15T17:46:54.295" v="1506"/>
          <ac:spMkLst>
            <pc:docMk/>
            <pc:sldMk cId="1285444751" sldId="264"/>
            <ac:spMk id="9" creationId="{A0FE72C8-912B-423D-9DB9-12C20BDFEDEA}"/>
          </ac:spMkLst>
        </pc:spChg>
        <pc:spChg chg="add mod">
          <ac:chgData name="Jaime Pavlich-Mariscal" userId="7426784309601acb" providerId="LiveId" clId="{2594DEB4-8A9C-4F35-836A-C71C7CCD6CA9}" dt="2021-03-15T17:46:54.157" v="1505"/>
          <ac:spMkLst>
            <pc:docMk/>
            <pc:sldMk cId="1285444751" sldId="264"/>
            <ac:spMk id="10" creationId="{1E59E63F-6D64-4912-82D1-8C9655E1ECFF}"/>
          </ac:spMkLst>
        </pc:spChg>
        <pc:spChg chg="add mod">
          <ac:chgData name="Jaime Pavlich-Mariscal" userId="7426784309601acb" providerId="LiveId" clId="{2594DEB4-8A9C-4F35-836A-C71C7CCD6CA9}" dt="2021-03-15T17:46:53.994" v="1504"/>
          <ac:spMkLst>
            <pc:docMk/>
            <pc:sldMk cId="1285444751" sldId="264"/>
            <ac:spMk id="11" creationId="{682C7C7D-2E09-4B40-8F38-2B78EC597F08}"/>
          </ac:spMkLst>
        </pc:spChg>
        <pc:spChg chg="add mod">
          <ac:chgData name="Jaime Pavlich-Mariscal" userId="7426784309601acb" providerId="LiveId" clId="{2594DEB4-8A9C-4F35-836A-C71C7CCD6CA9}" dt="2021-03-15T17:46:53.839" v="1503"/>
          <ac:spMkLst>
            <pc:docMk/>
            <pc:sldMk cId="1285444751" sldId="264"/>
            <ac:spMk id="12" creationId="{68797F27-7A5A-471F-8A6B-BFD30774FC76}"/>
          </ac:spMkLst>
        </pc:spChg>
        <pc:spChg chg="add mod">
          <ac:chgData name="Jaime Pavlich-Mariscal" userId="7426784309601acb" providerId="LiveId" clId="{2594DEB4-8A9C-4F35-836A-C71C7CCD6CA9}" dt="2021-03-15T17:46:53.676" v="1502"/>
          <ac:spMkLst>
            <pc:docMk/>
            <pc:sldMk cId="1285444751" sldId="264"/>
            <ac:spMk id="13" creationId="{AFE77C08-40F9-4564-AF36-D19AD7DEE27F}"/>
          </ac:spMkLst>
        </pc:spChg>
        <pc:spChg chg="add mod">
          <ac:chgData name="Jaime Pavlich-Mariscal" userId="7426784309601acb" providerId="LiveId" clId="{2594DEB4-8A9C-4F35-836A-C71C7CCD6CA9}" dt="2021-03-15T17:46:53.507" v="1501"/>
          <ac:spMkLst>
            <pc:docMk/>
            <pc:sldMk cId="1285444751" sldId="264"/>
            <ac:spMk id="14" creationId="{F0692195-CAFE-4BE5-A5AE-A71F026C8E18}"/>
          </ac:spMkLst>
        </pc:spChg>
        <pc:spChg chg="add mod">
          <ac:chgData name="Jaime Pavlich-Mariscal" userId="7426784309601acb" providerId="LiveId" clId="{2594DEB4-8A9C-4F35-836A-C71C7CCD6CA9}" dt="2021-03-15T17:46:53.336" v="1500"/>
          <ac:spMkLst>
            <pc:docMk/>
            <pc:sldMk cId="1285444751" sldId="264"/>
            <ac:spMk id="15" creationId="{D96FF48C-05BD-4BFF-B333-5E89FB125CF8}"/>
          </ac:spMkLst>
        </pc:spChg>
        <pc:spChg chg="add mod">
          <ac:chgData name="Jaime Pavlich-Mariscal" userId="7426784309601acb" providerId="LiveId" clId="{2594DEB4-8A9C-4F35-836A-C71C7CCD6CA9}" dt="2021-03-15T17:46:53.137" v="1499"/>
          <ac:spMkLst>
            <pc:docMk/>
            <pc:sldMk cId="1285444751" sldId="264"/>
            <ac:spMk id="16" creationId="{28846BB5-2B6E-4577-8373-3748EFF396A4}"/>
          </ac:spMkLst>
        </pc:spChg>
        <pc:spChg chg="add mod">
          <ac:chgData name="Jaime Pavlich-Mariscal" userId="7426784309601acb" providerId="LiveId" clId="{2594DEB4-8A9C-4F35-836A-C71C7CCD6CA9}" dt="2021-03-15T17:46:53.004" v="1498"/>
          <ac:spMkLst>
            <pc:docMk/>
            <pc:sldMk cId="1285444751" sldId="264"/>
            <ac:spMk id="17" creationId="{E7C881F5-CCAC-4689-A24C-B6A5703B5B82}"/>
          </ac:spMkLst>
        </pc:spChg>
        <pc:spChg chg="add mod">
          <ac:chgData name="Jaime Pavlich-Mariscal" userId="7426784309601acb" providerId="LiveId" clId="{2594DEB4-8A9C-4F35-836A-C71C7CCD6CA9}" dt="2021-03-15T17:46:52.833" v="1497"/>
          <ac:spMkLst>
            <pc:docMk/>
            <pc:sldMk cId="1285444751" sldId="264"/>
            <ac:spMk id="18" creationId="{61D257E2-0561-485D-BF16-37B4EE731B1A}"/>
          </ac:spMkLst>
        </pc:spChg>
        <pc:spChg chg="add mod">
          <ac:chgData name="Jaime Pavlich-Mariscal" userId="7426784309601acb" providerId="LiveId" clId="{2594DEB4-8A9C-4F35-836A-C71C7CCD6CA9}" dt="2021-03-15T17:46:52.647" v="1496"/>
          <ac:spMkLst>
            <pc:docMk/>
            <pc:sldMk cId="1285444751" sldId="264"/>
            <ac:spMk id="19" creationId="{77948346-5CE8-48D8-A34B-1B8CBC2505CC}"/>
          </ac:spMkLst>
        </pc:spChg>
        <pc:spChg chg="add mod">
          <ac:chgData name="Jaime Pavlich-Mariscal" userId="7426784309601acb" providerId="LiveId" clId="{2594DEB4-8A9C-4F35-836A-C71C7CCD6CA9}" dt="2021-03-15T17:46:52.531" v="1495"/>
          <ac:spMkLst>
            <pc:docMk/>
            <pc:sldMk cId="1285444751" sldId="264"/>
            <ac:spMk id="20" creationId="{58F98B8F-AD57-4932-BF89-400E30D8B0F6}"/>
          </ac:spMkLst>
        </pc:spChg>
        <pc:spChg chg="add mod">
          <ac:chgData name="Jaime Pavlich-Mariscal" userId="7426784309601acb" providerId="LiveId" clId="{2594DEB4-8A9C-4F35-836A-C71C7CCD6CA9}" dt="2021-03-15T17:46:52.383" v="1494"/>
          <ac:spMkLst>
            <pc:docMk/>
            <pc:sldMk cId="1285444751" sldId="264"/>
            <ac:spMk id="21" creationId="{A907AF27-5442-4A18-9EB0-8B4D1C54C310}"/>
          </ac:spMkLst>
        </pc:spChg>
        <pc:spChg chg="add mod">
          <ac:chgData name="Jaime Pavlich-Mariscal" userId="7426784309601acb" providerId="LiveId" clId="{2594DEB4-8A9C-4F35-836A-C71C7CCD6CA9}" dt="2021-03-15T17:46:52.229" v="1493"/>
          <ac:spMkLst>
            <pc:docMk/>
            <pc:sldMk cId="1285444751" sldId="264"/>
            <ac:spMk id="22" creationId="{DD81A599-63BD-44D0-8223-F5686E61731A}"/>
          </ac:spMkLst>
        </pc:spChg>
        <pc:spChg chg="add mod">
          <ac:chgData name="Jaime Pavlich-Mariscal" userId="7426784309601acb" providerId="LiveId" clId="{2594DEB4-8A9C-4F35-836A-C71C7CCD6CA9}" dt="2021-03-15T17:46:52.098" v="1492"/>
          <ac:spMkLst>
            <pc:docMk/>
            <pc:sldMk cId="1285444751" sldId="264"/>
            <ac:spMk id="23" creationId="{3DE300D3-61AD-46A8-A901-F2B06936C596}"/>
          </ac:spMkLst>
        </pc:spChg>
        <pc:spChg chg="add mod">
          <ac:chgData name="Jaime Pavlich-Mariscal" userId="7426784309601acb" providerId="LiveId" clId="{2594DEB4-8A9C-4F35-836A-C71C7CCD6CA9}" dt="2021-03-15T17:46:51.927" v="1491"/>
          <ac:spMkLst>
            <pc:docMk/>
            <pc:sldMk cId="1285444751" sldId="264"/>
            <ac:spMk id="24" creationId="{12E64C10-14A2-49F0-9C8F-455AAC4805C9}"/>
          </ac:spMkLst>
        </pc:spChg>
        <pc:spChg chg="add mod">
          <ac:chgData name="Jaime Pavlich-Mariscal" userId="7426784309601acb" providerId="LiveId" clId="{2594DEB4-8A9C-4F35-836A-C71C7CCD6CA9}" dt="2021-03-15T17:47:22.551" v="1515"/>
          <ac:spMkLst>
            <pc:docMk/>
            <pc:sldMk cId="1285444751" sldId="264"/>
            <ac:spMk id="25" creationId="{93741AA9-07E1-4FDC-8C1A-C8BFB56A1832}"/>
          </ac:spMkLst>
        </pc:spChg>
        <pc:spChg chg="add del mod">
          <ac:chgData name="Jaime Pavlich-Mariscal" userId="7426784309601acb" providerId="LiveId" clId="{2594DEB4-8A9C-4F35-836A-C71C7CCD6CA9}" dt="2021-03-15T19:48:06.875" v="2079" actId="478"/>
          <ac:spMkLst>
            <pc:docMk/>
            <pc:sldMk cId="1285444751" sldId="264"/>
            <ac:spMk id="26" creationId="{45BF8B2F-7819-4109-A39D-8BBD7FB49702}"/>
          </ac:spMkLst>
        </pc:spChg>
        <pc:spChg chg="add mod">
          <ac:chgData name="Jaime Pavlich-Mariscal" userId="7426784309601acb" providerId="LiveId" clId="{2594DEB4-8A9C-4F35-836A-C71C7CCD6CA9}" dt="2021-03-15T20:41:46.648" v="2330"/>
          <ac:spMkLst>
            <pc:docMk/>
            <pc:sldMk cId="1285444751" sldId="264"/>
            <ac:spMk id="27" creationId="{F6C59B7E-99BB-40D2-8659-AE116703EDDC}"/>
          </ac:spMkLst>
        </pc:spChg>
        <pc:spChg chg="add mod">
          <ac:chgData name="Jaime Pavlich-Mariscal" userId="7426784309601acb" providerId="LiveId" clId="{2594DEB4-8A9C-4F35-836A-C71C7CCD6CA9}" dt="2021-03-15T20:41:49.638" v="2331"/>
          <ac:spMkLst>
            <pc:docMk/>
            <pc:sldMk cId="1285444751" sldId="264"/>
            <ac:spMk id="28" creationId="{BB67C9C2-E4B6-48F4-9AED-4C600E19AD60}"/>
          </ac:spMkLst>
        </pc:spChg>
        <pc:spChg chg="add mod">
          <ac:chgData name="Jaime Pavlich-Mariscal" userId="7426784309601acb" providerId="LiveId" clId="{2594DEB4-8A9C-4F35-836A-C71C7CCD6CA9}" dt="2021-03-15T20:41:53.610" v="2332"/>
          <ac:spMkLst>
            <pc:docMk/>
            <pc:sldMk cId="1285444751" sldId="264"/>
            <ac:spMk id="29" creationId="{6B7F60D0-0D8B-4CA8-B50C-057A4C19F33E}"/>
          </ac:spMkLst>
        </pc:spChg>
        <pc:spChg chg="add mod">
          <ac:chgData name="Jaime Pavlich-Mariscal" userId="7426784309601acb" providerId="LiveId" clId="{2594DEB4-8A9C-4F35-836A-C71C7CCD6CA9}" dt="2021-03-15T20:31:58.499" v="2293" actId="20577"/>
          <ac:spMkLst>
            <pc:docMk/>
            <pc:sldMk cId="1285444751" sldId="264"/>
            <ac:spMk id="30" creationId="{C490EC5D-61A8-41B1-BDA2-14904F84413F}"/>
          </ac:spMkLst>
        </pc:spChg>
        <pc:spChg chg="add mod">
          <ac:chgData name="Jaime Pavlich-Mariscal" userId="7426784309601acb" providerId="LiveId" clId="{2594DEB4-8A9C-4F35-836A-C71C7CCD6CA9}" dt="2021-03-15T20:32:01.534" v="2297" actId="20577"/>
          <ac:spMkLst>
            <pc:docMk/>
            <pc:sldMk cId="1285444751" sldId="264"/>
            <ac:spMk id="31" creationId="{EE046520-89BC-4D39-A431-CC275AFE36FE}"/>
          </ac:spMkLst>
        </pc:spChg>
        <pc:spChg chg="add mod">
          <ac:chgData name="Jaime Pavlich-Mariscal" userId="7426784309601acb" providerId="LiveId" clId="{2594DEB4-8A9C-4F35-836A-C71C7CCD6CA9}" dt="2021-03-15T20:32:03.774" v="2299" actId="20577"/>
          <ac:spMkLst>
            <pc:docMk/>
            <pc:sldMk cId="1285444751" sldId="264"/>
            <ac:spMk id="32" creationId="{BC7C5EDF-D577-4F26-8009-762BB6366C1E}"/>
          </ac:spMkLst>
        </pc:spChg>
        <pc:spChg chg="add mod">
          <ac:chgData name="Jaime Pavlich-Mariscal" userId="7426784309601acb" providerId="LiveId" clId="{2594DEB4-8A9C-4F35-836A-C71C7CCD6CA9}" dt="2021-03-15T20:32:05.851" v="2301" actId="20577"/>
          <ac:spMkLst>
            <pc:docMk/>
            <pc:sldMk cId="1285444751" sldId="264"/>
            <ac:spMk id="33" creationId="{B5D3EFF3-DDA7-4479-A8C1-36F2839D8AC6}"/>
          </ac:spMkLst>
        </pc:spChg>
        <pc:spChg chg="add mod">
          <ac:chgData name="Jaime Pavlich-Mariscal" userId="7426784309601acb" providerId="LiveId" clId="{2594DEB4-8A9C-4F35-836A-C71C7CCD6CA9}" dt="2021-03-15T20:32:07.647" v="2303" actId="20577"/>
          <ac:spMkLst>
            <pc:docMk/>
            <pc:sldMk cId="1285444751" sldId="264"/>
            <ac:spMk id="34" creationId="{8F357464-928C-466C-BB8C-24708CBEC733}"/>
          </ac:spMkLst>
        </pc:spChg>
        <pc:spChg chg="add mod">
          <ac:chgData name="Jaime Pavlich-Mariscal" userId="7426784309601acb" providerId="LiveId" clId="{2594DEB4-8A9C-4F35-836A-C71C7CCD6CA9}" dt="2021-03-15T20:41:55.707" v="2333"/>
          <ac:spMkLst>
            <pc:docMk/>
            <pc:sldMk cId="1285444751" sldId="264"/>
            <ac:spMk id="35" creationId="{D13881DA-8941-4F5B-8EB8-6CF4B6F413F4}"/>
          </ac:spMkLst>
        </pc:spChg>
        <pc:spChg chg="add mod">
          <ac:chgData name="Jaime Pavlich-Mariscal" userId="7426784309601acb" providerId="LiveId" clId="{2594DEB4-8A9C-4F35-836A-C71C7CCD6CA9}" dt="2021-03-15T20:41:57.420" v="2334"/>
          <ac:spMkLst>
            <pc:docMk/>
            <pc:sldMk cId="1285444751" sldId="264"/>
            <ac:spMk id="36" creationId="{5BB9CE75-80E5-4FF1-8A98-EFE9D7D2F54F}"/>
          </ac:spMkLst>
        </pc:spChg>
        <pc:spChg chg="add del mod">
          <ac:chgData name="Jaime Pavlich-Mariscal" userId="7426784309601acb" providerId="LiveId" clId="{2594DEB4-8A9C-4F35-836A-C71C7CCD6CA9}" dt="2021-03-15T19:48:09.437" v="2080" actId="478"/>
          <ac:spMkLst>
            <pc:docMk/>
            <pc:sldMk cId="1285444751" sldId="264"/>
            <ac:spMk id="37" creationId="{D8EB29DE-4304-4A87-A87C-1F296B785D70}"/>
          </ac:spMkLst>
        </pc:spChg>
        <pc:spChg chg="add del mod">
          <ac:chgData name="Jaime Pavlich-Mariscal" userId="7426784309601acb" providerId="LiveId" clId="{2594DEB4-8A9C-4F35-836A-C71C7CCD6CA9}" dt="2021-03-15T19:48:09.437" v="2080" actId="478"/>
          <ac:spMkLst>
            <pc:docMk/>
            <pc:sldMk cId="1285444751" sldId="264"/>
            <ac:spMk id="38" creationId="{054313E0-CEB8-45A0-8BA3-A5F626CC0335}"/>
          </ac:spMkLst>
        </pc:spChg>
        <pc:spChg chg="add del mod">
          <ac:chgData name="Jaime Pavlich-Mariscal" userId="7426784309601acb" providerId="LiveId" clId="{2594DEB4-8A9C-4F35-836A-C71C7CCD6CA9}" dt="2021-03-15T17:48:13.058" v="1554" actId="478"/>
          <ac:spMkLst>
            <pc:docMk/>
            <pc:sldMk cId="1285444751" sldId="264"/>
            <ac:spMk id="39" creationId="{E26122DD-2665-49CB-9579-E56DA52E5CA8}"/>
          </ac:spMkLst>
        </pc:spChg>
        <pc:spChg chg="add del mod">
          <ac:chgData name="Jaime Pavlich-Mariscal" userId="7426784309601acb" providerId="LiveId" clId="{2594DEB4-8A9C-4F35-836A-C71C7CCD6CA9}" dt="2021-03-15T17:48:11.413" v="1553" actId="478"/>
          <ac:spMkLst>
            <pc:docMk/>
            <pc:sldMk cId="1285444751" sldId="264"/>
            <ac:spMk id="40" creationId="{62BC8112-494D-4C18-9F9E-4C10FFE1BE22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41" creationId="{D28DDE1B-B506-451A-976F-6EB3DFD62483}"/>
          </ac:spMkLst>
        </pc:spChg>
        <pc:spChg chg="add mod">
          <ac:chgData name="Jaime Pavlich-Mariscal" userId="7426784309601acb" providerId="LiveId" clId="{2594DEB4-8A9C-4F35-836A-C71C7CCD6CA9}" dt="2021-03-15T21:13:29.307" v="2339" actId="1076"/>
          <ac:spMkLst>
            <pc:docMk/>
            <pc:sldMk cId="1285444751" sldId="264"/>
            <ac:spMk id="42" creationId="{3D73B12F-CD7A-4009-9B39-8763CE974B28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43" creationId="{E0D07E40-1123-406E-BBE7-A976D23F0286}"/>
          </ac:spMkLst>
        </pc:spChg>
        <pc:spChg chg="add mod">
          <ac:chgData name="Jaime Pavlich-Mariscal" userId="7426784309601acb" providerId="LiveId" clId="{2594DEB4-8A9C-4F35-836A-C71C7CCD6CA9}" dt="2021-03-15T21:38:12.075" v="2678" actId="20577"/>
          <ac:spMkLst>
            <pc:docMk/>
            <pc:sldMk cId="1285444751" sldId="264"/>
            <ac:spMk id="46" creationId="{9353BC8C-69FC-4942-9F1D-0A259F4880BD}"/>
          </ac:spMkLst>
        </pc:spChg>
        <pc:spChg chg="add del mod">
          <ac:chgData name="Jaime Pavlich-Mariscal" userId="7426784309601acb" providerId="LiveId" clId="{2594DEB4-8A9C-4F35-836A-C71C7CCD6CA9}" dt="2021-03-15T21:13:18.985" v="2337" actId="478"/>
          <ac:spMkLst>
            <pc:docMk/>
            <pc:sldMk cId="1285444751" sldId="264"/>
            <ac:spMk id="48" creationId="{3B29C6CB-2334-4F4F-9036-426CAEAF2C88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49" creationId="{E9F73395-CA3E-4A5A-AB7C-407C34DDA130}"/>
          </ac:spMkLst>
        </pc:spChg>
        <pc:spChg chg="add mod">
          <ac:chgData name="Jaime Pavlich-Mariscal" userId="7426784309601acb" providerId="LiveId" clId="{2594DEB4-8A9C-4F35-836A-C71C7CCD6CA9}" dt="2021-03-15T19:49:50.198" v="2100" actId="1076"/>
          <ac:spMkLst>
            <pc:docMk/>
            <pc:sldMk cId="1285444751" sldId="264"/>
            <ac:spMk id="51" creationId="{577A6AC3-72A8-48BC-9CEC-5829C617BDE0}"/>
          </ac:spMkLst>
        </pc:spChg>
        <pc:spChg chg="add mod">
          <ac:chgData name="Jaime Pavlich-Mariscal" userId="7426784309601acb" providerId="LiveId" clId="{2594DEB4-8A9C-4F35-836A-C71C7CCD6CA9}" dt="2021-03-15T19:49:50.198" v="2100" actId="1076"/>
          <ac:spMkLst>
            <pc:docMk/>
            <pc:sldMk cId="1285444751" sldId="264"/>
            <ac:spMk id="52" creationId="{B3EBF20B-C4FA-4763-B94D-500F78B224AD}"/>
          </ac:spMkLst>
        </pc:spChg>
        <pc:spChg chg="add mod">
          <ac:chgData name="Jaime Pavlich-Mariscal" userId="7426784309601acb" providerId="LiveId" clId="{2594DEB4-8A9C-4F35-836A-C71C7CCD6CA9}" dt="2021-03-15T20:32:26.161" v="2319" actId="1076"/>
          <ac:spMkLst>
            <pc:docMk/>
            <pc:sldMk cId="1285444751" sldId="264"/>
            <ac:spMk id="56" creationId="{B6C6838F-7B28-430F-8F43-3E4C06D295BD}"/>
          </ac:spMkLst>
        </pc:spChg>
        <pc:spChg chg="add mod">
          <ac:chgData name="Jaime Pavlich-Mariscal" userId="7426784309601acb" providerId="LiveId" clId="{2594DEB4-8A9C-4F35-836A-C71C7CCD6CA9}" dt="2021-03-15T19:50:51.022" v="2132" actId="1076"/>
          <ac:spMkLst>
            <pc:docMk/>
            <pc:sldMk cId="1285444751" sldId="264"/>
            <ac:spMk id="62" creationId="{F37149EA-36AD-4AFD-863B-479E0FEA2A0E}"/>
          </ac:spMkLst>
        </pc:spChg>
        <pc:spChg chg="add mod">
          <ac:chgData name="Jaime Pavlich-Mariscal" userId="7426784309601acb" providerId="LiveId" clId="{2594DEB4-8A9C-4F35-836A-C71C7CCD6CA9}" dt="2021-03-15T21:14:24.913" v="2370" actId="164"/>
          <ac:spMkLst>
            <pc:docMk/>
            <pc:sldMk cId="1285444751" sldId="264"/>
            <ac:spMk id="77" creationId="{166FD46E-6404-4FBB-951E-8B3C82F02DAD}"/>
          </ac:spMkLst>
        </pc:spChg>
        <pc:spChg chg="add mod">
          <ac:chgData name="Jaime Pavlich-Mariscal" userId="7426784309601acb" providerId="LiveId" clId="{2594DEB4-8A9C-4F35-836A-C71C7CCD6CA9}" dt="2021-03-15T21:14:24.913" v="2370" actId="164"/>
          <ac:spMkLst>
            <pc:docMk/>
            <pc:sldMk cId="1285444751" sldId="264"/>
            <ac:spMk id="78" creationId="{6758B902-7963-4D2F-A454-3D76328ECD3F}"/>
          </ac:spMkLst>
        </pc:spChg>
        <pc:spChg chg="mod">
          <ac:chgData name="Jaime Pavlich-Mariscal" userId="7426784309601acb" providerId="LiveId" clId="{2594DEB4-8A9C-4F35-836A-C71C7CCD6CA9}" dt="2021-03-15T21:14:27.190" v="2371"/>
          <ac:spMkLst>
            <pc:docMk/>
            <pc:sldMk cId="1285444751" sldId="264"/>
            <ac:spMk id="81" creationId="{6013D430-9331-4165-902D-64175444CBEB}"/>
          </ac:spMkLst>
        </pc:spChg>
        <pc:spChg chg="mod">
          <ac:chgData name="Jaime Pavlich-Mariscal" userId="7426784309601acb" providerId="LiveId" clId="{2594DEB4-8A9C-4F35-836A-C71C7CCD6CA9}" dt="2021-03-15T21:14:33.390" v="2376" actId="20577"/>
          <ac:spMkLst>
            <pc:docMk/>
            <pc:sldMk cId="1285444751" sldId="264"/>
            <ac:spMk id="82" creationId="{A41C3C54-FB06-4A23-A27B-551B86DBAAD1}"/>
          </ac:spMkLst>
        </pc:spChg>
        <pc:spChg chg="mod">
          <ac:chgData name="Jaime Pavlich-Mariscal" userId="7426784309601acb" providerId="LiveId" clId="{2594DEB4-8A9C-4F35-836A-C71C7CCD6CA9}" dt="2021-03-15T21:14:29.161" v="2373"/>
          <ac:spMkLst>
            <pc:docMk/>
            <pc:sldMk cId="1285444751" sldId="264"/>
            <ac:spMk id="84" creationId="{345EA2EE-5855-4C2C-B50F-95113569C1E1}"/>
          </ac:spMkLst>
        </pc:spChg>
        <pc:spChg chg="mod">
          <ac:chgData name="Jaime Pavlich-Mariscal" userId="7426784309601acb" providerId="LiveId" clId="{2594DEB4-8A9C-4F35-836A-C71C7CCD6CA9}" dt="2021-03-15T21:14:35.675" v="2378" actId="20577"/>
          <ac:spMkLst>
            <pc:docMk/>
            <pc:sldMk cId="1285444751" sldId="264"/>
            <ac:spMk id="85" creationId="{A8EA5F64-5B72-4B46-ACFD-C95750470D5B}"/>
          </ac:spMkLst>
        </pc:spChg>
        <pc:grpChg chg="add del mod">
          <ac:chgData name="Jaime Pavlich-Mariscal" userId="7426784309601acb" providerId="LiveId" clId="{2594DEB4-8A9C-4F35-836A-C71C7CCD6CA9}" dt="2021-03-16T15:29:08.426" v="3670" actId="478"/>
          <ac:grpSpMkLst>
            <pc:docMk/>
            <pc:sldMk cId="1285444751" sldId="264"/>
            <ac:grpSpMk id="79" creationId="{0D7EF5D9-A519-491A-9285-F57F53393D28}"/>
          </ac:grpSpMkLst>
        </pc:grpChg>
        <pc:grpChg chg="add del mod">
          <ac:chgData name="Jaime Pavlich-Mariscal" userId="7426784309601acb" providerId="LiveId" clId="{2594DEB4-8A9C-4F35-836A-C71C7CCD6CA9}" dt="2021-03-16T15:29:08.426" v="3670" actId="478"/>
          <ac:grpSpMkLst>
            <pc:docMk/>
            <pc:sldMk cId="1285444751" sldId="264"/>
            <ac:grpSpMk id="80" creationId="{B49CD884-81FF-4AA9-8F36-1DDA3A817227}"/>
          </ac:grpSpMkLst>
        </pc:grpChg>
        <pc:grpChg chg="add del mod">
          <ac:chgData name="Jaime Pavlich-Mariscal" userId="7426784309601acb" providerId="LiveId" clId="{2594DEB4-8A9C-4F35-836A-C71C7CCD6CA9}" dt="2021-03-16T15:29:08.426" v="3670" actId="478"/>
          <ac:grpSpMkLst>
            <pc:docMk/>
            <pc:sldMk cId="1285444751" sldId="264"/>
            <ac:grpSpMk id="83" creationId="{A98C6CE0-C3EC-4694-A581-DE21EB33E531}"/>
          </ac:grpSpMkLst>
        </pc:grpChg>
        <pc:cxnChg chg="add mod">
          <ac:chgData name="Jaime Pavlich-Mariscal" userId="7426784309601acb" providerId="LiveId" clId="{2594DEB4-8A9C-4F35-836A-C71C7CCD6CA9}" dt="2021-03-15T21:38:12.075" v="2678" actId="20577"/>
          <ac:cxnSpMkLst>
            <pc:docMk/>
            <pc:sldMk cId="1285444751" sldId="264"/>
            <ac:cxnSpMk id="45" creationId="{05181553-077C-4257-9640-C41309768276}"/>
          </ac:cxnSpMkLst>
        </pc:cxnChg>
        <pc:cxnChg chg="add mod">
          <ac:chgData name="Jaime Pavlich-Mariscal" userId="7426784309601acb" providerId="LiveId" clId="{2594DEB4-8A9C-4F35-836A-C71C7CCD6CA9}" dt="2021-03-15T19:49:53.544" v="2101" actId="14100"/>
          <ac:cxnSpMkLst>
            <pc:docMk/>
            <pc:sldMk cId="1285444751" sldId="264"/>
            <ac:cxnSpMk id="53" creationId="{6B6E9DA8-6851-4849-B002-7E4433D71BAE}"/>
          </ac:cxnSpMkLst>
        </pc:cxnChg>
        <pc:cxnChg chg="add mod">
          <ac:chgData name="Jaime Pavlich-Mariscal" userId="7426784309601acb" providerId="LiveId" clId="{2594DEB4-8A9C-4F35-836A-C71C7CCD6CA9}" dt="2021-03-15T19:49:55.685" v="2102" actId="14100"/>
          <ac:cxnSpMkLst>
            <pc:docMk/>
            <pc:sldMk cId="1285444751" sldId="264"/>
            <ac:cxnSpMk id="54" creationId="{E766B5E9-401C-4103-B9D1-427E67DF4143}"/>
          </ac:cxnSpMkLst>
        </pc:cxnChg>
        <pc:cxnChg chg="add mod">
          <ac:chgData name="Jaime Pavlich-Mariscal" userId="7426784309601acb" providerId="LiveId" clId="{2594DEB4-8A9C-4F35-836A-C71C7CCD6CA9}" dt="2021-03-15T20:32:26.161" v="2319" actId="1076"/>
          <ac:cxnSpMkLst>
            <pc:docMk/>
            <pc:sldMk cId="1285444751" sldId="264"/>
            <ac:cxnSpMk id="55" creationId="{2AEE3901-A9CC-40CD-AA3A-9144CE1A42C4}"/>
          </ac:cxnSpMkLst>
        </pc:cxnChg>
        <pc:cxnChg chg="add mod">
          <ac:chgData name="Jaime Pavlich-Mariscal" userId="7426784309601acb" providerId="LiveId" clId="{2594DEB4-8A9C-4F35-836A-C71C7CCD6CA9}" dt="2021-03-15T19:50:54.445" v="2133" actId="14100"/>
          <ac:cxnSpMkLst>
            <pc:docMk/>
            <pc:sldMk cId="1285444751" sldId="264"/>
            <ac:cxnSpMk id="61" creationId="{FD19DB5F-7513-46C1-943B-F3C0EB6D0AB1}"/>
          </ac:cxnSpMkLst>
        </pc:cxnChg>
        <pc:cxnChg chg="add mod">
          <ac:chgData name="Jaime Pavlich-Mariscal" userId="7426784309601acb" providerId="LiveId" clId="{2594DEB4-8A9C-4F35-836A-C71C7CCD6CA9}" dt="2021-03-15T20:33:20.906" v="2325" actId="693"/>
          <ac:cxnSpMkLst>
            <pc:docMk/>
            <pc:sldMk cId="1285444751" sldId="264"/>
            <ac:cxnSpMk id="75" creationId="{F7BC4E53-CBF5-44D1-B6D1-987D6BE81D59}"/>
          </ac:cxnSpMkLst>
        </pc:cxn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2500952522" sldId="264"/>
        </pc:sldMkLst>
      </pc:sldChg>
      <pc:sldChg chg="addSp modSp new mod modClrScheme chgLayout">
        <pc:chgData name="Jaime Pavlich-Mariscal" userId="7426784309601acb" providerId="LiveId" clId="{2594DEB4-8A9C-4F35-836A-C71C7CCD6CA9}" dt="2021-03-15T21:38:56.062" v="2707" actId="20577"/>
        <pc:sldMkLst>
          <pc:docMk/>
          <pc:sldMk cId="749190031" sldId="265"/>
        </pc:sldMkLst>
        <pc:spChg chg="add mod">
          <ac:chgData name="Jaime Pavlich-Mariscal" userId="7426784309601acb" providerId="LiveId" clId="{2594DEB4-8A9C-4F35-836A-C71C7CCD6CA9}" dt="2021-03-15T21:38:56.062" v="2707" actId="20577"/>
          <ac:spMkLst>
            <pc:docMk/>
            <pc:sldMk cId="749190031" sldId="265"/>
            <ac:spMk id="2" creationId="{5FA8A011-9397-4704-9587-7E580E45D4C8}"/>
          </ac:spMkLst>
        </pc:spChg>
        <pc:spChg chg="add mod">
          <ac:chgData name="Jaime Pavlich-Mariscal" userId="7426784309601acb" providerId="LiveId" clId="{2594DEB4-8A9C-4F35-836A-C71C7CCD6CA9}" dt="2021-03-15T20:14:49.718" v="2288" actId="20577"/>
          <ac:spMkLst>
            <pc:docMk/>
            <pc:sldMk cId="749190031" sldId="265"/>
            <ac:spMk id="3" creationId="{873A1449-3648-438E-B1BB-24986EA1FA7E}"/>
          </ac:spMkLst>
        </pc:spChg>
      </pc:sldChg>
      <pc:sldChg chg="addSp modSp new mod ord modClrScheme chgLayout">
        <pc:chgData name="Jaime Pavlich-Mariscal" userId="7426784309601acb" providerId="LiveId" clId="{2594DEB4-8A9C-4F35-836A-C71C7CCD6CA9}" dt="2021-03-15T23:00:45.384" v="3215" actId="20577"/>
        <pc:sldMkLst>
          <pc:docMk/>
          <pc:sldMk cId="723479353" sldId="266"/>
        </pc:sldMkLst>
        <pc:spChg chg="add mod">
          <ac:chgData name="Jaime Pavlich-Mariscal" userId="7426784309601acb" providerId="LiveId" clId="{2594DEB4-8A9C-4F35-836A-C71C7CCD6CA9}" dt="2021-03-15T21:32:03.537" v="2394" actId="20577"/>
          <ac:spMkLst>
            <pc:docMk/>
            <pc:sldMk cId="723479353" sldId="266"/>
            <ac:spMk id="2" creationId="{569D99D0-FDF9-432B-BA62-3E1CC94B7BB1}"/>
          </ac:spMkLst>
        </pc:spChg>
        <pc:spChg chg="add mod">
          <ac:chgData name="Jaime Pavlich-Mariscal" userId="7426784309601acb" providerId="LiveId" clId="{2594DEB4-8A9C-4F35-836A-C71C7CCD6CA9}" dt="2021-03-15T23:00:45.384" v="3215" actId="20577"/>
          <ac:spMkLst>
            <pc:docMk/>
            <pc:sldMk cId="723479353" sldId="266"/>
            <ac:spMk id="3" creationId="{BE470449-A387-424B-AE15-C1071ADA0E6E}"/>
          </ac:spMkLst>
        </pc:spChg>
      </pc:sldChg>
      <pc:sldChg chg="modSp add mod">
        <pc:chgData name="Jaime Pavlich-Mariscal" userId="7426784309601acb" providerId="LiveId" clId="{2594DEB4-8A9C-4F35-836A-C71C7CCD6CA9}" dt="2021-03-16T17:15:26.975" v="4239" actId="20577"/>
        <pc:sldMkLst>
          <pc:docMk/>
          <pc:sldMk cId="2500952522" sldId="267"/>
        </pc:sldMkLst>
        <pc:spChg chg="mod">
          <ac:chgData name="Jaime Pavlich-Mariscal" userId="7426784309601acb" providerId="LiveId" clId="{2594DEB4-8A9C-4F35-836A-C71C7CCD6CA9}" dt="2021-03-16T17:15:26.975" v="4239" actId="20577"/>
          <ac:spMkLst>
            <pc:docMk/>
            <pc:sldMk cId="2500952522" sldId="267"/>
            <ac:spMk id="2" creationId="{00000000-0000-0000-0000-000000000000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4029737323" sldId="302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2497568038" sldId="305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680937492" sldId="306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97964961" sldId="308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2605308626" sldId="362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4189042094" sldId="363"/>
        </pc:sldMkLst>
      </pc:sldChg>
      <pc:sldChg chg="modSp add del mod">
        <pc:chgData name="Jaime Pavlich-Mariscal" userId="7426784309601acb" providerId="LiveId" clId="{2594DEB4-8A9C-4F35-836A-C71C7CCD6CA9}" dt="2021-03-15T22:24:22.804" v="3145" actId="20577"/>
        <pc:sldMkLst>
          <pc:docMk/>
          <pc:sldMk cId="2714214783" sldId="364"/>
        </pc:sldMkLst>
        <pc:spChg chg="mod">
          <ac:chgData name="Jaime Pavlich-Mariscal" userId="7426784309601acb" providerId="LiveId" clId="{2594DEB4-8A9C-4F35-836A-C71C7CCD6CA9}" dt="2021-03-15T22:24:22.804" v="3145" actId="20577"/>
          <ac:spMkLst>
            <pc:docMk/>
            <pc:sldMk cId="2714214783" sldId="364"/>
            <ac:spMk id="12" creationId="{47FF8BAA-E172-4C62-A0C7-2AA54D788E57}"/>
          </ac:spMkLst>
        </pc:spChg>
      </pc:sldChg>
      <pc:sldChg chg="modSp add del mod">
        <pc:chgData name="Jaime Pavlich-Mariscal" userId="7426784309601acb" providerId="LiveId" clId="{2594DEB4-8A9C-4F35-836A-C71C7CCD6CA9}" dt="2021-03-15T21:36:21.476" v="2671" actId="20577"/>
        <pc:sldMkLst>
          <pc:docMk/>
          <pc:sldMk cId="3269856905" sldId="365"/>
        </pc:sldMkLst>
        <pc:spChg chg="mod">
          <ac:chgData name="Jaime Pavlich-Mariscal" userId="7426784309601acb" providerId="LiveId" clId="{2594DEB4-8A9C-4F35-836A-C71C7CCD6CA9}" dt="2021-03-15T21:33:03.523" v="2407" actId="20577"/>
          <ac:spMkLst>
            <pc:docMk/>
            <pc:sldMk cId="3269856905" sldId="365"/>
            <ac:spMk id="9" creationId="{83B56352-D515-4257-8825-7CE96628F86F}"/>
          </ac:spMkLst>
        </pc:spChg>
        <pc:spChg chg="mod">
          <ac:chgData name="Jaime Pavlich-Mariscal" userId="7426784309601acb" providerId="LiveId" clId="{2594DEB4-8A9C-4F35-836A-C71C7CCD6CA9}" dt="2021-03-15T21:36:21.476" v="2671" actId="20577"/>
          <ac:spMkLst>
            <pc:docMk/>
            <pc:sldMk cId="3269856905" sldId="365"/>
            <ac:spMk id="10" creationId="{EA01A2DF-D208-4221-A688-FB7CDCF9E7C5}"/>
          </ac:spMkLst>
        </pc:spChg>
      </pc:sldChg>
      <pc:sldChg chg="add del">
        <pc:chgData name="Jaime Pavlich-Mariscal" userId="7426784309601acb" providerId="LiveId" clId="{2594DEB4-8A9C-4F35-836A-C71C7CCD6CA9}" dt="2021-03-15T21:32:27.124" v="2395"/>
        <pc:sldMkLst>
          <pc:docMk/>
          <pc:sldMk cId="3992547577" sldId="366"/>
        </pc:sldMkLst>
      </pc:sldChg>
      <pc:sldChg chg="addSp delSp modSp new mod">
        <pc:chgData name="Jaime Pavlich-Mariscal" userId="7426784309601acb" providerId="LiveId" clId="{2594DEB4-8A9C-4F35-836A-C71C7CCD6CA9}" dt="2021-03-16T17:56:18.091" v="4244" actId="478"/>
        <pc:sldMkLst>
          <pc:docMk/>
          <pc:sldMk cId="1312832981" sldId="367"/>
        </pc:sldMkLst>
        <pc:spChg chg="mod">
          <ac:chgData name="Jaime Pavlich-Mariscal" userId="7426784309601acb" providerId="LiveId" clId="{2594DEB4-8A9C-4F35-836A-C71C7CCD6CA9}" dt="2021-03-15T21:48:12.367" v="2779" actId="20577"/>
          <ac:spMkLst>
            <pc:docMk/>
            <pc:sldMk cId="1312832981" sldId="367"/>
            <ac:spMk id="2" creationId="{24212410-76BA-4F8C-AC86-CDC12BC5E725}"/>
          </ac:spMkLst>
        </pc:spChg>
        <pc:spChg chg="mod">
          <ac:chgData name="Jaime Pavlich-Mariscal" userId="7426784309601acb" providerId="LiveId" clId="{2594DEB4-8A9C-4F35-836A-C71C7CCD6CA9}" dt="2021-03-15T23:00:36.614" v="3213" actId="20577"/>
          <ac:spMkLst>
            <pc:docMk/>
            <pc:sldMk cId="1312832981" sldId="367"/>
            <ac:spMk id="3" creationId="{AFEC2715-FC9E-4FF4-B204-7F4F95CC192F}"/>
          </ac:spMkLst>
        </pc:spChg>
        <pc:picChg chg="add del mod">
          <ac:chgData name="Jaime Pavlich-Mariscal" userId="7426784309601acb" providerId="LiveId" clId="{2594DEB4-8A9C-4F35-836A-C71C7CCD6CA9}" dt="2021-03-16T17:56:18.091" v="4244" actId="478"/>
          <ac:picMkLst>
            <pc:docMk/>
            <pc:sldMk cId="1312832981" sldId="367"/>
            <ac:picMk id="5" creationId="{E94B8262-805D-40CE-BDE4-A0EEFDD4719D}"/>
          </ac:picMkLst>
        </pc:pic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4144368355" sldId="367"/>
        </pc:sldMkLst>
      </pc:sldChg>
      <pc:sldChg chg="addSp delSp modSp new mod modClrScheme chgLayout">
        <pc:chgData name="Jaime Pavlich-Mariscal" userId="7426784309601acb" providerId="LiveId" clId="{2594DEB4-8A9C-4F35-836A-C71C7CCD6CA9}" dt="2021-03-16T15:18:37.432" v="3344" actId="20577"/>
        <pc:sldMkLst>
          <pc:docMk/>
          <pc:sldMk cId="1354165192" sldId="368"/>
        </pc:sldMkLst>
        <pc:spChg chg="del mod ord">
          <ac:chgData name="Jaime Pavlich-Mariscal" userId="7426784309601acb" providerId="LiveId" clId="{2594DEB4-8A9C-4F35-836A-C71C7CCD6CA9}" dt="2021-03-16T15:18:22.898" v="3295" actId="700"/>
          <ac:spMkLst>
            <pc:docMk/>
            <pc:sldMk cId="1354165192" sldId="368"/>
            <ac:spMk id="2" creationId="{028BF6D1-39A5-4D45-AF3B-B2A70C44E8E4}"/>
          </ac:spMkLst>
        </pc:spChg>
        <pc:spChg chg="del mod ord">
          <ac:chgData name="Jaime Pavlich-Mariscal" userId="7426784309601acb" providerId="LiveId" clId="{2594DEB4-8A9C-4F35-836A-C71C7CCD6CA9}" dt="2021-03-16T15:18:22.898" v="3295" actId="700"/>
          <ac:spMkLst>
            <pc:docMk/>
            <pc:sldMk cId="1354165192" sldId="368"/>
            <ac:spMk id="3" creationId="{D08C5B03-6559-4C51-AB00-B69E4F4EC17F}"/>
          </ac:spMkLst>
        </pc:spChg>
        <pc:spChg chg="add mod ord">
          <ac:chgData name="Jaime Pavlich-Mariscal" userId="7426784309601acb" providerId="LiveId" clId="{2594DEB4-8A9C-4F35-836A-C71C7CCD6CA9}" dt="2021-03-16T15:18:37.432" v="3344" actId="20577"/>
          <ac:spMkLst>
            <pc:docMk/>
            <pc:sldMk cId="1354165192" sldId="368"/>
            <ac:spMk id="4" creationId="{1AA88439-7660-4AD4-BA45-F21E291E31A1}"/>
          </ac:spMkLst>
        </pc:spChg>
        <pc:spChg chg="add mod ord">
          <ac:chgData name="Jaime Pavlich-Mariscal" userId="7426784309601acb" providerId="LiveId" clId="{2594DEB4-8A9C-4F35-836A-C71C7CCD6CA9}" dt="2021-03-16T15:18:22.898" v="3295" actId="700"/>
          <ac:spMkLst>
            <pc:docMk/>
            <pc:sldMk cId="1354165192" sldId="368"/>
            <ac:spMk id="5" creationId="{D745B2D3-32E1-4AB1-A9DE-E9871118ED26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1991773397" sldId="368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1844525748" sldId="369"/>
        </pc:sldMkLst>
      </pc:sldChg>
      <pc:sldChg chg="modSp new mod">
        <pc:chgData name="Jaime Pavlich-Mariscal" userId="7426784309601acb" providerId="LiveId" clId="{2594DEB4-8A9C-4F35-836A-C71C7CCD6CA9}" dt="2021-03-16T15:49:45.174" v="4218" actId="20577"/>
        <pc:sldMkLst>
          <pc:docMk/>
          <pc:sldMk cId="3957345420" sldId="369"/>
        </pc:sldMkLst>
        <pc:spChg chg="mod">
          <ac:chgData name="Jaime Pavlich-Mariscal" userId="7426784309601acb" providerId="LiveId" clId="{2594DEB4-8A9C-4F35-836A-C71C7CCD6CA9}" dt="2021-03-16T15:24:43.284" v="3427" actId="27636"/>
          <ac:spMkLst>
            <pc:docMk/>
            <pc:sldMk cId="3957345420" sldId="369"/>
            <ac:spMk id="2" creationId="{E99F5586-1CAE-433D-86D1-B76E2392EF04}"/>
          </ac:spMkLst>
        </pc:spChg>
        <pc:spChg chg="mod">
          <ac:chgData name="Jaime Pavlich-Mariscal" userId="7426784309601acb" providerId="LiveId" clId="{2594DEB4-8A9C-4F35-836A-C71C7CCD6CA9}" dt="2021-03-16T15:49:45.174" v="4218" actId="20577"/>
          <ac:spMkLst>
            <pc:docMk/>
            <pc:sldMk cId="3957345420" sldId="369"/>
            <ac:spMk id="3" creationId="{843CAA9A-FF9F-4128-B47E-034A747D72C7}"/>
          </ac:spMkLst>
        </pc:spChg>
      </pc:sldChg>
      <pc:sldChg chg="addSp delSp modSp new mod modClrScheme chgLayout">
        <pc:chgData name="Jaime Pavlich-Mariscal" userId="7426784309601acb" providerId="LiveId" clId="{2594DEB4-8A9C-4F35-836A-C71C7CCD6CA9}" dt="2021-03-18T16:04:08.154" v="5116" actId="20577"/>
        <pc:sldMkLst>
          <pc:docMk/>
          <pc:sldMk cId="1657941619" sldId="370"/>
        </pc:sldMkLst>
        <pc:spChg chg="mod ord">
          <ac:chgData name="Jaime Pavlich-Mariscal" userId="7426784309601acb" providerId="LiveId" clId="{2594DEB4-8A9C-4F35-836A-C71C7CCD6CA9}" dt="2021-03-16T15:49:59.586" v="4229" actId="27636"/>
          <ac:spMkLst>
            <pc:docMk/>
            <pc:sldMk cId="1657941619" sldId="370"/>
            <ac:spMk id="2" creationId="{C2C4F7E6-E897-434F-A285-D1EBEEF07C03}"/>
          </ac:spMkLst>
        </pc:spChg>
        <pc:spChg chg="del">
          <ac:chgData name="Jaime Pavlich-Mariscal" userId="7426784309601acb" providerId="LiveId" clId="{2594DEB4-8A9C-4F35-836A-C71C7CCD6CA9}" dt="2021-03-16T15:28:56.340" v="3669" actId="700"/>
          <ac:spMkLst>
            <pc:docMk/>
            <pc:sldMk cId="1657941619" sldId="370"/>
            <ac:spMk id="3" creationId="{6A4863C8-0ED5-455C-B4D3-7BC58CC4B765}"/>
          </ac:spMkLst>
        </pc:spChg>
        <pc:spChg chg="add mod or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" creationId="{81183F21-C295-4240-BCDF-257D4B8BCCF4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5" creationId="{2453C5CE-486B-489A-A2C9-1C6A083A97E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6" creationId="{B1B29521-0313-47F2-9441-8EB95304D92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7" creationId="{3852C65F-7EE8-4DF4-8302-94B6BBCC5B8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8" creationId="{071096C3-1A2C-42E5-B22B-2D6C3D8E9D13}"/>
          </ac:spMkLst>
        </pc:spChg>
        <pc:spChg chg="add mod ord">
          <ac:chgData name="Jaime Pavlich-Mariscal" userId="7426784309601acb" providerId="LiveId" clId="{2594DEB4-8A9C-4F35-836A-C71C7CCD6CA9}" dt="2021-03-18T16:03:00.546" v="5083" actId="20577"/>
          <ac:spMkLst>
            <pc:docMk/>
            <pc:sldMk cId="1657941619" sldId="370"/>
            <ac:spMk id="9" creationId="{A973A29C-6FD2-4DC6-8255-D1BD61170E1D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0" creationId="{9CC0F51C-A390-404A-8B45-3F47D7913766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1" creationId="{9473C824-DCF4-481A-847D-D34FB6F19943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2" creationId="{907145A1-9FC0-40C7-8948-AC2287DEF16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3" creationId="{ADC63A2B-0372-40F7-8D40-2FA7B97BAF0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4" creationId="{F3485146-B31E-4FC7-9947-291BEC173269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5" creationId="{E0E8FDBC-8720-4D76-89F9-2A32FB8B9C74}"/>
          </ac:spMkLst>
        </pc:spChg>
        <pc:spChg chg="add mod">
          <ac:chgData name="Jaime Pavlich-Mariscal" userId="7426784309601acb" providerId="LiveId" clId="{2594DEB4-8A9C-4F35-836A-C71C7CCD6CA9}" dt="2021-03-16T15:49:50.332" v="4220" actId="20577"/>
          <ac:spMkLst>
            <pc:docMk/>
            <pc:sldMk cId="1657941619" sldId="370"/>
            <ac:spMk id="16" creationId="{3B138BDF-D0A5-41EC-9EEC-0DD82B437DBC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7" creationId="{951A11F5-122D-4970-95EC-885A0BE59444}"/>
          </ac:spMkLst>
        </pc:spChg>
        <pc:spChg chg="add del mod">
          <ac:chgData name="Jaime Pavlich-Mariscal" userId="7426784309601acb" providerId="LiveId" clId="{2594DEB4-8A9C-4F35-836A-C71C7CCD6CA9}" dt="2021-03-16T15:30:04.430" v="3696" actId="478"/>
          <ac:spMkLst>
            <pc:docMk/>
            <pc:sldMk cId="1657941619" sldId="370"/>
            <ac:spMk id="18" creationId="{96CD876B-BBC3-4C16-A937-AB8CF2CEA0D5}"/>
          </ac:spMkLst>
        </pc:spChg>
        <pc:spChg chg="add del mod">
          <ac:chgData name="Jaime Pavlich-Mariscal" userId="7426784309601acb" providerId="LiveId" clId="{2594DEB4-8A9C-4F35-836A-C71C7CCD6CA9}" dt="2021-03-16T15:29:58.049" v="3694" actId="478"/>
          <ac:spMkLst>
            <pc:docMk/>
            <pc:sldMk cId="1657941619" sldId="370"/>
            <ac:spMk id="20" creationId="{2FE63EE7-FCAC-4257-AB6A-1F4E90E86AA5}"/>
          </ac:spMkLst>
        </pc:spChg>
        <pc:spChg chg="add del mod">
          <ac:chgData name="Jaime Pavlich-Mariscal" userId="7426784309601acb" providerId="LiveId" clId="{2594DEB4-8A9C-4F35-836A-C71C7CCD6CA9}" dt="2021-03-16T15:29:39.057" v="3672" actId="478"/>
          <ac:spMkLst>
            <pc:docMk/>
            <pc:sldMk cId="1657941619" sldId="370"/>
            <ac:spMk id="21" creationId="{F67175FF-3BB7-4E82-8974-840124AE3FA0}"/>
          </ac:spMkLst>
        </pc:spChg>
        <pc:spChg chg="add del mod">
          <ac:chgData name="Jaime Pavlich-Mariscal" userId="7426784309601acb" providerId="LiveId" clId="{2594DEB4-8A9C-4F35-836A-C71C7CCD6CA9}" dt="2021-03-16T15:30:01.052" v="3695" actId="478"/>
          <ac:spMkLst>
            <pc:docMk/>
            <pc:sldMk cId="1657941619" sldId="370"/>
            <ac:spMk id="23" creationId="{17EE49CA-1D16-4221-BCD9-1449A8C50159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26" creationId="{6269348D-E45F-4ADC-841E-09A15DCFC268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27" creationId="{C9D452DE-E35A-47C3-9395-8F05E74A2FEF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29" creationId="{D3071E99-B8A6-4A3C-9FAA-82B2EFAEFBA2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30" creationId="{30E30868-0158-4137-B7A2-95A75A620497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32" creationId="{58956FA8-06D9-44B9-916B-1ABCD6B299C8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33" creationId="{D895CF8E-D745-409A-BD39-4806B2216871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4" creationId="{87BFCF3F-904D-4D20-BF85-7E690E95CA9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5" creationId="{1FE57C57-25E5-4495-96B0-1F5DB5B3AEB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6" creationId="{361E413A-5835-4804-A880-B2FFD8594ABA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7" creationId="{5F3E94FE-34DF-46D6-933C-CF8D5425F2B6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8" creationId="{6B229161-EF8D-4166-A119-53B60BA14784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9" creationId="{6ACF0C97-6F28-484B-AF84-8F9BBF5E8F1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0" creationId="{F46F6A6A-AA23-43AF-990D-472F391CD873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1" creationId="{0FD67D2A-B5AF-4DA5-AA89-4AAD77173C41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2" creationId="{78212BE0-A243-4930-B5B4-3684A1F89005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3" creationId="{60C1EEEC-52BE-4379-8AF9-3EFABF37A8C2}"/>
          </ac:spMkLst>
        </pc:spChg>
        <pc:spChg chg="add mod">
          <ac:chgData name="Jaime Pavlich-Mariscal" userId="7426784309601acb" providerId="LiveId" clId="{2594DEB4-8A9C-4F35-836A-C71C7CCD6CA9}" dt="2021-03-16T15:49:51.787" v="4221" actId="20577"/>
          <ac:spMkLst>
            <pc:docMk/>
            <pc:sldMk cId="1657941619" sldId="370"/>
            <ac:spMk id="44" creationId="{25B94963-1B70-4A1C-BCD8-E022FDAE0812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5" creationId="{DAF8D942-3A44-458B-A9B1-9ECB30444A91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6" creationId="{0DB4B330-EEC1-4B29-908A-2B1C06FED10C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7" creationId="{91BC2570-E791-4791-8B85-01E798096071}"/>
          </ac:spMkLst>
        </pc:spChg>
        <pc:spChg chg="add mod">
          <ac:chgData name="Jaime Pavlich-Mariscal" userId="7426784309601acb" providerId="LiveId" clId="{2594DEB4-8A9C-4F35-836A-C71C7CCD6CA9}" dt="2021-03-18T16:03:32.679" v="5090" actId="20577"/>
          <ac:spMkLst>
            <pc:docMk/>
            <pc:sldMk cId="1657941619" sldId="370"/>
            <ac:spMk id="48" creationId="{BFE0BC9F-3D1F-41BD-AE27-16651CFA46C7}"/>
          </ac:spMkLst>
        </pc:spChg>
        <pc:spChg chg="add mod">
          <ac:chgData name="Jaime Pavlich-Mariscal" userId="7426784309601acb" providerId="LiveId" clId="{2594DEB4-8A9C-4F35-836A-C71C7CCD6CA9}" dt="2021-03-18T16:03:50.927" v="5100" actId="20577"/>
          <ac:spMkLst>
            <pc:docMk/>
            <pc:sldMk cId="1657941619" sldId="370"/>
            <ac:spMk id="49" creationId="{727F3D4D-0F04-40EF-A4F8-AC0E78F08D3D}"/>
          </ac:spMkLst>
        </pc:spChg>
        <pc:spChg chg="add mod">
          <ac:chgData name="Jaime Pavlich-Mariscal" userId="7426784309601acb" providerId="LiveId" clId="{2594DEB4-8A9C-4F35-836A-C71C7CCD6CA9}" dt="2021-03-18T16:03:53.074" v="5102" actId="20577"/>
          <ac:spMkLst>
            <pc:docMk/>
            <pc:sldMk cId="1657941619" sldId="370"/>
            <ac:spMk id="50" creationId="{26C70DA0-BE51-4A55-8080-EA546EEE034E}"/>
          </ac:spMkLst>
        </pc:spChg>
        <pc:spChg chg="add mod">
          <ac:chgData name="Jaime Pavlich-Mariscal" userId="7426784309601acb" providerId="LiveId" clId="{2594DEB4-8A9C-4F35-836A-C71C7CCD6CA9}" dt="2021-03-18T16:03:55.244" v="5104" actId="20577"/>
          <ac:spMkLst>
            <pc:docMk/>
            <pc:sldMk cId="1657941619" sldId="370"/>
            <ac:spMk id="51" creationId="{A15A52A6-1133-458C-816A-3A39620F68FC}"/>
          </ac:spMkLst>
        </pc:spChg>
        <pc:spChg chg="add mod">
          <ac:chgData name="Jaime Pavlich-Mariscal" userId="7426784309601acb" providerId="LiveId" clId="{2594DEB4-8A9C-4F35-836A-C71C7CCD6CA9}" dt="2021-03-18T16:03:57.722" v="5106" actId="20577"/>
          <ac:spMkLst>
            <pc:docMk/>
            <pc:sldMk cId="1657941619" sldId="370"/>
            <ac:spMk id="52" creationId="{3404E2AC-934F-44AC-8960-D788A292508D}"/>
          </ac:spMkLst>
        </pc:spChg>
        <pc:spChg chg="add mod">
          <ac:chgData name="Jaime Pavlich-Mariscal" userId="7426784309601acb" providerId="LiveId" clId="{2594DEB4-8A9C-4F35-836A-C71C7CCD6CA9}" dt="2021-03-18T16:04:00.155" v="5111" actId="20577"/>
          <ac:spMkLst>
            <pc:docMk/>
            <pc:sldMk cId="1657941619" sldId="370"/>
            <ac:spMk id="53" creationId="{504606B4-191F-422E-AE3C-263A8076E636}"/>
          </ac:spMkLst>
        </pc:spChg>
        <pc:spChg chg="add mod">
          <ac:chgData name="Jaime Pavlich-Mariscal" userId="7426784309601acb" providerId="LiveId" clId="{2594DEB4-8A9C-4F35-836A-C71C7CCD6CA9}" dt="2021-03-18T16:04:08.154" v="5116" actId="20577"/>
          <ac:spMkLst>
            <pc:docMk/>
            <pc:sldMk cId="1657941619" sldId="370"/>
            <ac:spMk id="54" creationId="{5D1B7713-0E6B-4934-8AF6-2891A50358A7}"/>
          </ac:spMkLst>
        </pc:spChg>
        <pc:spChg chg="add mod">
          <ac:chgData name="Jaime Pavlich-Mariscal" userId="7426784309601acb" providerId="LiveId" clId="{2594DEB4-8A9C-4F35-836A-C71C7CCD6CA9}" dt="2021-03-16T15:49:53.739" v="4222" actId="20577"/>
          <ac:spMkLst>
            <pc:docMk/>
            <pc:sldMk cId="1657941619" sldId="370"/>
            <ac:spMk id="55" creationId="{85F64433-AFB7-4846-BC78-2D08B2ED1B1F}"/>
          </ac:spMkLst>
        </pc:spChg>
        <pc:spChg chg="add mod ord">
          <ac:chgData name="Jaime Pavlich-Mariscal" userId="7426784309601acb" providerId="LiveId" clId="{2594DEB4-8A9C-4F35-836A-C71C7CCD6CA9}" dt="2021-03-18T16:02:32.702" v="5072" actId="166"/>
          <ac:spMkLst>
            <pc:docMk/>
            <pc:sldMk cId="1657941619" sldId="370"/>
            <ac:spMk id="56" creationId="{9BA406E5-9618-43F0-AEB2-3BEC1680A98B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57" creationId="{54D2F2BC-6532-4A3C-975A-69CFE4787FE1}"/>
          </ac:spMkLst>
        </pc:spChg>
        <pc:grpChg chg="add del mod">
          <ac:chgData name="Jaime Pavlich-Mariscal" userId="7426784309601acb" providerId="LiveId" clId="{2594DEB4-8A9C-4F35-836A-C71C7CCD6CA9}" dt="2021-03-16T15:29:13.792" v="3671" actId="478"/>
          <ac:grpSpMkLst>
            <pc:docMk/>
            <pc:sldMk cId="1657941619" sldId="370"/>
            <ac:grpSpMk id="25" creationId="{DA415EDE-C996-4ADD-B283-6DF01245B171}"/>
          </ac:grpSpMkLst>
        </pc:grpChg>
        <pc:grpChg chg="add del mod">
          <ac:chgData name="Jaime Pavlich-Mariscal" userId="7426784309601acb" providerId="LiveId" clId="{2594DEB4-8A9C-4F35-836A-C71C7CCD6CA9}" dt="2021-03-16T15:29:13.792" v="3671" actId="478"/>
          <ac:grpSpMkLst>
            <pc:docMk/>
            <pc:sldMk cId="1657941619" sldId="370"/>
            <ac:grpSpMk id="28" creationId="{4C7F6C0D-7C42-4116-B4A9-846DB1851B39}"/>
          </ac:grpSpMkLst>
        </pc:grpChg>
        <pc:grpChg chg="add del mod">
          <ac:chgData name="Jaime Pavlich-Mariscal" userId="7426784309601acb" providerId="LiveId" clId="{2594DEB4-8A9C-4F35-836A-C71C7CCD6CA9}" dt="2021-03-16T15:29:13.792" v="3671" actId="478"/>
          <ac:grpSpMkLst>
            <pc:docMk/>
            <pc:sldMk cId="1657941619" sldId="370"/>
            <ac:grpSpMk id="31" creationId="{982C4EBD-EF1A-4276-B909-FE78F28A9821}"/>
          </ac:grpSpMkLst>
        </pc:grpChg>
        <pc:cxnChg chg="add del mod">
          <ac:chgData name="Jaime Pavlich-Mariscal" userId="7426784309601acb" providerId="LiveId" clId="{2594DEB4-8A9C-4F35-836A-C71C7CCD6CA9}" dt="2021-03-16T15:29:58.049" v="3694" actId="478"/>
          <ac:cxnSpMkLst>
            <pc:docMk/>
            <pc:sldMk cId="1657941619" sldId="370"/>
            <ac:cxnSpMk id="19" creationId="{02CA8182-3230-4135-8AF4-8B8F6ADFC184}"/>
          </ac:cxnSpMkLst>
        </pc:cxnChg>
        <pc:cxnChg chg="add del mod">
          <ac:chgData name="Jaime Pavlich-Mariscal" userId="7426784309601acb" providerId="LiveId" clId="{2594DEB4-8A9C-4F35-836A-C71C7CCD6CA9}" dt="2021-03-16T15:30:01.052" v="3695" actId="478"/>
          <ac:cxnSpMkLst>
            <pc:docMk/>
            <pc:sldMk cId="1657941619" sldId="370"/>
            <ac:cxnSpMk id="22" creationId="{62817AF3-2CDD-4820-86FF-F47A7B6F3F58}"/>
          </ac:cxnSpMkLst>
        </pc:cxnChg>
        <pc:cxnChg chg="add del mod">
          <ac:chgData name="Jaime Pavlich-Mariscal" userId="7426784309601acb" providerId="LiveId" clId="{2594DEB4-8A9C-4F35-836A-C71C7CCD6CA9}" dt="2021-03-16T15:30:12.667" v="3699" actId="478"/>
          <ac:cxnSpMkLst>
            <pc:docMk/>
            <pc:sldMk cId="1657941619" sldId="370"/>
            <ac:cxnSpMk id="24" creationId="{15D6743F-74BA-4872-900C-BF598AE2897E}"/>
          </ac:cxnSpMkLst>
        </pc:cxnChg>
      </pc:sldChg>
      <pc:sldChg chg="addSp modSp new mod modClrScheme chgLayout">
        <pc:chgData name="Jaime Pavlich-Mariscal" userId="7426784309601acb" providerId="LiveId" clId="{2594DEB4-8A9C-4F35-836A-C71C7CCD6CA9}" dt="2021-03-17T22:51:45.128" v="4491" actId="20577"/>
        <pc:sldMkLst>
          <pc:docMk/>
          <pc:sldMk cId="1239089256" sldId="371"/>
        </pc:sldMkLst>
        <pc:spChg chg="mod ord">
          <ac:chgData name="Jaime Pavlich-Mariscal" userId="7426784309601acb" providerId="LiveId" clId="{2594DEB4-8A9C-4F35-836A-C71C7CCD6CA9}" dt="2021-03-16T15:48:37.775" v="4111" actId="700"/>
          <ac:spMkLst>
            <pc:docMk/>
            <pc:sldMk cId="1239089256" sldId="371"/>
            <ac:spMk id="2" creationId="{BAAEC855-B0A7-4069-B554-7B1F49C39CF6}"/>
          </ac:spMkLst>
        </pc:spChg>
        <pc:spChg chg="add mod ord">
          <ac:chgData name="Jaime Pavlich-Mariscal" userId="7426784309601acb" providerId="LiveId" clId="{2594DEB4-8A9C-4F35-836A-C71C7CCD6CA9}" dt="2021-03-17T22:51:45.128" v="4491" actId="20577"/>
          <ac:spMkLst>
            <pc:docMk/>
            <pc:sldMk cId="1239089256" sldId="371"/>
            <ac:spMk id="3" creationId="{333325B8-E318-4D4B-B97E-4D32FF679207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3491860957" sldId="371"/>
        </pc:sldMkLst>
      </pc:sldChg>
      <pc:sldChg chg="modSp new mod">
        <pc:chgData name="Jaime Pavlich-Mariscal" userId="7426784309601acb" providerId="LiveId" clId="{2594DEB4-8A9C-4F35-836A-C71C7CCD6CA9}" dt="2021-03-18T15:54:50.847" v="5068" actId="20577"/>
        <pc:sldMkLst>
          <pc:docMk/>
          <pc:sldMk cId="2903506215" sldId="372"/>
        </pc:sldMkLst>
        <pc:spChg chg="mod">
          <ac:chgData name="Jaime Pavlich-Mariscal" userId="7426784309601acb" providerId="LiveId" clId="{2594DEB4-8A9C-4F35-836A-C71C7CCD6CA9}" dt="2021-03-18T15:49:55.285" v="4521" actId="20577"/>
          <ac:spMkLst>
            <pc:docMk/>
            <pc:sldMk cId="2903506215" sldId="372"/>
            <ac:spMk id="2" creationId="{85EE6810-5853-4AB0-8F7D-2D02DC6DA736}"/>
          </ac:spMkLst>
        </pc:spChg>
        <pc:spChg chg="mod">
          <ac:chgData name="Jaime Pavlich-Mariscal" userId="7426784309601acb" providerId="LiveId" clId="{2594DEB4-8A9C-4F35-836A-C71C7CCD6CA9}" dt="2021-03-18T15:54:50.847" v="5068" actId="20577"/>
          <ac:spMkLst>
            <pc:docMk/>
            <pc:sldMk cId="2903506215" sldId="372"/>
            <ac:spMk id="3" creationId="{E222D959-D11F-4839-8DBB-B4BBDFC2991C}"/>
          </ac:spMkLst>
        </pc:spChg>
      </pc:sldChg>
      <pc:sldChg chg="modSp new mod">
        <pc:chgData name="Jaime Pavlich-Mariscal" userId="7426784309601acb" providerId="LiveId" clId="{2594DEB4-8A9C-4F35-836A-C71C7CCD6CA9}" dt="2021-03-18T15:54:21.352" v="5061" actId="12"/>
        <pc:sldMkLst>
          <pc:docMk/>
          <pc:sldMk cId="3059124353" sldId="373"/>
        </pc:sldMkLst>
        <pc:spChg chg="mod">
          <ac:chgData name="Jaime Pavlich-Mariscal" userId="7426784309601acb" providerId="LiveId" clId="{2594DEB4-8A9C-4F35-836A-C71C7CCD6CA9}" dt="2021-03-18T15:52:19.536" v="4919" actId="20577"/>
          <ac:spMkLst>
            <pc:docMk/>
            <pc:sldMk cId="3059124353" sldId="373"/>
            <ac:spMk id="2" creationId="{2A77BFF1-37EF-4FBB-9A39-77F652F4F669}"/>
          </ac:spMkLst>
        </pc:spChg>
        <pc:spChg chg="mod">
          <ac:chgData name="Jaime Pavlich-Mariscal" userId="7426784309601acb" providerId="LiveId" clId="{2594DEB4-8A9C-4F35-836A-C71C7CCD6CA9}" dt="2021-03-18T15:54:21.352" v="5061" actId="12"/>
          <ac:spMkLst>
            <pc:docMk/>
            <pc:sldMk cId="3059124353" sldId="373"/>
            <ac:spMk id="3" creationId="{D52FAF2C-D66C-4BC1-AE15-D2814246DF2F}"/>
          </ac:spMkLst>
        </pc:spChg>
      </pc:sldChg>
      <pc:sldChg chg="add">
        <pc:chgData name="Jaime Pavlich-Mariscal" userId="7426784309601acb" providerId="LiveId" clId="{2594DEB4-8A9C-4F35-836A-C71C7CCD6CA9}" dt="2021-03-18T16:01:56.471" v="5069"/>
        <pc:sldMkLst>
          <pc:docMk/>
          <pc:sldMk cId="308009306" sldId="374"/>
        </pc:sldMkLst>
      </pc:sldChg>
    </pc:docChg>
  </pc:docChgLst>
  <pc:docChgLst>
    <pc:chgData name="Jaime Pavlich-Mariscal" userId="7426784309601acb" providerId="LiveId" clId="{07D1B241-574A-4876-8FAA-2A66D92CE9D3}"/>
    <pc:docChg chg="undo redo custSel addSld delSld modSld sldOrd">
      <pc:chgData name="Jaime Pavlich-Mariscal" userId="7426784309601acb" providerId="LiveId" clId="{07D1B241-574A-4876-8FAA-2A66D92CE9D3}" dt="2021-04-13T17:31:37.892" v="5081" actId="20577"/>
      <pc:docMkLst>
        <pc:docMk/>
      </pc:docMkLst>
      <pc:sldChg chg="modSp mod">
        <pc:chgData name="Jaime Pavlich-Mariscal" userId="7426784309601acb" providerId="LiveId" clId="{07D1B241-574A-4876-8FAA-2A66D92CE9D3}" dt="2021-03-24T15:34:08.458" v="53" actId="20577"/>
        <pc:sldMkLst>
          <pc:docMk/>
          <pc:sldMk cId="222742669" sldId="257"/>
        </pc:sldMkLst>
        <pc:spChg chg="mod">
          <ac:chgData name="Jaime Pavlich-Mariscal" userId="7426784309601acb" providerId="LiveId" clId="{07D1B241-574A-4876-8FAA-2A66D92CE9D3}" dt="2021-03-24T15:34:08.458" v="53" actId="20577"/>
          <ac:spMkLst>
            <pc:docMk/>
            <pc:sldMk cId="222742669" sldId="257"/>
            <ac:spMk id="2" creationId="{00000000-0000-0000-0000-000000000000}"/>
          </ac:spMkLst>
        </pc:sp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652374962" sldId="258"/>
        </pc:sldMkLst>
      </pc:sldChg>
      <pc:sldChg chg="addSp delSp modSp new mod modClrScheme chgLayout">
        <pc:chgData name="Jaime Pavlich-Mariscal" userId="7426784309601acb" providerId="LiveId" clId="{07D1B241-574A-4876-8FAA-2A66D92CE9D3}" dt="2021-04-06T16:37:53.697" v="1385" actId="14100"/>
        <pc:sldMkLst>
          <pc:docMk/>
          <pc:sldMk cId="2274502091" sldId="258"/>
        </pc:sldMkLst>
        <pc:spChg chg="mod ord">
          <ac:chgData name="Jaime Pavlich-Mariscal" userId="7426784309601acb" providerId="LiveId" clId="{07D1B241-574A-4876-8FAA-2A66D92CE9D3}" dt="2021-04-05T16:07:05.594" v="93" actId="1076"/>
          <ac:spMkLst>
            <pc:docMk/>
            <pc:sldMk cId="2274502091" sldId="258"/>
            <ac:spMk id="2" creationId="{F10A422C-B8C9-4288-995E-687EA6510168}"/>
          </ac:spMkLst>
        </pc:spChg>
        <pc:spChg chg="del">
          <ac:chgData name="Jaime Pavlich-Mariscal" userId="7426784309601acb" providerId="LiveId" clId="{07D1B241-574A-4876-8FAA-2A66D92CE9D3}" dt="2021-04-05T15:58:12.321" v="79" actId="700"/>
          <ac:spMkLst>
            <pc:docMk/>
            <pc:sldMk cId="2274502091" sldId="258"/>
            <ac:spMk id="3" creationId="{907FF4E3-9007-4A19-8E5A-5836100A8B94}"/>
          </ac:spMkLst>
        </pc:spChg>
        <pc:spChg chg="add mod">
          <ac:chgData name="Jaime Pavlich-Mariscal" userId="7426784309601acb" providerId="LiveId" clId="{07D1B241-574A-4876-8FAA-2A66D92CE9D3}" dt="2021-04-05T16:24:00.980" v="430" actId="14100"/>
          <ac:spMkLst>
            <pc:docMk/>
            <pc:sldMk cId="2274502091" sldId="258"/>
            <ac:spMk id="4" creationId="{9DEDFD00-C87D-4BAD-A2C2-898A3017AFED}"/>
          </ac:spMkLst>
        </pc:spChg>
        <pc:spChg chg="add mod">
          <ac:chgData name="Jaime Pavlich-Mariscal" userId="7426784309601acb" providerId="LiveId" clId="{07D1B241-574A-4876-8FAA-2A66D92CE9D3}" dt="2021-04-05T16:15:25.552" v="348" actId="13822"/>
          <ac:spMkLst>
            <pc:docMk/>
            <pc:sldMk cId="2274502091" sldId="258"/>
            <ac:spMk id="5" creationId="{00AB38E2-A2B0-4C4B-A1C3-F4532F74D2EF}"/>
          </ac:spMkLst>
        </pc:spChg>
        <pc:spChg chg="add mod">
          <ac:chgData name="Jaime Pavlich-Mariscal" userId="7426784309601acb" providerId="LiveId" clId="{07D1B241-574A-4876-8FAA-2A66D92CE9D3}" dt="2021-04-05T16:17:00.929" v="356" actId="13822"/>
          <ac:spMkLst>
            <pc:docMk/>
            <pc:sldMk cId="2274502091" sldId="258"/>
            <ac:spMk id="6" creationId="{E2A91BFA-D0E1-4120-922C-7E9EE729DCBC}"/>
          </ac:spMkLst>
        </pc:spChg>
        <pc:spChg chg="add mod">
          <ac:chgData name="Jaime Pavlich-Mariscal" userId="7426784309601acb" providerId="LiveId" clId="{07D1B241-574A-4876-8FAA-2A66D92CE9D3}" dt="2021-04-05T16:17:05.514" v="357" actId="13822"/>
          <ac:spMkLst>
            <pc:docMk/>
            <pc:sldMk cId="2274502091" sldId="258"/>
            <ac:spMk id="7" creationId="{66FCD8A3-654E-422A-BD4F-CF35A6B32585}"/>
          </ac:spMkLst>
        </pc:spChg>
        <pc:spChg chg="add mod">
          <ac:chgData name="Jaime Pavlich-Mariscal" userId="7426784309601acb" providerId="LiveId" clId="{07D1B241-574A-4876-8FAA-2A66D92CE9D3}" dt="2021-04-05T16:23:11.510" v="403" actId="20577"/>
          <ac:spMkLst>
            <pc:docMk/>
            <pc:sldMk cId="2274502091" sldId="258"/>
            <ac:spMk id="8" creationId="{DA6E0F65-2A59-40B1-ADD5-42638320FFF1}"/>
          </ac:spMkLst>
        </pc:spChg>
        <pc:spChg chg="add mod">
          <ac:chgData name="Jaime Pavlich-Mariscal" userId="7426784309601acb" providerId="LiveId" clId="{07D1B241-574A-4876-8FAA-2A66D92CE9D3}" dt="2021-04-05T16:15:51.892" v="350" actId="13822"/>
          <ac:spMkLst>
            <pc:docMk/>
            <pc:sldMk cId="2274502091" sldId="258"/>
            <ac:spMk id="9" creationId="{1B075794-49B6-4B32-ADC0-F477FDEDB8D0}"/>
          </ac:spMkLst>
        </pc:spChg>
        <pc:spChg chg="add del mod">
          <ac:chgData name="Jaime Pavlich-Mariscal" userId="7426784309601acb" providerId="LiveId" clId="{07D1B241-574A-4876-8FAA-2A66D92CE9D3}" dt="2021-04-05T16:08:38.129" v="98"/>
          <ac:spMkLst>
            <pc:docMk/>
            <pc:sldMk cId="2274502091" sldId="258"/>
            <ac:spMk id="10" creationId="{BE8818DE-AB16-4B21-9BB7-0CF542B8108C}"/>
          </ac:spMkLst>
        </pc:spChg>
        <pc:spChg chg="add mod">
          <ac:chgData name="Jaime Pavlich-Mariscal" userId="7426784309601acb" providerId="LiveId" clId="{07D1B241-574A-4876-8FAA-2A66D92CE9D3}" dt="2021-04-05T16:16:09.620" v="352" actId="13822"/>
          <ac:spMkLst>
            <pc:docMk/>
            <pc:sldMk cId="2274502091" sldId="258"/>
            <ac:spMk id="11" creationId="{EC3C2B9F-2A90-45B0-8872-A17322ACE9E1}"/>
          </ac:spMkLst>
        </pc:spChg>
        <pc:spChg chg="add mod">
          <ac:chgData name="Jaime Pavlich-Mariscal" userId="7426784309601acb" providerId="LiveId" clId="{07D1B241-574A-4876-8FAA-2A66D92CE9D3}" dt="2021-04-05T16:16:47.642" v="355" actId="1582"/>
          <ac:spMkLst>
            <pc:docMk/>
            <pc:sldMk cId="2274502091" sldId="258"/>
            <ac:spMk id="12" creationId="{4A756837-5DAB-4C89-9F4F-37ED5D354006}"/>
          </ac:spMkLst>
        </pc:spChg>
        <pc:spChg chg="add mod">
          <ac:chgData name="Jaime Pavlich-Mariscal" userId="7426784309601acb" providerId="LiveId" clId="{07D1B241-574A-4876-8FAA-2A66D92CE9D3}" dt="2021-04-05T16:16:47.642" v="355" actId="1582"/>
          <ac:spMkLst>
            <pc:docMk/>
            <pc:sldMk cId="2274502091" sldId="258"/>
            <ac:spMk id="13" creationId="{4C41EF6F-8EDC-4E3D-AC21-9336B36613F9}"/>
          </ac:spMkLst>
        </pc:spChg>
        <pc:spChg chg="add mod">
          <ac:chgData name="Jaime Pavlich-Mariscal" userId="7426784309601acb" providerId="LiveId" clId="{07D1B241-574A-4876-8FAA-2A66D92CE9D3}" dt="2021-04-05T16:16:47.642" v="355" actId="1582"/>
          <ac:spMkLst>
            <pc:docMk/>
            <pc:sldMk cId="2274502091" sldId="258"/>
            <ac:spMk id="14" creationId="{46A54FDA-5D3A-4DB7-B182-C89DEC727D71}"/>
          </ac:spMkLst>
        </pc:spChg>
        <pc:spChg chg="add mod">
          <ac:chgData name="Jaime Pavlich-Mariscal" userId="7426784309601acb" providerId="LiveId" clId="{07D1B241-574A-4876-8FAA-2A66D92CE9D3}" dt="2021-04-05T16:23:46.771" v="427" actId="14100"/>
          <ac:spMkLst>
            <pc:docMk/>
            <pc:sldMk cId="2274502091" sldId="258"/>
            <ac:spMk id="15" creationId="{6FBD3E48-6342-4F34-90B6-95042960310E}"/>
          </ac:spMkLst>
        </pc:spChg>
        <pc:spChg chg="add mod">
          <ac:chgData name="Jaime Pavlich-Mariscal" userId="7426784309601acb" providerId="LiveId" clId="{07D1B241-574A-4876-8FAA-2A66D92CE9D3}" dt="2021-04-05T16:23:49.162" v="428" actId="14100"/>
          <ac:spMkLst>
            <pc:docMk/>
            <pc:sldMk cId="2274502091" sldId="258"/>
            <ac:spMk id="16" creationId="{FDEC43A0-C81E-42D1-9BE5-1AB16D1588A5}"/>
          </ac:spMkLst>
        </pc:spChg>
        <pc:spChg chg="add">
          <ac:chgData name="Jaime Pavlich-Mariscal" userId="7426784309601acb" providerId="LiveId" clId="{07D1B241-574A-4876-8FAA-2A66D92CE9D3}" dt="2021-04-05T16:24:14.643" v="431" actId="11529"/>
          <ac:spMkLst>
            <pc:docMk/>
            <pc:sldMk cId="2274502091" sldId="258"/>
            <ac:spMk id="17" creationId="{EFF6BCCC-C614-4329-A3FB-34CAD51379C0}"/>
          </ac:spMkLst>
        </pc:spChg>
        <pc:spChg chg="add mod">
          <ac:chgData name="Jaime Pavlich-Mariscal" userId="7426784309601acb" providerId="LiveId" clId="{07D1B241-574A-4876-8FAA-2A66D92CE9D3}" dt="2021-04-05T16:24:19.127" v="433" actId="1076"/>
          <ac:spMkLst>
            <pc:docMk/>
            <pc:sldMk cId="2274502091" sldId="258"/>
            <ac:spMk id="18" creationId="{EDBBF316-3AC4-4400-B4F8-F58AC877AFCB}"/>
          </ac:spMkLst>
        </pc:spChg>
        <pc:spChg chg="add mod">
          <ac:chgData name="Jaime Pavlich-Mariscal" userId="7426784309601acb" providerId="LiveId" clId="{07D1B241-574A-4876-8FAA-2A66D92CE9D3}" dt="2021-04-05T16:24:19.643" v="434"/>
          <ac:spMkLst>
            <pc:docMk/>
            <pc:sldMk cId="2274502091" sldId="258"/>
            <ac:spMk id="19" creationId="{870C0BD6-9C8D-4797-BF89-875B61E3FB33}"/>
          </ac:spMkLst>
        </pc:spChg>
        <pc:spChg chg="add mod">
          <ac:chgData name="Jaime Pavlich-Mariscal" userId="7426784309601acb" providerId="LiveId" clId="{07D1B241-574A-4876-8FAA-2A66D92CE9D3}" dt="2021-04-05T16:24:20.191" v="435"/>
          <ac:spMkLst>
            <pc:docMk/>
            <pc:sldMk cId="2274502091" sldId="258"/>
            <ac:spMk id="20" creationId="{960EAB32-4618-4FBA-A7E9-E1D71DFA4BAF}"/>
          </ac:spMkLst>
        </pc:spChg>
        <pc:spChg chg="add mod">
          <ac:chgData name="Jaime Pavlich-Mariscal" userId="7426784309601acb" providerId="LiveId" clId="{07D1B241-574A-4876-8FAA-2A66D92CE9D3}" dt="2021-04-05T16:24:20.753" v="436"/>
          <ac:spMkLst>
            <pc:docMk/>
            <pc:sldMk cId="2274502091" sldId="258"/>
            <ac:spMk id="21" creationId="{8EBBCAC2-5EF5-46CA-8F1F-2D3E4A4CDF62}"/>
          </ac:spMkLst>
        </pc:spChg>
        <pc:spChg chg="add mod">
          <ac:chgData name="Jaime Pavlich-Mariscal" userId="7426784309601acb" providerId="LiveId" clId="{07D1B241-574A-4876-8FAA-2A66D92CE9D3}" dt="2021-04-05T16:24:37.492" v="439" actId="1076"/>
          <ac:spMkLst>
            <pc:docMk/>
            <pc:sldMk cId="2274502091" sldId="258"/>
            <ac:spMk id="22" creationId="{0B31427B-0044-493B-9DA5-1D7912F24B71}"/>
          </ac:spMkLst>
        </pc:spChg>
        <pc:spChg chg="add mod">
          <ac:chgData name="Jaime Pavlich-Mariscal" userId="7426784309601acb" providerId="LiveId" clId="{07D1B241-574A-4876-8FAA-2A66D92CE9D3}" dt="2021-04-05T16:25:06.941" v="462" actId="1076"/>
          <ac:spMkLst>
            <pc:docMk/>
            <pc:sldMk cId="2274502091" sldId="258"/>
            <ac:spMk id="25" creationId="{C66871B4-190F-4D6B-92E0-068891AB4C79}"/>
          </ac:spMkLst>
        </pc:spChg>
        <pc:cxnChg chg="add mod">
          <ac:chgData name="Jaime Pavlich-Mariscal" userId="7426784309601acb" providerId="LiveId" clId="{07D1B241-574A-4876-8FAA-2A66D92CE9D3}" dt="2021-04-06T16:37:53.697" v="1385" actId="14100"/>
          <ac:cxnSpMkLst>
            <pc:docMk/>
            <pc:sldMk cId="2274502091" sldId="258"/>
            <ac:cxnSpMk id="23" creationId="{7BDA3E80-AAF4-4501-907D-8E1A6A2E8139}"/>
          </ac:cxnSpMkLst>
        </pc:cxnChg>
        <pc:cxnChg chg="add del mod">
          <ac:chgData name="Jaime Pavlich-Mariscal" userId="7426784309601acb" providerId="LiveId" clId="{07D1B241-574A-4876-8FAA-2A66D92CE9D3}" dt="2021-04-06T16:37:40.177" v="1381" actId="478"/>
          <ac:cxnSpMkLst>
            <pc:docMk/>
            <pc:sldMk cId="2274502091" sldId="258"/>
            <ac:cxnSpMk id="24" creationId="{215D2222-412B-476E-A2D1-228983EAB4B9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714184142" sldId="259"/>
        </pc:sldMkLst>
      </pc:sldChg>
      <pc:sldChg chg="addSp modSp new mod modClrScheme chgLayout">
        <pc:chgData name="Jaime Pavlich-Mariscal" userId="7426784309601acb" providerId="LiveId" clId="{07D1B241-574A-4876-8FAA-2A66D92CE9D3}" dt="2021-04-06T16:44:28.809" v="1398" actId="20577"/>
        <pc:sldMkLst>
          <pc:docMk/>
          <pc:sldMk cId="3865960264" sldId="259"/>
        </pc:sldMkLst>
        <pc:spChg chg="mod ord">
          <ac:chgData name="Jaime Pavlich-Mariscal" userId="7426784309601acb" providerId="LiveId" clId="{07D1B241-574A-4876-8FAA-2A66D92CE9D3}" dt="2021-04-05T16:22:59.787" v="402" actId="700"/>
          <ac:spMkLst>
            <pc:docMk/>
            <pc:sldMk cId="3865960264" sldId="259"/>
            <ac:spMk id="2" creationId="{2916C0FE-C924-4058-85ED-EBC911688D51}"/>
          </ac:spMkLst>
        </pc:spChg>
        <pc:spChg chg="add mod ord">
          <ac:chgData name="Jaime Pavlich-Mariscal" userId="7426784309601acb" providerId="LiveId" clId="{07D1B241-574A-4876-8FAA-2A66D92CE9D3}" dt="2021-04-06T16:44:28.809" v="1398" actId="20577"/>
          <ac:spMkLst>
            <pc:docMk/>
            <pc:sldMk cId="3865960264" sldId="259"/>
            <ac:spMk id="3" creationId="{C0456B4A-9E53-499A-AD24-9D87C1A73A8A}"/>
          </ac:spMkLst>
        </pc:sp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73492380" sldId="260"/>
        </pc:sldMkLst>
      </pc:sldChg>
      <pc:sldChg chg="addSp delSp modSp new mod modClrScheme chgLayout">
        <pc:chgData name="Jaime Pavlich-Mariscal" userId="7426784309601acb" providerId="LiveId" clId="{07D1B241-574A-4876-8FAA-2A66D92CE9D3}" dt="2021-04-05T17:50:03.035" v="876" actId="1076"/>
        <pc:sldMkLst>
          <pc:docMk/>
          <pc:sldMk cId="1010785982" sldId="260"/>
        </pc:sldMkLst>
        <pc:spChg chg="mod ord">
          <ac:chgData name="Jaime Pavlich-Mariscal" userId="7426784309601acb" providerId="LiveId" clId="{07D1B241-574A-4876-8FAA-2A66D92CE9D3}" dt="2021-04-05T16:43:29.816" v="736" actId="700"/>
          <ac:spMkLst>
            <pc:docMk/>
            <pc:sldMk cId="1010785982" sldId="260"/>
            <ac:spMk id="2" creationId="{D2981A98-3C04-490C-89C8-AD6561DA6B48}"/>
          </ac:spMkLst>
        </pc:spChg>
        <pc:spChg chg="del">
          <ac:chgData name="Jaime Pavlich-Mariscal" userId="7426784309601acb" providerId="LiveId" clId="{07D1B241-574A-4876-8FAA-2A66D92CE9D3}" dt="2021-04-05T16:43:15.336" v="735" actId="700"/>
          <ac:spMkLst>
            <pc:docMk/>
            <pc:sldMk cId="1010785982" sldId="260"/>
            <ac:spMk id="3" creationId="{33A3A7AB-20A5-419D-8643-2546077C33E5}"/>
          </ac:spMkLst>
        </pc:spChg>
        <pc:spChg chg="add mod ord">
          <ac:chgData name="Jaime Pavlich-Mariscal" userId="7426784309601acb" providerId="LiveId" clId="{07D1B241-574A-4876-8FAA-2A66D92CE9D3}" dt="2021-04-05T16:43:40.166" v="785" actId="113"/>
          <ac:spMkLst>
            <pc:docMk/>
            <pc:sldMk cId="1010785982" sldId="260"/>
            <ac:spMk id="4" creationId="{9FB038D4-6291-4105-B2DC-0D9ECA3FF2C5}"/>
          </ac:spMkLst>
        </pc:spChg>
        <pc:spChg chg="add mod">
          <ac:chgData name="Jaime Pavlich-Mariscal" userId="7426784309601acb" providerId="LiveId" clId="{07D1B241-574A-4876-8FAA-2A66D92CE9D3}" dt="2021-04-05T16:48:20.589" v="802" actId="1582"/>
          <ac:spMkLst>
            <pc:docMk/>
            <pc:sldMk cId="1010785982" sldId="260"/>
            <ac:spMk id="5" creationId="{4B0A7DFE-4399-427D-BE8D-91A7CE6F13D3}"/>
          </ac:spMkLst>
        </pc:spChg>
        <pc:spChg chg="add mod">
          <ac:chgData name="Jaime Pavlich-Mariscal" userId="7426784309601acb" providerId="LiveId" clId="{07D1B241-574A-4876-8FAA-2A66D92CE9D3}" dt="2021-04-05T16:48:20.589" v="802" actId="1582"/>
          <ac:spMkLst>
            <pc:docMk/>
            <pc:sldMk cId="1010785982" sldId="260"/>
            <ac:spMk id="6" creationId="{1F162E73-7665-44FB-9216-540DCC9A518E}"/>
          </ac:spMkLst>
        </pc:spChg>
        <pc:spChg chg="add mod">
          <ac:chgData name="Jaime Pavlich-Mariscal" userId="7426784309601acb" providerId="LiveId" clId="{07D1B241-574A-4876-8FAA-2A66D92CE9D3}" dt="2021-04-05T17:50:03.035" v="876" actId="1076"/>
          <ac:spMkLst>
            <pc:docMk/>
            <pc:sldMk cId="1010785982" sldId="260"/>
            <ac:spMk id="7" creationId="{F38F3639-F8B7-40B6-A3EA-186DDAE403EE}"/>
          </ac:spMkLst>
        </pc:spChg>
        <pc:spChg chg="add mod">
          <ac:chgData name="Jaime Pavlich-Mariscal" userId="7426784309601acb" providerId="LiveId" clId="{07D1B241-574A-4876-8FAA-2A66D92CE9D3}" dt="2021-04-05T16:48:31.592" v="805" actId="1076"/>
          <ac:spMkLst>
            <pc:docMk/>
            <pc:sldMk cId="1010785982" sldId="260"/>
            <ac:spMk id="8" creationId="{4FA70BA6-B405-455E-99BB-BE5D61A62B42}"/>
          </ac:spMkLst>
        </pc:spChg>
        <pc:spChg chg="add mod">
          <ac:chgData name="Jaime Pavlich-Mariscal" userId="7426784309601acb" providerId="LiveId" clId="{07D1B241-574A-4876-8FAA-2A66D92CE9D3}" dt="2021-04-05T16:48:20.589" v="802" actId="1582"/>
          <ac:spMkLst>
            <pc:docMk/>
            <pc:sldMk cId="1010785982" sldId="260"/>
            <ac:spMk id="9" creationId="{46B6CFE9-DFF3-47E3-8424-C0C2BE0AFC1F}"/>
          </ac:spMkLst>
        </pc:spChg>
        <pc:spChg chg="add mod">
          <ac:chgData name="Jaime Pavlich-Mariscal" userId="7426784309601acb" providerId="LiveId" clId="{07D1B241-574A-4876-8FAA-2A66D92CE9D3}" dt="2021-04-05T16:48:25.731" v="804" actId="1076"/>
          <ac:spMkLst>
            <pc:docMk/>
            <pc:sldMk cId="1010785982" sldId="260"/>
            <ac:spMk id="10" creationId="{72091E58-D046-4D17-BDB7-00E60E5D3F80}"/>
          </ac:spMkLst>
        </pc:spChg>
        <pc:spChg chg="add mod">
          <ac:chgData name="Jaime Pavlich-Mariscal" userId="7426784309601acb" providerId="LiveId" clId="{07D1B241-574A-4876-8FAA-2A66D92CE9D3}" dt="2021-04-05T17:46:46.642" v="843" actId="1076"/>
          <ac:spMkLst>
            <pc:docMk/>
            <pc:sldMk cId="1010785982" sldId="260"/>
            <ac:spMk id="31" creationId="{39E6F1D5-4047-47DF-B3CC-2765AB7D6326}"/>
          </ac:spMkLst>
        </pc:spChg>
        <pc:spChg chg="add mod">
          <ac:chgData name="Jaime Pavlich-Mariscal" userId="7426784309601acb" providerId="LiveId" clId="{07D1B241-574A-4876-8FAA-2A66D92CE9D3}" dt="2021-04-05T17:47:29.011" v="852" actId="1076"/>
          <ac:spMkLst>
            <pc:docMk/>
            <pc:sldMk cId="1010785982" sldId="260"/>
            <ac:spMk id="32" creationId="{7FE3EFC7-7321-451D-9D1B-90D2C3F2FA5E}"/>
          </ac:spMkLst>
        </pc:spChg>
        <pc:cxnChg chg="add mod">
          <ac:chgData name="Jaime Pavlich-Mariscal" userId="7426784309601acb" providerId="LiveId" clId="{07D1B241-574A-4876-8FAA-2A66D92CE9D3}" dt="2021-04-05T16:48:20.589" v="802" actId="1582"/>
          <ac:cxnSpMkLst>
            <pc:docMk/>
            <pc:sldMk cId="1010785982" sldId="260"/>
            <ac:cxnSpMk id="12" creationId="{BBFD333A-8B34-4C37-B048-2BD9CC6F2B53}"/>
          </ac:cxnSpMkLst>
        </pc:cxnChg>
        <pc:cxnChg chg="add mod">
          <ac:chgData name="Jaime Pavlich-Mariscal" userId="7426784309601acb" providerId="LiveId" clId="{07D1B241-574A-4876-8FAA-2A66D92CE9D3}" dt="2021-04-05T16:48:31.592" v="805" actId="1076"/>
          <ac:cxnSpMkLst>
            <pc:docMk/>
            <pc:sldMk cId="1010785982" sldId="260"/>
            <ac:cxnSpMk id="14" creationId="{16AD5CC3-A6A5-45F8-9528-A09DD77D2C26}"/>
          </ac:cxnSpMkLst>
        </pc:cxnChg>
        <pc:cxnChg chg="add mod">
          <ac:chgData name="Jaime Pavlich-Mariscal" userId="7426784309601acb" providerId="LiveId" clId="{07D1B241-574A-4876-8FAA-2A66D92CE9D3}" dt="2021-04-05T17:50:03.035" v="876" actId="1076"/>
          <ac:cxnSpMkLst>
            <pc:docMk/>
            <pc:sldMk cId="1010785982" sldId="260"/>
            <ac:cxnSpMk id="16" creationId="{F8F297E7-DF7F-4AAA-BB9D-EFFBA2AF4412}"/>
          </ac:cxnSpMkLst>
        </pc:cxnChg>
        <pc:cxnChg chg="add mod">
          <ac:chgData name="Jaime Pavlich-Mariscal" userId="7426784309601acb" providerId="LiveId" clId="{07D1B241-574A-4876-8FAA-2A66D92CE9D3}" dt="2021-04-05T17:50:03.035" v="876" actId="1076"/>
          <ac:cxnSpMkLst>
            <pc:docMk/>
            <pc:sldMk cId="1010785982" sldId="260"/>
            <ac:cxnSpMk id="19" creationId="{CC035624-A575-412C-8F1D-BC8FBFDE6013}"/>
          </ac:cxnSpMkLst>
        </pc:cxnChg>
        <pc:cxnChg chg="add mod">
          <ac:chgData name="Jaime Pavlich-Mariscal" userId="7426784309601acb" providerId="LiveId" clId="{07D1B241-574A-4876-8FAA-2A66D92CE9D3}" dt="2021-04-05T17:50:03.035" v="876" actId="1076"/>
          <ac:cxnSpMkLst>
            <pc:docMk/>
            <pc:sldMk cId="1010785982" sldId="260"/>
            <ac:cxnSpMk id="21" creationId="{B97DA704-6777-423E-A41F-4241275C8EC0}"/>
          </ac:cxnSpMkLst>
        </pc:cxnChg>
        <pc:cxnChg chg="add mod">
          <ac:chgData name="Jaime Pavlich-Mariscal" userId="7426784309601acb" providerId="LiveId" clId="{07D1B241-574A-4876-8FAA-2A66D92CE9D3}" dt="2021-04-05T17:50:03.035" v="876" actId="1076"/>
          <ac:cxnSpMkLst>
            <pc:docMk/>
            <pc:sldMk cId="1010785982" sldId="260"/>
            <ac:cxnSpMk id="23" creationId="{8373B1C6-AC54-47A8-88D7-26F947D0AF8C}"/>
          </ac:cxnSpMkLst>
        </pc:cxnChg>
        <pc:cxnChg chg="add mod">
          <ac:chgData name="Jaime Pavlich-Mariscal" userId="7426784309601acb" providerId="LiveId" clId="{07D1B241-574A-4876-8FAA-2A66D92CE9D3}" dt="2021-04-05T17:47:10.581" v="846" actId="693"/>
          <ac:cxnSpMkLst>
            <pc:docMk/>
            <pc:sldMk cId="1010785982" sldId="260"/>
            <ac:cxnSpMk id="34" creationId="{D635482A-C80F-4DF6-A2A5-8E913AA9964D}"/>
          </ac:cxnSpMkLst>
        </pc:cxnChg>
        <pc:cxnChg chg="add mod">
          <ac:chgData name="Jaime Pavlich-Mariscal" userId="7426784309601acb" providerId="LiveId" clId="{07D1B241-574A-4876-8FAA-2A66D92CE9D3}" dt="2021-04-05T17:47:32.388" v="853" actId="14100"/>
          <ac:cxnSpMkLst>
            <pc:docMk/>
            <pc:sldMk cId="1010785982" sldId="260"/>
            <ac:cxnSpMk id="36" creationId="{59888B6A-CFD4-4046-820E-A7E88D10B2AA}"/>
          </ac:cxnSpMkLst>
        </pc:cxnChg>
      </pc:sldChg>
      <pc:sldChg chg="addSp delSp modSp new mod modClrScheme chgLayout modNotesTx">
        <pc:chgData name="Jaime Pavlich-Mariscal" userId="7426784309601acb" providerId="LiveId" clId="{07D1B241-574A-4876-8FAA-2A66D92CE9D3}" dt="2021-04-06T21:12:53.214" v="3425" actId="5793"/>
        <pc:sldMkLst>
          <pc:docMk/>
          <pc:sldMk cId="317218152" sldId="261"/>
        </pc:sldMkLst>
        <pc:spChg chg="mod ord">
          <ac:chgData name="Jaime Pavlich-Mariscal" userId="7426784309601acb" providerId="LiveId" clId="{07D1B241-574A-4876-8FAA-2A66D92CE9D3}" dt="2021-04-05T19:42:28.725" v="886" actId="1076"/>
          <ac:spMkLst>
            <pc:docMk/>
            <pc:sldMk cId="317218152" sldId="261"/>
            <ac:spMk id="2" creationId="{15E2C618-9664-4CF4-824F-168EB019D105}"/>
          </ac:spMkLst>
        </pc:spChg>
        <pc:spChg chg="del">
          <ac:chgData name="Jaime Pavlich-Mariscal" userId="7426784309601acb" providerId="LiveId" clId="{07D1B241-574A-4876-8FAA-2A66D92CE9D3}" dt="2021-04-05T17:49:59.590" v="875" actId="700"/>
          <ac:spMkLst>
            <pc:docMk/>
            <pc:sldMk cId="317218152" sldId="261"/>
            <ac:spMk id="3" creationId="{B96EBE6D-21F6-4251-A6E4-966CD526914D}"/>
          </ac:spMkLst>
        </pc:spChg>
        <pc:spChg chg="add mod ord">
          <ac:chgData name="Jaime Pavlich-Mariscal" userId="7426784309601acb" providerId="LiveId" clId="{07D1B241-574A-4876-8FAA-2A66D92CE9D3}" dt="2021-04-05T19:58:34.344" v="1264" actId="1582"/>
          <ac:spMkLst>
            <pc:docMk/>
            <pc:sldMk cId="317218152" sldId="261"/>
            <ac:spMk id="4" creationId="{766FF2F0-DB64-47A3-AA7E-0EC5DCF16BCB}"/>
          </ac:spMkLst>
        </pc:spChg>
        <pc:spChg chg="add mod">
          <ac:chgData name="Jaime Pavlich-Mariscal" userId="7426784309601acb" providerId="LiveId" clId="{07D1B241-574A-4876-8FAA-2A66D92CE9D3}" dt="2021-04-05T19:48:16.238" v="1027" actId="1076"/>
          <ac:spMkLst>
            <pc:docMk/>
            <pc:sldMk cId="317218152" sldId="261"/>
            <ac:spMk id="19" creationId="{87411F4F-4607-4F77-97B8-6728921A18FD}"/>
          </ac:spMkLst>
        </pc:spChg>
        <pc:spChg chg="add mod">
          <ac:chgData name="Jaime Pavlich-Mariscal" userId="7426784309601acb" providerId="LiveId" clId="{07D1B241-574A-4876-8FAA-2A66D92CE9D3}" dt="2021-04-05T19:48:21.409" v="1028" actId="1076"/>
          <ac:spMkLst>
            <pc:docMk/>
            <pc:sldMk cId="317218152" sldId="261"/>
            <ac:spMk id="24" creationId="{DF4E75CB-054A-4301-B872-E43C0225B176}"/>
          </ac:spMkLst>
        </pc:spChg>
        <pc:spChg chg="add mod">
          <ac:chgData name="Jaime Pavlich-Mariscal" userId="7426784309601acb" providerId="LiveId" clId="{07D1B241-574A-4876-8FAA-2A66D92CE9D3}" dt="2021-04-05T19:48:23.988" v="1029" actId="1076"/>
          <ac:spMkLst>
            <pc:docMk/>
            <pc:sldMk cId="317218152" sldId="261"/>
            <ac:spMk id="25" creationId="{BA55D0F6-ECE6-4F1D-825D-A2BA7A633101}"/>
          </ac:spMkLst>
        </pc:spChg>
        <pc:spChg chg="add del mod">
          <ac:chgData name="Jaime Pavlich-Mariscal" userId="7426784309601acb" providerId="LiveId" clId="{07D1B241-574A-4876-8FAA-2A66D92CE9D3}" dt="2021-04-06T20:02:40.363" v="2895" actId="478"/>
          <ac:spMkLst>
            <pc:docMk/>
            <pc:sldMk cId="317218152" sldId="261"/>
            <ac:spMk id="34" creationId="{C66284C6-5845-4883-A56D-6A08F824A2DA}"/>
          </ac:spMkLst>
        </pc:spChg>
        <pc:spChg chg="add mod">
          <ac:chgData name="Jaime Pavlich-Mariscal" userId="7426784309601acb" providerId="LiveId" clId="{07D1B241-574A-4876-8FAA-2A66D92CE9D3}" dt="2021-04-05T19:59:36.175" v="1274" actId="1076"/>
          <ac:spMkLst>
            <pc:docMk/>
            <pc:sldMk cId="317218152" sldId="261"/>
            <ac:spMk id="62" creationId="{B9B1795E-CF6A-41A6-B708-B755B37641A0}"/>
          </ac:spMkLst>
        </pc:spChg>
        <pc:spChg chg="add mod">
          <ac:chgData name="Jaime Pavlich-Mariscal" userId="7426784309601acb" providerId="LiveId" clId="{07D1B241-574A-4876-8FAA-2A66D92CE9D3}" dt="2021-04-05T19:59:31.704" v="1273" actId="1076"/>
          <ac:spMkLst>
            <pc:docMk/>
            <pc:sldMk cId="317218152" sldId="261"/>
            <ac:spMk id="63" creationId="{42B72726-1152-4BAC-8FBB-FBA374B40710}"/>
          </ac:spMkLst>
        </pc:spChg>
        <pc:spChg chg="add mod">
          <ac:chgData name="Jaime Pavlich-Mariscal" userId="7426784309601acb" providerId="LiveId" clId="{07D1B241-574A-4876-8FAA-2A66D92CE9D3}" dt="2021-04-05T19:59:27.624" v="1272" actId="1076"/>
          <ac:spMkLst>
            <pc:docMk/>
            <pc:sldMk cId="317218152" sldId="261"/>
            <ac:spMk id="64" creationId="{B8C3C5CE-4C8C-434C-9699-3D5FA757027E}"/>
          </ac:spMkLst>
        </pc:spChg>
        <pc:spChg chg="add del mod">
          <ac:chgData name="Jaime Pavlich-Mariscal" userId="7426784309601acb" providerId="LiveId" clId="{07D1B241-574A-4876-8FAA-2A66D92CE9D3}" dt="2021-04-06T20:02:40.519" v="2896" actId="478"/>
          <ac:spMkLst>
            <pc:docMk/>
            <pc:sldMk cId="317218152" sldId="261"/>
            <ac:spMk id="65" creationId="{38DE8C46-449A-4DA9-87AD-A41A860F028B}"/>
          </ac:spMkLst>
        </pc:spChg>
        <pc:spChg chg="add del mod">
          <ac:chgData name="Jaime Pavlich-Mariscal" userId="7426784309601acb" providerId="LiveId" clId="{07D1B241-574A-4876-8FAA-2A66D92CE9D3}" dt="2021-04-06T20:02:40.691" v="2897" actId="478"/>
          <ac:spMkLst>
            <pc:docMk/>
            <pc:sldMk cId="317218152" sldId="261"/>
            <ac:spMk id="66" creationId="{8F2073ED-4813-47DD-BE75-497A708C099B}"/>
          </ac:spMkLst>
        </pc:spChg>
        <pc:spChg chg="add mod">
          <ac:chgData name="Jaime Pavlich-Mariscal" userId="7426784309601acb" providerId="LiveId" clId="{07D1B241-574A-4876-8FAA-2A66D92CE9D3}" dt="2021-04-05T20:00:15.640" v="1278" actId="1076"/>
          <ac:spMkLst>
            <pc:docMk/>
            <pc:sldMk cId="317218152" sldId="261"/>
            <ac:spMk id="67" creationId="{3519ADDF-0F71-48D4-AEA0-EBBD4F81C0EA}"/>
          </ac:spMkLst>
        </pc:spChg>
        <pc:cxnChg chg="add mod ord">
          <ac:chgData name="Jaime Pavlich-Mariscal" userId="7426784309601acb" providerId="LiveId" clId="{07D1B241-574A-4876-8FAA-2A66D92CE9D3}" dt="2021-04-05T19:59:41.598" v="1275" actId="166"/>
          <ac:cxnSpMkLst>
            <pc:docMk/>
            <pc:sldMk cId="317218152" sldId="261"/>
            <ac:cxnSpMk id="5" creationId="{1BBDE571-35BF-48A6-B470-1470F1C5A4CD}"/>
          </ac:cxnSpMkLst>
        </pc:cxnChg>
        <pc:cxnChg chg="add del mod ord">
          <ac:chgData name="Jaime Pavlich-Mariscal" userId="7426784309601acb" providerId="LiveId" clId="{07D1B241-574A-4876-8FAA-2A66D92CE9D3}" dt="2021-04-06T20:02:40.691" v="2897" actId="478"/>
          <ac:cxnSpMkLst>
            <pc:docMk/>
            <pc:sldMk cId="317218152" sldId="261"/>
            <ac:cxnSpMk id="6" creationId="{CB1C861B-BB06-4805-A026-2B1E0FF6F3E8}"/>
          </ac:cxnSpMkLst>
        </pc:cxnChg>
        <pc:cxnChg chg="add mod ord">
          <ac:chgData name="Jaime Pavlich-Mariscal" userId="7426784309601acb" providerId="LiveId" clId="{07D1B241-574A-4876-8FAA-2A66D92CE9D3}" dt="2021-04-05T19:59:41.598" v="1275" actId="166"/>
          <ac:cxnSpMkLst>
            <pc:docMk/>
            <pc:sldMk cId="317218152" sldId="261"/>
            <ac:cxnSpMk id="7" creationId="{C0987C3D-4B63-4E7A-BE76-E7403C081058}"/>
          </ac:cxnSpMkLst>
        </pc:cxnChg>
        <pc:cxnChg chg="add mod ord">
          <ac:chgData name="Jaime Pavlich-Mariscal" userId="7426784309601acb" providerId="LiveId" clId="{07D1B241-574A-4876-8FAA-2A66D92CE9D3}" dt="2021-04-05T19:59:41.598" v="1275" actId="166"/>
          <ac:cxnSpMkLst>
            <pc:docMk/>
            <pc:sldMk cId="317218152" sldId="261"/>
            <ac:cxnSpMk id="14" creationId="{78A7DABF-C6A2-46B4-B1A5-97187AFDBC74}"/>
          </ac:cxnSpMkLst>
        </pc:cxnChg>
        <pc:cxnChg chg="add mod ord">
          <ac:chgData name="Jaime Pavlich-Mariscal" userId="7426784309601acb" providerId="LiveId" clId="{07D1B241-574A-4876-8FAA-2A66D92CE9D3}" dt="2021-04-05T19:59:49.680" v="1276" actId="166"/>
          <ac:cxnSpMkLst>
            <pc:docMk/>
            <pc:sldMk cId="317218152" sldId="261"/>
            <ac:cxnSpMk id="26" creationId="{2F0FF637-58ED-442D-8AD8-016341D84C35}"/>
          </ac:cxnSpMkLst>
        </pc:cxnChg>
        <pc:cxnChg chg="add del mod ord">
          <ac:chgData name="Jaime Pavlich-Mariscal" userId="7426784309601acb" providerId="LiveId" clId="{07D1B241-574A-4876-8FAA-2A66D92CE9D3}" dt="2021-04-06T20:02:40.691" v="2897" actId="478"/>
          <ac:cxnSpMkLst>
            <pc:docMk/>
            <pc:sldMk cId="317218152" sldId="261"/>
            <ac:cxnSpMk id="31" creationId="{0D9F50BF-BB30-41EB-AFB8-810B00847E56}"/>
          </ac:cxnSpMkLst>
        </pc:cxnChg>
        <pc:cxnChg chg="add mod">
          <ac:chgData name="Jaime Pavlich-Mariscal" userId="7426784309601acb" providerId="LiveId" clId="{07D1B241-574A-4876-8FAA-2A66D92CE9D3}" dt="2021-04-05T19:59:36.175" v="1274" actId="1076"/>
          <ac:cxnSpMkLst>
            <pc:docMk/>
            <pc:sldMk cId="317218152" sldId="261"/>
            <ac:cxnSpMk id="59" creationId="{994D479B-2E13-4199-8DE7-A3B9EA3387EC}"/>
          </ac:cxnSpMkLst>
        </pc:cxnChg>
        <pc:cxnChg chg="add mod">
          <ac:chgData name="Jaime Pavlich-Mariscal" userId="7426784309601acb" providerId="LiveId" clId="{07D1B241-574A-4876-8FAA-2A66D92CE9D3}" dt="2021-04-05T20:00:15.640" v="1278" actId="1076"/>
          <ac:cxnSpMkLst>
            <pc:docMk/>
            <pc:sldMk cId="317218152" sldId="261"/>
            <ac:cxnSpMk id="68" creationId="{3D53D356-219A-4457-BEDB-8DB3C93323FF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2391398654" sldId="261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902165025" sldId="262"/>
        </pc:sldMkLst>
      </pc:sldChg>
      <pc:sldChg chg="addSp delSp modSp new mod modClrScheme chgLayout modNotesTx">
        <pc:chgData name="Jaime Pavlich-Mariscal" userId="7426784309601acb" providerId="LiveId" clId="{07D1B241-574A-4876-8FAA-2A66D92CE9D3}" dt="2021-04-06T21:39:42.975" v="3555" actId="21"/>
        <pc:sldMkLst>
          <pc:docMk/>
          <pc:sldMk cId="4235123928" sldId="262"/>
        </pc:sldMkLst>
        <pc:spChg chg="mod ord">
          <ac:chgData name="Jaime Pavlich-Mariscal" userId="7426784309601acb" providerId="LiveId" clId="{07D1B241-574A-4876-8FAA-2A66D92CE9D3}" dt="2021-04-06T17:05:52.141" v="1837" actId="14100"/>
          <ac:spMkLst>
            <pc:docMk/>
            <pc:sldMk cId="4235123928" sldId="262"/>
            <ac:spMk id="2" creationId="{21BFB362-F32B-49C5-A9D1-E3FA00F17A74}"/>
          </ac:spMkLst>
        </pc:spChg>
        <pc:spChg chg="add mod or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3" creationId="{74AB3453-3C27-4A75-A799-C8F5C917AE4B}"/>
          </ac:spMkLst>
        </pc:spChg>
        <pc:spChg chg="add del mod ord">
          <ac:chgData name="Jaime Pavlich-Mariscal" userId="7426784309601acb" providerId="LiveId" clId="{07D1B241-574A-4876-8FAA-2A66D92CE9D3}" dt="2021-04-06T16:50:55.856" v="1411" actId="478"/>
          <ac:spMkLst>
            <pc:docMk/>
            <pc:sldMk cId="4235123928" sldId="262"/>
            <ac:spMk id="4" creationId="{67E641D3-73EC-42E1-AE43-D2CF284A45B3}"/>
          </ac:spMkLst>
        </pc:spChg>
        <pc:spChg chg="add del">
          <ac:chgData name="Jaime Pavlich-Mariscal" userId="7426784309601acb" providerId="LiveId" clId="{07D1B241-574A-4876-8FAA-2A66D92CE9D3}" dt="2021-04-06T16:51:28.716" v="1413" actId="478"/>
          <ac:spMkLst>
            <pc:docMk/>
            <pc:sldMk cId="4235123928" sldId="262"/>
            <ac:spMk id="5" creationId="{A88EEE00-F638-4DB8-95C4-0A838E0AF275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6" creationId="{2D0B7411-A6F0-4910-B938-2767ABBE0C98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10" creationId="{B77191CB-4C66-4673-91E7-B55C23522E39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11" creationId="{E7576238-691F-4AB0-9200-360EBAAC3908}"/>
          </ac:spMkLst>
        </pc:spChg>
        <pc:spChg chg="add del">
          <ac:chgData name="Jaime Pavlich-Mariscal" userId="7426784309601acb" providerId="LiveId" clId="{07D1B241-574A-4876-8FAA-2A66D92CE9D3}" dt="2021-04-06T16:55:40.922" v="1461" actId="478"/>
          <ac:spMkLst>
            <pc:docMk/>
            <pc:sldMk cId="4235123928" sldId="262"/>
            <ac:spMk id="34" creationId="{58540AF0-7661-4DF9-BE5F-47565B651819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35" creationId="{5410A247-9643-4439-86C9-C1FF3AA035F0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36" creationId="{A02D8BC8-B7A1-459A-8D47-FBA01B7024CE}"/>
          </ac:spMkLst>
        </pc:spChg>
        <pc:spChg chg="add del mod">
          <ac:chgData name="Jaime Pavlich-Mariscal" userId="7426784309601acb" providerId="LiveId" clId="{07D1B241-574A-4876-8FAA-2A66D92CE9D3}" dt="2021-04-06T20:50:11.631" v="3316"/>
          <ac:spMkLst>
            <pc:docMk/>
            <pc:sldMk cId="4235123928" sldId="262"/>
            <ac:spMk id="37" creationId="{8E9DD489-33DA-41B7-A06C-F9EB8E8983B3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41" creationId="{30E99EF2-FDEC-4EBB-8EF3-4FC2F9CFE61E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42" creationId="{2723C1AD-6B3B-4D59-AD54-1750ABF2040B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43" creationId="{4428B2A4-6CB6-4001-9A6C-310161EBB9AA}"/>
          </ac:spMkLst>
        </pc:spChg>
        <pc:spChg chg="add mod">
          <ac:chgData name="Jaime Pavlich-Mariscal" userId="7426784309601acb" providerId="LiveId" clId="{07D1B241-574A-4876-8FAA-2A66D92CE9D3}" dt="2021-04-06T19:13:27.925" v="2676" actId="207"/>
          <ac:spMkLst>
            <pc:docMk/>
            <pc:sldMk cId="4235123928" sldId="262"/>
            <ac:spMk id="44" creationId="{0FE0F1CA-F6BC-4A1D-B0F7-0144157335CD}"/>
          </ac:spMkLst>
        </pc:spChg>
        <pc:spChg chg="add mod">
          <ac:chgData name="Jaime Pavlich-Mariscal" userId="7426784309601acb" providerId="LiveId" clId="{07D1B241-574A-4876-8FAA-2A66D92CE9D3}" dt="2021-04-06T20:49:44.604" v="3308" actId="1076"/>
          <ac:spMkLst>
            <pc:docMk/>
            <pc:sldMk cId="4235123928" sldId="262"/>
            <ac:spMk id="46" creationId="{032B3873-88BF-46C6-9C62-D0CB6E7C9EDF}"/>
          </ac:spMkLst>
        </pc:spChg>
        <pc:spChg chg="add mod">
          <ac:chgData name="Jaime Pavlich-Mariscal" userId="7426784309601acb" providerId="LiveId" clId="{07D1B241-574A-4876-8FAA-2A66D92CE9D3}" dt="2021-04-06T20:49:44.604" v="3308" actId="1076"/>
          <ac:spMkLst>
            <pc:docMk/>
            <pc:sldMk cId="4235123928" sldId="262"/>
            <ac:spMk id="47" creationId="{26496370-B827-488B-A10D-90C0160CBB83}"/>
          </ac:spMkLst>
        </pc:spChg>
        <pc:spChg chg="add mod">
          <ac:chgData name="Jaime Pavlich-Mariscal" userId="7426784309601acb" providerId="LiveId" clId="{07D1B241-574A-4876-8FAA-2A66D92CE9D3}" dt="2021-04-06T20:49:44.604" v="3308" actId="1076"/>
          <ac:spMkLst>
            <pc:docMk/>
            <pc:sldMk cId="4235123928" sldId="262"/>
            <ac:spMk id="48" creationId="{1B1061B0-242C-4E55-B6F8-417E2445E46A}"/>
          </ac:spMkLst>
        </pc:spChg>
        <pc:spChg chg="add mod">
          <ac:chgData name="Jaime Pavlich-Mariscal" userId="7426784309601acb" providerId="LiveId" clId="{07D1B241-574A-4876-8FAA-2A66D92CE9D3}" dt="2021-04-06T20:49:53.671" v="3310" actId="1076"/>
          <ac:spMkLst>
            <pc:docMk/>
            <pc:sldMk cId="4235123928" sldId="262"/>
            <ac:spMk id="49" creationId="{5DA2D7A0-283F-49B0-BCF4-FA55C203AD2E}"/>
          </ac:spMkLst>
        </pc:spChg>
        <pc:spChg chg="add mod">
          <ac:chgData name="Jaime Pavlich-Mariscal" userId="7426784309601acb" providerId="LiveId" clId="{07D1B241-574A-4876-8FAA-2A66D92CE9D3}" dt="2021-04-06T20:49:53.671" v="3310" actId="1076"/>
          <ac:spMkLst>
            <pc:docMk/>
            <pc:sldMk cId="4235123928" sldId="262"/>
            <ac:spMk id="50" creationId="{27BFD775-2493-4FCF-82F4-27FC72B267A7}"/>
          </ac:spMkLst>
        </pc:spChg>
        <pc:spChg chg="add mod">
          <ac:chgData name="Jaime Pavlich-Mariscal" userId="7426784309601acb" providerId="LiveId" clId="{07D1B241-574A-4876-8FAA-2A66D92CE9D3}" dt="2021-04-06T20:49:53.671" v="3310" actId="1076"/>
          <ac:spMkLst>
            <pc:docMk/>
            <pc:sldMk cId="4235123928" sldId="262"/>
            <ac:spMk id="51" creationId="{8D60A922-1FB2-427C-A54F-3C381E822A16}"/>
          </ac:spMkLst>
        </pc:spChg>
        <pc:spChg chg="add mod">
          <ac:chgData name="Jaime Pavlich-Mariscal" userId="7426784309601acb" providerId="LiveId" clId="{07D1B241-574A-4876-8FAA-2A66D92CE9D3}" dt="2021-04-06T20:49:59.063" v="3312" actId="1076"/>
          <ac:spMkLst>
            <pc:docMk/>
            <pc:sldMk cId="4235123928" sldId="262"/>
            <ac:spMk id="52" creationId="{F8779EB8-592B-4205-8BA0-3A36292539C8}"/>
          </ac:spMkLst>
        </pc:spChg>
        <pc:spChg chg="add mod">
          <ac:chgData name="Jaime Pavlich-Mariscal" userId="7426784309601acb" providerId="LiveId" clId="{07D1B241-574A-4876-8FAA-2A66D92CE9D3}" dt="2021-04-06T20:49:59.063" v="3312" actId="1076"/>
          <ac:spMkLst>
            <pc:docMk/>
            <pc:sldMk cId="4235123928" sldId="262"/>
            <ac:spMk id="53" creationId="{4B9EBFB9-B999-45A9-BD63-98A45A1DD5B0}"/>
          </ac:spMkLst>
        </pc:spChg>
        <pc:spChg chg="add mod">
          <ac:chgData name="Jaime Pavlich-Mariscal" userId="7426784309601acb" providerId="LiveId" clId="{07D1B241-574A-4876-8FAA-2A66D92CE9D3}" dt="2021-04-06T20:49:59.063" v="3312" actId="1076"/>
          <ac:spMkLst>
            <pc:docMk/>
            <pc:sldMk cId="4235123928" sldId="262"/>
            <ac:spMk id="54" creationId="{F14B6454-728F-4E9F-A69D-F5877E6A3914}"/>
          </ac:spMkLst>
        </pc:spChg>
        <pc:spChg chg="add del">
          <ac:chgData name="Jaime Pavlich-Mariscal" userId="7426784309601acb" providerId="LiveId" clId="{07D1B241-574A-4876-8FAA-2A66D92CE9D3}" dt="2021-04-06T20:50:15.585" v="3318" actId="22"/>
          <ac:spMkLst>
            <pc:docMk/>
            <pc:sldMk cId="4235123928" sldId="262"/>
            <ac:spMk id="56" creationId="{677151AE-6494-4AF8-826A-D6DF9D236AFF}"/>
          </ac:spMkLst>
        </pc:spChg>
        <pc:spChg chg="add del">
          <ac:chgData name="Jaime Pavlich-Mariscal" userId="7426784309601acb" providerId="LiveId" clId="{07D1B241-574A-4876-8FAA-2A66D92CE9D3}" dt="2021-04-06T20:50:22.354" v="3321" actId="22"/>
          <ac:spMkLst>
            <pc:docMk/>
            <pc:sldMk cId="4235123928" sldId="262"/>
            <ac:spMk id="58" creationId="{DBD45A71-FB11-4873-87F7-848EAE8430DB}"/>
          </ac:spMkLst>
        </pc:spChg>
        <pc:spChg chg="add mod">
          <ac:chgData name="Jaime Pavlich-Mariscal" userId="7426784309601acb" providerId="LiveId" clId="{07D1B241-574A-4876-8FAA-2A66D92CE9D3}" dt="2021-04-06T20:50:56.955" v="3331" actId="14100"/>
          <ac:spMkLst>
            <pc:docMk/>
            <pc:sldMk cId="4235123928" sldId="262"/>
            <ac:spMk id="59" creationId="{0306959C-FDFF-4BAA-929C-03BFA6BD6233}"/>
          </ac:spMkLst>
        </pc:spChg>
        <pc:spChg chg="add mod">
          <ac:chgData name="Jaime Pavlich-Mariscal" userId="7426784309601acb" providerId="LiveId" clId="{07D1B241-574A-4876-8FAA-2A66D92CE9D3}" dt="2021-04-06T20:50:44.387" v="3330" actId="571"/>
          <ac:spMkLst>
            <pc:docMk/>
            <pc:sldMk cId="4235123928" sldId="262"/>
            <ac:spMk id="61" creationId="{283CA3C5-F816-4E53-9127-754B9390022F}"/>
          </ac:spMkLst>
        </pc:sp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7" creationId="{E8919AA1-D584-4BC9-9BB8-DD30636A6937}"/>
          </ac:cxnSpMkLst>
        </pc:cxn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12" creationId="{36ACCA97-430E-4502-8EAE-07C299430A88}"/>
          </ac:cxnSpMkLst>
        </pc:cxn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16" creationId="{C7C258ED-DD53-43FE-9CFA-F95806FBF76E}"/>
          </ac:cxnSpMkLst>
        </pc:cxn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21" creationId="{42955DD9-1F87-4126-AF22-8611510B8037}"/>
          </ac:cxnSpMkLst>
        </pc:cxn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23" creationId="{BFEACB27-194E-49AD-A91F-F2CBC5950F21}"/>
          </ac:cxnSpMkLst>
        </pc:cxn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26" creationId="{7700D63E-3B71-4A07-9D61-BAD440A55BFD}"/>
          </ac:cxnSpMkLst>
        </pc:cxnChg>
        <pc:cxnChg chg="add mod">
          <ac:chgData name="Jaime Pavlich-Mariscal" userId="7426784309601acb" providerId="LiveId" clId="{07D1B241-574A-4876-8FAA-2A66D92CE9D3}" dt="2021-04-06T20:50:56.955" v="3331" actId="14100"/>
          <ac:cxnSpMkLst>
            <pc:docMk/>
            <pc:sldMk cId="4235123928" sldId="262"/>
            <ac:cxnSpMk id="29" creationId="{0FA340F4-DA3E-4809-B58B-690AD96DC485}"/>
          </ac:cxnSpMkLst>
        </pc:cxnChg>
        <pc:cxnChg chg="add del mod">
          <ac:chgData name="Jaime Pavlich-Mariscal" userId="7426784309601acb" providerId="LiveId" clId="{07D1B241-574A-4876-8FAA-2A66D92CE9D3}" dt="2021-04-06T21:39:42.975" v="3555" actId="21"/>
          <ac:cxnSpMkLst>
            <pc:docMk/>
            <pc:sldMk cId="4235123928" sldId="262"/>
            <ac:cxnSpMk id="63" creationId="{0DD2227E-2E30-433B-8E76-6A80DDC5611D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549447609" sldId="263"/>
        </pc:sldMkLst>
      </pc:sldChg>
      <pc:sldChg chg="addSp delSp modSp new mod modClrScheme chgLayout">
        <pc:chgData name="Jaime Pavlich-Mariscal" userId="7426784309601acb" providerId="LiveId" clId="{07D1B241-574A-4876-8FAA-2A66D92CE9D3}" dt="2021-04-06T16:59:22.990" v="1513" actId="27636"/>
        <pc:sldMkLst>
          <pc:docMk/>
          <pc:sldMk cId="3396901563" sldId="263"/>
        </pc:sldMkLst>
        <pc:spChg chg="del mod ord">
          <ac:chgData name="Jaime Pavlich-Mariscal" userId="7426784309601acb" providerId="LiveId" clId="{07D1B241-574A-4876-8FAA-2A66D92CE9D3}" dt="2021-04-06T16:53:21.850" v="1433" actId="700"/>
          <ac:spMkLst>
            <pc:docMk/>
            <pc:sldMk cId="3396901563" sldId="263"/>
            <ac:spMk id="2" creationId="{2E389718-6616-44BA-B12C-68EF812A6155}"/>
          </ac:spMkLst>
        </pc:spChg>
        <pc:spChg chg="del mod ord">
          <ac:chgData name="Jaime Pavlich-Mariscal" userId="7426784309601acb" providerId="LiveId" clId="{07D1B241-574A-4876-8FAA-2A66D92CE9D3}" dt="2021-04-06T16:53:21.850" v="1433" actId="700"/>
          <ac:spMkLst>
            <pc:docMk/>
            <pc:sldMk cId="3396901563" sldId="263"/>
            <ac:spMk id="3" creationId="{AAFD4D51-1C90-4459-85D1-3F7139AFDAF6}"/>
          </ac:spMkLst>
        </pc:spChg>
        <pc:spChg chg="del">
          <ac:chgData name="Jaime Pavlich-Mariscal" userId="7426784309601acb" providerId="LiveId" clId="{07D1B241-574A-4876-8FAA-2A66D92CE9D3}" dt="2021-04-06T16:53:21.850" v="1433" actId="700"/>
          <ac:spMkLst>
            <pc:docMk/>
            <pc:sldMk cId="3396901563" sldId="263"/>
            <ac:spMk id="4" creationId="{A3545BC4-458A-4269-BC9B-38D74B683A7D}"/>
          </ac:spMkLst>
        </pc:spChg>
        <pc:spChg chg="add mod ord">
          <ac:chgData name="Jaime Pavlich-Mariscal" userId="7426784309601acb" providerId="LiveId" clId="{07D1B241-574A-4876-8FAA-2A66D92CE9D3}" dt="2021-04-06T16:59:17.426" v="1510" actId="20577"/>
          <ac:spMkLst>
            <pc:docMk/>
            <pc:sldMk cId="3396901563" sldId="263"/>
            <ac:spMk id="5" creationId="{B5C7C6EC-6223-49C7-90C5-42C060107E92}"/>
          </ac:spMkLst>
        </pc:spChg>
        <pc:spChg chg="add mod ord">
          <ac:chgData name="Jaime Pavlich-Mariscal" userId="7426784309601acb" providerId="LiveId" clId="{07D1B241-574A-4876-8FAA-2A66D92CE9D3}" dt="2021-04-06T16:59:22.990" v="1513" actId="27636"/>
          <ac:spMkLst>
            <pc:docMk/>
            <pc:sldMk cId="3396901563" sldId="263"/>
            <ac:spMk id="6" creationId="{112E8657-0B2A-4AC0-8F5C-E4CE752619CA}"/>
          </ac:spMkLst>
        </pc:spChg>
      </pc:sldChg>
      <pc:sldChg chg="modSp new mod">
        <pc:chgData name="Jaime Pavlich-Mariscal" userId="7426784309601acb" providerId="LiveId" clId="{07D1B241-574A-4876-8FAA-2A66D92CE9D3}" dt="2021-04-09T16:20:28.437" v="4584" actId="20577"/>
        <pc:sldMkLst>
          <pc:docMk/>
          <pc:sldMk cId="568091795" sldId="264"/>
        </pc:sldMkLst>
        <pc:spChg chg="mod">
          <ac:chgData name="Jaime Pavlich-Mariscal" userId="7426784309601acb" providerId="LiveId" clId="{07D1B241-574A-4876-8FAA-2A66D92CE9D3}" dt="2021-04-06T18:20:47.879" v="1841" actId="14100"/>
          <ac:spMkLst>
            <pc:docMk/>
            <pc:sldMk cId="568091795" sldId="264"/>
            <ac:spMk id="2" creationId="{06F1DDF5-0386-4A5D-BE7F-F986B4FA4434}"/>
          </ac:spMkLst>
        </pc:spChg>
        <pc:spChg chg="mod">
          <ac:chgData name="Jaime Pavlich-Mariscal" userId="7426784309601acb" providerId="LiveId" clId="{07D1B241-574A-4876-8FAA-2A66D92CE9D3}" dt="2021-04-09T16:20:28.437" v="4584" actId="20577"/>
          <ac:spMkLst>
            <pc:docMk/>
            <pc:sldMk cId="568091795" sldId="264"/>
            <ac:spMk id="3" creationId="{89043C1D-E1AB-46FC-8FF3-6FB2EB8AFD5D}"/>
          </ac:spMkLst>
        </pc:spChg>
        <pc:spChg chg="mod">
          <ac:chgData name="Jaime Pavlich-Mariscal" userId="7426784309601acb" providerId="LiveId" clId="{07D1B241-574A-4876-8FAA-2A66D92CE9D3}" dt="2021-04-09T16:20:27.297" v="4574" actId="27636"/>
          <ac:spMkLst>
            <pc:docMk/>
            <pc:sldMk cId="568091795" sldId="264"/>
            <ac:spMk id="4" creationId="{D482E16D-4BC8-4656-92BB-8805E1DE64F8}"/>
          </ac:spMkLst>
        </pc:sp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285444751" sldId="264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749190031" sldId="265"/>
        </pc:sldMkLst>
      </pc:sldChg>
      <pc:sldChg chg="addSp delSp modSp new mod modClrScheme chgLayout modNotesTx">
        <pc:chgData name="Jaime Pavlich-Mariscal" userId="7426784309601acb" providerId="LiveId" clId="{07D1B241-574A-4876-8FAA-2A66D92CE9D3}" dt="2021-04-06T21:05:34.764" v="3394" actId="6549"/>
        <pc:sldMkLst>
          <pc:docMk/>
          <pc:sldMk cId="3334834245" sldId="265"/>
        </pc:sldMkLst>
        <pc:spChg chg="del mod ord">
          <ac:chgData name="Jaime Pavlich-Mariscal" userId="7426784309601acb" providerId="LiveId" clId="{07D1B241-574A-4876-8FAA-2A66D92CE9D3}" dt="2021-04-06T18:43:42.430" v="2449" actId="700"/>
          <ac:spMkLst>
            <pc:docMk/>
            <pc:sldMk cId="3334834245" sldId="265"/>
            <ac:spMk id="2" creationId="{2B125CC5-148F-4A0C-983E-5B184F0D968F}"/>
          </ac:spMkLst>
        </pc:spChg>
        <pc:spChg chg="del mod ord">
          <ac:chgData name="Jaime Pavlich-Mariscal" userId="7426784309601acb" providerId="LiveId" clId="{07D1B241-574A-4876-8FAA-2A66D92CE9D3}" dt="2021-04-06T18:43:42.430" v="2449" actId="700"/>
          <ac:spMkLst>
            <pc:docMk/>
            <pc:sldMk cId="3334834245" sldId="265"/>
            <ac:spMk id="3" creationId="{0EFEAC0C-6A97-468B-81FD-667E52FDAC83}"/>
          </ac:spMkLst>
        </pc:spChg>
        <pc:spChg chg="del">
          <ac:chgData name="Jaime Pavlich-Mariscal" userId="7426784309601acb" providerId="LiveId" clId="{07D1B241-574A-4876-8FAA-2A66D92CE9D3}" dt="2021-04-06T18:43:42.430" v="2449" actId="700"/>
          <ac:spMkLst>
            <pc:docMk/>
            <pc:sldMk cId="3334834245" sldId="265"/>
            <ac:spMk id="4" creationId="{7D69B24D-6EAB-46BB-AE12-AD545EA2BACC}"/>
          </ac:spMkLst>
        </pc:spChg>
        <pc:spChg chg="add mod ord">
          <ac:chgData name="Jaime Pavlich-Mariscal" userId="7426784309601acb" providerId="LiveId" clId="{07D1B241-574A-4876-8FAA-2A66D92CE9D3}" dt="2021-04-06T18:43:55.447" v="2469" actId="20577"/>
          <ac:spMkLst>
            <pc:docMk/>
            <pc:sldMk cId="3334834245" sldId="265"/>
            <ac:spMk id="5" creationId="{3D14D5D6-CD1F-4370-8851-91D8A1FCC213}"/>
          </ac:spMkLst>
        </pc:spChg>
        <pc:spChg chg="add mod ord">
          <ac:chgData name="Jaime Pavlich-Mariscal" userId="7426784309601acb" providerId="LiveId" clId="{07D1B241-574A-4876-8FAA-2A66D92CE9D3}" dt="2021-04-06T21:05:34.764" v="3394" actId="6549"/>
          <ac:spMkLst>
            <pc:docMk/>
            <pc:sldMk cId="3334834245" sldId="265"/>
            <ac:spMk id="6" creationId="{7619937C-02BB-4922-AC29-0DE378807932}"/>
          </ac:spMkLst>
        </pc:spChg>
      </pc:sldChg>
      <pc:sldChg chg="addSp delSp modSp new mod modClrScheme chgLayout">
        <pc:chgData name="Jaime Pavlich-Mariscal" userId="7426784309601acb" providerId="LiveId" clId="{07D1B241-574A-4876-8FAA-2A66D92CE9D3}" dt="2021-04-06T20:53:50.681" v="3369" actId="571"/>
        <pc:sldMkLst>
          <pc:docMk/>
          <pc:sldMk cId="16881643" sldId="266"/>
        </pc:sldMkLst>
        <pc:spChg chg="mod ord">
          <ac:chgData name="Jaime Pavlich-Mariscal" userId="7426784309601acb" providerId="LiveId" clId="{07D1B241-574A-4876-8FAA-2A66D92CE9D3}" dt="2021-04-06T20:45:03.510" v="3255" actId="27636"/>
          <ac:spMkLst>
            <pc:docMk/>
            <pc:sldMk cId="16881643" sldId="266"/>
            <ac:spMk id="2" creationId="{4C9AD56D-9A29-474E-A22A-A6FBF6954C78}"/>
          </ac:spMkLst>
        </pc:spChg>
        <pc:spChg chg="del">
          <ac:chgData name="Jaime Pavlich-Mariscal" userId="7426784309601acb" providerId="LiveId" clId="{07D1B241-574A-4876-8FAA-2A66D92CE9D3}" dt="2021-04-06T20:32:39.166" v="3119" actId="700"/>
          <ac:spMkLst>
            <pc:docMk/>
            <pc:sldMk cId="16881643" sldId="266"/>
            <ac:spMk id="3" creationId="{1A12B3B3-E5C7-42E5-8E30-65921CBB85E3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8" creationId="{98B852D7-73EE-4722-B67E-E2C1407768B8}"/>
          </ac:spMkLst>
        </pc:spChg>
        <pc:spChg chg="add mod">
          <ac:chgData name="Jaime Pavlich-Mariscal" userId="7426784309601acb" providerId="LiveId" clId="{07D1B241-574A-4876-8FAA-2A66D92CE9D3}" dt="2021-04-06T20:38:35.407" v="3189" actId="1076"/>
          <ac:spMkLst>
            <pc:docMk/>
            <pc:sldMk cId="16881643" sldId="266"/>
            <ac:spMk id="9" creationId="{6ACF4B21-B3A0-42DC-BA1D-3ABADF1960CD}"/>
          </ac:spMkLst>
        </pc:spChg>
        <pc:spChg chg="add mod">
          <ac:chgData name="Jaime Pavlich-Mariscal" userId="7426784309601acb" providerId="LiveId" clId="{07D1B241-574A-4876-8FAA-2A66D92CE9D3}" dt="2021-04-06T20:38:27.792" v="3188" actId="20577"/>
          <ac:spMkLst>
            <pc:docMk/>
            <pc:sldMk cId="16881643" sldId="266"/>
            <ac:spMk id="10" creationId="{422E0B8E-F89E-4478-BBA8-CC0222CC07EA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11" creationId="{8D68843A-D9AE-49AE-A6BC-DC63FE7B98F8}"/>
          </ac:spMkLst>
        </pc:spChg>
        <pc:spChg chg="add mod">
          <ac:chgData name="Jaime Pavlich-Mariscal" userId="7426784309601acb" providerId="LiveId" clId="{07D1B241-574A-4876-8FAA-2A66D92CE9D3}" dt="2021-04-06T20:33:13.757" v="3123" actId="1076"/>
          <ac:spMkLst>
            <pc:docMk/>
            <pc:sldMk cId="16881643" sldId="266"/>
            <ac:spMk id="16" creationId="{4C09BCB3-3175-4E4A-8826-8F7622FAED52}"/>
          </ac:spMkLst>
        </pc:spChg>
        <pc:spChg chg="add mod">
          <ac:chgData name="Jaime Pavlich-Mariscal" userId="7426784309601acb" providerId="LiveId" clId="{07D1B241-574A-4876-8FAA-2A66D92CE9D3}" dt="2021-04-06T20:38:18.364" v="3185" actId="20577"/>
          <ac:spMkLst>
            <pc:docMk/>
            <pc:sldMk cId="16881643" sldId="266"/>
            <ac:spMk id="17" creationId="{73520A32-4607-4EF2-B5FA-C803312CA60D}"/>
          </ac:spMkLst>
        </pc:spChg>
        <pc:spChg chg="add mod">
          <ac:chgData name="Jaime Pavlich-Mariscal" userId="7426784309601acb" providerId="LiveId" clId="{07D1B241-574A-4876-8FAA-2A66D92CE9D3}" dt="2021-04-06T20:38:21.553" v="3186" actId="20577"/>
          <ac:spMkLst>
            <pc:docMk/>
            <pc:sldMk cId="16881643" sldId="266"/>
            <ac:spMk id="18" creationId="{AC31AE9D-509E-4F95-95D3-2B7D9168F165}"/>
          </ac:spMkLst>
        </pc:spChg>
        <pc:spChg chg="add mod">
          <ac:chgData name="Jaime Pavlich-Mariscal" userId="7426784309601acb" providerId="LiveId" clId="{07D1B241-574A-4876-8FAA-2A66D92CE9D3}" dt="2021-04-06T20:38:45.973" v="3190" actId="1076"/>
          <ac:spMkLst>
            <pc:docMk/>
            <pc:sldMk cId="16881643" sldId="266"/>
            <ac:spMk id="19" creationId="{763E9305-C3F4-4A5A-B799-F412EAF9DA51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20" creationId="{FA5EC951-49EF-43F1-8A0D-A7603EE3764C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21" creationId="{A315A612-991A-49D0-99D6-C5741F27EC58}"/>
          </ac:spMkLst>
        </pc:spChg>
        <pc:spChg chg="add mod">
          <ac:chgData name="Jaime Pavlich-Mariscal" userId="7426784309601acb" providerId="LiveId" clId="{07D1B241-574A-4876-8FAA-2A66D92CE9D3}" dt="2021-04-06T20:33:13.757" v="3123" actId="1076"/>
          <ac:spMkLst>
            <pc:docMk/>
            <pc:sldMk cId="16881643" sldId="266"/>
            <ac:spMk id="22" creationId="{054E3964-F503-4289-91DD-0AB0E1F3708C}"/>
          </ac:spMkLst>
        </pc:spChg>
        <pc:spChg chg="add mod">
          <ac:chgData name="Jaime Pavlich-Mariscal" userId="7426784309601acb" providerId="LiveId" clId="{07D1B241-574A-4876-8FAA-2A66D92CE9D3}" dt="2021-04-06T20:33:13.757" v="3123" actId="1076"/>
          <ac:spMkLst>
            <pc:docMk/>
            <pc:sldMk cId="16881643" sldId="266"/>
            <ac:spMk id="23" creationId="{5FA844D7-840C-411C-AA68-4179B08824D3}"/>
          </ac:spMkLst>
        </pc:spChg>
        <pc:spChg chg="add mod">
          <ac:chgData name="Jaime Pavlich-Mariscal" userId="7426784309601acb" providerId="LiveId" clId="{07D1B241-574A-4876-8FAA-2A66D92CE9D3}" dt="2021-04-06T20:33:13.757" v="3123" actId="1076"/>
          <ac:spMkLst>
            <pc:docMk/>
            <pc:sldMk cId="16881643" sldId="266"/>
            <ac:spMk id="24" creationId="{05F82B17-A55E-48B4-8858-410FCE0A6D30}"/>
          </ac:spMkLst>
        </pc:spChg>
        <pc:spChg chg="add mod">
          <ac:chgData name="Jaime Pavlich-Mariscal" userId="7426784309601acb" providerId="LiveId" clId="{07D1B241-574A-4876-8FAA-2A66D92CE9D3}" dt="2021-04-06T20:33:13.757" v="3123" actId="1076"/>
          <ac:spMkLst>
            <pc:docMk/>
            <pc:sldMk cId="16881643" sldId="266"/>
            <ac:spMk id="25" creationId="{3DF18F19-8CF3-44C6-80B9-7B2758516690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26" creationId="{6ECC7CAC-30AD-4C81-8480-5B2FEE0F92C2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27" creationId="{E4EA1801-2AE3-4634-8AF3-359CD9D4AA17}"/>
          </ac:spMkLst>
        </pc:spChg>
        <pc:spChg chg="add mod">
          <ac:chgData name="Jaime Pavlich-Mariscal" userId="7426784309601acb" providerId="LiveId" clId="{07D1B241-574A-4876-8FAA-2A66D92CE9D3}" dt="2021-04-06T20:43:00.784" v="3236" actId="1076"/>
          <ac:spMkLst>
            <pc:docMk/>
            <pc:sldMk cId="16881643" sldId="266"/>
            <ac:spMk id="28" creationId="{32180CFF-FA55-4720-A00D-05FB1A2E86C9}"/>
          </ac:spMkLst>
        </pc:spChg>
        <pc:spChg chg="add mod">
          <ac:chgData name="Jaime Pavlich-Mariscal" userId="7426784309601acb" providerId="LiveId" clId="{07D1B241-574A-4876-8FAA-2A66D92CE9D3}" dt="2021-04-06T20:43:00.784" v="3236" actId="1076"/>
          <ac:spMkLst>
            <pc:docMk/>
            <pc:sldMk cId="16881643" sldId="266"/>
            <ac:spMk id="29" creationId="{19C0653A-F1D3-4C03-8CA8-38A6CA268531}"/>
          </ac:spMkLst>
        </pc:spChg>
        <pc:spChg chg="add mod">
          <ac:chgData name="Jaime Pavlich-Mariscal" userId="7426784309601acb" providerId="LiveId" clId="{07D1B241-574A-4876-8FAA-2A66D92CE9D3}" dt="2021-04-06T20:43:00.784" v="3236" actId="1076"/>
          <ac:spMkLst>
            <pc:docMk/>
            <pc:sldMk cId="16881643" sldId="266"/>
            <ac:spMk id="30" creationId="{DD12C5FB-73DD-4048-86EB-24DAE0971DF2}"/>
          </ac:spMkLst>
        </pc:spChg>
        <pc:spChg chg="add mod">
          <ac:chgData name="Jaime Pavlich-Mariscal" userId="7426784309601acb" providerId="LiveId" clId="{07D1B241-574A-4876-8FAA-2A66D92CE9D3}" dt="2021-04-06T20:43:00.784" v="3236" actId="1076"/>
          <ac:spMkLst>
            <pc:docMk/>
            <pc:sldMk cId="16881643" sldId="266"/>
            <ac:spMk id="31" creationId="{04FAF6BC-8EA0-490E-A2F1-766CAA40EC6A}"/>
          </ac:spMkLst>
        </pc:spChg>
        <pc:spChg chg="add mod">
          <ac:chgData name="Jaime Pavlich-Mariscal" userId="7426784309601acb" providerId="LiveId" clId="{07D1B241-574A-4876-8FAA-2A66D92CE9D3}" dt="2021-04-06T20:41:31.274" v="3223" actId="1076"/>
          <ac:spMkLst>
            <pc:docMk/>
            <pc:sldMk cId="16881643" sldId="266"/>
            <ac:spMk id="36" creationId="{53279D62-D68C-40BC-941B-12A35151DE5C}"/>
          </ac:spMkLst>
        </pc:spChg>
        <pc:spChg chg="add del mod">
          <ac:chgData name="Jaime Pavlich-Mariscal" userId="7426784309601acb" providerId="LiveId" clId="{07D1B241-574A-4876-8FAA-2A66D92CE9D3}" dt="2021-04-06T20:53:22.294" v="3359" actId="478"/>
          <ac:spMkLst>
            <pc:docMk/>
            <pc:sldMk cId="16881643" sldId="266"/>
            <ac:spMk id="44" creationId="{FE05EEB5-1F78-4EF8-9BC4-9C97094BA59B}"/>
          </ac:spMkLst>
        </pc:spChg>
        <pc:spChg chg="add mod">
          <ac:chgData name="Jaime Pavlich-Mariscal" userId="7426784309601acb" providerId="LiveId" clId="{07D1B241-574A-4876-8FAA-2A66D92CE9D3}" dt="2021-04-06T20:41:31.274" v="3223" actId="1076"/>
          <ac:spMkLst>
            <pc:docMk/>
            <pc:sldMk cId="16881643" sldId="266"/>
            <ac:spMk id="45" creationId="{AD026E8C-C8DE-4175-97F4-2BDB38F06FE2}"/>
          </ac:spMkLst>
        </pc:spChg>
        <pc:spChg chg="add mod">
          <ac:chgData name="Jaime Pavlich-Mariscal" userId="7426784309601acb" providerId="LiveId" clId="{07D1B241-574A-4876-8FAA-2A66D92CE9D3}" dt="2021-04-06T20:41:31.274" v="3223" actId="1076"/>
          <ac:spMkLst>
            <pc:docMk/>
            <pc:sldMk cId="16881643" sldId="266"/>
            <ac:spMk id="46" creationId="{B5B06D46-24CB-4D95-9B21-7E1279CEC215}"/>
          </ac:spMkLst>
        </pc:spChg>
        <pc:spChg chg="add mod">
          <ac:chgData name="Jaime Pavlich-Mariscal" userId="7426784309601acb" providerId="LiveId" clId="{07D1B241-574A-4876-8FAA-2A66D92CE9D3}" dt="2021-04-06T20:41:31.274" v="3223" actId="1076"/>
          <ac:spMkLst>
            <pc:docMk/>
            <pc:sldMk cId="16881643" sldId="266"/>
            <ac:spMk id="47" creationId="{A0E09D71-662B-458B-964D-2545912F5CCC}"/>
          </ac:spMkLst>
        </pc:spChg>
        <pc:spChg chg="add mod">
          <ac:chgData name="Jaime Pavlich-Mariscal" userId="7426784309601acb" providerId="LiveId" clId="{07D1B241-574A-4876-8FAA-2A66D92CE9D3}" dt="2021-04-06T20:36:38.073" v="3169" actId="20577"/>
          <ac:spMkLst>
            <pc:docMk/>
            <pc:sldMk cId="16881643" sldId="266"/>
            <ac:spMk id="55" creationId="{291FE998-36E8-4796-A9BD-1B477B374CB9}"/>
          </ac:spMkLst>
        </pc:spChg>
        <pc:spChg chg="add del mod">
          <ac:chgData name="Jaime Pavlich-Mariscal" userId="7426784309601acb" providerId="LiveId" clId="{07D1B241-574A-4876-8FAA-2A66D92CE9D3}" dt="2021-04-06T20:53:19.087" v="3358" actId="478"/>
          <ac:spMkLst>
            <pc:docMk/>
            <pc:sldMk cId="16881643" sldId="266"/>
            <ac:spMk id="56" creationId="{A7DA6C91-17A9-43C9-A79B-C2808A85948E}"/>
          </ac:spMkLst>
        </pc:spChg>
        <pc:spChg chg="add mod">
          <ac:chgData name="Jaime Pavlich-Mariscal" userId="7426784309601acb" providerId="LiveId" clId="{07D1B241-574A-4876-8FAA-2A66D92CE9D3}" dt="2021-04-06T20:44:32.164" v="3251" actId="1076"/>
          <ac:spMkLst>
            <pc:docMk/>
            <pc:sldMk cId="16881643" sldId="266"/>
            <ac:spMk id="75" creationId="{3D920592-70C6-4ACC-AEE1-B03A62340611}"/>
          </ac:spMkLst>
        </pc:spChg>
        <pc:spChg chg="add mod">
          <ac:chgData name="Jaime Pavlich-Mariscal" userId="7426784309601acb" providerId="LiveId" clId="{07D1B241-574A-4876-8FAA-2A66D92CE9D3}" dt="2021-04-06T20:44:46.204" v="3253" actId="1076"/>
          <ac:spMkLst>
            <pc:docMk/>
            <pc:sldMk cId="16881643" sldId="266"/>
            <ac:spMk id="99" creationId="{58A7731A-B378-4CB7-A452-14041A6E1C1A}"/>
          </ac:spMkLst>
        </pc:spChg>
        <pc:spChg chg="add mod">
          <ac:chgData name="Jaime Pavlich-Mariscal" userId="7426784309601acb" providerId="LiveId" clId="{07D1B241-574A-4876-8FAA-2A66D92CE9D3}" dt="2021-04-06T20:45:23.094" v="3260" actId="1076"/>
          <ac:spMkLst>
            <pc:docMk/>
            <pc:sldMk cId="16881643" sldId="266"/>
            <ac:spMk id="100" creationId="{6BFEB4BC-D7E2-41D7-B6F5-6C9A44FC9A68}"/>
          </ac:spMkLst>
        </pc:spChg>
        <pc:spChg chg="add mod">
          <ac:chgData name="Jaime Pavlich-Mariscal" userId="7426784309601acb" providerId="LiveId" clId="{07D1B241-574A-4876-8FAA-2A66D92CE9D3}" dt="2021-04-06T20:44:46.204" v="3253" actId="1076"/>
          <ac:spMkLst>
            <pc:docMk/>
            <pc:sldMk cId="16881643" sldId="266"/>
            <ac:spMk id="101" creationId="{D00356FD-C452-457A-A261-BAB3795E9438}"/>
          </ac:spMkLst>
        </pc:spChg>
        <pc:spChg chg="add mod">
          <ac:chgData name="Jaime Pavlich-Mariscal" userId="7426784309601acb" providerId="LiveId" clId="{07D1B241-574A-4876-8FAA-2A66D92CE9D3}" dt="2021-04-06T20:44:46.204" v="3253" actId="1076"/>
          <ac:spMkLst>
            <pc:docMk/>
            <pc:sldMk cId="16881643" sldId="266"/>
            <ac:spMk id="102" creationId="{121C0DDA-D8AF-43DA-95C5-50E1281420E0}"/>
          </ac:spMkLst>
        </pc:spChg>
        <pc:spChg chg="add mod">
          <ac:chgData name="Jaime Pavlich-Mariscal" userId="7426784309601acb" providerId="LiveId" clId="{07D1B241-574A-4876-8FAA-2A66D92CE9D3}" dt="2021-04-06T20:44:06.998" v="3245" actId="20577"/>
          <ac:spMkLst>
            <pc:docMk/>
            <pc:sldMk cId="16881643" sldId="266"/>
            <ac:spMk id="103" creationId="{EC6BF042-C214-484A-9648-E33941920DF8}"/>
          </ac:spMkLst>
        </pc:spChg>
        <pc:spChg chg="add mod">
          <ac:chgData name="Jaime Pavlich-Mariscal" userId="7426784309601acb" providerId="LiveId" clId="{07D1B241-574A-4876-8FAA-2A66D92CE9D3}" dt="2021-04-06T20:44:22.488" v="3248" actId="1076"/>
          <ac:spMkLst>
            <pc:docMk/>
            <pc:sldMk cId="16881643" sldId="266"/>
            <ac:spMk id="104" creationId="{1A925E48-A81F-4EC0-8A39-DD1C2AB17D01}"/>
          </ac:spMkLst>
        </pc:spChg>
        <pc:spChg chg="add mod">
          <ac:chgData name="Jaime Pavlich-Mariscal" userId="7426784309601acb" providerId="LiveId" clId="{07D1B241-574A-4876-8FAA-2A66D92CE9D3}" dt="2021-04-06T20:44:29.460" v="3250" actId="1076"/>
          <ac:spMkLst>
            <pc:docMk/>
            <pc:sldMk cId="16881643" sldId="266"/>
            <ac:spMk id="105" creationId="{F828C279-6741-4220-B213-934D9AB5AEBB}"/>
          </ac:spMkLst>
        </pc:spChg>
        <pc:spChg chg="add del mod">
          <ac:chgData name="Jaime Pavlich-Mariscal" userId="7426784309601acb" providerId="LiveId" clId="{07D1B241-574A-4876-8FAA-2A66D92CE9D3}" dt="2021-04-06T20:53:35.669" v="3365" actId="478"/>
          <ac:spMkLst>
            <pc:docMk/>
            <pc:sldMk cId="16881643" sldId="266"/>
            <ac:spMk id="114" creationId="{9D508138-2F67-4EF3-B480-2FF9D9213B99}"/>
          </ac:spMkLst>
        </pc:spChg>
        <pc:spChg chg="add del mod">
          <ac:chgData name="Jaime Pavlich-Mariscal" userId="7426784309601acb" providerId="LiveId" clId="{07D1B241-574A-4876-8FAA-2A66D92CE9D3}" dt="2021-04-06T20:52:59.653" v="3351"/>
          <ac:spMkLst>
            <pc:docMk/>
            <pc:sldMk cId="16881643" sldId="266"/>
            <ac:spMk id="122" creationId="{8441903F-CD4B-4005-A3C6-85E71F56CEBD}"/>
          </ac:spMkLst>
        </pc:spChg>
        <pc:spChg chg="add del mod">
          <ac:chgData name="Jaime Pavlich-Mariscal" userId="7426784309601acb" providerId="LiveId" clId="{07D1B241-574A-4876-8FAA-2A66D92CE9D3}" dt="2021-04-06T20:53:18.166" v="3357"/>
          <ac:spMkLst>
            <pc:docMk/>
            <pc:sldMk cId="16881643" sldId="266"/>
            <ac:spMk id="123" creationId="{497B9C2C-D57D-430B-B22D-D8EBB8CC786F}"/>
          </ac:spMkLst>
        </pc:spChg>
        <pc:spChg chg="add mod">
          <ac:chgData name="Jaime Pavlich-Mariscal" userId="7426784309601acb" providerId="LiveId" clId="{07D1B241-574A-4876-8FAA-2A66D92CE9D3}" dt="2021-04-06T20:53:28.886" v="3362" actId="1076"/>
          <ac:spMkLst>
            <pc:docMk/>
            <pc:sldMk cId="16881643" sldId="266"/>
            <ac:spMk id="124" creationId="{1DFBE8A3-4034-432A-8BCB-D6D70BB8B747}"/>
          </ac:spMkLst>
        </pc:spChg>
        <pc:spChg chg="add mod">
          <ac:chgData name="Jaime Pavlich-Mariscal" userId="7426784309601acb" providerId="LiveId" clId="{07D1B241-574A-4876-8FAA-2A66D92CE9D3}" dt="2021-04-06T20:53:39.497" v="3366" actId="1076"/>
          <ac:spMkLst>
            <pc:docMk/>
            <pc:sldMk cId="16881643" sldId="266"/>
            <ac:spMk id="125" creationId="{8C222040-9F2B-4D8D-9B26-FDB5B92364BC}"/>
          </ac:spMkLst>
        </pc:spChg>
        <pc:spChg chg="add mod">
          <ac:chgData name="Jaime Pavlich-Mariscal" userId="7426784309601acb" providerId="LiveId" clId="{07D1B241-574A-4876-8FAA-2A66D92CE9D3}" dt="2021-04-06T20:53:46.226" v="3368" actId="1076"/>
          <ac:spMkLst>
            <pc:docMk/>
            <pc:sldMk cId="16881643" sldId="266"/>
            <ac:spMk id="126" creationId="{19AEEDE8-DDA4-41C8-9FC8-10826CC99739}"/>
          </ac:spMkLst>
        </pc:spChg>
        <pc:spChg chg="add mod">
          <ac:chgData name="Jaime Pavlich-Mariscal" userId="7426784309601acb" providerId="LiveId" clId="{07D1B241-574A-4876-8FAA-2A66D92CE9D3}" dt="2021-04-06T20:53:50.681" v="3369" actId="571"/>
          <ac:spMkLst>
            <pc:docMk/>
            <pc:sldMk cId="16881643" sldId="266"/>
            <ac:spMk id="127" creationId="{504F681E-0884-43F4-9A06-AE8CC294166F}"/>
          </ac:spMkLst>
        </pc:spChg>
        <pc:cxnChg chg="add del mod">
          <ac:chgData name="Jaime Pavlich-Mariscal" userId="7426784309601acb" providerId="LiveId" clId="{07D1B241-574A-4876-8FAA-2A66D92CE9D3}" dt="2021-04-06T20:43:17.008" v="3239" actId="478"/>
          <ac:cxnSpMkLst>
            <pc:docMk/>
            <pc:sldMk cId="16881643" sldId="266"/>
            <ac:cxnSpMk id="4" creationId="{55154F30-D94D-4E2E-881D-7B2076A25329}"/>
          </ac:cxnSpMkLst>
        </pc:cxnChg>
        <pc:cxnChg chg="add mod">
          <ac:chgData name="Jaime Pavlich-Mariscal" userId="7426784309601acb" providerId="LiveId" clId="{07D1B241-574A-4876-8FAA-2A66D92CE9D3}" dt="2021-04-06T20:36:23.799" v="3164" actId="14100"/>
          <ac:cxnSpMkLst>
            <pc:docMk/>
            <pc:sldMk cId="16881643" sldId="266"/>
            <ac:cxnSpMk id="5" creationId="{21FDAB7A-EF41-4361-821E-4E9D5B80EEE2}"/>
          </ac:cxnSpMkLst>
        </pc:cxnChg>
        <pc:cxnChg chg="add mod">
          <ac:chgData name="Jaime Pavlich-Mariscal" userId="7426784309601acb" providerId="LiveId" clId="{07D1B241-574A-4876-8FAA-2A66D92CE9D3}" dt="2021-04-06T20:42:15.683" v="3232" actId="33986"/>
          <ac:cxnSpMkLst>
            <pc:docMk/>
            <pc:sldMk cId="16881643" sldId="266"/>
            <ac:cxnSpMk id="6" creationId="{A860C9BB-27AA-470F-9AC2-679050998D0E}"/>
          </ac:cxnSpMkLst>
        </pc:cxnChg>
        <pc:cxnChg chg="add mod">
          <ac:chgData name="Jaime Pavlich-Mariscal" userId="7426784309601acb" providerId="LiveId" clId="{07D1B241-574A-4876-8FAA-2A66D92CE9D3}" dt="2021-04-06T20:43:00.784" v="3236" actId="1076"/>
          <ac:cxnSpMkLst>
            <pc:docMk/>
            <pc:sldMk cId="16881643" sldId="266"/>
            <ac:cxnSpMk id="7" creationId="{DCBB80E4-DFA6-41B4-83A3-7A4E035DEA11}"/>
          </ac:cxnSpMkLst>
        </pc:cxnChg>
        <pc:cxnChg chg="add mod">
          <ac:chgData name="Jaime Pavlich-Mariscal" userId="7426784309601acb" providerId="LiveId" clId="{07D1B241-574A-4876-8FAA-2A66D92CE9D3}" dt="2021-04-06T20:45:53.765" v="3269" actId="14100"/>
          <ac:cxnSpMkLst>
            <pc:docMk/>
            <pc:sldMk cId="16881643" sldId="266"/>
            <ac:cxnSpMk id="12" creationId="{B5855252-DBAA-4AF5-8F2A-B60E322EE666}"/>
          </ac:cxnSpMkLst>
        </pc:cxnChg>
        <pc:cxnChg chg="add mod">
          <ac:chgData name="Jaime Pavlich-Mariscal" userId="7426784309601acb" providerId="LiveId" clId="{07D1B241-574A-4876-8FAA-2A66D92CE9D3}" dt="2021-04-06T20:53:19.087" v="3358" actId="478"/>
          <ac:cxnSpMkLst>
            <pc:docMk/>
            <pc:sldMk cId="16881643" sldId="266"/>
            <ac:cxnSpMk id="13" creationId="{9CF19FF9-C143-4CC8-AD40-DE4157244695}"/>
          </ac:cxnSpMkLst>
        </pc:cxnChg>
        <pc:cxnChg chg="add mod">
          <ac:chgData name="Jaime Pavlich-Mariscal" userId="7426784309601acb" providerId="LiveId" clId="{07D1B241-574A-4876-8FAA-2A66D92CE9D3}" dt="2021-04-06T20:41:38.591" v="3225" actId="14100"/>
          <ac:cxnSpMkLst>
            <pc:docMk/>
            <pc:sldMk cId="16881643" sldId="266"/>
            <ac:cxnSpMk id="14" creationId="{12DAE027-62DC-4126-8F60-62FA6DC7E83A}"/>
          </ac:cxnSpMkLst>
        </pc:cxnChg>
        <pc:cxnChg chg="add mod">
          <ac:chgData name="Jaime Pavlich-Mariscal" userId="7426784309601acb" providerId="LiveId" clId="{07D1B241-574A-4876-8FAA-2A66D92CE9D3}" dt="2021-04-06T20:43:23.542" v="3241" actId="14100"/>
          <ac:cxnSpMkLst>
            <pc:docMk/>
            <pc:sldMk cId="16881643" sldId="266"/>
            <ac:cxnSpMk id="15" creationId="{A002A3B0-B0C3-4530-BBDB-70F8A0A43130}"/>
          </ac:cxnSpMkLst>
        </pc:cxnChg>
        <pc:cxnChg chg="add mod">
          <ac:chgData name="Jaime Pavlich-Mariscal" userId="7426784309601acb" providerId="LiveId" clId="{07D1B241-574A-4876-8FAA-2A66D92CE9D3}" dt="2021-04-06T20:34:12.287" v="3139"/>
          <ac:cxnSpMkLst>
            <pc:docMk/>
            <pc:sldMk cId="16881643" sldId="266"/>
            <ac:cxnSpMk id="32" creationId="{78F35AEF-E331-4696-B60F-53A4591F31B9}"/>
          </ac:cxnSpMkLst>
        </pc:cxnChg>
        <pc:cxnChg chg="add mod ord">
          <ac:chgData name="Jaime Pavlich-Mariscal" userId="7426784309601acb" providerId="LiveId" clId="{07D1B241-574A-4876-8FAA-2A66D92CE9D3}" dt="2021-04-06T20:42:48.014" v="3235" actId="14100"/>
          <ac:cxnSpMkLst>
            <pc:docMk/>
            <pc:sldMk cId="16881643" sldId="266"/>
            <ac:cxnSpMk id="38" creationId="{DF21A967-3A5F-4F81-8A1A-81DFE244E34D}"/>
          </ac:cxnSpMkLst>
        </pc:cxnChg>
        <pc:cxnChg chg="add mod ord">
          <ac:chgData name="Jaime Pavlich-Mariscal" userId="7426784309601acb" providerId="LiveId" clId="{07D1B241-574A-4876-8FAA-2A66D92CE9D3}" dt="2021-04-06T20:41:53.534" v="3229" actId="14100"/>
          <ac:cxnSpMkLst>
            <pc:docMk/>
            <pc:sldMk cId="16881643" sldId="266"/>
            <ac:cxnSpMk id="41" creationId="{1553E8E5-5AD6-41E7-A2FA-54AE07D105F7}"/>
          </ac:cxnSpMkLst>
        </pc:cxnChg>
        <pc:cxnChg chg="add mod ord">
          <ac:chgData name="Jaime Pavlich-Mariscal" userId="7426784309601acb" providerId="LiveId" clId="{07D1B241-574A-4876-8FAA-2A66D92CE9D3}" dt="2021-04-06T20:46:06.018" v="3273" actId="14100"/>
          <ac:cxnSpMkLst>
            <pc:docMk/>
            <pc:sldMk cId="16881643" sldId="266"/>
            <ac:cxnSpMk id="74" creationId="{0408B610-7CB2-4654-BCAF-A6B420D72D66}"/>
          </ac:cxnSpMkLst>
        </pc:cxnChg>
        <pc:cxnChg chg="add mod">
          <ac:chgData name="Jaime Pavlich-Mariscal" userId="7426784309601acb" providerId="LiveId" clId="{07D1B241-574A-4876-8FAA-2A66D92CE9D3}" dt="2021-04-06T20:46:18.432" v="3276" actId="14100"/>
          <ac:cxnSpMkLst>
            <pc:docMk/>
            <pc:sldMk cId="16881643" sldId="266"/>
            <ac:cxnSpMk id="113" creationId="{DDED552D-D8C9-447B-B168-4256955DAAF7}"/>
          </ac:cxnSpMkLst>
        </pc:cxnChg>
        <pc:cxnChg chg="add mod ord">
          <ac:chgData name="Jaime Pavlich-Mariscal" userId="7426784309601acb" providerId="LiveId" clId="{07D1B241-574A-4876-8FAA-2A66D92CE9D3}" dt="2021-04-06T20:46:13.427" v="3275" actId="14100"/>
          <ac:cxnSpMkLst>
            <pc:docMk/>
            <pc:sldMk cId="16881643" sldId="266"/>
            <ac:cxnSpMk id="116" creationId="{70556273-2215-4C07-8B1A-88F1CE8A5017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723479353" sldId="266"/>
        </pc:sldMkLst>
      </pc:sldChg>
      <pc:sldChg chg="addSp delSp modSp new mod">
        <pc:chgData name="Jaime Pavlich-Mariscal" userId="7426784309601acb" providerId="LiveId" clId="{07D1B241-574A-4876-8FAA-2A66D92CE9D3}" dt="2021-04-13T15:13:45.567" v="5074" actId="20577"/>
        <pc:sldMkLst>
          <pc:docMk/>
          <pc:sldMk cId="657182237" sldId="267"/>
        </pc:sldMkLst>
        <pc:spChg chg="mod">
          <ac:chgData name="Jaime Pavlich-Mariscal" userId="7426784309601acb" providerId="LiveId" clId="{07D1B241-574A-4876-8FAA-2A66D92CE9D3}" dt="2021-04-06T20:07:09.306" v="3009" actId="1076"/>
          <ac:spMkLst>
            <pc:docMk/>
            <pc:sldMk cId="657182237" sldId="267"/>
            <ac:spMk id="2" creationId="{6D0311C2-E0C3-4E84-B77C-0490D1CD7353}"/>
          </ac:spMkLst>
        </pc:spChg>
        <pc:spChg chg="add del mod">
          <ac:chgData name="Jaime Pavlich-Mariscal" userId="7426784309601acb" providerId="LiveId" clId="{07D1B241-574A-4876-8FAA-2A66D92CE9D3}" dt="2021-04-06T20:05:08.785" v="2935" actId="478"/>
          <ac:spMkLst>
            <pc:docMk/>
            <pc:sldMk cId="657182237" sldId="267"/>
            <ac:spMk id="3" creationId="{BB6A91D0-B2E0-4C5C-BDBC-3C2F29516012}"/>
          </ac:spMkLst>
        </pc:spChg>
        <pc:spChg chg="add mod">
          <ac:chgData name="Jaime Pavlich-Mariscal" userId="7426784309601acb" providerId="LiveId" clId="{07D1B241-574A-4876-8FAA-2A66D92CE9D3}" dt="2021-04-13T15:13:45.567" v="5074" actId="20577"/>
          <ac:spMkLst>
            <pc:docMk/>
            <pc:sldMk cId="657182237" sldId="267"/>
            <ac:spMk id="3" creationId="{CBD58D6C-F408-4A3F-ABE6-7E232EA42114}"/>
          </ac:spMkLst>
        </pc:spChg>
        <pc:spChg chg="add del">
          <ac:chgData name="Jaime Pavlich-Mariscal" userId="7426784309601acb" providerId="LiveId" clId="{07D1B241-574A-4876-8FAA-2A66D92CE9D3}" dt="2021-04-06T20:04:36.413" v="2931" actId="11529"/>
          <ac:spMkLst>
            <pc:docMk/>
            <pc:sldMk cId="657182237" sldId="267"/>
            <ac:spMk id="16" creationId="{C4627596-5652-4A7E-BD9C-5150250C0B6B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18" creationId="{4F9BAD15-ED38-4D58-A993-0FB7B345292D}"/>
          </ac:spMkLst>
        </pc:spChg>
        <pc:spChg chg="add mod">
          <ac:chgData name="Jaime Pavlich-Mariscal" userId="7426784309601acb" providerId="LiveId" clId="{07D1B241-574A-4876-8FAA-2A66D92CE9D3}" dt="2021-04-06T20:48:16.385" v="3284" actId="1076"/>
          <ac:spMkLst>
            <pc:docMk/>
            <pc:sldMk cId="657182237" sldId="267"/>
            <ac:spMk id="31" creationId="{D6B34D9C-A7A3-499D-B1D5-FDDA06E7ED32}"/>
          </ac:spMkLst>
        </pc:spChg>
        <pc:spChg chg="add mod">
          <ac:chgData name="Jaime Pavlich-Mariscal" userId="7426784309601acb" providerId="LiveId" clId="{07D1B241-574A-4876-8FAA-2A66D92CE9D3}" dt="2021-04-06T20:49:01.205" v="3303" actId="1076"/>
          <ac:spMkLst>
            <pc:docMk/>
            <pc:sldMk cId="657182237" sldId="267"/>
            <ac:spMk id="32" creationId="{F21319F2-6E93-4537-8EF6-5518484D6709}"/>
          </ac:spMkLst>
        </pc:spChg>
        <pc:spChg chg="add mod">
          <ac:chgData name="Jaime Pavlich-Mariscal" userId="7426784309601acb" providerId="LiveId" clId="{07D1B241-574A-4876-8FAA-2A66D92CE9D3}" dt="2021-04-06T20:49:01.205" v="3303" actId="1076"/>
          <ac:spMkLst>
            <pc:docMk/>
            <pc:sldMk cId="657182237" sldId="267"/>
            <ac:spMk id="33" creationId="{510932B9-AC90-496A-86EC-960C6D7AEB75}"/>
          </ac:spMkLst>
        </pc:spChg>
        <pc:spChg chg="add mod">
          <ac:chgData name="Jaime Pavlich-Mariscal" userId="7426784309601acb" providerId="LiveId" clId="{07D1B241-574A-4876-8FAA-2A66D92CE9D3}" dt="2021-04-06T20:49:03.753" v="3304" actId="1076"/>
          <ac:spMkLst>
            <pc:docMk/>
            <pc:sldMk cId="657182237" sldId="267"/>
            <ac:spMk id="34" creationId="{E18AD5C8-A59A-40AC-9AF4-760909CB1F6C}"/>
          </ac:spMkLst>
        </pc:spChg>
        <pc:spChg chg="add del mod">
          <ac:chgData name="Jaime Pavlich-Mariscal" userId="7426784309601acb" providerId="LiveId" clId="{07D1B241-574A-4876-8FAA-2A66D92CE9D3}" dt="2021-04-06T20:07:55.726" v="3012" actId="478"/>
          <ac:spMkLst>
            <pc:docMk/>
            <pc:sldMk cId="657182237" sldId="267"/>
            <ac:spMk id="36" creationId="{3177ADD4-97A1-4A73-8FA7-024781F0671C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39" creationId="{2D8114E6-7009-403E-ADEA-6C5EEF237691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47" creationId="{49C8C81A-12FA-46DD-8B6A-5B04B73DF230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48" creationId="{DC24CE44-3258-49E6-B950-721FDAFF9A50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49" creationId="{71D3CBF0-72D4-4DC1-885B-D4EC91710377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54" creationId="{253CB50C-3A74-41F5-ACC7-ED9A87242AAA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55" creationId="{5A51CE4A-4472-46E1-985B-3399F490972F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56" creationId="{B7E8EA23-CF64-4AC7-B0B9-A9A8FE90058F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57" creationId="{CC555906-D72A-404B-8DC4-B44C6393BEFC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2" creationId="{374EFA5B-C4FC-4EA2-B9F9-EC1B5CD5BDBC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3" creationId="{CB8F2F23-AB05-4862-97CE-903E0D40CB9A}"/>
          </ac:spMkLst>
        </pc:spChg>
        <pc:spChg chg="add del mod">
          <ac:chgData name="Jaime Pavlich-Mariscal" userId="7426784309601acb" providerId="LiveId" clId="{07D1B241-574A-4876-8FAA-2A66D92CE9D3}" dt="2021-04-06T20:12:59.826" v="3074" actId="478"/>
          <ac:spMkLst>
            <pc:docMk/>
            <pc:sldMk cId="657182237" sldId="267"/>
            <ac:spMk id="64" creationId="{911B8B67-3736-4249-8F18-3800DF449007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5" creationId="{4A30C85E-AF01-4994-B8AD-06B7B76EC55C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6" creationId="{9667D9D5-94CC-49DE-A98C-102C8F9758B8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7" creationId="{DCAA71DC-F65B-4354-8C4F-6C66F36390DD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8" creationId="{D9498AA8-99BB-4724-9529-D8077A378223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9" creationId="{4089CB5A-DDAA-4004-AB8C-C9C32C95AEF4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70" creationId="{64BF7DDF-2A6E-4321-B313-F30759A48906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71" creationId="{9F18FCFE-D76A-408E-A3A5-C7A9D202D500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72" creationId="{28853B0E-B84D-4808-871F-B02924F62E90}"/>
          </ac:spMkLst>
        </pc:spChg>
        <pc:spChg chg="add mod">
          <ac:chgData name="Jaime Pavlich-Mariscal" userId="7426784309601acb" providerId="LiveId" clId="{07D1B241-574A-4876-8FAA-2A66D92CE9D3}" dt="2021-04-06T20:48:16.385" v="3284" actId="1076"/>
          <ac:spMkLst>
            <pc:docMk/>
            <pc:sldMk cId="657182237" sldId="267"/>
            <ac:spMk id="75" creationId="{7E5448A8-89EC-4D53-A77C-9C0A6B80D83D}"/>
          </ac:spMkLst>
        </pc:spChg>
        <pc:spChg chg="add mod">
          <ac:chgData name="Jaime Pavlich-Mariscal" userId="7426784309601acb" providerId="LiveId" clId="{07D1B241-574A-4876-8FAA-2A66D92CE9D3}" dt="2021-04-06T20:48:16.385" v="3284" actId="1076"/>
          <ac:spMkLst>
            <pc:docMk/>
            <pc:sldMk cId="657182237" sldId="267"/>
            <ac:spMk id="76" creationId="{AEEE4A61-00BC-4BDB-A370-8485511AE6DD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77" creationId="{3422B38C-C830-4887-9CF1-2652A9360614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78" creationId="{880A0BA3-C908-4D45-9206-92D161AC33F7}"/>
          </ac:spMkLst>
        </pc:spChg>
        <pc:spChg chg="add mod">
          <ac:chgData name="Jaime Pavlich-Mariscal" userId="7426784309601acb" providerId="LiveId" clId="{07D1B241-574A-4876-8FAA-2A66D92CE9D3}" dt="2021-04-06T20:48:30.598" v="3295" actId="1076"/>
          <ac:spMkLst>
            <pc:docMk/>
            <pc:sldMk cId="657182237" sldId="267"/>
            <ac:spMk id="79" creationId="{2E0945A4-A2C3-404A-B725-5DB07FC57391}"/>
          </ac:spMkLst>
        </pc:spChg>
        <pc:spChg chg="add mod">
          <ac:chgData name="Jaime Pavlich-Mariscal" userId="7426784309601acb" providerId="LiveId" clId="{07D1B241-574A-4876-8FAA-2A66D92CE9D3}" dt="2021-04-06T20:48:25.530" v="3294" actId="1076"/>
          <ac:spMkLst>
            <pc:docMk/>
            <pc:sldMk cId="657182237" sldId="267"/>
            <ac:spMk id="80" creationId="{A3ECA8F5-C6C5-4E89-B649-E9C335AB94DC}"/>
          </ac:spMkLst>
        </pc:spChg>
        <pc:spChg chg="add mod">
          <ac:chgData name="Jaime Pavlich-Mariscal" userId="7426784309601acb" providerId="LiveId" clId="{07D1B241-574A-4876-8FAA-2A66D92CE9D3}" dt="2021-04-06T20:49:13.806" v="3306" actId="1076"/>
          <ac:spMkLst>
            <pc:docMk/>
            <pc:sldMk cId="657182237" sldId="267"/>
            <ac:spMk id="88" creationId="{79C23FB6-C599-4121-B405-6A60BA58B168}"/>
          </ac:spMkLst>
        </pc:spChg>
        <pc:spChg chg="add del mod">
          <ac:chgData name="Jaime Pavlich-Mariscal" userId="7426784309601acb" providerId="LiveId" clId="{07D1B241-574A-4876-8FAA-2A66D92CE9D3}" dt="2021-04-06T20:50:26.123" v="3322" actId="21"/>
          <ac:spMkLst>
            <pc:docMk/>
            <pc:sldMk cId="657182237" sldId="267"/>
            <ac:spMk id="89" creationId="{5A9FB034-088E-441E-AEA2-2BEF75767085}"/>
          </ac:spMkLst>
        </pc:spChg>
        <pc:spChg chg="add mod">
          <ac:chgData name="Jaime Pavlich-Mariscal" userId="7426784309601acb" providerId="LiveId" clId="{07D1B241-574A-4876-8FAA-2A66D92CE9D3}" dt="2021-04-06T20:52:19.967" v="3333" actId="1076"/>
          <ac:spMkLst>
            <pc:docMk/>
            <pc:sldMk cId="657182237" sldId="267"/>
            <ac:spMk id="90" creationId="{86F94065-6C07-46E7-AA8A-0380B7D9EA62}"/>
          </ac:spMkLst>
        </pc:spChg>
        <pc:spChg chg="add mod">
          <ac:chgData name="Jaime Pavlich-Mariscal" userId="7426784309601acb" providerId="LiveId" clId="{07D1B241-574A-4876-8FAA-2A66D92CE9D3}" dt="2021-04-06T20:52:33.050" v="3348" actId="1076"/>
          <ac:spMkLst>
            <pc:docMk/>
            <pc:sldMk cId="657182237" sldId="267"/>
            <ac:spMk id="91" creationId="{6DBCD18E-DB52-4917-8086-1CEC24DD75DD}"/>
          </ac:spMkLst>
        </pc:sp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4" creationId="{6F70312D-1CB9-467E-B0C3-2043FADC518B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5" creationId="{A0A9D482-4884-4DA3-A92B-7C07564DEE5D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12" creationId="{E3A7E99A-3BDE-4C88-BDAD-B28752FF241F}"/>
          </ac:cxnSpMkLst>
        </pc:cxnChg>
        <pc:cxnChg chg="add mod ord">
          <ac:chgData name="Jaime Pavlich-Mariscal" userId="7426784309601acb" providerId="LiveId" clId="{07D1B241-574A-4876-8FAA-2A66D92CE9D3}" dt="2021-04-06T20:48:45.009" v="3299" actId="14100"/>
          <ac:cxnSpMkLst>
            <pc:docMk/>
            <pc:sldMk cId="657182237" sldId="267"/>
            <ac:cxnSpMk id="17" creationId="{28A0BB13-57F0-42A5-B1E2-AAAB5808961C}"/>
          </ac:cxnSpMkLst>
        </pc:cxnChg>
        <pc:cxnChg chg="add mod or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19" creationId="{7293EF4F-EE90-4CF5-BCA6-07E4F8AC1289}"/>
          </ac:cxnSpMkLst>
        </pc:cxnChg>
        <pc:cxnChg chg="add mod or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20" creationId="{DB4896A5-64B2-4317-999C-5F1D714891EB}"/>
          </ac:cxnSpMkLst>
        </pc:cxnChg>
        <pc:cxnChg chg="add mod">
          <ac:chgData name="Jaime Pavlich-Mariscal" userId="7426784309601acb" providerId="LiveId" clId="{07D1B241-574A-4876-8FAA-2A66D92CE9D3}" dt="2021-04-06T20:48:49.812" v="3301" actId="14100"/>
          <ac:cxnSpMkLst>
            <pc:docMk/>
            <pc:sldMk cId="657182237" sldId="267"/>
            <ac:cxnSpMk id="35" creationId="{73EAAA63-025E-4D85-A874-6FF3FEAE96F8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37" creationId="{E17BBA27-F192-43A1-8170-48C48B3957E1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38" creationId="{18C81F72-AF3B-4559-AB0F-ED16A26BCD2D}"/>
          </ac:cxnSpMkLst>
        </pc:cxnChg>
        <pc:cxnChg chg="add mod ord">
          <ac:chgData name="Jaime Pavlich-Mariscal" userId="7426784309601acb" providerId="LiveId" clId="{07D1B241-574A-4876-8FAA-2A66D92CE9D3}" dt="2021-04-06T20:48:47.357" v="3300" actId="14100"/>
          <ac:cxnSpMkLst>
            <pc:docMk/>
            <pc:sldMk cId="657182237" sldId="267"/>
            <ac:cxnSpMk id="46" creationId="{C9EF5154-8E28-4F7C-9D01-E9B677B41DA5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50" creationId="{3D44A817-5580-4B8C-80A7-E6942E39A24C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51" creationId="{0C9C6668-3246-4A07-A9C9-4366C68ED6BF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52" creationId="{52F11F79-EC9A-4F74-9D56-2D85381AC3A2}"/>
          </ac:cxnSpMkLst>
        </pc:cxnChg>
        <pc:cxnChg chg="add mod">
          <ac:chgData name="Jaime Pavlich-Mariscal" userId="7426784309601acb" providerId="LiveId" clId="{07D1B241-574A-4876-8FAA-2A66D92CE9D3}" dt="2021-04-06T20:48:53.078" v="3302" actId="14100"/>
          <ac:cxnSpMkLst>
            <pc:docMk/>
            <pc:sldMk cId="657182237" sldId="267"/>
            <ac:cxnSpMk id="53" creationId="{1D6DAD66-A509-441B-A394-CB5E2C7640FA}"/>
          </ac:cxnSpMkLst>
        </pc:cxnChg>
        <pc:cxnChg chg="add mod">
          <ac:chgData name="Jaime Pavlich-Mariscal" userId="7426784309601acb" providerId="LiveId" clId="{07D1B241-574A-4876-8FAA-2A66D92CE9D3}" dt="2021-04-06T20:48:16.385" v="3284" actId="1076"/>
          <ac:cxnSpMkLst>
            <pc:docMk/>
            <pc:sldMk cId="657182237" sldId="267"/>
            <ac:cxnSpMk id="73" creationId="{5C7BD6FF-AEDB-45A6-9569-B37747429CED}"/>
          </ac:cxnSpMkLst>
        </pc:cxnChg>
        <pc:cxnChg chg="add mod">
          <ac:chgData name="Jaime Pavlich-Mariscal" userId="7426784309601acb" providerId="LiveId" clId="{07D1B241-574A-4876-8FAA-2A66D92CE9D3}" dt="2021-04-06T20:48:16.385" v="3284" actId="1076"/>
          <ac:cxnSpMkLst>
            <pc:docMk/>
            <pc:sldMk cId="657182237" sldId="267"/>
            <ac:cxnSpMk id="74" creationId="{1FF0C7BF-BDD6-478A-ADCD-E932EF5BC89E}"/>
          </ac:cxnSpMkLst>
        </pc:cxnChg>
        <pc:cxnChg chg="add mod">
          <ac:chgData name="Jaime Pavlich-Mariscal" userId="7426784309601acb" providerId="LiveId" clId="{07D1B241-574A-4876-8FAA-2A66D92CE9D3}" dt="2021-04-06T20:48:37.960" v="3297" actId="14100"/>
          <ac:cxnSpMkLst>
            <pc:docMk/>
            <pc:sldMk cId="657182237" sldId="267"/>
            <ac:cxnSpMk id="81" creationId="{58628D9F-A312-4F64-9C67-BF07272E01AD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2500952522" sldId="267"/>
        </pc:sldMkLst>
      </pc:sldChg>
      <pc:sldChg chg="addSp delSp modSp new mod modClrScheme chgLayout">
        <pc:chgData name="Jaime Pavlich-Mariscal" userId="7426784309601acb" providerId="LiveId" clId="{07D1B241-574A-4876-8FAA-2A66D92CE9D3}" dt="2021-04-06T21:56:41.878" v="4202" actId="700"/>
        <pc:sldMkLst>
          <pc:docMk/>
          <pc:sldMk cId="2732121576" sldId="268"/>
        </pc:sldMkLst>
        <pc:spChg chg="del mod ord">
          <ac:chgData name="Jaime Pavlich-Mariscal" userId="7426784309601acb" providerId="LiveId" clId="{07D1B241-574A-4876-8FAA-2A66D92CE9D3}" dt="2021-04-06T21:35:46.142" v="3427" actId="700"/>
          <ac:spMkLst>
            <pc:docMk/>
            <pc:sldMk cId="2732121576" sldId="268"/>
            <ac:spMk id="2" creationId="{D6BBFD3F-C14F-4986-82E1-F54127E4949F}"/>
          </ac:spMkLst>
        </pc:spChg>
        <pc:spChg chg="add mod ord">
          <ac:chgData name="Jaime Pavlich-Mariscal" userId="7426784309601acb" providerId="LiveId" clId="{07D1B241-574A-4876-8FAA-2A66D92CE9D3}" dt="2021-04-06T21:56:41.878" v="4202" actId="700"/>
          <ac:spMkLst>
            <pc:docMk/>
            <pc:sldMk cId="2732121576" sldId="268"/>
            <ac:spMk id="3" creationId="{01995F0D-86A0-4C72-BB7E-B4945435635F}"/>
          </ac:spMkLst>
        </pc:spChg>
        <pc:spChg chg="add del mod ord">
          <ac:chgData name="Jaime Pavlich-Mariscal" userId="7426784309601acb" providerId="LiveId" clId="{07D1B241-574A-4876-8FAA-2A66D92CE9D3}" dt="2021-04-06T21:56:41.878" v="4202" actId="700"/>
          <ac:spMkLst>
            <pc:docMk/>
            <pc:sldMk cId="2732121576" sldId="268"/>
            <ac:spMk id="4" creationId="{5E6E8891-D2D8-4261-BD56-E8A8E9579B7D}"/>
          </ac:spMkLst>
        </pc:spChg>
        <pc:spChg chg="add mod ord">
          <ac:chgData name="Jaime Pavlich-Mariscal" userId="7426784309601acb" providerId="LiveId" clId="{07D1B241-574A-4876-8FAA-2A66D92CE9D3}" dt="2021-04-06T21:56:41.878" v="4202" actId="700"/>
          <ac:spMkLst>
            <pc:docMk/>
            <pc:sldMk cId="2732121576" sldId="268"/>
            <ac:spMk id="5" creationId="{E140D5E8-64AE-414D-BA0E-5AB69DAB3DBD}"/>
          </ac:spMkLst>
        </pc:spChg>
      </pc:sldChg>
      <pc:sldChg chg="addSp delSp modSp new mod modClrScheme chgLayout">
        <pc:chgData name="Jaime Pavlich-Mariscal" userId="7426784309601acb" providerId="LiveId" clId="{07D1B241-574A-4876-8FAA-2A66D92CE9D3}" dt="2021-04-06T21:44:44.873" v="3698" actId="478"/>
        <pc:sldMkLst>
          <pc:docMk/>
          <pc:sldMk cId="862572957" sldId="269"/>
        </pc:sldMkLst>
        <pc:spChg chg="del mod ord">
          <ac:chgData name="Jaime Pavlich-Mariscal" userId="7426784309601acb" providerId="LiveId" clId="{07D1B241-574A-4876-8FAA-2A66D92CE9D3}" dt="2021-04-06T21:44:44.873" v="3698" actId="478"/>
          <ac:spMkLst>
            <pc:docMk/>
            <pc:sldMk cId="862572957" sldId="269"/>
            <ac:spMk id="2" creationId="{BB83CE9F-0D1A-4A67-AD6F-E862AC0A0B28}"/>
          </ac:spMkLst>
        </pc:spChg>
        <pc:spChg chg="del">
          <ac:chgData name="Jaime Pavlich-Mariscal" userId="7426784309601acb" providerId="LiveId" clId="{07D1B241-574A-4876-8FAA-2A66D92CE9D3}" dt="2021-04-06T21:36:11.462" v="3449" actId="700"/>
          <ac:spMkLst>
            <pc:docMk/>
            <pc:sldMk cId="862572957" sldId="269"/>
            <ac:spMk id="3" creationId="{00B7F8F0-82FB-4243-8269-A09705E90765}"/>
          </ac:spMkLst>
        </pc:spChg>
        <pc:spChg chg="add mod">
          <ac:chgData name="Jaime Pavlich-Mariscal" userId="7426784309601acb" providerId="LiveId" clId="{07D1B241-574A-4876-8FAA-2A66D92CE9D3}" dt="2021-04-06T21:38:24.632" v="3530" actId="1076"/>
          <ac:spMkLst>
            <pc:docMk/>
            <pc:sldMk cId="862572957" sldId="269"/>
            <ac:spMk id="4" creationId="{A116C436-6611-496F-9D2F-EF611986ACF3}"/>
          </ac:spMkLst>
        </pc:spChg>
        <pc:spChg chg="add mod">
          <ac:chgData name="Jaime Pavlich-Mariscal" userId="7426784309601acb" providerId="LiveId" clId="{07D1B241-574A-4876-8FAA-2A66D92CE9D3}" dt="2021-04-06T21:38:24.632" v="3530" actId="1076"/>
          <ac:spMkLst>
            <pc:docMk/>
            <pc:sldMk cId="862572957" sldId="269"/>
            <ac:spMk id="5" creationId="{05491D10-AD3D-4304-ACD1-5BA7B55D4016}"/>
          </ac:spMkLst>
        </pc:spChg>
        <pc:spChg chg="add mod">
          <ac:chgData name="Jaime Pavlich-Mariscal" userId="7426784309601acb" providerId="LiveId" clId="{07D1B241-574A-4876-8FAA-2A66D92CE9D3}" dt="2021-04-06T21:38:24.632" v="3530" actId="1076"/>
          <ac:spMkLst>
            <pc:docMk/>
            <pc:sldMk cId="862572957" sldId="269"/>
            <ac:spMk id="6" creationId="{D943664F-F0E1-420D-98B3-EA7F7CAF5F2B}"/>
          </ac:spMkLst>
        </pc:spChg>
        <pc:spChg chg="add del mod">
          <ac:chgData name="Jaime Pavlich-Mariscal" userId="7426784309601acb" providerId="LiveId" clId="{07D1B241-574A-4876-8FAA-2A66D92CE9D3}" dt="2021-04-06T21:37:07.990" v="3465" actId="478"/>
          <ac:spMkLst>
            <pc:docMk/>
            <pc:sldMk cId="862572957" sldId="269"/>
            <ac:spMk id="7" creationId="{27F677E1-0303-43AE-8F4C-ABFBBF530054}"/>
          </ac:spMkLst>
        </pc:spChg>
        <pc:spChg chg="add mod">
          <ac:chgData name="Jaime Pavlich-Mariscal" userId="7426784309601acb" providerId="LiveId" clId="{07D1B241-574A-4876-8FAA-2A66D92CE9D3}" dt="2021-04-06T21:38:24.632" v="3530" actId="1076"/>
          <ac:spMkLst>
            <pc:docMk/>
            <pc:sldMk cId="862572957" sldId="269"/>
            <ac:spMk id="8" creationId="{5317C332-A470-4958-99DD-CD9F04BC82E3}"/>
          </ac:spMkLst>
        </pc:spChg>
        <pc:spChg chg="add del mod">
          <ac:chgData name="Jaime Pavlich-Mariscal" userId="7426784309601acb" providerId="LiveId" clId="{07D1B241-574A-4876-8FAA-2A66D92CE9D3}" dt="2021-04-06T21:37:00.563" v="3463" actId="478"/>
          <ac:spMkLst>
            <pc:docMk/>
            <pc:sldMk cId="862572957" sldId="269"/>
            <ac:spMk id="9" creationId="{EE74EACE-FFB6-4CA3-86D6-5ACF0BB5728D}"/>
          </ac:spMkLst>
        </pc:spChg>
        <pc:spChg chg="add mod">
          <ac:chgData name="Jaime Pavlich-Mariscal" userId="7426784309601acb" providerId="LiveId" clId="{07D1B241-574A-4876-8FAA-2A66D92CE9D3}" dt="2021-04-06T21:38:24.632" v="3530" actId="1076"/>
          <ac:spMkLst>
            <pc:docMk/>
            <pc:sldMk cId="862572957" sldId="269"/>
            <ac:spMk id="10" creationId="{29EC9830-B645-44E6-83A0-DE9CEC52FF6E}"/>
          </ac:spMkLst>
        </pc:spChg>
        <pc:spChg chg="add mod">
          <ac:chgData name="Jaime Pavlich-Mariscal" userId="7426784309601acb" providerId="LiveId" clId="{07D1B241-574A-4876-8FAA-2A66D92CE9D3}" dt="2021-04-06T21:44:01.510" v="3694" actId="1076"/>
          <ac:spMkLst>
            <pc:docMk/>
            <pc:sldMk cId="862572957" sldId="269"/>
            <ac:spMk id="11" creationId="{4492C04B-EC7A-443D-91B2-84D1BA7159F9}"/>
          </ac:spMkLst>
        </pc:spChg>
        <pc:spChg chg="add mod">
          <ac:chgData name="Jaime Pavlich-Mariscal" userId="7426784309601acb" providerId="LiveId" clId="{07D1B241-574A-4876-8FAA-2A66D92CE9D3}" dt="2021-04-06T21:44:04.400" v="3695" actId="1076"/>
          <ac:spMkLst>
            <pc:docMk/>
            <pc:sldMk cId="862572957" sldId="269"/>
            <ac:spMk id="12" creationId="{A70ADB88-BA2B-41EE-A587-DA0FCAABFB2F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4" creationId="{351CF509-4B42-469D-80CE-4A9D151A8778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5" creationId="{58BA077A-5CFE-4CDB-A16D-58616F4DCE37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6" creationId="{9459DB33-20D0-4762-8F18-9B6224A027CB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7" creationId="{243154A9-0A77-45D1-819A-88B52F9A544B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8" creationId="{64301738-8ADD-4EB3-97A7-AF1BF802299E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9" creationId="{9ECDEDAA-03DB-4DF3-8E79-4659630D4515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20" creationId="{E43B2D7D-66FE-4E6F-A40E-EB3154B3D61A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21" creationId="{980A750C-6F47-4DCC-96E8-07FD89F76B0F}"/>
          </ac:spMkLst>
        </pc:spChg>
        <pc:spChg chg="add mod">
          <ac:chgData name="Jaime Pavlich-Mariscal" userId="7426784309601acb" providerId="LiveId" clId="{07D1B241-574A-4876-8FAA-2A66D92CE9D3}" dt="2021-04-06T21:40:16.942" v="3569" actId="1076"/>
          <ac:spMkLst>
            <pc:docMk/>
            <pc:sldMk cId="862572957" sldId="269"/>
            <ac:spMk id="25" creationId="{C79AC5B0-66AC-426A-B4AA-A39F1985ADC9}"/>
          </ac:spMkLst>
        </pc:spChg>
        <pc:graphicFrameChg chg="add mod modGraphic">
          <ac:chgData name="Jaime Pavlich-Mariscal" userId="7426784309601acb" providerId="LiveId" clId="{07D1B241-574A-4876-8FAA-2A66D92CE9D3}" dt="2021-04-06T21:42:38.609" v="3635" actId="20577"/>
          <ac:graphicFrameMkLst>
            <pc:docMk/>
            <pc:sldMk cId="862572957" sldId="269"/>
            <ac:graphicFrameMk id="13" creationId="{13C0A64C-C0FE-4ADE-B731-33456A3C669B}"/>
          </ac:graphicFrameMkLst>
        </pc:graphicFrameChg>
        <pc:graphicFrameChg chg="add mod modGraphic">
          <ac:chgData name="Jaime Pavlich-Mariscal" userId="7426784309601acb" providerId="LiveId" clId="{07D1B241-574A-4876-8FAA-2A66D92CE9D3}" dt="2021-04-06T21:44:01.510" v="3694" actId="1076"/>
          <ac:graphicFrameMkLst>
            <pc:docMk/>
            <pc:sldMk cId="862572957" sldId="269"/>
            <ac:graphicFrameMk id="31" creationId="{4E2E0631-1A4E-43B7-A23F-AEB9CC424EB5}"/>
          </ac:graphicFrameMkLst>
        </pc:graphicFrameChg>
        <pc:cxnChg chg="add mod">
          <ac:chgData name="Jaime Pavlich-Mariscal" userId="7426784309601acb" providerId="LiveId" clId="{07D1B241-574A-4876-8FAA-2A66D92CE9D3}" dt="2021-04-06T21:42:23.984" v="3614" actId="1076"/>
          <ac:cxnSpMkLst>
            <pc:docMk/>
            <pc:sldMk cId="862572957" sldId="269"/>
            <ac:cxnSpMk id="22" creationId="{F8B8DC96-87C4-4CEC-9752-5650614B1996}"/>
          </ac:cxnSpMkLst>
        </pc:cxnChg>
        <pc:cxnChg chg="add mod">
          <ac:chgData name="Jaime Pavlich-Mariscal" userId="7426784309601acb" providerId="LiveId" clId="{07D1B241-574A-4876-8FAA-2A66D92CE9D3}" dt="2021-04-06T21:40:16.942" v="3569" actId="1076"/>
          <ac:cxnSpMkLst>
            <pc:docMk/>
            <pc:sldMk cId="862572957" sldId="269"/>
            <ac:cxnSpMk id="26" creationId="{D06B668D-1D34-471C-9783-AAF0F953040A}"/>
          </ac:cxnSpMkLst>
        </pc:cxnChg>
        <pc:cxnChg chg="add mod">
          <ac:chgData name="Jaime Pavlich-Mariscal" userId="7426784309601acb" providerId="LiveId" clId="{07D1B241-574A-4876-8FAA-2A66D92CE9D3}" dt="2021-04-06T21:44:01.510" v="3694" actId="1076"/>
          <ac:cxnSpMkLst>
            <pc:docMk/>
            <pc:sldMk cId="862572957" sldId="269"/>
            <ac:cxnSpMk id="32" creationId="{E0B10135-8716-4C8D-8FF9-5EF31CA496F8}"/>
          </ac:cxnSpMkLst>
        </pc:cxnChg>
      </pc:sldChg>
      <pc:sldChg chg="addSp delSp modSp add mod modClrScheme chgLayout">
        <pc:chgData name="Jaime Pavlich-Mariscal" userId="7426784309601acb" providerId="LiveId" clId="{07D1B241-574A-4876-8FAA-2A66D92CE9D3}" dt="2021-04-06T21:44:51.454" v="3700" actId="700"/>
        <pc:sldMkLst>
          <pc:docMk/>
          <pc:sldMk cId="1448155015" sldId="270"/>
        </pc:sldMkLst>
        <pc:spChg chg="del mod">
          <ac:chgData name="Jaime Pavlich-Mariscal" userId="7426784309601acb" providerId="LiveId" clId="{07D1B241-574A-4876-8FAA-2A66D92CE9D3}" dt="2021-04-06T21:44:48.640" v="3699" actId="478"/>
          <ac:spMkLst>
            <pc:docMk/>
            <pc:sldMk cId="1448155015" sldId="270"/>
            <ac:spMk id="2" creationId="{BB83CE9F-0D1A-4A67-AD6F-E862AC0A0B28}"/>
          </ac:spMkLst>
        </pc:spChg>
        <pc:spChg chg="mod">
          <ac:chgData name="Jaime Pavlich-Mariscal" userId="7426784309601acb" providerId="LiveId" clId="{07D1B241-574A-4876-8FAA-2A66D92CE9D3}" dt="2021-04-06T21:43:01.357" v="3660" actId="20577"/>
          <ac:spMkLst>
            <pc:docMk/>
            <pc:sldMk cId="1448155015" sldId="270"/>
            <ac:spMk id="4" creationId="{A116C436-6611-496F-9D2F-EF611986ACF3}"/>
          </ac:spMkLst>
        </pc:spChg>
        <pc:spChg chg="mod">
          <ac:chgData name="Jaime Pavlich-Mariscal" userId="7426784309601acb" providerId="LiveId" clId="{07D1B241-574A-4876-8FAA-2A66D92CE9D3}" dt="2021-04-06T21:43:06.610" v="3669" actId="20577"/>
          <ac:spMkLst>
            <pc:docMk/>
            <pc:sldMk cId="1448155015" sldId="270"/>
            <ac:spMk id="6" creationId="{D943664F-F0E1-420D-98B3-EA7F7CAF5F2B}"/>
          </ac:spMkLst>
        </pc:spChg>
        <pc:spChg chg="mod">
          <ac:chgData name="Jaime Pavlich-Mariscal" userId="7426784309601acb" providerId="LiveId" clId="{07D1B241-574A-4876-8FAA-2A66D92CE9D3}" dt="2021-04-06T21:44:13.654" v="3696" actId="1076"/>
          <ac:spMkLst>
            <pc:docMk/>
            <pc:sldMk cId="1448155015" sldId="270"/>
            <ac:spMk id="11" creationId="{4492C04B-EC7A-443D-91B2-84D1BA7159F9}"/>
          </ac:spMkLst>
        </pc:spChg>
        <pc:spChg chg="mod">
          <ac:chgData name="Jaime Pavlich-Mariscal" userId="7426784309601acb" providerId="LiveId" clId="{07D1B241-574A-4876-8FAA-2A66D92CE9D3}" dt="2021-04-06T21:44:13.654" v="3696" actId="1076"/>
          <ac:spMkLst>
            <pc:docMk/>
            <pc:sldMk cId="1448155015" sldId="270"/>
            <ac:spMk id="12" creationId="{A70ADB88-BA2B-41EE-A587-DA0FCAABFB2F}"/>
          </ac:spMkLst>
        </pc:spChg>
        <pc:spChg chg="add del mod">
          <ac:chgData name="Jaime Pavlich-Mariscal" userId="7426784309601acb" providerId="LiveId" clId="{07D1B241-574A-4876-8FAA-2A66D92CE9D3}" dt="2021-04-06T21:44:51.454" v="3700" actId="700"/>
          <ac:spMkLst>
            <pc:docMk/>
            <pc:sldMk cId="1448155015" sldId="270"/>
            <ac:spMk id="14" creationId="{F37756CD-7653-45AE-B4D8-D4473465CD20}"/>
          </ac:spMkLst>
        </pc:spChg>
        <pc:spChg chg="mod">
          <ac:chgData name="Jaime Pavlich-Mariscal" userId="7426784309601acb" providerId="LiveId" clId="{07D1B241-574A-4876-8FAA-2A66D92CE9D3}" dt="2021-04-06T21:43:13.740" v="3675" actId="20577"/>
          <ac:spMkLst>
            <pc:docMk/>
            <pc:sldMk cId="1448155015" sldId="270"/>
            <ac:spMk id="25" creationId="{C79AC5B0-66AC-426A-B4AA-A39F1985ADC9}"/>
          </ac:spMkLst>
        </pc:spChg>
        <pc:graphicFrameChg chg="add mod modGraphic">
          <ac:chgData name="Jaime Pavlich-Mariscal" userId="7426784309601acb" providerId="LiveId" clId="{07D1B241-574A-4876-8FAA-2A66D92CE9D3}" dt="2021-04-06T21:44:13.654" v="3696" actId="1076"/>
          <ac:graphicFrameMkLst>
            <pc:docMk/>
            <pc:sldMk cId="1448155015" sldId="270"/>
            <ac:graphicFrameMk id="17" creationId="{114E0796-5ADF-477D-8850-08531E39FD8B}"/>
          </ac:graphicFrameMkLst>
        </pc:graphicFrameChg>
        <pc:graphicFrameChg chg="del">
          <ac:chgData name="Jaime Pavlich-Mariscal" userId="7426784309601acb" providerId="LiveId" clId="{07D1B241-574A-4876-8FAA-2A66D92CE9D3}" dt="2021-04-06T21:43:18.631" v="3676" actId="478"/>
          <ac:graphicFrameMkLst>
            <pc:docMk/>
            <pc:sldMk cId="1448155015" sldId="270"/>
            <ac:graphicFrameMk id="31" creationId="{4E2E0631-1A4E-43B7-A23F-AEB9CC424EB5}"/>
          </ac:graphicFrameMkLst>
        </pc:graphicFrameChg>
        <pc:cxnChg chg="mod">
          <ac:chgData name="Jaime Pavlich-Mariscal" userId="7426784309601acb" providerId="LiveId" clId="{07D1B241-574A-4876-8FAA-2A66D92CE9D3}" dt="2021-04-06T21:43:13.740" v="3675" actId="20577"/>
          <ac:cxnSpMkLst>
            <pc:docMk/>
            <pc:sldMk cId="1448155015" sldId="270"/>
            <ac:cxnSpMk id="26" creationId="{D06B668D-1D34-471C-9783-AAF0F953040A}"/>
          </ac:cxnSpMkLst>
        </pc:cxnChg>
        <pc:cxnChg chg="mod">
          <ac:chgData name="Jaime Pavlich-Mariscal" userId="7426784309601acb" providerId="LiveId" clId="{07D1B241-574A-4876-8FAA-2A66D92CE9D3}" dt="2021-04-06T21:44:13.654" v="3696" actId="1076"/>
          <ac:cxnSpMkLst>
            <pc:docMk/>
            <pc:sldMk cId="1448155015" sldId="270"/>
            <ac:cxnSpMk id="32" creationId="{E0B10135-8716-4C8D-8FF9-5EF31CA496F8}"/>
          </ac:cxnSpMkLst>
        </pc:cxnChg>
      </pc:sldChg>
      <pc:sldChg chg="delSp modSp add del mod">
        <pc:chgData name="Jaime Pavlich-Mariscal" userId="7426784309601acb" providerId="LiveId" clId="{07D1B241-574A-4876-8FAA-2A66D92CE9D3}" dt="2021-04-06T21:42:19.312" v="3613" actId="47"/>
        <pc:sldMkLst>
          <pc:docMk/>
          <pc:sldMk cId="3975452808" sldId="270"/>
        </pc:sldMkLst>
        <pc:spChg chg="mod">
          <ac:chgData name="Jaime Pavlich-Mariscal" userId="7426784309601acb" providerId="LiveId" clId="{07D1B241-574A-4876-8FAA-2A66D92CE9D3}" dt="2021-04-06T21:41:54.204" v="3593" actId="20577"/>
          <ac:spMkLst>
            <pc:docMk/>
            <pc:sldMk cId="3975452808" sldId="270"/>
            <ac:spMk id="2" creationId="{BB83CE9F-0D1A-4A67-AD6F-E862AC0A0B28}"/>
          </ac:spMkLst>
        </pc:spChg>
        <pc:spChg chg="mod">
          <ac:chgData name="Jaime Pavlich-Mariscal" userId="7426784309601acb" providerId="LiveId" clId="{07D1B241-574A-4876-8FAA-2A66D92CE9D3}" dt="2021-04-06T21:41:57.597" v="3599" actId="20577"/>
          <ac:spMkLst>
            <pc:docMk/>
            <pc:sldMk cId="3975452808" sldId="270"/>
            <ac:spMk id="4" creationId="{A116C436-6611-496F-9D2F-EF611986ACF3}"/>
          </ac:spMkLst>
        </pc:spChg>
        <pc:spChg chg="mod">
          <ac:chgData name="Jaime Pavlich-Mariscal" userId="7426784309601acb" providerId="LiveId" clId="{07D1B241-574A-4876-8FAA-2A66D92CE9D3}" dt="2021-04-06T21:42:05.473" v="3608" actId="20577"/>
          <ac:spMkLst>
            <pc:docMk/>
            <pc:sldMk cId="3975452808" sldId="270"/>
            <ac:spMk id="6" creationId="{D943664F-F0E1-420D-98B3-EA7F7CAF5F2B}"/>
          </ac:spMkLst>
        </pc:spChg>
        <pc:spChg chg="del mod">
          <ac:chgData name="Jaime Pavlich-Mariscal" userId="7426784309601acb" providerId="LiveId" clId="{07D1B241-574A-4876-8FAA-2A66D92CE9D3}" dt="2021-04-06T21:42:18.545" v="3612"/>
          <ac:spMkLst>
            <pc:docMk/>
            <pc:sldMk cId="3975452808" sldId="270"/>
            <ac:spMk id="25" creationId="{C79AC5B0-66AC-426A-B4AA-A39F1985ADC9}"/>
          </ac:spMkLst>
        </pc:spChg>
        <pc:cxnChg chg="mod">
          <ac:chgData name="Jaime Pavlich-Mariscal" userId="7426784309601acb" providerId="LiveId" clId="{07D1B241-574A-4876-8FAA-2A66D92CE9D3}" dt="2021-04-06T21:42:18.545" v="3611" actId="47"/>
          <ac:cxnSpMkLst>
            <pc:docMk/>
            <pc:sldMk cId="3975452808" sldId="270"/>
            <ac:cxnSpMk id="26" creationId="{D06B668D-1D34-471C-9783-AAF0F953040A}"/>
          </ac:cxnSpMkLst>
        </pc:cxnChg>
      </pc:sldChg>
      <pc:sldChg chg="addSp delSp modSp add mod">
        <pc:chgData name="Jaime Pavlich-Mariscal" userId="7426784309601acb" providerId="LiveId" clId="{07D1B241-574A-4876-8FAA-2A66D92CE9D3}" dt="2021-04-13T17:31:37.892" v="5081" actId="20577"/>
        <pc:sldMkLst>
          <pc:docMk/>
          <pc:sldMk cId="2307242991" sldId="271"/>
        </pc:sldMkLst>
        <pc:spChg chg="mod">
          <ac:chgData name="Jaime Pavlich-Mariscal" userId="7426784309601acb" providerId="LiveId" clId="{07D1B241-574A-4876-8FAA-2A66D92CE9D3}" dt="2021-04-06T21:44:57.300" v="3704" actId="20577"/>
          <ac:spMkLst>
            <pc:docMk/>
            <pc:sldMk cId="2307242991" sldId="271"/>
            <ac:spMk id="4" creationId="{A116C436-6611-496F-9D2F-EF611986ACF3}"/>
          </ac:spMkLst>
        </pc:spChg>
        <pc:spChg chg="mod">
          <ac:chgData name="Jaime Pavlich-Mariscal" userId="7426784309601acb" providerId="LiveId" clId="{07D1B241-574A-4876-8FAA-2A66D92CE9D3}" dt="2021-04-06T21:45:01.911" v="3706" actId="20577"/>
          <ac:spMkLst>
            <pc:docMk/>
            <pc:sldMk cId="2307242991" sldId="271"/>
            <ac:spMk id="5" creationId="{05491D10-AD3D-4304-ACD1-5BA7B55D4016}"/>
          </ac:spMkLst>
        </pc:spChg>
        <pc:spChg chg="mod">
          <ac:chgData name="Jaime Pavlich-Mariscal" userId="7426784309601acb" providerId="LiveId" clId="{07D1B241-574A-4876-8FAA-2A66D92CE9D3}" dt="2021-04-13T17:31:37.892" v="5081" actId="20577"/>
          <ac:spMkLst>
            <pc:docMk/>
            <pc:sldMk cId="2307242991" sldId="271"/>
            <ac:spMk id="6" creationId="{D943664F-F0E1-420D-98B3-EA7F7CAF5F2B}"/>
          </ac:spMkLst>
        </pc:spChg>
        <pc:spChg chg="mod">
          <ac:chgData name="Jaime Pavlich-Mariscal" userId="7426784309601acb" providerId="LiveId" clId="{07D1B241-574A-4876-8FAA-2A66D92CE9D3}" dt="2021-04-06T21:47:11.999" v="3797" actId="14100"/>
          <ac:spMkLst>
            <pc:docMk/>
            <pc:sldMk cId="2307242991" sldId="271"/>
            <ac:spMk id="12" creationId="{A70ADB88-BA2B-41EE-A587-DA0FCAABFB2F}"/>
          </ac:spMkLst>
        </pc:spChg>
        <pc:spChg chg="del">
          <ac:chgData name="Jaime Pavlich-Mariscal" userId="7426784309601acb" providerId="LiveId" clId="{07D1B241-574A-4876-8FAA-2A66D92CE9D3}" dt="2021-04-06T21:45:34.049" v="3709" actId="478"/>
          <ac:spMkLst>
            <pc:docMk/>
            <pc:sldMk cId="2307242991" sldId="271"/>
            <ac:spMk id="25" creationId="{C79AC5B0-66AC-426A-B4AA-A39F1985ADC9}"/>
          </ac:spMkLst>
        </pc:spChg>
        <pc:graphicFrameChg chg="mod modGraphic">
          <ac:chgData name="Jaime Pavlich-Mariscal" userId="7426784309601acb" providerId="LiveId" clId="{07D1B241-574A-4876-8FAA-2A66D92CE9D3}" dt="2021-04-06T21:45:57.920" v="3714" actId="2166"/>
          <ac:graphicFrameMkLst>
            <pc:docMk/>
            <pc:sldMk cId="2307242991" sldId="271"/>
            <ac:graphicFrameMk id="13" creationId="{13C0A64C-C0FE-4ADE-B731-33456A3C669B}"/>
          </ac:graphicFrameMkLst>
        </pc:graphicFrameChg>
        <pc:graphicFrameChg chg="add mod modGraphic">
          <ac:chgData name="Jaime Pavlich-Mariscal" userId="7426784309601acb" providerId="LiveId" clId="{07D1B241-574A-4876-8FAA-2A66D92CE9D3}" dt="2021-04-06T21:46:58.944" v="3784" actId="1076"/>
          <ac:graphicFrameMkLst>
            <pc:docMk/>
            <pc:sldMk cId="2307242991" sldId="271"/>
            <ac:graphicFrameMk id="16" creationId="{131FC021-F624-44C2-9E56-3375896EC11F}"/>
          </ac:graphicFrameMkLst>
        </pc:graphicFrameChg>
        <pc:graphicFrameChg chg="del">
          <ac:chgData name="Jaime Pavlich-Mariscal" userId="7426784309601acb" providerId="LiveId" clId="{07D1B241-574A-4876-8FAA-2A66D92CE9D3}" dt="2021-04-06T21:45:07.414" v="3707" actId="478"/>
          <ac:graphicFrameMkLst>
            <pc:docMk/>
            <pc:sldMk cId="2307242991" sldId="271"/>
            <ac:graphicFrameMk id="17" creationId="{114E0796-5ADF-477D-8850-08531E39FD8B}"/>
          </ac:graphicFrameMkLst>
        </pc:graphicFrameChg>
        <pc:graphicFrameChg chg="add mod">
          <ac:chgData name="Jaime Pavlich-Mariscal" userId="7426784309601acb" providerId="LiveId" clId="{07D1B241-574A-4876-8FAA-2A66D92CE9D3}" dt="2021-04-06T21:46:35.140" v="3778" actId="1076"/>
          <ac:graphicFrameMkLst>
            <pc:docMk/>
            <pc:sldMk cId="2307242991" sldId="271"/>
            <ac:graphicFrameMk id="19" creationId="{E9E15CE6-7CC6-4467-B256-3F72494E9D4D}"/>
          </ac:graphicFrameMkLst>
        </pc:graphicFrameChg>
        <pc:cxnChg chg="mod">
          <ac:chgData name="Jaime Pavlich-Mariscal" userId="7426784309601acb" providerId="LiveId" clId="{07D1B241-574A-4876-8FAA-2A66D92CE9D3}" dt="2021-04-06T21:45:50.544" v="3713" actId="1076"/>
          <ac:cxnSpMkLst>
            <pc:docMk/>
            <pc:sldMk cId="2307242991" sldId="271"/>
            <ac:cxnSpMk id="22" creationId="{F8B8DC96-87C4-4CEC-9752-5650614B1996}"/>
          </ac:cxnSpMkLst>
        </pc:cxnChg>
        <pc:cxnChg chg="mod">
          <ac:chgData name="Jaime Pavlich-Mariscal" userId="7426784309601acb" providerId="LiveId" clId="{07D1B241-574A-4876-8FAA-2A66D92CE9D3}" dt="2021-04-06T21:45:34.049" v="3709" actId="478"/>
          <ac:cxnSpMkLst>
            <pc:docMk/>
            <pc:sldMk cId="2307242991" sldId="271"/>
            <ac:cxnSpMk id="26" creationId="{D06B668D-1D34-471C-9783-AAF0F953040A}"/>
          </ac:cxnSpMkLst>
        </pc:cxnChg>
        <pc:cxnChg chg="mod">
          <ac:chgData name="Jaime Pavlich-Mariscal" userId="7426784309601acb" providerId="LiveId" clId="{07D1B241-574A-4876-8FAA-2A66D92CE9D3}" dt="2021-04-06T21:45:07.414" v="3707" actId="478"/>
          <ac:cxnSpMkLst>
            <pc:docMk/>
            <pc:sldMk cId="2307242991" sldId="271"/>
            <ac:cxnSpMk id="32" creationId="{E0B10135-8716-4C8D-8FF9-5EF31CA496F8}"/>
          </ac:cxnSpMkLst>
        </pc:cxnChg>
      </pc:sldChg>
      <pc:sldChg chg="addSp delSp modSp add mod ord">
        <pc:chgData name="Jaime Pavlich-Mariscal" userId="7426784309601acb" providerId="LiveId" clId="{07D1B241-574A-4876-8FAA-2A66D92CE9D3}" dt="2021-04-09T16:49:32.100" v="4938" actId="20577"/>
        <pc:sldMkLst>
          <pc:docMk/>
          <pc:sldMk cId="721194644" sldId="272"/>
        </pc:sldMkLst>
        <pc:spChg chg="mod">
          <ac:chgData name="Jaime Pavlich-Mariscal" userId="7426784309601acb" providerId="LiveId" clId="{07D1B241-574A-4876-8FAA-2A66D92CE9D3}" dt="2021-04-06T21:48:43.195" v="3807" actId="20577"/>
          <ac:spMkLst>
            <pc:docMk/>
            <pc:sldMk cId="721194644" sldId="272"/>
            <ac:spMk id="4" creationId="{A116C436-6611-496F-9D2F-EF611986ACF3}"/>
          </ac:spMkLst>
        </pc:spChg>
        <pc:spChg chg="mod">
          <ac:chgData name="Jaime Pavlich-Mariscal" userId="7426784309601acb" providerId="LiveId" clId="{07D1B241-574A-4876-8FAA-2A66D92CE9D3}" dt="2021-04-06T21:50:26.949" v="3886" actId="1076"/>
          <ac:spMkLst>
            <pc:docMk/>
            <pc:sldMk cId="721194644" sldId="272"/>
            <ac:spMk id="5" creationId="{05491D10-AD3D-4304-ACD1-5BA7B55D4016}"/>
          </ac:spMkLst>
        </pc:spChg>
        <pc:spChg chg="mod">
          <ac:chgData name="Jaime Pavlich-Mariscal" userId="7426784309601acb" providerId="LiveId" clId="{07D1B241-574A-4876-8FAA-2A66D92CE9D3}" dt="2021-04-06T21:49:02.469" v="3844" actId="20577"/>
          <ac:spMkLst>
            <pc:docMk/>
            <pc:sldMk cId="721194644" sldId="272"/>
            <ac:spMk id="6" creationId="{D943664F-F0E1-420D-98B3-EA7F7CAF5F2B}"/>
          </ac:spMkLst>
        </pc:spChg>
        <pc:spChg chg="add del mod">
          <ac:chgData name="Jaime Pavlich-Mariscal" userId="7426784309601acb" providerId="LiveId" clId="{07D1B241-574A-4876-8FAA-2A66D92CE9D3}" dt="2021-04-06T21:52:26.607" v="4011" actId="478"/>
          <ac:spMkLst>
            <pc:docMk/>
            <pc:sldMk cId="721194644" sldId="272"/>
            <ac:spMk id="9" creationId="{574EC5B5-5933-4C30-BD0C-2D4E0B04F196}"/>
          </ac:spMkLst>
        </pc:spChg>
        <pc:spChg chg="mod">
          <ac:chgData name="Jaime Pavlich-Mariscal" userId="7426784309601acb" providerId="LiveId" clId="{07D1B241-574A-4876-8FAA-2A66D92CE9D3}" dt="2021-04-06T21:50:42.506" v="3936" actId="14100"/>
          <ac:spMkLst>
            <pc:docMk/>
            <pc:sldMk cId="721194644" sldId="272"/>
            <ac:spMk id="12" creationId="{A70ADB88-BA2B-41EE-A587-DA0FCAABFB2F}"/>
          </ac:spMkLst>
        </pc:spChg>
        <pc:spChg chg="add mod">
          <ac:chgData name="Jaime Pavlich-Mariscal" userId="7426784309601acb" providerId="LiveId" clId="{07D1B241-574A-4876-8FAA-2A66D92CE9D3}" dt="2021-04-09T16:49:32.100" v="4938" actId="20577"/>
          <ac:spMkLst>
            <pc:docMk/>
            <pc:sldMk cId="721194644" sldId="272"/>
            <ac:spMk id="14" creationId="{13D0A96C-566E-4397-A57C-F5DFE4D7FB6D}"/>
          </ac:spMkLst>
        </pc:spChg>
        <pc:spChg chg="add mod">
          <ac:chgData name="Jaime Pavlich-Mariscal" userId="7426784309601acb" providerId="LiveId" clId="{07D1B241-574A-4876-8FAA-2A66D92CE9D3}" dt="2021-04-06T21:50:12.595" v="3876" actId="1076"/>
          <ac:spMkLst>
            <pc:docMk/>
            <pc:sldMk cId="721194644" sldId="272"/>
            <ac:spMk id="15" creationId="{BBB91551-73F6-464A-B383-1E405BDDA13C}"/>
          </ac:spMkLst>
        </pc:spChg>
        <pc:spChg chg="add mod">
          <ac:chgData name="Jaime Pavlich-Mariscal" userId="7426784309601acb" providerId="LiveId" clId="{07D1B241-574A-4876-8FAA-2A66D92CE9D3}" dt="2021-04-06T21:50:12.595" v="3876" actId="1076"/>
          <ac:spMkLst>
            <pc:docMk/>
            <pc:sldMk cId="721194644" sldId="272"/>
            <ac:spMk id="18" creationId="{F0F316D7-1B1B-4A9D-BA05-1E3715B27C38}"/>
          </ac:spMkLst>
        </pc:spChg>
        <pc:spChg chg="add del mod">
          <ac:chgData name="Jaime Pavlich-Mariscal" userId="7426784309601acb" providerId="LiveId" clId="{07D1B241-574A-4876-8FAA-2A66D92CE9D3}" dt="2021-04-06T21:56:09.693" v="4200" actId="21"/>
          <ac:spMkLst>
            <pc:docMk/>
            <pc:sldMk cId="721194644" sldId="272"/>
            <ac:spMk id="23" creationId="{BDB51A3E-CE17-44EC-A624-DF4473A95FA4}"/>
          </ac:spMkLst>
        </pc:spChg>
        <pc:graphicFrameChg chg="modGraphic">
          <ac:chgData name="Jaime Pavlich-Mariscal" userId="7426784309601acb" providerId="LiveId" clId="{07D1B241-574A-4876-8FAA-2A66D92CE9D3}" dt="2021-04-06T21:49:41.456" v="3851" actId="2166"/>
          <ac:graphicFrameMkLst>
            <pc:docMk/>
            <pc:sldMk cId="721194644" sldId="272"/>
            <ac:graphicFrameMk id="13" creationId="{13C0A64C-C0FE-4ADE-B731-33456A3C669B}"/>
          </ac:graphicFrameMkLst>
        </pc:graphicFrameChg>
        <pc:graphicFrameChg chg="del">
          <ac:chgData name="Jaime Pavlich-Mariscal" userId="7426784309601acb" providerId="LiveId" clId="{07D1B241-574A-4876-8FAA-2A66D92CE9D3}" dt="2021-04-06T21:49:05.643" v="3845" actId="478"/>
          <ac:graphicFrameMkLst>
            <pc:docMk/>
            <pc:sldMk cId="721194644" sldId="272"/>
            <ac:graphicFrameMk id="16" creationId="{131FC021-F624-44C2-9E56-3375896EC11F}"/>
          </ac:graphicFrameMkLst>
        </pc:graphicFrameChg>
        <pc:graphicFrameChg chg="mod modGraphic">
          <ac:chgData name="Jaime Pavlich-Mariscal" userId="7426784309601acb" providerId="LiveId" clId="{07D1B241-574A-4876-8FAA-2A66D92CE9D3}" dt="2021-04-06T21:51:06.621" v="3952" actId="1076"/>
          <ac:graphicFrameMkLst>
            <pc:docMk/>
            <pc:sldMk cId="721194644" sldId="272"/>
            <ac:graphicFrameMk id="19" creationId="{E9E15CE6-7CC6-4467-B256-3F72494E9D4D}"/>
          </ac:graphicFrameMkLst>
        </pc:graphicFrameChg>
        <pc:cxnChg chg="add del mod">
          <ac:chgData name="Jaime Pavlich-Mariscal" userId="7426784309601acb" providerId="LiveId" clId="{07D1B241-574A-4876-8FAA-2A66D92CE9D3}" dt="2021-04-06T21:49:24.588" v="3848" actId="478"/>
          <ac:cxnSpMkLst>
            <pc:docMk/>
            <pc:sldMk cId="721194644" sldId="272"/>
            <ac:cxnSpMk id="17" creationId="{F5C5621F-D29A-4019-A6CF-33F3B37FDCBF}"/>
          </ac:cxnSpMkLst>
        </pc:cxnChg>
        <pc:cxnChg chg="mod">
          <ac:chgData name="Jaime Pavlich-Mariscal" userId="7426784309601acb" providerId="LiveId" clId="{07D1B241-574A-4876-8FAA-2A66D92CE9D3}" dt="2021-04-06T21:50:12.595" v="3876" actId="1076"/>
          <ac:cxnSpMkLst>
            <pc:docMk/>
            <pc:sldMk cId="721194644" sldId="272"/>
            <ac:cxnSpMk id="26" creationId="{D06B668D-1D34-471C-9783-AAF0F953040A}"/>
          </ac:cxnSpMkLst>
        </pc:cxnChg>
        <pc:cxnChg chg="mod">
          <ac:chgData name="Jaime Pavlich-Mariscal" userId="7426784309601acb" providerId="LiveId" clId="{07D1B241-574A-4876-8FAA-2A66D92CE9D3}" dt="2021-04-06T21:51:08.636" v="3953" actId="14100"/>
          <ac:cxnSpMkLst>
            <pc:docMk/>
            <pc:sldMk cId="721194644" sldId="272"/>
            <ac:cxnSpMk id="32" creationId="{E0B10135-8716-4C8D-8FF9-5EF31CA496F8}"/>
          </ac:cxnSpMkLst>
        </pc:cxnChg>
      </pc:sldChg>
      <pc:sldChg chg="modSp add del mod">
        <pc:chgData name="Jaime Pavlich-Mariscal" userId="7426784309601acb" providerId="LiveId" clId="{07D1B241-574A-4876-8FAA-2A66D92CE9D3}" dt="2021-04-06T21:48:19.199" v="3802" actId="2696"/>
        <pc:sldMkLst>
          <pc:docMk/>
          <pc:sldMk cId="2313222346" sldId="272"/>
        </pc:sldMkLst>
        <pc:spChg chg="mod">
          <ac:chgData name="Jaime Pavlich-Mariscal" userId="7426784309601acb" providerId="LiveId" clId="{07D1B241-574A-4876-8FAA-2A66D92CE9D3}" dt="2021-04-06T21:47:39.217" v="3801" actId="20577"/>
          <ac:spMkLst>
            <pc:docMk/>
            <pc:sldMk cId="2313222346" sldId="272"/>
            <ac:spMk id="4" creationId="{A116C436-6611-496F-9D2F-EF611986ACF3}"/>
          </ac:spMkLst>
        </pc:spChg>
      </pc:sldChg>
      <pc:sldChg chg="addSp delSp modSp add mod ord">
        <pc:chgData name="Jaime Pavlich-Mariscal" userId="7426784309601acb" providerId="LiveId" clId="{07D1B241-574A-4876-8FAA-2A66D92CE9D3}" dt="2021-04-09T16:49:43.390" v="4942"/>
        <pc:sldMkLst>
          <pc:docMk/>
          <pc:sldMk cId="2270896159" sldId="273"/>
        </pc:sldMkLst>
        <pc:spChg chg="mod">
          <ac:chgData name="Jaime Pavlich-Mariscal" userId="7426784309601acb" providerId="LiveId" clId="{07D1B241-574A-4876-8FAA-2A66D92CE9D3}" dt="2021-04-06T21:52:32.904" v="4012" actId="20577"/>
          <ac:spMkLst>
            <pc:docMk/>
            <pc:sldMk cId="2270896159" sldId="273"/>
            <ac:spMk id="4" creationId="{A116C436-6611-496F-9D2F-EF611986ACF3}"/>
          </ac:spMkLst>
        </pc:spChg>
        <pc:spChg chg="mod">
          <ac:chgData name="Jaime Pavlich-Mariscal" userId="7426784309601acb" providerId="LiveId" clId="{07D1B241-574A-4876-8FAA-2A66D92CE9D3}" dt="2021-04-06T21:54:38.279" v="4110" actId="404"/>
          <ac:spMkLst>
            <pc:docMk/>
            <pc:sldMk cId="2270896159" sldId="273"/>
            <ac:spMk id="5" creationId="{05491D10-AD3D-4304-ACD1-5BA7B55D4016}"/>
          </ac:spMkLst>
        </pc:spChg>
        <pc:spChg chg="mod">
          <ac:chgData name="Jaime Pavlich-Mariscal" userId="7426784309601acb" providerId="LiveId" clId="{07D1B241-574A-4876-8FAA-2A66D92CE9D3}" dt="2021-04-06T21:54:30.305" v="4106" actId="20577"/>
          <ac:spMkLst>
            <pc:docMk/>
            <pc:sldMk cId="2270896159" sldId="273"/>
            <ac:spMk id="6" creationId="{D943664F-F0E1-420D-98B3-EA7F7CAF5F2B}"/>
          </ac:spMkLst>
        </pc:spChg>
        <pc:spChg chg="mod">
          <ac:chgData name="Jaime Pavlich-Mariscal" userId="7426784309601acb" providerId="LiveId" clId="{07D1B241-574A-4876-8FAA-2A66D92CE9D3}" dt="2021-04-06T21:54:24.459" v="4099" actId="1076"/>
          <ac:spMkLst>
            <pc:docMk/>
            <pc:sldMk cId="2270896159" sldId="273"/>
            <ac:spMk id="10" creationId="{29EC9830-B645-44E6-83A0-DE9CEC52FF6E}"/>
          </ac:spMkLst>
        </pc:spChg>
        <pc:spChg chg="mod">
          <ac:chgData name="Jaime Pavlich-Mariscal" userId="7426784309601acb" providerId="LiveId" clId="{07D1B241-574A-4876-8FAA-2A66D92CE9D3}" dt="2021-04-06T21:54:07.443" v="4097" actId="20577"/>
          <ac:spMkLst>
            <pc:docMk/>
            <pc:sldMk cId="2270896159" sldId="273"/>
            <ac:spMk id="12" creationId="{A70ADB88-BA2B-41EE-A587-DA0FCAABFB2F}"/>
          </ac:spMkLst>
        </pc:spChg>
        <pc:spChg chg="del">
          <ac:chgData name="Jaime Pavlich-Mariscal" userId="7426784309601acb" providerId="LiveId" clId="{07D1B241-574A-4876-8FAA-2A66D92CE9D3}" dt="2021-04-06T21:52:38.484" v="4014" actId="478"/>
          <ac:spMkLst>
            <pc:docMk/>
            <pc:sldMk cId="2270896159" sldId="273"/>
            <ac:spMk id="15" creationId="{BBB91551-73F6-464A-B383-1E405BDDA13C}"/>
          </ac:spMkLst>
        </pc:spChg>
        <pc:spChg chg="del">
          <ac:chgData name="Jaime Pavlich-Mariscal" userId="7426784309601acb" providerId="LiveId" clId="{07D1B241-574A-4876-8FAA-2A66D92CE9D3}" dt="2021-04-06T21:53:02.742" v="4017" actId="478"/>
          <ac:spMkLst>
            <pc:docMk/>
            <pc:sldMk cId="2270896159" sldId="273"/>
            <ac:spMk id="18" creationId="{F0F316D7-1B1B-4A9D-BA05-1E3715B27C38}"/>
          </ac:spMkLst>
        </pc:spChg>
        <pc:spChg chg="add mod">
          <ac:chgData name="Jaime Pavlich-Mariscal" userId="7426784309601acb" providerId="LiveId" clId="{07D1B241-574A-4876-8FAA-2A66D92CE9D3}" dt="2021-04-06T21:54:38.279" v="4110" actId="404"/>
          <ac:spMkLst>
            <pc:docMk/>
            <pc:sldMk cId="2270896159" sldId="273"/>
            <ac:spMk id="21" creationId="{39B6E4FF-3EFA-4491-82AE-A52950F16810}"/>
          </ac:spMkLst>
        </pc:spChg>
        <pc:spChg chg="add mod">
          <ac:chgData name="Jaime Pavlich-Mariscal" userId="7426784309601acb" providerId="LiveId" clId="{07D1B241-574A-4876-8FAA-2A66D92CE9D3}" dt="2021-04-06T21:54:47.864" v="4111" actId="571"/>
          <ac:spMkLst>
            <pc:docMk/>
            <pc:sldMk cId="2270896159" sldId="273"/>
            <ac:spMk id="23" creationId="{FC5CE0E9-049E-45D5-AA6D-956F04E79AC5}"/>
          </ac:spMkLst>
        </pc:spChg>
        <pc:spChg chg="add mod">
          <ac:chgData name="Jaime Pavlich-Mariscal" userId="7426784309601acb" providerId="LiveId" clId="{07D1B241-574A-4876-8FAA-2A66D92CE9D3}" dt="2021-04-09T16:48:50.269" v="4910" actId="20577"/>
          <ac:spMkLst>
            <pc:docMk/>
            <pc:sldMk cId="2270896159" sldId="273"/>
            <ac:spMk id="25" creationId="{08F685B1-A10F-4F41-B56F-22B6558CB48A}"/>
          </ac:spMkLst>
        </pc:spChg>
        <pc:spChg chg="add del mod">
          <ac:chgData name="Jaime Pavlich-Mariscal" userId="7426784309601acb" providerId="LiveId" clId="{07D1B241-574A-4876-8FAA-2A66D92CE9D3}" dt="2021-04-09T16:49:41.667" v="4940"/>
          <ac:spMkLst>
            <pc:docMk/>
            <pc:sldMk cId="2270896159" sldId="273"/>
            <ac:spMk id="27" creationId="{C016D459-80F6-4D75-BEAA-D7200A66D12E}"/>
          </ac:spMkLst>
        </pc:spChg>
        <pc:spChg chg="add del mod">
          <ac:chgData name="Jaime Pavlich-Mariscal" userId="7426784309601acb" providerId="LiveId" clId="{07D1B241-574A-4876-8FAA-2A66D92CE9D3}" dt="2021-04-06T21:56:07.004" v="4199"/>
          <ac:spMkLst>
            <pc:docMk/>
            <pc:sldMk cId="2270896159" sldId="273"/>
            <ac:spMk id="27" creationId="{D1F0EE46-9380-4F40-A7EA-9418DF24CFF6}"/>
          </ac:spMkLst>
        </pc:spChg>
        <pc:spChg chg="add del mod">
          <ac:chgData name="Jaime Pavlich-Mariscal" userId="7426784309601acb" providerId="LiveId" clId="{07D1B241-574A-4876-8FAA-2A66D92CE9D3}" dt="2021-04-09T16:49:43.171" v="4941" actId="478"/>
          <ac:spMkLst>
            <pc:docMk/>
            <pc:sldMk cId="2270896159" sldId="273"/>
            <ac:spMk id="28" creationId="{C7D4D89C-4C7D-4628-85EC-1951E7598FBB}"/>
          </ac:spMkLst>
        </pc:spChg>
        <pc:spChg chg="add mod">
          <ac:chgData name="Jaime Pavlich-Mariscal" userId="7426784309601acb" providerId="LiveId" clId="{07D1B241-574A-4876-8FAA-2A66D92CE9D3}" dt="2021-04-09T16:49:43.390" v="4942"/>
          <ac:spMkLst>
            <pc:docMk/>
            <pc:sldMk cId="2270896159" sldId="273"/>
            <ac:spMk id="29" creationId="{04985D98-DD01-4D51-92B0-F6DA658A4F3E}"/>
          </ac:spMkLst>
        </pc:spChg>
        <pc:graphicFrameChg chg="add del mod">
          <ac:chgData name="Jaime Pavlich-Mariscal" userId="7426784309601acb" providerId="LiveId" clId="{07D1B241-574A-4876-8FAA-2A66D92CE9D3}" dt="2021-04-06T21:53:09.962" v="4018" actId="478"/>
          <ac:graphicFrameMkLst>
            <pc:docMk/>
            <pc:sldMk cId="2270896159" sldId="273"/>
            <ac:graphicFrameMk id="17" creationId="{77FDD81D-7E9A-4458-8167-3CD9D4FE84C6}"/>
          </ac:graphicFrameMkLst>
        </pc:graphicFrameChg>
        <pc:graphicFrameChg chg="mod modGraphic">
          <ac:chgData name="Jaime Pavlich-Mariscal" userId="7426784309601acb" providerId="LiveId" clId="{07D1B241-574A-4876-8FAA-2A66D92CE9D3}" dt="2021-04-09T16:48:57.054" v="4917" actId="14100"/>
          <ac:graphicFrameMkLst>
            <pc:docMk/>
            <pc:sldMk cId="2270896159" sldId="273"/>
            <ac:graphicFrameMk id="19" creationId="{E9E15CE6-7CC6-4467-B256-3F72494E9D4D}"/>
          </ac:graphicFrameMkLst>
        </pc:graphicFrameChg>
        <pc:graphicFrameChg chg="add mod modGraphic">
          <ac:chgData name="Jaime Pavlich-Mariscal" userId="7426784309601acb" providerId="LiveId" clId="{07D1B241-574A-4876-8FAA-2A66D92CE9D3}" dt="2021-04-06T21:54:24.459" v="4099" actId="1076"/>
          <ac:graphicFrameMkLst>
            <pc:docMk/>
            <pc:sldMk cId="2270896159" sldId="273"/>
            <ac:graphicFrameMk id="20" creationId="{225447FA-4AF8-46DD-A990-E966B9276F1E}"/>
          </ac:graphicFrameMkLst>
        </pc:graphicFrameChg>
        <pc:cxnChg chg="add mod">
          <ac:chgData name="Jaime Pavlich-Mariscal" userId="7426784309601acb" providerId="LiveId" clId="{07D1B241-574A-4876-8FAA-2A66D92CE9D3}" dt="2021-04-06T21:54:47.864" v="4111" actId="571"/>
          <ac:cxnSpMkLst>
            <pc:docMk/>
            <pc:sldMk cId="2270896159" sldId="273"/>
            <ac:cxnSpMk id="24" creationId="{B20DF9A4-E2BD-4768-BA4C-3B60FDD73EF0}"/>
          </ac:cxnSpMkLst>
        </pc:cxnChg>
        <pc:cxnChg chg="mod ord">
          <ac:chgData name="Jaime Pavlich-Mariscal" userId="7426784309601acb" providerId="LiveId" clId="{07D1B241-574A-4876-8FAA-2A66D92CE9D3}" dt="2021-04-06T21:54:24.459" v="4099" actId="1076"/>
          <ac:cxnSpMkLst>
            <pc:docMk/>
            <pc:sldMk cId="2270896159" sldId="273"/>
            <ac:cxnSpMk id="26" creationId="{D06B668D-1D34-471C-9783-AAF0F953040A}"/>
          </ac:cxnSpMkLst>
        </pc:cxnChg>
        <pc:cxnChg chg="mod">
          <ac:chgData name="Jaime Pavlich-Mariscal" userId="7426784309601acb" providerId="LiveId" clId="{07D1B241-574A-4876-8FAA-2A66D92CE9D3}" dt="2021-04-09T16:48:57.054" v="4917" actId="14100"/>
          <ac:cxnSpMkLst>
            <pc:docMk/>
            <pc:sldMk cId="2270896159" sldId="273"/>
            <ac:cxnSpMk id="32" creationId="{E0B10135-8716-4C8D-8FF9-5EF31CA496F8}"/>
          </ac:cxnSpMkLst>
        </pc:cxnChg>
      </pc:sldChg>
      <pc:sldChg chg="addSp delSp modSp new mod modClrScheme chgLayout">
        <pc:chgData name="Jaime Pavlich-Mariscal" userId="7426784309601acb" providerId="LiveId" clId="{07D1B241-574A-4876-8FAA-2A66D92CE9D3}" dt="2021-04-06T21:56:58.795" v="4250" actId="20577"/>
        <pc:sldMkLst>
          <pc:docMk/>
          <pc:sldMk cId="190266485" sldId="274"/>
        </pc:sldMkLst>
        <pc:spChg chg="del mod ord">
          <ac:chgData name="Jaime Pavlich-Mariscal" userId="7426784309601acb" providerId="LiveId" clId="{07D1B241-574A-4876-8FAA-2A66D92CE9D3}" dt="2021-04-06T21:56:50.710" v="4204" actId="700"/>
          <ac:spMkLst>
            <pc:docMk/>
            <pc:sldMk cId="190266485" sldId="274"/>
            <ac:spMk id="2" creationId="{5A916287-149F-4262-A0F3-B86825B54D1B}"/>
          </ac:spMkLst>
        </pc:spChg>
        <pc:spChg chg="del mod ord">
          <ac:chgData name="Jaime Pavlich-Mariscal" userId="7426784309601acb" providerId="LiveId" clId="{07D1B241-574A-4876-8FAA-2A66D92CE9D3}" dt="2021-04-06T21:56:50.710" v="4204" actId="700"/>
          <ac:spMkLst>
            <pc:docMk/>
            <pc:sldMk cId="190266485" sldId="274"/>
            <ac:spMk id="3" creationId="{D83569BA-7934-4BDD-8724-536FF8C591DC}"/>
          </ac:spMkLst>
        </pc:spChg>
        <pc:spChg chg="add mod ord">
          <ac:chgData name="Jaime Pavlich-Mariscal" userId="7426784309601acb" providerId="LiveId" clId="{07D1B241-574A-4876-8FAA-2A66D92CE9D3}" dt="2021-04-06T21:56:58.795" v="4250" actId="20577"/>
          <ac:spMkLst>
            <pc:docMk/>
            <pc:sldMk cId="190266485" sldId="274"/>
            <ac:spMk id="4" creationId="{6388345A-CFBF-4089-AB7E-533666E27C91}"/>
          </ac:spMkLst>
        </pc:spChg>
        <pc:spChg chg="add mod ord">
          <ac:chgData name="Jaime Pavlich-Mariscal" userId="7426784309601acb" providerId="LiveId" clId="{07D1B241-574A-4876-8FAA-2A66D92CE9D3}" dt="2021-04-06T21:56:50.710" v="4204" actId="700"/>
          <ac:spMkLst>
            <pc:docMk/>
            <pc:sldMk cId="190266485" sldId="274"/>
            <ac:spMk id="5" creationId="{B025B7D5-9949-42AD-92FD-4C89EFD3FEB1}"/>
          </ac:spMkLst>
        </pc:spChg>
      </pc:sldChg>
      <pc:sldChg chg="addSp modSp new mod modClrScheme chgLayout">
        <pc:chgData name="Jaime Pavlich-Mariscal" userId="7426784309601acb" providerId="LiveId" clId="{07D1B241-574A-4876-8FAA-2A66D92CE9D3}" dt="2021-04-09T16:52:20.649" v="5070" actId="1076"/>
        <pc:sldMkLst>
          <pc:docMk/>
          <pc:sldMk cId="1468320038" sldId="275"/>
        </pc:sldMkLst>
        <pc:spChg chg="add mod">
          <ac:chgData name="Jaime Pavlich-Mariscal" userId="7426784309601acb" providerId="LiveId" clId="{07D1B241-574A-4876-8FAA-2A66D92CE9D3}" dt="2021-04-09T16:21:31.482" v="4589" actId="20577"/>
          <ac:spMkLst>
            <pc:docMk/>
            <pc:sldMk cId="1468320038" sldId="275"/>
            <ac:spMk id="2" creationId="{007B2D05-0A6E-4D50-A487-A18A4C5AA230}"/>
          </ac:spMkLst>
        </pc:spChg>
        <pc:spChg chg="add mod">
          <ac:chgData name="Jaime Pavlich-Mariscal" userId="7426784309601acb" providerId="LiveId" clId="{07D1B241-574A-4876-8FAA-2A66D92CE9D3}" dt="2021-04-09T16:52:14.570" v="5069" actId="6549"/>
          <ac:spMkLst>
            <pc:docMk/>
            <pc:sldMk cId="1468320038" sldId="275"/>
            <ac:spMk id="3" creationId="{2533D5BE-9A27-4F17-BDD0-04D05D915934}"/>
          </ac:spMkLst>
        </pc:spChg>
        <pc:graphicFrameChg chg="add mod modGraphic">
          <ac:chgData name="Jaime Pavlich-Mariscal" userId="7426784309601acb" providerId="LiveId" clId="{07D1B241-574A-4876-8FAA-2A66D92CE9D3}" dt="2021-04-09T16:52:20.649" v="5070" actId="1076"/>
          <ac:graphicFrameMkLst>
            <pc:docMk/>
            <pc:sldMk cId="1468320038" sldId="275"/>
            <ac:graphicFrameMk id="4" creationId="{90DF1319-4941-48E3-A74E-E9C76514A72D}"/>
          </ac:graphicFrameMkLst>
        </pc:graphicFrameChg>
      </pc:sldChg>
      <pc:sldChg chg="modSp add mod ord">
        <pc:chgData name="Jaime Pavlich-Mariscal" userId="7426784309601acb" providerId="LiveId" clId="{07D1B241-574A-4876-8FAA-2A66D92CE9D3}" dt="2021-04-09T16:52:26.636" v="5071" actId="1076"/>
        <pc:sldMkLst>
          <pc:docMk/>
          <pc:sldMk cId="4193498981" sldId="276"/>
        </pc:sldMkLst>
        <pc:spChg chg="mod">
          <ac:chgData name="Jaime Pavlich-Mariscal" userId="7426784309601acb" providerId="LiveId" clId="{07D1B241-574A-4876-8FAA-2A66D92CE9D3}" dt="2021-04-09T16:51:06.489" v="4990" actId="20577"/>
          <ac:spMkLst>
            <pc:docMk/>
            <pc:sldMk cId="4193498981" sldId="276"/>
            <ac:spMk id="3" creationId="{2533D5BE-9A27-4F17-BDD0-04D05D915934}"/>
          </ac:spMkLst>
        </pc:spChg>
        <pc:graphicFrameChg chg="mod modGraphic">
          <ac:chgData name="Jaime Pavlich-Mariscal" userId="7426784309601acb" providerId="LiveId" clId="{07D1B241-574A-4876-8FAA-2A66D92CE9D3}" dt="2021-04-09T16:52:26.636" v="5071" actId="1076"/>
          <ac:graphicFrameMkLst>
            <pc:docMk/>
            <pc:sldMk cId="4193498981" sldId="276"/>
            <ac:graphicFrameMk id="4" creationId="{90DF1319-4941-48E3-A74E-E9C76514A72D}"/>
          </ac:graphicFrameMkLst>
        </pc:graphicFrameChg>
      </pc:sldChg>
      <pc:sldChg chg="addSp delSp modSp add mod">
        <pc:chgData name="Jaime Pavlich-Mariscal" userId="7426784309601acb" providerId="LiveId" clId="{07D1B241-574A-4876-8FAA-2A66D92CE9D3}" dt="2021-04-09T16:38:41.588" v="4648" actId="20577"/>
        <pc:sldMkLst>
          <pc:docMk/>
          <pc:sldMk cId="2553348410" sldId="277"/>
        </pc:sldMkLst>
        <pc:spChg chg="mod">
          <ac:chgData name="Jaime Pavlich-Mariscal" userId="7426784309601acb" providerId="LiveId" clId="{07D1B241-574A-4876-8FAA-2A66D92CE9D3}" dt="2021-04-09T16:36:59.957" v="4602" actId="20577"/>
          <ac:spMkLst>
            <pc:docMk/>
            <pc:sldMk cId="2553348410" sldId="277"/>
            <ac:spMk id="4" creationId="{A116C436-6611-496F-9D2F-EF611986ACF3}"/>
          </ac:spMkLst>
        </pc:spChg>
        <pc:spChg chg="del">
          <ac:chgData name="Jaime Pavlich-Mariscal" userId="7426784309601acb" providerId="LiveId" clId="{07D1B241-574A-4876-8FAA-2A66D92CE9D3}" dt="2021-04-09T16:37:05.349" v="4603" actId="478"/>
          <ac:spMkLst>
            <pc:docMk/>
            <pc:sldMk cId="2553348410" sldId="277"/>
            <ac:spMk id="6" creationId="{D943664F-F0E1-420D-98B3-EA7F7CAF5F2B}"/>
          </ac:spMkLst>
        </pc:spChg>
        <pc:spChg chg="del">
          <ac:chgData name="Jaime Pavlich-Mariscal" userId="7426784309601acb" providerId="LiveId" clId="{07D1B241-574A-4876-8FAA-2A66D92CE9D3}" dt="2021-04-09T16:37:05.349" v="4603" actId="478"/>
          <ac:spMkLst>
            <pc:docMk/>
            <pc:sldMk cId="2553348410" sldId="277"/>
            <ac:spMk id="10" creationId="{29EC9830-B645-44E6-83A0-DE9CEC52FF6E}"/>
          </ac:spMkLst>
        </pc:spChg>
        <pc:spChg chg="mod">
          <ac:chgData name="Jaime Pavlich-Mariscal" userId="7426784309601acb" providerId="LiveId" clId="{07D1B241-574A-4876-8FAA-2A66D92CE9D3}" dt="2021-04-09T16:37:12.038" v="4612" actId="20577"/>
          <ac:spMkLst>
            <pc:docMk/>
            <pc:sldMk cId="2553348410" sldId="277"/>
            <ac:spMk id="12" creationId="{A70ADB88-BA2B-41EE-A587-DA0FCAABFB2F}"/>
          </ac:spMkLst>
        </pc:spChg>
        <pc:spChg chg="add mod">
          <ac:chgData name="Jaime Pavlich-Mariscal" userId="7426784309601acb" providerId="LiveId" clId="{07D1B241-574A-4876-8FAA-2A66D92CE9D3}" dt="2021-04-09T16:37:51.631" v="4619" actId="1076"/>
          <ac:spMkLst>
            <pc:docMk/>
            <pc:sldMk cId="2553348410" sldId="277"/>
            <ac:spMk id="15" creationId="{DDDF3B38-42A2-4293-9087-601CD9DC439B}"/>
          </ac:spMkLst>
        </pc:spChg>
        <pc:spChg chg="add mod">
          <ac:chgData name="Jaime Pavlich-Mariscal" userId="7426784309601acb" providerId="LiveId" clId="{07D1B241-574A-4876-8FAA-2A66D92CE9D3}" dt="2021-04-09T16:38:41.588" v="4648" actId="20577"/>
          <ac:spMkLst>
            <pc:docMk/>
            <pc:sldMk cId="2553348410" sldId="277"/>
            <ac:spMk id="17" creationId="{CDF1095D-A383-438B-8FCE-058DA046688D}"/>
          </ac:spMkLst>
        </pc:spChg>
        <pc:graphicFrameChg chg="modGraphic">
          <ac:chgData name="Jaime Pavlich-Mariscal" userId="7426784309601acb" providerId="LiveId" clId="{07D1B241-574A-4876-8FAA-2A66D92CE9D3}" dt="2021-04-09T16:37:26.169" v="4613" actId="2166"/>
          <ac:graphicFrameMkLst>
            <pc:docMk/>
            <pc:sldMk cId="2553348410" sldId="277"/>
            <ac:graphicFrameMk id="13" creationId="{13C0A64C-C0FE-4ADE-B731-33456A3C669B}"/>
          </ac:graphicFrameMkLst>
        </pc:graphicFrameChg>
        <pc:graphicFrameChg chg="del">
          <ac:chgData name="Jaime Pavlich-Mariscal" userId="7426784309601acb" providerId="LiveId" clId="{07D1B241-574A-4876-8FAA-2A66D92CE9D3}" dt="2021-04-09T16:37:05.349" v="4603" actId="478"/>
          <ac:graphicFrameMkLst>
            <pc:docMk/>
            <pc:sldMk cId="2553348410" sldId="277"/>
            <ac:graphicFrameMk id="16" creationId="{131FC021-F624-44C2-9E56-3375896EC11F}"/>
          </ac:graphicFrameMkLst>
        </pc:graphicFrameChg>
        <pc:graphicFrameChg chg="del">
          <ac:chgData name="Jaime Pavlich-Mariscal" userId="7426784309601acb" providerId="LiveId" clId="{07D1B241-574A-4876-8FAA-2A66D92CE9D3}" dt="2021-04-09T16:37:29.031" v="4614" actId="478"/>
          <ac:graphicFrameMkLst>
            <pc:docMk/>
            <pc:sldMk cId="2553348410" sldId="277"/>
            <ac:graphicFrameMk id="19" creationId="{E9E15CE6-7CC6-4467-B256-3F72494E9D4D}"/>
          </ac:graphicFrameMkLst>
        </pc:graphicFrameChg>
        <pc:cxnChg chg="del mod">
          <ac:chgData name="Jaime Pavlich-Mariscal" userId="7426784309601acb" providerId="LiveId" clId="{07D1B241-574A-4876-8FAA-2A66D92CE9D3}" dt="2021-04-09T16:37:05.349" v="4603" actId="478"/>
          <ac:cxnSpMkLst>
            <pc:docMk/>
            <pc:sldMk cId="2553348410" sldId="277"/>
            <ac:cxnSpMk id="26" creationId="{D06B668D-1D34-471C-9783-AAF0F953040A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2714214783" sldId="364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3269856905" sldId="365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3992547577" sldId="366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312832981" sldId="367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354165192" sldId="368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3957345420" sldId="369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657941619" sldId="370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239089256" sldId="371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2903506215" sldId="372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3059124353" sldId="373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308009306" sldId="3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B968ABE-D3E1-42E8-AE25-3408225C31FD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7177BE-C873-464B-91DC-38005E3226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2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177BE-C873-464B-91DC-38005E32264D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108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23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18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8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31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9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0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00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2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6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67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053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FC00-4773-44CF-B14C-F5FD07B97A1B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6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Programación dirigida por eventos</a:t>
            </a:r>
            <a:br>
              <a:rPr lang="es-CO" dirty="0"/>
            </a:br>
            <a:r>
              <a:rPr lang="es-CO" dirty="0"/>
              <a:t>(</a:t>
            </a:r>
            <a:r>
              <a:rPr lang="es-CO" dirty="0" err="1"/>
              <a:t>Event</a:t>
            </a:r>
            <a:r>
              <a:rPr lang="es-CO" dirty="0"/>
              <a:t> </a:t>
            </a:r>
            <a:r>
              <a:rPr lang="es-CO" dirty="0" err="1"/>
              <a:t>Driven</a:t>
            </a:r>
            <a:r>
              <a:rPr lang="es-CO" dirty="0"/>
              <a:t> </a:t>
            </a:r>
            <a:r>
              <a:rPr lang="es-CO" dirty="0" err="1"/>
              <a:t>Programming</a:t>
            </a:r>
            <a:r>
              <a:rPr lang="es-CO" dirty="0"/>
              <a:t>)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Jaime A. </a:t>
            </a:r>
            <a:r>
              <a:rPr lang="es-CO" dirty="0" err="1"/>
              <a:t>Pavlich</a:t>
            </a:r>
            <a:r>
              <a:rPr lang="es-CO" dirty="0"/>
              <a:t> Mariscal</a:t>
            </a:r>
          </a:p>
        </p:txBody>
      </p:sp>
    </p:spTree>
    <p:extLst>
      <p:ext uri="{BB962C8B-B14F-4D97-AF65-F5344CB8AC3E}">
        <p14:creationId xmlns:p14="http://schemas.microsoft.com/office/powerpoint/2010/main" val="22274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E3E8-A51A-490E-98B4-CBDADFEDD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96944" cy="1470025"/>
          </a:xfrm>
        </p:spPr>
        <p:txBody>
          <a:bodyPr>
            <a:normAutofit fontScale="90000"/>
          </a:bodyPr>
          <a:lstStyle/>
          <a:p>
            <a:r>
              <a:rPr lang="es-CO" dirty="0"/>
              <a:t>¿Cómo detectar los eventos?</a:t>
            </a:r>
            <a:br>
              <a:rPr lang="es-CO" dirty="0"/>
            </a:br>
            <a:r>
              <a:rPr lang="es-CO" dirty="0"/>
              <a:t>¿Cómo responder a los eventos?</a:t>
            </a:r>
            <a:br>
              <a:rPr lang="es-CO" dirty="0"/>
            </a:br>
            <a:r>
              <a:rPr lang="es-CO" dirty="0"/>
              <a:t>¿Cómo manejar el estado del sistema?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94D3A-1EC1-4125-9793-60ED318E0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282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823C-5276-4A4E-9171-2AF65F25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Chain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Responsibility</a:t>
            </a:r>
            <a:r>
              <a:rPr lang="es-CO" dirty="0"/>
              <a:t> </a:t>
            </a:r>
            <a:r>
              <a:rPr lang="es-CO" dirty="0" err="1"/>
              <a:t>Pattern</a:t>
            </a:r>
            <a:r>
              <a:rPr lang="es-CO" dirty="0"/>
              <a:t> (</a:t>
            </a:r>
            <a:r>
              <a:rPr lang="es-CO" dirty="0" err="1"/>
              <a:t>CoR</a:t>
            </a:r>
            <a:r>
              <a:rPr lang="es-CO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CCA9D-717E-457C-B052-1BFA13FF882B}"/>
              </a:ext>
            </a:extLst>
          </p:cNvPr>
          <p:cNvSpPr/>
          <p:nvPr/>
        </p:nvSpPr>
        <p:spPr>
          <a:xfrm>
            <a:off x="1115616" y="2594620"/>
            <a:ext cx="129614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Sender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810E7-EED5-4E99-AC27-B9C4031C3079}"/>
              </a:ext>
            </a:extLst>
          </p:cNvPr>
          <p:cNvSpPr/>
          <p:nvPr/>
        </p:nvSpPr>
        <p:spPr>
          <a:xfrm>
            <a:off x="4427739" y="2480320"/>
            <a:ext cx="187221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i="1" dirty="0" err="1"/>
              <a:t>Handler</a:t>
            </a:r>
            <a:endParaRPr lang="es-CO" i="1" dirty="0"/>
          </a:p>
          <a:p>
            <a:pPr algn="ctr"/>
            <a:endParaRPr lang="es-CO" i="1" dirty="0"/>
          </a:p>
          <a:p>
            <a:pPr algn="ctr"/>
            <a:r>
              <a:rPr lang="es-CO" i="1" dirty="0"/>
              <a:t>+</a:t>
            </a:r>
            <a:r>
              <a:rPr lang="es-CO" i="1" dirty="0" err="1"/>
              <a:t>handleEvent</a:t>
            </a:r>
            <a:r>
              <a:rPr lang="es-CO" i="1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2AA12-296A-4160-A259-4EC0CAD018A2}"/>
              </a:ext>
            </a:extLst>
          </p:cNvPr>
          <p:cNvSpPr/>
          <p:nvPr/>
        </p:nvSpPr>
        <p:spPr>
          <a:xfrm>
            <a:off x="1220995" y="4487118"/>
            <a:ext cx="187221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dirty="0"/>
              <a:t>Handler_1</a:t>
            </a:r>
          </a:p>
          <a:p>
            <a:pPr algn="ctr"/>
            <a:endParaRPr lang="es-CO" dirty="0"/>
          </a:p>
          <a:p>
            <a:pPr algn="ctr"/>
            <a:r>
              <a:rPr lang="es-CO" dirty="0"/>
              <a:t>+</a:t>
            </a:r>
            <a:r>
              <a:rPr lang="es-CO" dirty="0" err="1"/>
              <a:t>handleEvent</a:t>
            </a:r>
            <a:r>
              <a:rPr lang="es-CO" dirty="0"/>
              <a:t>()</a:t>
            </a:r>
          </a:p>
          <a:p>
            <a:pPr algn="ctr"/>
            <a:endParaRPr lang="es-C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21F51A-4D7E-4670-A0D1-ACC5B4613E6F}"/>
              </a:ext>
            </a:extLst>
          </p:cNvPr>
          <p:cNvSpPr/>
          <p:nvPr/>
        </p:nvSpPr>
        <p:spPr>
          <a:xfrm>
            <a:off x="3603551" y="4487118"/>
            <a:ext cx="187221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dirty="0"/>
              <a:t>Handler_2</a:t>
            </a:r>
          </a:p>
          <a:p>
            <a:pPr algn="ctr"/>
            <a:endParaRPr lang="es-CO" dirty="0"/>
          </a:p>
          <a:p>
            <a:pPr algn="ctr"/>
            <a:r>
              <a:rPr lang="es-CO" dirty="0"/>
              <a:t>+</a:t>
            </a:r>
            <a:r>
              <a:rPr lang="es-CO" dirty="0" err="1"/>
              <a:t>handleEvent</a:t>
            </a:r>
            <a:r>
              <a:rPr lang="es-CO" dirty="0"/>
              <a:t>()</a:t>
            </a:r>
          </a:p>
          <a:p>
            <a:pPr algn="ctr"/>
            <a:endParaRPr lang="es-C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4DB3CA-E522-47C5-8BEE-902562CD688A}"/>
              </a:ext>
            </a:extLst>
          </p:cNvPr>
          <p:cNvSpPr/>
          <p:nvPr/>
        </p:nvSpPr>
        <p:spPr>
          <a:xfrm>
            <a:off x="6814590" y="4507587"/>
            <a:ext cx="187221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dirty="0" err="1"/>
              <a:t>Handler_N</a:t>
            </a:r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>+</a:t>
            </a:r>
            <a:r>
              <a:rPr lang="es-CO" dirty="0" err="1"/>
              <a:t>handleEvent</a:t>
            </a:r>
            <a:r>
              <a:rPr lang="es-CO" dirty="0"/>
              <a:t>()</a:t>
            </a:r>
          </a:p>
          <a:p>
            <a:pPr algn="ctr"/>
            <a:endParaRPr lang="es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EA3A9-E705-4FC6-9498-19C100D69680}"/>
              </a:ext>
            </a:extLst>
          </p:cNvPr>
          <p:cNvSpPr txBox="1"/>
          <p:nvPr/>
        </p:nvSpPr>
        <p:spPr>
          <a:xfrm>
            <a:off x="5858077" y="4606037"/>
            <a:ext cx="57419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O" sz="40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8B593E8-8F09-4D59-8E94-F03B6533261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3328573" y="2451847"/>
            <a:ext cx="863798" cy="320674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CB7B615-85DA-436C-AB3E-B22610C681C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4519851" y="3643125"/>
            <a:ext cx="863798" cy="8241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1B4BDF4-BE61-4AF9-A499-D960FA87B6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6200000" flipV="1">
            <a:off x="6115137" y="2872028"/>
            <a:ext cx="884267" cy="238685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43FC75C-375A-4CED-AC78-CB9207485F4F}"/>
              </a:ext>
            </a:extLst>
          </p:cNvPr>
          <p:cNvSpPr/>
          <p:nvPr/>
        </p:nvSpPr>
        <p:spPr>
          <a:xfrm>
            <a:off x="5235330" y="3650546"/>
            <a:ext cx="269393" cy="216024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D1C16-AB55-448A-B906-781341ED0CDD}"/>
              </a:ext>
            </a:extLst>
          </p:cNvPr>
          <p:cNvCxnSpPr>
            <a:cxnSpLocks/>
          </p:cNvCxnSpPr>
          <p:nvPr/>
        </p:nvCxnSpPr>
        <p:spPr>
          <a:xfrm>
            <a:off x="4427739" y="2852936"/>
            <a:ext cx="18847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25BA3F-E752-4510-B0AC-C8CAADE5DFA3}"/>
              </a:ext>
            </a:extLst>
          </p:cNvPr>
          <p:cNvCxnSpPr>
            <a:cxnSpLocks/>
          </p:cNvCxnSpPr>
          <p:nvPr/>
        </p:nvCxnSpPr>
        <p:spPr>
          <a:xfrm>
            <a:off x="1220995" y="4937267"/>
            <a:ext cx="18722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F4087D-999B-4949-9DE6-6785FCE22184}"/>
              </a:ext>
            </a:extLst>
          </p:cNvPr>
          <p:cNvCxnSpPr>
            <a:cxnSpLocks/>
          </p:cNvCxnSpPr>
          <p:nvPr/>
        </p:nvCxnSpPr>
        <p:spPr>
          <a:xfrm>
            <a:off x="3603551" y="4950796"/>
            <a:ext cx="19011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D4C778-54AA-4372-8499-3F584349F211}"/>
              </a:ext>
            </a:extLst>
          </p:cNvPr>
          <p:cNvCxnSpPr>
            <a:cxnSpLocks/>
          </p:cNvCxnSpPr>
          <p:nvPr/>
        </p:nvCxnSpPr>
        <p:spPr>
          <a:xfrm>
            <a:off x="6814590" y="4869160"/>
            <a:ext cx="18722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CA312C-690C-4DED-B177-AF8E1116DD6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11760" y="3051820"/>
            <a:ext cx="20159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358D5E6-F15F-4015-9BD8-2E94945EAC24}"/>
              </a:ext>
            </a:extLst>
          </p:cNvPr>
          <p:cNvCxnSpPr>
            <a:stCxn id="5" idx="3"/>
            <a:endCxn id="5" idx="0"/>
          </p:cNvCxnSpPr>
          <p:nvPr/>
        </p:nvCxnSpPr>
        <p:spPr>
          <a:xfrm flipH="1" flipV="1">
            <a:off x="5363844" y="2480320"/>
            <a:ext cx="936105" cy="571500"/>
          </a:xfrm>
          <a:prstGeom prst="bentConnector4">
            <a:avLst>
              <a:gd name="adj1" fmla="val -54020"/>
              <a:gd name="adj2" fmla="val 18525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8519479-398B-405E-9286-9E1E2B6DDCCC}"/>
              </a:ext>
            </a:extLst>
          </p:cNvPr>
          <p:cNvSpPr txBox="1"/>
          <p:nvPr/>
        </p:nvSpPr>
        <p:spPr>
          <a:xfrm flipH="1">
            <a:off x="5858077" y="1668854"/>
            <a:ext cx="2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Successor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943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8EC6-CC3B-4692-A9DD-88A29360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CoR</a:t>
            </a:r>
            <a:r>
              <a:rPr lang="es-CO" dirty="0"/>
              <a:t> </a:t>
            </a:r>
            <a:r>
              <a:rPr lang="es-CO" dirty="0" err="1"/>
              <a:t>Alternative</a:t>
            </a:r>
            <a:r>
              <a:rPr lang="es-CO" dirty="0"/>
              <a:t> 1:</a:t>
            </a:r>
            <a:br>
              <a:rPr lang="es-CO" dirty="0"/>
            </a:br>
            <a:r>
              <a:rPr lang="es-CO" dirty="0" err="1"/>
              <a:t>Headless</a:t>
            </a:r>
            <a:r>
              <a:rPr lang="es-CO" dirty="0"/>
              <a:t> </a:t>
            </a:r>
            <a:r>
              <a:rPr lang="es-CO" dirty="0" err="1"/>
              <a:t>Event</a:t>
            </a:r>
            <a:r>
              <a:rPr lang="es-CO" dirty="0"/>
              <a:t> </a:t>
            </a:r>
            <a:r>
              <a:rPr lang="es-CO" dirty="0" err="1"/>
              <a:t>Handlers</a:t>
            </a:r>
            <a:endParaRPr lang="es-CO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5B0E2D-0073-4F51-9B6C-F82A7FE90356}"/>
              </a:ext>
            </a:extLst>
          </p:cNvPr>
          <p:cNvSpPr/>
          <p:nvPr/>
        </p:nvSpPr>
        <p:spPr>
          <a:xfrm>
            <a:off x="439975" y="3089920"/>
            <a:ext cx="187221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:Handler_1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B1A98-8E0B-40C5-B6DB-0141F045E912}"/>
              </a:ext>
            </a:extLst>
          </p:cNvPr>
          <p:cNvSpPr/>
          <p:nvPr/>
        </p:nvSpPr>
        <p:spPr>
          <a:xfrm>
            <a:off x="3347864" y="3083171"/>
            <a:ext cx="187221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:Handler_2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0D668-153D-463A-B78F-A63A10539110}"/>
              </a:ext>
            </a:extLst>
          </p:cNvPr>
          <p:cNvSpPr/>
          <p:nvPr/>
        </p:nvSpPr>
        <p:spPr>
          <a:xfrm>
            <a:off x="6854513" y="3083171"/>
            <a:ext cx="187221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:</a:t>
            </a:r>
            <a:r>
              <a:rPr lang="es-CO" dirty="0" err="1"/>
              <a:t>Handler_N</a:t>
            </a:r>
            <a:endParaRPr lang="es-C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2180A-5C3C-45ED-AFC0-70CB29E3AD0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312185" y="3654671"/>
            <a:ext cx="1035679" cy="6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92F79F-AB00-4BDB-BE97-98D9E1A0FB5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20074" y="3654671"/>
            <a:ext cx="16344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1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F875-7AB4-46BF-960D-166C81B8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CoR</a:t>
            </a:r>
            <a:r>
              <a:rPr lang="es-CO" dirty="0"/>
              <a:t> </a:t>
            </a:r>
            <a:r>
              <a:rPr lang="es-CO" dirty="0" err="1"/>
              <a:t>Alternative</a:t>
            </a:r>
            <a:r>
              <a:rPr lang="es-CO" dirty="0"/>
              <a:t> 1:</a:t>
            </a:r>
            <a:br>
              <a:rPr lang="es-CO" dirty="0"/>
            </a:br>
            <a:r>
              <a:rPr lang="es-CO" dirty="0" err="1"/>
              <a:t>Dispatcher</a:t>
            </a:r>
            <a:r>
              <a:rPr lang="es-CO" dirty="0"/>
              <a:t> and </a:t>
            </a:r>
            <a:r>
              <a:rPr lang="es-CO" dirty="0" err="1"/>
              <a:t>event</a:t>
            </a:r>
            <a:r>
              <a:rPr lang="es-CO" dirty="0"/>
              <a:t> </a:t>
            </a:r>
            <a:r>
              <a:rPr lang="es-CO" dirty="0" err="1"/>
              <a:t>loop</a:t>
            </a:r>
            <a:endParaRPr lang="es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6BBC0-7AA5-4FEE-B806-890E111C9A3B}"/>
              </a:ext>
            </a:extLst>
          </p:cNvPr>
          <p:cNvSpPr/>
          <p:nvPr/>
        </p:nvSpPr>
        <p:spPr>
          <a:xfrm>
            <a:off x="1227077" y="2708920"/>
            <a:ext cx="3989001" cy="175789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sz="2400" dirty="0"/>
              <a:t>:</a:t>
            </a:r>
            <a:r>
              <a:rPr lang="es-CO" sz="2400" dirty="0" err="1"/>
              <a:t>Dispatcher</a:t>
            </a:r>
            <a:endParaRPr lang="es-CO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16004-52C0-4589-83A2-FB3573E2148D}"/>
              </a:ext>
            </a:extLst>
          </p:cNvPr>
          <p:cNvSpPr/>
          <p:nvPr/>
        </p:nvSpPr>
        <p:spPr>
          <a:xfrm>
            <a:off x="3221578" y="5626337"/>
            <a:ext cx="1824699" cy="7200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/>
              <a:t>:Handler_2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F359E-227F-4017-A3DF-9321DD3834C1}"/>
              </a:ext>
            </a:extLst>
          </p:cNvPr>
          <p:cNvSpPr/>
          <p:nvPr/>
        </p:nvSpPr>
        <p:spPr>
          <a:xfrm>
            <a:off x="6687358" y="5626337"/>
            <a:ext cx="1824699" cy="7200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/>
              <a:t>:</a:t>
            </a:r>
            <a:r>
              <a:rPr lang="es-CO" sz="2000" dirty="0" err="1"/>
              <a:t>Handler_N</a:t>
            </a:r>
            <a:endParaRPr lang="es-CO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B1A2A8-070E-4769-B3B0-D290C8EECA1F}"/>
              </a:ext>
            </a:extLst>
          </p:cNvPr>
          <p:cNvSpPr/>
          <p:nvPr/>
        </p:nvSpPr>
        <p:spPr>
          <a:xfrm>
            <a:off x="738355" y="5626337"/>
            <a:ext cx="1824699" cy="7200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/>
              <a:t>:Handler_1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654D41-C8BF-496C-AB54-889A137F100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650705" y="4466812"/>
            <a:ext cx="1570873" cy="1159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89AF69-35C1-425A-91B5-BA529EDEB93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221578" y="4466812"/>
            <a:ext cx="912350" cy="1159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666695-2137-49FE-B5BA-BDC0C5ECF2B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221578" y="4466812"/>
            <a:ext cx="4378130" cy="1159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3D9723-D34F-4B78-AA20-6A65461A10C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221577" y="2060849"/>
            <a:ext cx="1" cy="648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A9336F-F131-48C4-8D1E-1CB97383F061}"/>
              </a:ext>
            </a:extLst>
          </p:cNvPr>
          <p:cNvSpPr txBox="1"/>
          <p:nvPr/>
        </p:nvSpPr>
        <p:spPr>
          <a:xfrm>
            <a:off x="3236023" y="2011143"/>
            <a:ext cx="14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Event</a:t>
            </a:r>
            <a:r>
              <a:rPr lang="es-CO" dirty="0"/>
              <a:t> </a:t>
            </a:r>
            <a:r>
              <a:rPr lang="es-CO" dirty="0" err="1"/>
              <a:t>stream</a:t>
            </a:r>
            <a:endParaRPr lang="es-CO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DEEB7C-51C8-4CCE-9597-5FFAE0E4F3E0}"/>
              </a:ext>
            </a:extLst>
          </p:cNvPr>
          <p:cNvSpPr txBox="1"/>
          <p:nvPr/>
        </p:nvSpPr>
        <p:spPr>
          <a:xfrm>
            <a:off x="5598955" y="5563457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...</a:t>
            </a:r>
          </a:p>
        </p:txBody>
      </p:sp>
      <p:sp>
        <p:nvSpPr>
          <p:cNvPr id="29" name="Arrow: Circular 28">
            <a:extLst>
              <a:ext uri="{FF2B5EF4-FFF2-40B4-BE49-F238E27FC236}">
                <a16:creationId xmlns:a16="http://schemas.microsoft.com/office/drawing/2014/main" id="{4A8D8D0C-3AE4-46A7-8E05-754E2FAD6AA6}"/>
              </a:ext>
            </a:extLst>
          </p:cNvPr>
          <p:cNvSpPr/>
          <p:nvPr/>
        </p:nvSpPr>
        <p:spPr>
          <a:xfrm>
            <a:off x="2336789" y="3088695"/>
            <a:ext cx="1798467" cy="1265875"/>
          </a:xfrm>
          <a:prstGeom prst="circularArrow">
            <a:avLst>
              <a:gd name="adj1" fmla="val 10146"/>
              <a:gd name="adj2" fmla="val 413481"/>
              <a:gd name="adj3" fmla="val 20979937"/>
              <a:gd name="adj4" fmla="val 1101572"/>
              <a:gd name="adj5" fmla="val 11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Event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loop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AE4FBF-1838-4651-961A-986A81A1ADEB}"/>
              </a:ext>
            </a:extLst>
          </p:cNvPr>
          <p:cNvSpPr/>
          <p:nvPr/>
        </p:nvSpPr>
        <p:spPr>
          <a:xfrm>
            <a:off x="7098326" y="2204863"/>
            <a:ext cx="1410066" cy="562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i="1" dirty="0" err="1"/>
              <a:t>Handler</a:t>
            </a:r>
            <a:endParaRPr lang="es-CO" i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7A59FE-9CFD-48D7-A74C-836FBEE38150}"/>
              </a:ext>
            </a:extLst>
          </p:cNvPr>
          <p:cNvSpPr/>
          <p:nvPr/>
        </p:nvSpPr>
        <p:spPr>
          <a:xfrm>
            <a:off x="7098326" y="3304597"/>
            <a:ext cx="1410066" cy="562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Dispatcher</a:t>
            </a:r>
            <a:endParaRPr lang="es-CO" dirty="0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F4C0F3-7A86-4C5E-9326-D9EDAEEBE1FA}"/>
              </a:ext>
            </a:extLst>
          </p:cNvPr>
          <p:cNvCxnSpPr>
            <a:cxnSpLocks/>
            <a:stCxn id="66" idx="0"/>
            <a:endCxn id="71" idx="3"/>
          </p:cNvCxnSpPr>
          <p:nvPr/>
        </p:nvCxnSpPr>
        <p:spPr>
          <a:xfrm flipV="1">
            <a:off x="7803359" y="2983332"/>
            <a:ext cx="0" cy="3212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161A129E-BCBE-4E4C-8FD6-034BD7635CBC}"/>
              </a:ext>
            </a:extLst>
          </p:cNvPr>
          <p:cNvSpPr/>
          <p:nvPr/>
        </p:nvSpPr>
        <p:spPr>
          <a:xfrm>
            <a:off x="7668662" y="2767308"/>
            <a:ext cx="269393" cy="216024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311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705FF8-1014-4BBE-AA51-05D2253D4B06}"/>
              </a:ext>
            </a:extLst>
          </p:cNvPr>
          <p:cNvSpPr/>
          <p:nvPr/>
        </p:nvSpPr>
        <p:spPr>
          <a:xfrm>
            <a:off x="924271" y="3234680"/>
            <a:ext cx="1035464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Event</a:t>
            </a:r>
            <a:r>
              <a:rPr lang="es-CO" dirty="0"/>
              <a:t>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D10F9-3A73-4D3A-A2D6-69ADFC6E989E}"/>
              </a:ext>
            </a:extLst>
          </p:cNvPr>
          <p:cNvSpPr/>
          <p:nvPr/>
        </p:nvSpPr>
        <p:spPr>
          <a:xfrm>
            <a:off x="1959735" y="3245663"/>
            <a:ext cx="1035464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Event</a:t>
            </a:r>
            <a:r>
              <a:rPr lang="es-CO" dirty="0"/>
              <a:t>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19FA1-621C-46AC-9274-44C7FBE5663B}"/>
              </a:ext>
            </a:extLst>
          </p:cNvPr>
          <p:cNvSpPr/>
          <p:nvPr/>
        </p:nvSpPr>
        <p:spPr>
          <a:xfrm>
            <a:off x="3779912" y="3245663"/>
            <a:ext cx="1035464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Event</a:t>
            </a:r>
            <a:r>
              <a:rPr lang="es-CO" dirty="0"/>
              <a:t> 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8BD70-F191-4FD5-90D6-9AF4A5D9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Event</a:t>
            </a:r>
            <a:r>
              <a:rPr lang="es-CO" dirty="0"/>
              <a:t> </a:t>
            </a:r>
            <a:r>
              <a:rPr lang="es-CO" dirty="0" err="1"/>
              <a:t>queue</a:t>
            </a:r>
            <a:endParaRPr lang="es-CO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7F4A5C0-556E-4D73-97B8-DB3D09A6671A}"/>
              </a:ext>
            </a:extLst>
          </p:cNvPr>
          <p:cNvCxnSpPr>
            <a:cxnSpLocks/>
          </p:cNvCxnSpPr>
          <p:nvPr/>
        </p:nvCxnSpPr>
        <p:spPr>
          <a:xfrm>
            <a:off x="564231" y="3246404"/>
            <a:ext cx="46085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67634-762C-49E9-8A21-7913FFF8E1E8}"/>
              </a:ext>
            </a:extLst>
          </p:cNvPr>
          <p:cNvCxnSpPr>
            <a:cxnSpLocks/>
          </p:cNvCxnSpPr>
          <p:nvPr/>
        </p:nvCxnSpPr>
        <p:spPr>
          <a:xfrm>
            <a:off x="564231" y="4160063"/>
            <a:ext cx="46085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8E6F57-3DBA-40AE-B032-D891BB2898B7}"/>
              </a:ext>
            </a:extLst>
          </p:cNvPr>
          <p:cNvSpPr txBox="1"/>
          <p:nvPr/>
        </p:nvSpPr>
        <p:spPr>
          <a:xfrm>
            <a:off x="3119693" y="3258129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...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BFF7AD5-F360-4361-8948-916AC2C67602}"/>
              </a:ext>
            </a:extLst>
          </p:cNvPr>
          <p:cNvSpPr/>
          <p:nvPr/>
        </p:nvSpPr>
        <p:spPr>
          <a:xfrm>
            <a:off x="5292080" y="3433817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B183B2-A8F1-43B3-849F-E752FCF2DE88}"/>
              </a:ext>
            </a:extLst>
          </p:cNvPr>
          <p:cNvSpPr txBox="1"/>
          <p:nvPr/>
        </p:nvSpPr>
        <p:spPr>
          <a:xfrm>
            <a:off x="8608276" y="3957356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...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045BC8-5D86-4980-848A-3AEC673FC277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998290" y="3676134"/>
            <a:ext cx="688510" cy="711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61C46B-7060-42A2-A152-9FA408ED62F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998290" y="3676133"/>
            <a:ext cx="68851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B3DDA6-2EFD-424F-922E-EB5F9526801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998290" y="2924944"/>
            <a:ext cx="671260" cy="751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2AB013-C07F-43BC-8362-DF120BC7D690}"/>
              </a:ext>
            </a:extLst>
          </p:cNvPr>
          <p:cNvSpPr txBox="1"/>
          <p:nvPr/>
        </p:nvSpPr>
        <p:spPr>
          <a:xfrm>
            <a:off x="8649264" y="3245663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...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64BF51-8765-4316-863D-D08CFB9F2247}"/>
              </a:ext>
            </a:extLst>
          </p:cNvPr>
          <p:cNvSpPr txBox="1"/>
          <p:nvPr/>
        </p:nvSpPr>
        <p:spPr>
          <a:xfrm>
            <a:off x="8599032" y="2491402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CABBF-6E32-4747-AB60-5F9CC709E518}"/>
              </a:ext>
            </a:extLst>
          </p:cNvPr>
          <p:cNvSpPr/>
          <p:nvPr/>
        </p:nvSpPr>
        <p:spPr>
          <a:xfrm>
            <a:off x="6588224" y="3394911"/>
            <a:ext cx="1410066" cy="562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:</a:t>
            </a:r>
            <a:r>
              <a:rPr lang="es-CO" dirty="0" err="1"/>
              <a:t>Dispatcher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609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CCFB-674D-4764-8A62-3935FF1E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Observador (</a:t>
            </a:r>
            <a:r>
              <a:rPr lang="es-CO" dirty="0" err="1"/>
              <a:t>Observer</a:t>
            </a:r>
            <a:r>
              <a:rPr lang="es-CO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C82E5F-601B-4FB8-9199-0C8A927FF8FA}"/>
              </a:ext>
            </a:extLst>
          </p:cNvPr>
          <p:cNvSpPr/>
          <p:nvPr/>
        </p:nvSpPr>
        <p:spPr>
          <a:xfrm>
            <a:off x="1403648" y="2348880"/>
            <a:ext cx="201622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Observer</a:t>
            </a:r>
            <a:endParaRPr lang="es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02548-7831-4DEC-872E-3DE0A5CC66F2}"/>
              </a:ext>
            </a:extLst>
          </p:cNvPr>
          <p:cNvSpPr/>
          <p:nvPr/>
        </p:nvSpPr>
        <p:spPr>
          <a:xfrm>
            <a:off x="5364088" y="2348880"/>
            <a:ext cx="201622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Observable / </a:t>
            </a:r>
            <a:r>
              <a:rPr lang="es-CO" dirty="0" err="1"/>
              <a:t>Subject</a:t>
            </a:r>
            <a:endParaRPr lang="es-CO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4CA2D1-96A5-44D0-9BBC-D113DC09C50B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419872" y="3429000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6CFBF4-43F9-4198-9FF7-A87BBAB525C5}"/>
              </a:ext>
            </a:extLst>
          </p:cNvPr>
          <p:cNvCxnSpPr/>
          <p:nvPr/>
        </p:nvCxnSpPr>
        <p:spPr>
          <a:xfrm flipH="1">
            <a:off x="3419872" y="4077072"/>
            <a:ext cx="19442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36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8C6EFB-9BF9-4D60-B04A-0BD66037F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Inversión de Control</a:t>
            </a:r>
            <a:br>
              <a:rPr lang="es-CO" dirty="0"/>
            </a:br>
            <a:r>
              <a:rPr lang="es-CO" dirty="0" err="1"/>
              <a:t>Inversion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Control (</a:t>
            </a:r>
            <a:r>
              <a:rPr lang="es-CO" dirty="0" err="1"/>
              <a:t>IoC</a:t>
            </a:r>
            <a:r>
              <a:rPr lang="es-CO" dirty="0"/>
              <a:t>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055043-2C3C-411C-897E-B665AEE0A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89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C1CB-828F-4CA2-925F-B03B35F4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 “tradicional”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DFDA8-E95E-4D35-8E25-41B853BFC8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Implementado por el programador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4602D-8B2D-4493-A7C3-D4015A056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Implementado por la librería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810C3E-18E2-491A-9A49-1D1A8991F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780928"/>
            <a:ext cx="1296144" cy="9759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1CD6DD7-6F86-44AB-8EA3-62252354DEBB}"/>
              </a:ext>
            </a:extLst>
          </p:cNvPr>
          <p:cNvGrpSpPr/>
          <p:nvPr/>
        </p:nvGrpSpPr>
        <p:grpSpPr>
          <a:xfrm>
            <a:off x="228478" y="2924944"/>
            <a:ext cx="4594750" cy="3528394"/>
            <a:chOff x="228478" y="2924944"/>
            <a:chExt cx="4594750" cy="35283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DFD67C-C89F-463D-99C6-F634A6520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478" y="2924944"/>
              <a:ext cx="4594750" cy="352839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EA3829E-04E5-42D0-9D4A-CF279714E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344" y="3298319"/>
              <a:ext cx="464642" cy="261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386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F69-7049-4BAC-8386-C0E80830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Inversion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Control (</a:t>
            </a:r>
            <a:r>
              <a:rPr lang="es-CO" dirty="0" err="1"/>
              <a:t>IoC</a:t>
            </a:r>
            <a:r>
              <a:rPr lang="es-C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843A-210A-46C8-A1B7-9A4ACF692A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Implementado por el programador</a:t>
            </a:r>
          </a:p>
          <a:p>
            <a:endParaRPr lang="es-C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EC831-6D01-4FC2-869D-E52759FB0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Implementado por el </a:t>
            </a:r>
            <a:r>
              <a:rPr lang="es-CO" dirty="0" err="1"/>
              <a:t>framework</a:t>
            </a:r>
            <a:endParaRPr lang="es-CO" dirty="0"/>
          </a:p>
          <a:p>
            <a:endParaRPr lang="es-CO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EC7025-2137-469B-AFB7-9B85E3D49D21}"/>
              </a:ext>
            </a:extLst>
          </p:cNvPr>
          <p:cNvGrpSpPr/>
          <p:nvPr/>
        </p:nvGrpSpPr>
        <p:grpSpPr>
          <a:xfrm>
            <a:off x="157434" y="2560843"/>
            <a:ext cx="4436270" cy="1309194"/>
            <a:chOff x="157434" y="2560843"/>
            <a:chExt cx="4436270" cy="130919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F9EEAEA-6573-4DC4-8C0F-A11EEBCC8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66" r="2266"/>
            <a:stretch/>
          </p:blipFill>
          <p:spPr>
            <a:xfrm>
              <a:off x="157434" y="2560843"/>
              <a:ext cx="4436270" cy="130919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E186D72-3849-4FF3-A050-A7A167D2E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886" y="2914611"/>
              <a:ext cx="536153" cy="30158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3A82885-D173-47A8-8A58-81E7DBDD5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886" y="3576917"/>
              <a:ext cx="521101" cy="29312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B2FAA2-BD46-4F7E-9910-95FE910C0E90}"/>
              </a:ext>
            </a:extLst>
          </p:cNvPr>
          <p:cNvGrpSpPr/>
          <p:nvPr/>
        </p:nvGrpSpPr>
        <p:grpSpPr>
          <a:xfrm>
            <a:off x="4757193" y="2560843"/>
            <a:ext cx="4368549" cy="4166535"/>
            <a:chOff x="4757193" y="2560843"/>
            <a:chExt cx="4368549" cy="416653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BD8926-E83C-469B-8920-0143F4214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7193" y="2560843"/>
              <a:ext cx="4368549" cy="416653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182D3A7-71A5-4426-BC60-34CF85ECA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8064" y="2872013"/>
              <a:ext cx="429533" cy="24161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510A75D-18E6-42B0-8C57-E4E5BF537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0682" y="3417022"/>
              <a:ext cx="429533" cy="24161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060820E-1275-4EBC-91E6-73362C8E2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8063" y="4018317"/>
              <a:ext cx="429533" cy="241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668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4010-1516-4031-8481-E6E10601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Máquinas de estados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A3EFFD-7C35-4710-BB32-91CE825136D0}"/>
              </a:ext>
            </a:extLst>
          </p:cNvPr>
          <p:cNvSpPr/>
          <p:nvPr/>
        </p:nvSpPr>
        <p:spPr>
          <a:xfrm>
            <a:off x="323528" y="3136995"/>
            <a:ext cx="1545149" cy="584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236BEB-9456-4285-B5C6-F420501D2BCF}"/>
              </a:ext>
            </a:extLst>
          </p:cNvPr>
          <p:cNvSpPr/>
          <p:nvPr/>
        </p:nvSpPr>
        <p:spPr>
          <a:xfrm>
            <a:off x="3851920" y="1903371"/>
            <a:ext cx="1545149" cy="584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04133E-670A-42DB-985C-1EC27E15F862}"/>
              </a:ext>
            </a:extLst>
          </p:cNvPr>
          <p:cNvSpPr/>
          <p:nvPr/>
        </p:nvSpPr>
        <p:spPr>
          <a:xfrm>
            <a:off x="3707904" y="5373216"/>
            <a:ext cx="1545149" cy="584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DFA23-41AB-4431-AA4A-9EC87BEFD57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868677" y="2195376"/>
            <a:ext cx="1983243" cy="123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1C8A03-1E97-47D7-9F5E-E18665E15ED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480479" y="2487381"/>
            <a:ext cx="144016" cy="288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08EEFE-2772-4DD3-82DC-F558405CA949}"/>
              </a:ext>
            </a:extLst>
          </p:cNvPr>
          <p:cNvSpPr/>
          <p:nvPr/>
        </p:nvSpPr>
        <p:spPr>
          <a:xfrm>
            <a:off x="6615566" y="3638293"/>
            <a:ext cx="1545149" cy="584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35A115-971B-4AAD-A88A-A75E7D4569A5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397069" y="2195376"/>
            <a:ext cx="1991072" cy="144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A47777-3125-4821-868A-E2B897941EA6}"/>
              </a:ext>
            </a:extLst>
          </p:cNvPr>
          <p:cNvCxnSpPr>
            <a:cxnSpLocks/>
            <a:stCxn id="11" idx="2"/>
            <a:endCxn id="6" idx="3"/>
          </p:cNvCxnSpPr>
          <p:nvPr/>
        </p:nvCxnSpPr>
        <p:spPr>
          <a:xfrm flipH="1">
            <a:off x="5253053" y="4222303"/>
            <a:ext cx="2135088" cy="144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B6AAD7-D28A-4E2B-8A55-4EB076C196CD}"/>
              </a:ext>
            </a:extLst>
          </p:cNvPr>
          <p:cNvSpPr txBox="1"/>
          <p:nvPr/>
        </p:nvSpPr>
        <p:spPr>
          <a:xfrm>
            <a:off x="1751531" y="2294238"/>
            <a:ext cx="162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Evento / acción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4C4D82-5F55-4E76-A8AA-3AFE9596B480}"/>
              </a:ext>
            </a:extLst>
          </p:cNvPr>
          <p:cNvSpPr txBox="1"/>
          <p:nvPr/>
        </p:nvSpPr>
        <p:spPr>
          <a:xfrm>
            <a:off x="3794190" y="3560966"/>
            <a:ext cx="162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Evento / acción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C2E322-E981-4FBD-9526-CFC9E30D5A76}"/>
              </a:ext>
            </a:extLst>
          </p:cNvPr>
          <p:cNvSpPr txBox="1"/>
          <p:nvPr/>
        </p:nvSpPr>
        <p:spPr>
          <a:xfrm>
            <a:off x="5990524" y="2512035"/>
            <a:ext cx="162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Evento / acción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3550E7-978B-4F89-BC9E-38AFC29D4611}"/>
              </a:ext>
            </a:extLst>
          </p:cNvPr>
          <p:cNvSpPr txBox="1"/>
          <p:nvPr/>
        </p:nvSpPr>
        <p:spPr>
          <a:xfrm>
            <a:off x="5508900" y="4961568"/>
            <a:ext cx="162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Evento / acción</a:t>
            </a:r>
          </a:p>
        </p:txBody>
      </p:sp>
    </p:spTree>
    <p:extLst>
      <p:ext uri="{BB962C8B-B14F-4D97-AF65-F5344CB8AC3E}">
        <p14:creationId xmlns:p14="http://schemas.microsoft.com/office/powerpoint/2010/main" val="175011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D85A-AACA-4BF0-BA57-F1734991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Procesos </a:t>
            </a:r>
            <a:r>
              <a:rPr lang="es-CO" dirty="0" err="1"/>
              <a:t>batch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1EE9-76B4-47E4-AC87-7CFDF111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Considere un programa “clásico” de cálculo de nómina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D28B8E09-CC57-4C59-9FCD-79C6069546B3}"/>
              </a:ext>
            </a:extLst>
          </p:cNvPr>
          <p:cNvSpPr/>
          <p:nvPr/>
        </p:nvSpPr>
        <p:spPr>
          <a:xfrm>
            <a:off x="339984" y="3673624"/>
            <a:ext cx="2071776" cy="1584176"/>
          </a:xfrm>
          <a:prstGeom prst="foldedCorne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archivo/tabla de empleados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A02FCD-3892-4514-A8F3-C16C0975D411}"/>
              </a:ext>
            </a:extLst>
          </p:cNvPr>
          <p:cNvSpPr/>
          <p:nvPr/>
        </p:nvSpPr>
        <p:spPr>
          <a:xfrm>
            <a:off x="3491880" y="3673624"/>
            <a:ext cx="2232248" cy="15841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Programa de cálculo de nómina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6848430D-6627-4ACE-8293-0B9376AD02D9}"/>
              </a:ext>
            </a:extLst>
          </p:cNvPr>
          <p:cNvSpPr/>
          <p:nvPr/>
        </p:nvSpPr>
        <p:spPr>
          <a:xfrm>
            <a:off x="6802760" y="3673624"/>
            <a:ext cx="2071776" cy="1584176"/>
          </a:xfrm>
          <a:prstGeom prst="foldedCorne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archivo/tabla de nómina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F9706E-D66D-41FA-A6D5-ACF7B9E7F0B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11760" y="4465712"/>
            <a:ext cx="10801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61B9AB-50C9-4631-9D0A-ED4E1DFA6DB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24128" y="4465712"/>
            <a:ext cx="10786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4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DECA-C307-4960-AEB4-0ACA11EB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Procesos </a:t>
            </a:r>
            <a:r>
              <a:rPr lang="es-CO" dirty="0" err="1"/>
              <a:t>batch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8BF9-BBE9-49B0-BFD8-FC2CD5CF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Pseudocódigo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BFBAD4-1A42-480F-BF44-AF5AFC48C6B5}"/>
              </a:ext>
            </a:extLst>
          </p:cNvPr>
          <p:cNvGrpSpPr/>
          <p:nvPr/>
        </p:nvGrpSpPr>
        <p:grpSpPr>
          <a:xfrm>
            <a:off x="1907704" y="2466799"/>
            <a:ext cx="5063602" cy="3888434"/>
            <a:chOff x="1907704" y="2466799"/>
            <a:chExt cx="5063602" cy="388843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444C4B-BDC9-4EE4-BB72-C3DF084AD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2466799"/>
              <a:ext cx="5063602" cy="388843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72FB9F-F0AE-489C-9E8B-1139682FF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768" y="2924944"/>
              <a:ext cx="576064" cy="28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584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1D47-0868-4CBB-9238-22F469A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Procesos </a:t>
            </a:r>
            <a:r>
              <a:rPr lang="es-CO" dirty="0" err="1"/>
              <a:t>batch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F634-916C-475E-9329-4DEA6B35B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programador decide el flujo de control del programa</a:t>
            </a:r>
          </a:p>
          <a:p>
            <a:pPr lvl="1"/>
            <a:r>
              <a:rPr lang="es-CO" dirty="0"/>
              <a:t>El orden en que se ejecutan los comandos</a:t>
            </a:r>
          </a:p>
          <a:p>
            <a:pPr lvl="1"/>
            <a:r>
              <a:rPr lang="es-CO" dirty="0"/>
              <a:t>Cuándo se llama cada función</a:t>
            </a:r>
          </a:p>
          <a:p>
            <a:r>
              <a:rPr lang="es-CO" dirty="0"/>
              <a:t>Flujo de control</a:t>
            </a:r>
          </a:p>
          <a:p>
            <a:pPr lvl="1"/>
            <a:r>
              <a:rPr lang="es-CO" dirty="0"/>
              <a:t>El programa lee las entradas</a:t>
            </a:r>
          </a:p>
          <a:p>
            <a:pPr lvl="1"/>
            <a:r>
              <a:rPr lang="es-CO" dirty="0"/>
              <a:t>El programa procesa los datos</a:t>
            </a:r>
          </a:p>
          <a:p>
            <a:pPr lvl="1"/>
            <a:r>
              <a:rPr lang="es-CO" dirty="0"/>
              <a:t>El programa genera una salida</a:t>
            </a:r>
          </a:p>
        </p:txBody>
      </p:sp>
    </p:spTree>
    <p:extLst>
      <p:ext uri="{BB962C8B-B14F-4D97-AF65-F5344CB8AC3E}">
        <p14:creationId xmlns:p14="http://schemas.microsoft.com/office/powerpoint/2010/main" val="57563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F1DF-F392-479B-B789-76B2E8BC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Procesos interactivos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1787-CAE1-4743-9AFF-7F301968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Flujo de control</a:t>
            </a:r>
          </a:p>
          <a:p>
            <a:pPr lvl="1"/>
            <a:r>
              <a:rPr lang="es-CO" dirty="0"/>
              <a:t>El programa puede recibir datos en cualquier momento</a:t>
            </a:r>
          </a:p>
          <a:p>
            <a:pPr lvl="2"/>
            <a:r>
              <a:rPr lang="es-CO" dirty="0"/>
              <a:t>Recibe los datos</a:t>
            </a:r>
          </a:p>
          <a:p>
            <a:pPr lvl="2"/>
            <a:r>
              <a:rPr lang="es-CO" dirty="0"/>
              <a:t>Procesa los datos</a:t>
            </a:r>
          </a:p>
          <a:p>
            <a:pPr lvl="2"/>
            <a:r>
              <a:rPr lang="es-CO" dirty="0"/>
              <a:t>Entrega un resultado</a:t>
            </a:r>
          </a:p>
          <a:p>
            <a:pPr lvl="1"/>
            <a:r>
              <a:rPr lang="es-CO" dirty="0"/>
              <a:t>Los datos se reciben en un orden, a menudo, impredecible</a:t>
            </a:r>
          </a:p>
          <a:p>
            <a:r>
              <a:rPr lang="es-CO" dirty="0"/>
              <a:t>Ejemplo: Interfaz gráfica</a:t>
            </a:r>
          </a:p>
        </p:txBody>
      </p:sp>
    </p:spTree>
    <p:extLst>
      <p:ext uri="{BB962C8B-B14F-4D97-AF65-F5344CB8AC3E}">
        <p14:creationId xmlns:p14="http://schemas.microsoft.com/office/powerpoint/2010/main" val="175776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CC65-B132-400E-B01B-D880D49F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Procesos interactivos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F747-FCB5-4818-81BF-752AD18C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Pseudocódigo interfaz gráfica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43FA8-0B98-4305-AAA4-F26E5131D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35" y="2492896"/>
            <a:ext cx="6534730" cy="34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4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CC65-B132-400E-B01B-D880D49F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Procesos interactivos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F747-FCB5-4818-81BF-752AD18C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Pseudocódigo otro proceso interactivo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1E261-A8DA-417D-8240-3EBD2B6CC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06"/>
          <a:stretch/>
        </p:blipFill>
        <p:spPr>
          <a:xfrm>
            <a:off x="421668" y="2753705"/>
            <a:ext cx="8171340" cy="24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0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84305B-95A7-4BDC-A8B7-DA2C65AF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Procesos </a:t>
            </a:r>
            <a:r>
              <a:rPr lang="es-CO" dirty="0" err="1"/>
              <a:t>batch</a:t>
            </a:r>
            <a:r>
              <a:rPr lang="es-CO" dirty="0"/>
              <a:t> vs interactivos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DD96C4-B304-43DB-B189-811A9A7921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Entradas al principio, salidas al final</a:t>
            </a:r>
          </a:p>
          <a:p>
            <a:r>
              <a:rPr lang="es-CO" dirty="0"/>
              <a:t>El programador decide flujo de control </a:t>
            </a:r>
          </a:p>
          <a:p>
            <a:r>
              <a:rPr lang="es-CO" dirty="0"/>
              <a:t>El programador implementa programa paso a paso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7DBCA-0690-435A-8591-38A5D1F9BD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Entradas y salidas en cualquier momento</a:t>
            </a:r>
          </a:p>
          <a:p>
            <a:r>
              <a:rPr lang="es-CO" dirty="0"/>
              <a:t>El programa decide flujo de control</a:t>
            </a:r>
          </a:p>
          <a:p>
            <a:r>
              <a:rPr lang="es-CO" dirty="0"/>
              <a:t>El programador implementa solo las respuestas a los datos recibidos</a:t>
            </a:r>
          </a:p>
        </p:txBody>
      </p:sp>
    </p:spTree>
    <p:extLst>
      <p:ext uri="{BB962C8B-B14F-4D97-AF65-F5344CB8AC3E}">
        <p14:creationId xmlns:p14="http://schemas.microsoft.com/office/powerpoint/2010/main" val="327544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F045-E905-4A88-9A2B-8C749E7A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Programación dirigida por eventos</a:t>
            </a:r>
            <a:br>
              <a:rPr lang="es-CO" dirty="0"/>
            </a:br>
            <a:r>
              <a:rPr lang="es-CO" dirty="0"/>
              <a:t>(</a:t>
            </a:r>
            <a:r>
              <a:rPr lang="es-CO" dirty="0" err="1"/>
              <a:t>Event</a:t>
            </a:r>
            <a:r>
              <a:rPr lang="es-CO" dirty="0"/>
              <a:t> </a:t>
            </a:r>
            <a:r>
              <a:rPr lang="es-CO" dirty="0" err="1"/>
              <a:t>Driven</a:t>
            </a:r>
            <a:r>
              <a:rPr lang="es-CO" dirty="0"/>
              <a:t> </a:t>
            </a:r>
            <a:r>
              <a:rPr lang="es-CO" dirty="0" err="1"/>
              <a:t>Programming</a:t>
            </a:r>
            <a:r>
              <a:rPr lang="es-CO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2EE68-4C3B-46CE-8FF4-BA5D5D31F1C1}"/>
              </a:ext>
            </a:extLst>
          </p:cNvPr>
          <p:cNvSpPr/>
          <p:nvPr/>
        </p:nvSpPr>
        <p:spPr>
          <a:xfrm>
            <a:off x="457200" y="1988840"/>
            <a:ext cx="1882552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Evento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0A5081-26F5-4399-AB87-126B58C8627E}"/>
              </a:ext>
            </a:extLst>
          </p:cNvPr>
          <p:cNvSpPr/>
          <p:nvPr/>
        </p:nvSpPr>
        <p:spPr>
          <a:xfrm>
            <a:off x="6372200" y="1988840"/>
            <a:ext cx="1882552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Respuesta 1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540ADCA-1451-44EB-94CE-3E928E1538B1}"/>
              </a:ext>
            </a:extLst>
          </p:cNvPr>
          <p:cNvSpPr/>
          <p:nvPr/>
        </p:nvSpPr>
        <p:spPr>
          <a:xfrm>
            <a:off x="2516828" y="2168860"/>
            <a:ext cx="437936" cy="4320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F90F90-DFB2-45A2-B059-E1D62EC30CBF}"/>
              </a:ext>
            </a:extLst>
          </p:cNvPr>
          <p:cNvSpPr/>
          <p:nvPr/>
        </p:nvSpPr>
        <p:spPr>
          <a:xfrm>
            <a:off x="3203848" y="1988840"/>
            <a:ext cx="2304256" cy="369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Sistema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D872D3-3105-4907-8148-C826ABB5E23E}"/>
              </a:ext>
            </a:extLst>
          </p:cNvPr>
          <p:cNvSpPr/>
          <p:nvPr/>
        </p:nvSpPr>
        <p:spPr>
          <a:xfrm>
            <a:off x="5757188" y="2132856"/>
            <a:ext cx="437936" cy="4320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4AE22D-3B33-48CB-9968-7C63FE4E08C2}"/>
              </a:ext>
            </a:extLst>
          </p:cNvPr>
          <p:cNvSpPr/>
          <p:nvPr/>
        </p:nvSpPr>
        <p:spPr>
          <a:xfrm>
            <a:off x="457200" y="2956086"/>
            <a:ext cx="1882552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Evento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D8E11-F170-4F67-801F-99C2101723C6}"/>
              </a:ext>
            </a:extLst>
          </p:cNvPr>
          <p:cNvSpPr/>
          <p:nvPr/>
        </p:nvSpPr>
        <p:spPr>
          <a:xfrm>
            <a:off x="6372200" y="2956086"/>
            <a:ext cx="1882552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Respuesta 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027726F-6158-4FE1-9A5D-58507E720FCA}"/>
              </a:ext>
            </a:extLst>
          </p:cNvPr>
          <p:cNvSpPr/>
          <p:nvPr/>
        </p:nvSpPr>
        <p:spPr>
          <a:xfrm>
            <a:off x="2516828" y="3136106"/>
            <a:ext cx="437936" cy="4320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9850A7E-C4AD-4294-95ED-F92F533D3A4F}"/>
              </a:ext>
            </a:extLst>
          </p:cNvPr>
          <p:cNvSpPr/>
          <p:nvPr/>
        </p:nvSpPr>
        <p:spPr>
          <a:xfrm>
            <a:off x="5757188" y="3100102"/>
            <a:ext cx="437936" cy="4320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7E7E95-71E6-46C6-AC97-83340A41F8EF}"/>
              </a:ext>
            </a:extLst>
          </p:cNvPr>
          <p:cNvSpPr/>
          <p:nvPr/>
        </p:nvSpPr>
        <p:spPr>
          <a:xfrm>
            <a:off x="457200" y="4890578"/>
            <a:ext cx="1882552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Evento 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A4053-4A90-414B-8F32-D05CCB782C17}"/>
              </a:ext>
            </a:extLst>
          </p:cNvPr>
          <p:cNvSpPr/>
          <p:nvPr/>
        </p:nvSpPr>
        <p:spPr>
          <a:xfrm>
            <a:off x="6372200" y="4890578"/>
            <a:ext cx="1882552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Respuesta N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E063AFC-959B-4125-93AD-B51718D0CF2B}"/>
              </a:ext>
            </a:extLst>
          </p:cNvPr>
          <p:cNvSpPr/>
          <p:nvPr/>
        </p:nvSpPr>
        <p:spPr>
          <a:xfrm>
            <a:off x="2516828" y="5070598"/>
            <a:ext cx="437936" cy="4320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6C72E30-50D6-405E-BE30-E1F8E2C1081A}"/>
              </a:ext>
            </a:extLst>
          </p:cNvPr>
          <p:cNvSpPr/>
          <p:nvPr/>
        </p:nvSpPr>
        <p:spPr>
          <a:xfrm>
            <a:off x="5757188" y="5034594"/>
            <a:ext cx="437936" cy="4320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352B0-A612-40EB-8F26-1B95668A90FA}"/>
              </a:ext>
            </a:extLst>
          </p:cNvPr>
          <p:cNvSpPr txBox="1"/>
          <p:nvPr/>
        </p:nvSpPr>
        <p:spPr>
          <a:xfrm>
            <a:off x="1111378" y="3835753"/>
            <a:ext cx="57419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O" sz="40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74884E-FE81-4D09-AF1D-8A93E2D55F59}"/>
              </a:ext>
            </a:extLst>
          </p:cNvPr>
          <p:cNvSpPr txBox="1"/>
          <p:nvPr/>
        </p:nvSpPr>
        <p:spPr>
          <a:xfrm>
            <a:off x="7026378" y="3835753"/>
            <a:ext cx="57419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O" sz="4000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35192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C0195405D2704C9BDF80F5C9348473" ma:contentTypeVersion="0" ma:contentTypeDescription="Create a new document." ma:contentTypeScope="" ma:versionID="10889e66e4cd2decd8c6e7599883d4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18F0FF-91B3-4FF9-805A-006BE68DE3CF}"/>
</file>

<file path=customXml/itemProps2.xml><?xml version="1.0" encoding="utf-8"?>
<ds:datastoreItem xmlns:ds="http://schemas.openxmlformats.org/officeDocument/2006/customXml" ds:itemID="{A58752AF-14CB-4D21-89A1-EFD0C206892D}"/>
</file>

<file path=customXml/itemProps3.xml><?xml version="1.0" encoding="utf-8"?>
<ds:datastoreItem xmlns:ds="http://schemas.openxmlformats.org/officeDocument/2006/customXml" ds:itemID="{7C8E0D5C-E89F-42EF-AC06-2CFFEB424E9A}"/>
</file>

<file path=docProps/app.xml><?xml version="1.0" encoding="utf-8"?>
<Properties xmlns="http://schemas.openxmlformats.org/officeDocument/2006/extended-properties" xmlns:vt="http://schemas.openxmlformats.org/officeDocument/2006/docPropsVTypes">
  <TotalTime>3984</TotalTime>
  <Words>387</Words>
  <Application>Microsoft Office PowerPoint</Application>
  <PresentationFormat>On-screen Show (4:3)</PresentationFormat>
  <Paragraphs>102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Programación dirigida por eventos (Event Driven Programming)</vt:lpstr>
      <vt:lpstr>Procesos batch</vt:lpstr>
      <vt:lpstr>Procesos batch</vt:lpstr>
      <vt:lpstr>Procesos batch</vt:lpstr>
      <vt:lpstr>Procesos interactivos</vt:lpstr>
      <vt:lpstr>Procesos interactivos</vt:lpstr>
      <vt:lpstr>Procesos interactivos</vt:lpstr>
      <vt:lpstr>Procesos batch vs interactivos</vt:lpstr>
      <vt:lpstr>Programación dirigida por eventos (Event Driven Programming)</vt:lpstr>
      <vt:lpstr>¿Cómo detectar los eventos? ¿Cómo responder a los eventos? ¿Cómo manejar el estado del sistema?</vt:lpstr>
      <vt:lpstr>Chain of Responsibility Pattern (CoR)</vt:lpstr>
      <vt:lpstr>CoR Alternative 1: Headless Event Handlers</vt:lpstr>
      <vt:lpstr>CoR Alternative 1: Dispatcher and event loop</vt:lpstr>
      <vt:lpstr>Event queue</vt:lpstr>
      <vt:lpstr>Patrón Observador (Observer)</vt:lpstr>
      <vt:lpstr>Inversión de Control Inversion of Control (IoC)</vt:lpstr>
      <vt:lpstr>Caso “tradicional”</vt:lpstr>
      <vt:lpstr>Inversion of Control (IoC)</vt:lpstr>
      <vt:lpstr>Máquinas de estados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Autómata Finito No Determinístico</dc:title>
  <dc:creator>Julian</dc:creator>
  <cp:lastModifiedBy>Jaime Pavlich-Mariscal</cp:lastModifiedBy>
  <cp:revision>108</cp:revision>
  <cp:lastPrinted>2014-02-10T15:34:31Z</cp:lastPrinted>
  <dcterms:created xsi:type="dcterms:W3CDTF">2012-07-19T18:37:45Z</dcterms:created>
  <dcterms:modified xsi:type="dcterms:W3CDTF">2021-04-21T22:01:09Z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0x010100F4C0195405D2704C9BDF80F5C9348473</vt:lpwstr>
  </property>
</Properties>
</file>