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customXml" Target="../customXml/item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1 Título"/>
          <p:cNvSpPr/>
          <p:nvPr/>
        </p:nvSpPr>
        <p:spPr>
          <a:xfrm>
            <a:off x="323640" y="2130480"/>
            <a:ext cx="8496360" cy="14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Programación reactiva</a:t>
            </a:r>
            <a:br/>
            <a:r>
              <a:rPr b="1" lang="es-CO" sz="4400" spc="-1" strike="noStrike">
                <a:solidFill>
                  <a:srgbClr val="000000"/>
                </a:solidFill>
                <a:latin typeface="Calibri"/>
              </a:rPr>
              <a:t> Reactive Programming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2 Subtítulo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CO" sz="3200" spc="-1" strike="noStrike">
                <a:solidFill>
                  <a:srgbClr val="8b8b8b"/>
                </a:solidFill>
                <a:latin typeface="Calibri"/>
              </a:rPr>
              <a:t>Jaime A. Pavlich Mariscal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Ejercicios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ontent Placeholder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Construya un observable que genere una secuencia ordenada de las 100 primeras potencias de 2, a intervalos de 120ms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Calcule la sumatoria de aquellos  números entregados por el observable que sean múltiplos de 9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/>
          <p:nvPr/>
        </p:nvSpPr>
        <p:spPr>
          <a:xfrm>
            <a:off x="179640" y="274680"/>
            <a:ext cx="878436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8000"/>
          </a:bodyPr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Ejercicio: Construya el siguiente flujo de datos usando programación reactiva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ontent Placeholder 33"/>
          <p:cNvSpPr/>
          <p:nvPr/>
        </p:nvSpPr>
        <p:spPr>
          <a:xfrm>
            <a:off x="4370400" y="1600200"/>
            <a:ext cx="43156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Cada nodo debe ser un observable o un lambda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x: números enteros &gt;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Oval 7"/>
          <p:cNvSpPr/>
          <p:nvPr/>
        </p:nvSpPr>
        <p:spPr>
          <a:xfrm>
            <a:off x="2157840" y="4905360"/>
            <a:ext cx="524880" cy="52488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Straight Arrow Connector 8"/>
          <p:cNvSpPr/>
          <p:nvPr/>
        </p:nvSpPr>
        <p:spPr>
          <a:xfrm>
            <a:off x="1359720" y="4196520"/>
            <a:ext cx="87444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Oval 9"/>
          <p:cNvSpPr/>
          <p:nvPr/>
        </p:nvSpPr>
        <p:spPr>
          <a:xfrm>
            <a:off x="755640" y="3626640"/>
            <a:ext cx="1201680" cy="52488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Oval 10"/>
          <p:cNvSpPr/>
          <p:nvPr/>
        </p:nvSpPr>
        <p:spPr>
          <a:xfrm>
            <a:off x="2802240" y="3580920"/>
            <a:ext cx="1201680" cy="52488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*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" name="Straight Arrow Connector 11"/>
          <p:cNvSpPr/>
          <p:nvPr/>
        </p:nvSpPr>
        <p:spPr>
          <a:xfrm flipH="1">
            <a:off x="2605680" y="4191480"/>
            <a:ext cx="825480" cy="79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Straight Arrow Connector 12"/>
          <p:cNvSpPr/>
          <p:nvPr/>
        </p:nvSpPr>
        <p:spPr>
          <a:xfrm>
            <a:off x="2420640" y="5431320"/>
            <a:ext cx="360" cy="74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Straight Arrow Connector 14"/>
          <p:cNvSpPr/>
          <p:nvPr/>
        </p:nvSpPr>
        <p:spPr>
          <a:xfrm flipH="1">
            <a:off x="1781280" y="2709000"/>
            <a:ext cx="559080" cy="99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Arrow Connector 15"/>
          <p:cNvSpPr/>
          <p:nvPr/>
        </p:nvSpPr>
        <p:spPr>
          <a:xfrm>
            <a:off x="2525400" y="2662920"/>
            <a:ext cx="452160" cy="99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18"/>
          <p:cNvSpPr/>
          <p:nvPr/>
        </p:nvSpPr>
        <p:spPr>
          <a:xfrm>
            <a:off x="2223000" y="1976400"/>
            <a:ext cx="3690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O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Rectangle 29"/>
          <p:cNvSpPr/>
          <p:nvPr/>
        </p:nvSpPr>
        <p:spPr>
          <a:xfrm>
            <a:off x="2372400" y="5416560"/>
            <a:ext cx="90360" cy="8424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/>
          <p:nvPr/>
        </p:nvSpPr>
        <p:spPr>
          <a:xfrm>
            <a:off x="179640" y="274680"/>
            <a:ext cx="878436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8000"/>
          </a:bodyPr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Ejercicio: Construya el siguiente flujo de datos usando programación reactiva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ontent Placeholder 33"/>
          <p:cNvSpPr/>
          <p:nvPr/>
        </p:nvSpPr>
        <p:spPr>
          <a:xfrm>
            <a:off x="4370400" y="1600200"/>
            <a:ext cx="43156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x: números pares a intervalos de 150ms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y: potencias de 2 a intervalos de 100ms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z: números enteros &gt;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4" name="Oval 7"/>
          <p:cNvSpPr/>
          <p:nvPr/>
        </p:nvSpPr>
        <p:spPr>
          <a:xfrm>
            <a:off x="2157840" y="4905360"/>
            <a:ext cx="524880" cy="52488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Straight Arrow Connector 8"/>
          <p:cNvSpPr/>
          <p:nvPr/>
        </p:nvSpPr>
        <p:spPr>
          <a:xfrm>
            <a:off x="1359720" y="4196520"/>
            <a:ext cx="87444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Oval 9"/>
          <p:cNvSpPr/>
          <p:nvPr/>
        </p:nvSpPr>
        <p:spPr>
          <a:xfrm>
            <a:off x="1094040" y="3626640"/>
            <a:ext cx="524880" cy="52488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Oval 10"/>
          <p:cNvSpPr/>
          <p:nvPr/>
        </p:nvSpPr>
        <p:spPr>
          <a:xfrm>
            <a:off x="3170880" y="3626640"/>
            <a:ext cx="524880" cy="52488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Straight Arrow Connector 11"/>
          <p:cNvSpPr/>
          <p:nvPr/>
        </p:nvSpPr>
        <p:spPr>
          <a:xfrm flipH="1">
            <a:off x="2605680" y="4191480"/>
            <a:ext cx="825480" cy="79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Straight Arrow Connector 12"/>
          <p:cNvSpPr/>
          <p:nvPr/>
        </p:nvSpPr>
        <p:spPr>
          <a:xfrm>
            <a:off x="2420640" y="5431320"/>
            <a:ext cx="360" cy="74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Arrow Connector 13"/>
          <p:cNvSpPr/>
          <p:nvPr/>
        </p:nvSpPr>
        <p:spPr>
          <a:xfrm>
            <a:off x="495360" y="2747520"/>
            <a:ext cx="675000" cy="95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Straight Arrow Connector 14"/>
          <p:cNvSpPr/>
          <p:nvPr/>
        </p:nvSpPr>
        <p:spPr>
          <a:xfrm flipH="1">
            <a:off x="1541880" y="2709000"/>
            <a:ext cx="798480" cy="99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Straight Arrow Connector 15"/>
          <p:cNvSpPr/>
          <p:nvPr/>
        </p:nvSpPr>
        <p:spPr>
          <a:xfrm>
            <a:off x="2555640" y="2709000"/>
            <a:ext cx="691560" cy="99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Straight Arrow Connector 16"/>
          <p:cNvSpPr/>
          <p:nvPr/>
        </p:nvSpPr>
        <p:spPr>
          <a:xfrm flipH="1">
            <a:off x="3619080" y="2570400"/>
            <a:ext cx="427680" cy="11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17"/>
          <p:cNvSpPr/>
          <p:nvPr/>
        </p:nvSpPr>
        <p:spPr>
          <a:xfrm>
            <a:off x="296640" y="2062080"/>
            <a:ext cx="3690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O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TextBox 18"/>
          <p:cNvSpPr/>
          <p:nvPr/>
        </p:nvSpPr>
        <p:spPr>
          <a:xfrm>
            <a:off x="2223000" y="1976400"/>
            <a:ext cx="3690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O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Rectangle 21"/>
          <p:cNvSpPr/>
          <p:nvPr/>
        </p:nvSpPr>
        <p:spPr>
          <a:xfrm>
            <a:off x="1132200" y="3670560"/>
            <a:ext cx="90360" cy="84240"/>
          </a:xfrm>
          <a:prstGeom prst="rect">
            <a:avLst/>
          </a:prstGeom>
          <a:solidFill>
            <a:srgbClr val="f79646"/>
          </a:solidFill>
          <a:ln>
            <a:solidFill>
              <a:srgbClr val="b66e33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7" name="Rectangle 22"/>
          <p:cNvSpPr/>
          <p:nvPr/>
        </p:nvSpPr>
        <p:spPr>
          <a:xfrm>
            <a:off x="1501200" y="3659760"/>
            <a:ext cx="90360" cy="84240"/>
          </a:xfrm>
          <a:prstGeom prst="rect">
            <a:avLst/>
          </a:prstGeom>
          <a:solidFill>
            <a:srgbClr val="f79646"/>
          </a:solidFill>
          <a:ln>
            <a:solidFill>
              <a:srgbClr val="b66e33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8" name="Rectangle 23"/>
          <p:cNvSpPr/>
          <p:nvPr/>
        </p:nvSpPr>
        <p:spPr>
          <a:xfrm>
            <a:off x="1314000" y="4111560"/>
            <a:ext cx="90360" cy="8424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9" name="Rectangle 24"/>
          <p:cNvSpPr/>
          <p:nvPr/>
        </p:nvSpPr>
        <p:spPr>
          <a:xfrm>
            <a:off x="3205080" y="3665520"/>
            <a:ext cx="90360" cy="84240"/>
          </a:xfrm>
          <a:prstGeom prst="rect">
            <a:avLst/>
          </a:prstGeom>
          <a:solidFill>
            <a:srgbClr val="f79646"/>
          </a:solidFill>
          <a:ln>
            <a:solidFill>
              <a:srgbClr val="b66e33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0" name="Rectangle 25"/>
          <p:cNvSpPr/>
          <p:nvPr/>
        </p:nvSpPr>
        <p:spPr>
          <a:xfrm>
            <a:off x="3574080" y="3654720"/>
            <a:ext cx="90360" cy="84240"/>
          </a:xfrm>
          <a:prstGeom prst="rect">
            <a:avLst/>
          </a:prstGeom>
          <a:solidFill>
            <a:srgbClr val="f79646"/>
          </a:solidFill>
          <a:ln>
            <a:solidFill>
              <a:srgbClr val="b66e33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1" name="Rectangle 26"/>
          <p:cNvSpPr/>
          <p:nvPr/>
        </p:nvSpPr>
        <p:spPr>
          <a:xfrm>
            <a:off x="3386880" y="4106520"/>
            <a:ext cx="90360" cy="8424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2" name="Rectangle 27"/>
          <p:cNvSpPr/>
          <p:nvPr/>
        </p:nvSpPr>
        <p:spPr>
          <a:xfrm>
            <a:off x="2190600" y="4975560"/>
            <a:ext cx="90360" cy="84240"/>
          </a:xfrm>
          <a:prstGeom prst="rect">
            <a:avLst/>
          </a:prstGeom>
          <a:solidFill>
            <a:srgbClr val="f79646"/>
          </a:solidFill>
          <a:ln>
            <a:solidFill>
              <a:srgbClr val="b66e33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3" name="Rectangle 28"/>
          <p:cNvSpPr/>
          <p:nvPr/>
        </p:nvSpPr>
        <p:spPr>
          <a:xfrm>
            <a:off x="2559600" y="4964760"/>
            <a:ext cx="90360" cy="84240"/>
          </a:xfrm>
          <a:prstGeom prst="rect">
            <a:avLst/>
          </a:prstGeom>
          <a:solidFill>
            <a:srgbClr val="f79646"/>
          </a:solidFill>
          <a:ln>
            <a:solidFill>
              <a:srgbClr val="b66e33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4" name="Rectangle 29"/>
          <p:cNvSpPr/>
          <p:nvPr/>
        </p:nvSpPr>
        <p:spPr>
          <a:xfrm>
            <a:off x="2372400" y="5416560"/>
            <a:ext cx="90360" cy="8424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5" name="Rectangle 31"/>
          <p:cNvSpPr/>
          <p:nvPr/>
        </p:nvSpPr>
        <p:spPr>
          <a:xfrm>
            <a:off x="4001040" y="2511720"/>
            <a:ext cx="90360" cy="8424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16" name="TextBox 32"/>
          <p:cNvSpPr/>
          <p:nvPr/>
        </p:nvSpPr>
        <p:spPr>
          <a:xfrm>
            <a:off x="3907440" y="1968120"/>
            <a:ext cx="3690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CO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z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3" ma:contentTypeDescription="Create a new document." ma:contentTypeScope="" ma:versionID="f496c01bf1c0fffdb713bb25936f6fe7">
  <xsd:schema xmlns:xsd="http://www.w3.org/2001/XMLSchema" xmlns:xs="http://www.w3.org/2001/XMLSchema" xmlns:p="http://schemas.microsoft.com/office/2006/metadata/properties" xmlns:ns2="42bc51f5-f7b0-46ad-8c71-becab5d5b372" targetNamespace="http://schemas.microsoft.com/office/2006/metadata/properties" ma:root="true" ma:fieldsID="301f6f4e2740b1bff23815ff73886372" ns2:_="">
    <xsd:import namespace="42bc51f5-f7b0-46ad-8c71-becab5d5b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c51f5-f7b0-46ad-8c71-becab5d5b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D5CFB9-726F-44B1-8870-9115154E501D}"/>
</file>

<file path=customXml/itemProps2.xml><?xml version="1.0" encoding="utf-8"?>
<ds:datastoreItem xmlns:ds="http://schemas.openxmlformats.org/officeDocument/2006/customXml" ds:itemID="{2BAA5855-1768-4B3F-9D65-8E2EC81B0C67}"/>
</file>

<file path=customXml/itemProps3.xml><?xml version="1.0" encoding="utf-8"?>
<ds:datastoreItem xmlns:ds="http://schemas.openxmlformats.org/officeDocument/2006/customXml" ds:itemID="{FF04C9E0-D32F-472D-987C-0C19C611C3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5436</TotalTime>
  <Application>LibreOffice/7.1.6.2.0$Linux_X86_64 LibreOffice_project/10$Build-2</Application>
  <AppVersion>15.0000</AppVersion>
  <Words>123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No Determinístico</dc:title>
  <dc:subject/>
  <dc:creator>Julian</dc:creator>
  <dc:description/>
  <cp:lastModifiedBy/>
  <cp:revision>110</cp:revision>
  <cp:lastPrinted>2014-02-10T15:34:31Z</cp:lastPrinted>
  <dcterms:created xsi:type="dcterms:W3CDTF">2012-07-19T18:37:45Z</dcterms:created>
  <dcterms:modified xsi:type="dcterms:W3CDTF">2021-10-28T10:44:20Z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  <property fmtid="{D5CDD505-2E9C-101B-9397-08002B2CF9AE}" pid="4" name="ContentTypeId">
    <vt:lpwstr>0x010100F4C0195405D2704C9BDF80F5C9348473</vt:lpwstr>
  </property>
</Properties>
</file>