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8" r:id="rId6"/>
    <p:sldId id="276" r:id="rId7"/>
    <p:sldId id="259" r:id="rId8"/>
    <p:sldId id="265" r:id="rId9"/>
    <p:sldId id="266" r:id="rId10"/>
    <p:sldId id="289" r:id="rId11"/>
    <p:sldId id="278" r:id="rId12"/>
    <p:sldId id="290" r:id="rId13"/>
    <p:sldId id="291" r:id="rId14"/>
    <p:sldId id="293" r:id="rId15"/>
    <p:sldId id="294" r:id="rId16"/>
    <p:sldId id="298" r:id="rId17"/>
    <p:sldId id="299" r:id="rId18"/>
    <p:sldId id="295" r:id="rId19"/>
    <p:sldId id="300" r:id="rId20"/>
    <p:sldId id="297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2729B2-A87A-4440-9821-9F7107189F44}">
          <p14:sldIdLst>
            <p14:sldId id="256"/>
            <p14:sldId id="258"/>
            <p14:sldId id="276"/>
            <p14:sldId id="259"/>
            <p14:sldId id="265"/>
            <p14:sldId id="266"/>
            <p14:sldId id="289"/>
            <p14:sldId id="278"/>
            <p14:sldId id="290"/>
            <p14:sldId id="291"/>
            <p14:sldId id="293"/>
            <p14:sldId id="294"/>
            <p14:sldId id="298"/>
            <p14:sldId id="299"/>
            <p14:sldId id="295"/>
            <p14:sldId id="300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AC422-8C57-4E2E-BC0C-BC551B58A2A2}" v="13" dt="2024-07-08T17:37:56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77993" autoAdjust="0"/>
  </p:normalViewPr>
  <p:slideViewPr>
    <p:cSldViewPr snapToGrid="0">
      <p:cViewPr varScale="1">
        <p:scale>
          <a:sx n="124" d="100"/>
          <a:sy n="124" d="100"/>
        </p:scale>
        <p:origin x="16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Rodriguez" userId="7ec1893fe49d88f9" providerId="LiveId" clId="{FBE5F3D0-E442-4AAE-AC45-9CF3B45CED83}"/>
    <pc:docChg chg="delSld modSld delSection modSection">
      <pc:chgData name="Ivan Rodriguez" userId="7ec1893fe49d88f9" providerId="LiveId" clId="{FBE5F3D0-E442-4AAE-AC45-9CF3B45CED83}" dt="2023-11-17T04:41:28.419" v="39" actId="17851"/>
      <pc:docMkLst>
        <pc:docMk/>
      </pc:docMkLst>
      <pc:sldChg chg="del">
        <pc:chgData name="Ivan Rodriguez" userId="7ec1893fe49d88f9" providerId="LiveId" clId="{FBE5F3D0-E442-4AAE-AC45-9CF3B45CED83}" dt="2023-11-17T04:41:15.837" v="36" actId="2696"/>
        <pc:sldMkLst>
          <pc:docMk/>
          <pc:sldMk cId="1325608595" sldId="257"/>
        </pc:sldMkLst>
      </pc:sldChg>
      <pc:sldChg chg="del">
        <pc:chgData name="Ivan Rodriguez" userId="7ec1893fe49d88f9" providerId="LiveId" clId="{FBE5F3D0-E442-4AAE-AC45-9CF3B45CED83}" dt="2023-11-17T04:41:18.886" v="37" actId="2696"/>
        <pc:sldMkLst>
          <pc:docMk/>
          <pc:sldMk cId="4212917468" sldId="260"/>
        </pc:sldMkLst>
      </pc:sldChg>
      <pc:sldChg chg="modSp mod">
        <pc:chgData name="Ivan Rodriguez" userId="7ec1893fe49d88f9" providerId="LiveId" clId="{FBE5F3D0-E442-4AAE-AC45-9CF3B45CED83}" dt="2023-11-17T04:15:08.196" v="33" actId="20577"/>
        <pc:sldMkLst>
          <pc:docMk/>
          <pc:sldMk cId="445070695" sldId="267"/>
        </pc:sldMkLst>
        <pc:spChg chg="mod">
          <ac:chgData name="Ivan Rodriguez" userId="7ec1893fe49d88f9" providerId="LiveId" clId="{FBE5F3D0-E442-4AAE-AC45-9CF3B45CED83}" dt="2023-11-17T04:15:08.196" v="33" actId="20577"/>
          <ac:spMkLst>
            <pc:docMk/>
            <pc:sldMk cId="445070695" sldId="267"/>
            <ac:spMk id="3" creationId="{7B943E7C-A74D-4CB3-844B-51917C88C95F}"/>
          </ac:spMkLst>
        </pc:spChg>
      </pc:sldChg>
      <pc:sldChg chg="del">
        <pc:chgData name="Ivan Rodriguez" userId="7ec1893fe49d88f9" providerId="LiveId" clId="{FBE5F3D0-E442-4AAE-AC45-9CF3B45CED83}" dt="2023-11-17T04:41:21.820" v="38" actId="2696"/>
        <pc:sldMkLst>
          <pc:docMk/>
          <pc:sldMk cId="2639983765" sldId="273"/>
        </pc:sldMkLst>
      </pc:sldChg>
      <pc:sldChg chg="del">
        <pc:chgData name="Ivan Rodriguez" userId="7ec1893fe49d88f9" providerId="LiveId" clId="{FBE5F3D0-E442-4AAE-AC45-9CF3B45CED83}" dt="2023-11-17T04:41:09.647" v="34" actId="2696"/>
        <pc:sldMkLst>
          <pc:docMk/>
          <pc:sldMk cId="1866556692" sldId="277"/>
        </pc:sldMkLst>
      </pc:sldChg>
      <pc:sldChg chg="del">
        <pc:chgData name="Ivan Rodriguez" userId="7ec1893fe49d88f9" providerId="LiveId" clId="{FBE5F3D0-E442-4AAE-AC45-9CF3B45CED83}" dt="2023-11-17T04:41:12.792" v="35" actId="2696"/>
        <pc:sldMkLst>
          <pc:docMk/>
          <pc:sldMk cId="2649742320" sldId="284"/>
        </pc:sldMkLst>
      </pc:sldChg>
      <pc:sldChg chg="modSp mod">
        <pc:chgData name="Ivan Rodriguez" userId="7ec1893fe49d88f9" providerId="LiveId" clId="{FBE5F3D0-E442-4AAE-AC45-9CF3B45CED83}" dt="2023-11-17T04:11:41.083" v="25" actId="20577"/>
        <pc:sldMkLst>
          <pc:docMk/>
          <pc:sldMk cId="1847084147" sldId="285"/>
        </pc:sldMkLst>
        <pc:spChg chg="mod">
          <ac:chgData name="Ivan Rodriguez" userId="7ec1893fe49d88f9" providerId="LiveId" clId="{FBE5F3D0-E442-4AAE-AC45-9CF3B45CED83}" dt="2023-11-17T04:11:41.083" v="25" actId="20577"/>
          <ac:spMkLst>
            <pc:docMk/>
            <pc:sldMk cId="1847084147" sldId="285"/>
            <ac:spMk id="9" creationId="{CC1DAE86-1E74-AA61-EB6B-985671A33540}"/>
          </ac:spMkLst>
        </pc:spChg>
      </pc:sldChg>
    </pc:docChg>
  </pc:docChgLst>
  <pc:docChgLst>
    <pc:chgData name="Ivan Rodriguez" userId="7ec1893fe49d88f9" providerId="LiveId" clId="{095E4D50-B276-453F-A567-3E043B37CB07}"/>
    <pc:docChg chg="undo redo custSel addSld modSld sldOrd modSection">
      <pc:chgData name="Ivan Rodriguez" userId="7ec1893fe49d88f9" providerId="LiveId" clId="{095E4D50-B276-453F-A567-3E043B37CB07}" dt="2024-06-29T00:50:07.720" v="2581" actId="20577"/>
      <pc:docMkLst>
        <pc:docMk/>
      </pc:docMkLst>
      <pc:sldChg chg="modNotesTx">
        <pc:chgData name="Ivan Rodriguez" userId="7ec1893fe49d88f9" providerId="LiveId" clId="{095E4D50-B276-453F-A567-3E043B37CB07}" dt="2024-06-29T00:38:55.015" v="1014" actId="20577"/>
        <pc:sldMkLst>
          <pc:docMk/>
          <pc:sldMk cId="2259308896" sldId="256"/>
        </pc:sldMkLst>
      </pc:sldChg>
      <pc:sldChg chg="modSp mod modNotesTx">
        <pc:chgData name="Ivan Rodriguez" userId="7ec1893fe49d88f9" providerId="LiveId" clId="{095E4D50-B276-453F-A567-3E043B37CB07}" dt="2024-06-29T00:40:26.198" v="1255" actId="20577"/>
        <pc:sldMkLst>
          <pc:docMk/>
          <pc:sldMk cId="1639799154" sldId="258"/>
        </pc:sldMkLst>
        <pc:spChg chg="mod">
          <ac:chgData name="Ivan Rodriguez" userId="7ec1893fe49d88f9" providerId="LiveId" clId="{095E4D50-B276-453F-A567-3E043B37CB07}" dt="2024-06-29T00:37:48.730" v="808" actId="20577"/>
          <ac:spMkLst>
            <pc:docMk/>
            <pc:sldMk cId="1639799154" sldId="258"/>
            <ac:spMk id="3" creationId="{95B371F2-DBA5-415A-82C8-651F587B857A}"/>
          </ac:spMkLst>
        </pc:spChg>
      </pc:sldChg>
      <pc:sldChg chg="modNotesTx">
        <pc:chgData name="Ivan Rodriguez" userId="7ec1893fe49d88f9" providerId="LiveId" clId="{095E4D50-B276-453F-A567-3E043B37CB07}" dt="2024-06-29T00:41:11.890" v="1318" actId="20577"/>
        <pc:sldMkLst>
          <pc:docMk/>
          <pc:sldMk cId="3446797337" sldId="259"/>
        </pc:sldMkLst>
      </pc:sldChg>
      <pc:sldChg chg="modNotesTx">
        <pc:chgData name="Ivan Rodriguez" userId="7ec1893fe49d88f9" providerId="LiveId" clId="{095E4D50-B276-453F-A567-3E043B37CB07}" dt="2024-06-29T00:43:32.605" v="1655" actId="20577"/>
        <pc:sldMkLst>
          <pc:docMk/>
          <pc:sldMk cId="2563119616" sldId="265"/>
        </pc:sldMkLst>
      </pc:sldChg>
      <pc:sldChg chg="modNotesTx">
        <pc:chgData name="Ivan Rodriguez" userId="7ec1893fe49d88f9" providerId="LiveId" clId="{095E4D50-B276-453F-A567-3E043B37CB07}" dt="2024-06-29T00:45:02.507" v="1960" actId="20577"/>
        <pc:sldMkLst>
          <pc:docMk/>
          <pc:sldMk cId="2721508595" sldId="266"/>
        </pc:sldMkLst>
      </pc:sldChg>
      <pc:sldChg chg="modNotesTx">
        <pc:chgData name="Ivan Rodriguez" userId="7ec1893fe49d88f9" providerId="LiveId" clId="{095E4D50-B276-453F-A567-3E043B37CB07}" dt="2024-06-29T00:47:01.221" v="2452" actId="20577"/>
        <pc:sldMkLst>
          <pc:docMk/>
          <pc:sldMk cId="3104584000" sldId="289"/>
        </pc:sldMkLst>
      </pc:sldChg>
      <pc:sldChg chg="modNotesTx">
        <pc:chgData name="Ivan Rodriguez" userId="7ec1893fe49d88f9" providerId="LiveId" clId="{095E4D50-B276-453F-A567-3E043B37CB07}" dt="2024-06-29T00:47:38.463" v="2453"/>
        <pc:sldMkLst>
          <pc:docMk/>
          <pc:sldMk cId="1936983328" sldId="290"/>
        </pc:sldMkLst>
      </pc:sldChg>
      <pc:sldChg chg="modSp mod">
        <pc:chgData name="Ivan Rodriguez" userId="7ec1893fe49d88f9" providerId="LiveId" clId="{095E4D50-B276-453F-A567-3E043B37CB07}" dt="2024-06-28T23:51:10.056" v="37" actId="20577"/>
        <pc:sldMkLst>
          <pc:docMk/>
          <pc:sldMk cId="4220476580" sldId="291"/>
        </pc:sldMkLst>
        <pc:spChg chg="mod">
          <ac:chgData name="Ivan Rodriguez" userId="7ec1893fe49d88f9" providerId="LiveId" clId="{095E4D50-B276-453F-A567-3E043B37CB07}" dt="2024-06-28T23:47:56.343" v="0" actId="20577"/>
          <ac:spMkLst>
            <pc:docMk/>
            <pc:sldMk cId="4220476580" sldId="291"/>
            <ac:spMk id="4" creationId="{950677C9-3E42-427F-93B8-526692906471}"/>
          </ac:spMkLst>
        </pc:spChg>
        <pc:spChg chg="mod">
          <ac:chgData name="Ivan Rodriguez" userId="7ec1893fe49d88f9" providerId="LiveId" clId="{095E4D50-B276-453F-A567-3E043B37CB07}" dt="2024-06-28T23:51:10.056" v="37" actId="20577"/>
          <ac:spMkLst>
            <pc:docMk/>
            <pc:sldMk cId="4220476580" sldId="291"/>
            <ac:spMk id="10" creationId="{C3111338-7863-1500-6311-5AC7D0D6586F}"/>
          </ac:spMkLst>
        </pc:spChg>
      </pc:sldChg>
      <pc:sldChg chg="addSp delSp modSp mod modNotesTx">
        <pc:chgData name="Ivan Rodriguez" userId="7ec1893fe49d88f9" providerId="LiveId" clId="{095E4D50-B276-453F-A567-3E043B37CB07}" dt="2024-06-29T00:49:26.843" v="2519"/>
        <pc:sldMkLst>
          <pc:docMk/>
          <pc:sldMk cId="2981642249" sldId="293"/>
        </pc:sldMkLst>
        <pc:spChg chg="mod">
          <ac:chgData name="Ivan Rodriguez" userId="7ec1893fe49d88f9" providerId="LiveId" clId="{095E4D50-B276-453F-A567-3E043B37CB07}" dt="2024-06-29T00:15:32.271" v="49" actId="20577"/>
          <ac:spMkLst>
            <pc:docMk/>
            <pc:sldMk cId="2981642249" sldId="293"/>
            <ac:spMk id="2" creationId="{19256B7E-1633-44AB-8584-82DF5B726834}"/>
          </ac:spMkLst>
        </pc:spChg>
        <pc:spChg chg="mod">
          <ac:chgData name="Ivan Rodriguez" userId="7ec1893fe49d88f9" providerId="LiveId" clId="{095E4D50-B276-453F-A567-3E043B37CB07}" dt="2024-06-29T00:17:47.295" v="185" actId="20577"/>
          <ac:spMkLst>
            <pc:docMk/>
            <pc:sldMk cId="2981642249" sldId="293"/>
            <ac:spMk id="31" creationId="{8819C034-2A64-B2AC-327D-FBBA61743549}"/>
          </ac:spMkLst>
        </pc:spChg>
        <pc:grpChg chg="del">
          <ac:chgData name="Ivan Rodriguez" userId="7ec1893fe49d88f9" providerId="LiveId" clId="{095E4D50-B276-453F-A567-3E043B37CB07}" dt="2024-06-29T00:00:41.081" v="38" actId="478"/>
          <ac:grpSpMkLst>
            <pc:docMk/>
            <pc:sldMk cId="2981642249" sldId="293"/>
            <ac:grpSpMk id="34" creationId="{C7BD2CB7-382F-1EDA-3F42-70BEC08AD2A2}"/>
          </ac:grpSpMkLst>
        </pc:grpChg>
        <pc:picChg chg="add mod">
          <ac:chgData name="Ivan Rodriguez" userId="7ec1893fe49d88f9" providerId="LiveId" clId="{095E4D50-B276-453F-A567-3E043B37CB07}" dt="2024-06-29T00:00:47.222" v="41" actId="1076"/>
          <ac:picMkLst>
            <pc:docMk/>
            <pc:sldMk cId="2981642249" sldId="293"/>
            <ac:picMk id="3" creationId="{581DEE22-C847-F6AB-8416-E24A89EB79AC}"/>
          </ac:picMkLst>
        </pc:picChg>
      </pc:sldChg>
      <pc:sldChg chg="addSp delSp modSp mod modNotesTx">
        <pc:chgData name="Ivan Rodriguez" userId="7ec1893fe49d88f9" providerId="LiveId" clId="{095E4D50-B276-453F-A567-3E043B37CB07}" dt="2024-06-29T00:50:07.720" v="2581" actId="20577"/>
        <pc:sldMkLst>
          <pc:docMk/>
          <pc:sldMk cId="3406217020" sldId="294"/>
        </pc:sldMkLst>
        <pc:spChg chg="mod">
          <ac:chgData name="Ivan Rodriguez" userId="7ec1893fe49d88f9" providerId="LiveId" clId="{095E4D50-B276-453F-A567-3E043B37CB07}" dt="2024-06-29T00:19:09.972" v="220" actId="20577"/>
          <ac:spMkLst>
            <pc:docMk/>
            <pc:sldMk cId="3406217020" sldId="294"/>
            <ac:spMk id="2" creationId="{19256B7E-1633-44AB-8584-82DF5B726834}"/>
          </ac:spMkLst>
        </pc:spChg>
        <pc:picChg chg="add mod">
          <ac:chgData name="Ivan Rodriguez" userId="7ec1893fe49d88f9" providerId="LiveId" clId="{095E4D50-B276-453F-A567-3E043B37CB07}" dt="2024-06-29T00:18:38.438" v="196" actId="1076"/>
          <ac:picMkLst>
            <pc:docMk/>
            <pc:sldMk cId="3406217020" sldId="294"/>
            <ac:picMk id="3" creationId="{BEB83297-086B-961C-B942-D4A23367F97E}"/>
          </ac:picMkLst>
        </pc:picChg>
        <pc:picChg chg="del">
          <ac:chgData name="Ivan Rodriguez" userId="7ec1893fe49d88f9" providerId="LiveId" clId="{095E4D50-B276-453F-A567-3E043B37CB07}" dt="2024-06-29T00:18:03.994" v="188" actId="478"/>
          <ac:picMkLst>
            <pc:docMk/>
            <pc:sldMk cId="3406217020" sldId="294"/>
            <ac:picMk id="4" creationId="{1998E105-9DF8-36AD-3E24-F9F07FFE1432}"/>
          </ac:picMkLst>
        </pc:picChg>
        <pc:picChg chg="add mod">
          <ac:chgData name="Ivan Rodriguez" userId="7ec1893fe49d88f9" providerId="LiveId" clId="{095E4D50-B276-453F-A567-3E043B37CB07}" dt="2024-06-29T00:18:36.649" v="195" actId="1076"/>
          <ac:picMkLst>
            <pc:docMk/>
            <pc:sldMk cId="3406217020" sldId="294"/>
            <ac:picMk id="5" creationId="{109DB257-EFD0-39D5-9F5E-DA2A319BF62A}"/>
          </ac:picMkLst>
        </pc:picChg>
        <pc:picChg chg="del">
          <ac:chgData name="Ivan Rodriguez" userId="7ec1893fe49d88f9" providerId="LiveId" clId="{095E4D50-B276-453F-A567-3E043B37CB07}" dt="2024-06-29T00:18:26.954" v="191" actId="478"/>
          <ac:picMkLst>
            <pc:docMk/>
            <pc:sldMk cId="3406217020" sldId="294"/>
            <ac:picMk id="12" creationId="{9B07BD96-02F7-C6AA-69F7-743D84B4B3E8}"/>
          </ac:picMkLst>
        </pc:picChg>
        <pc:picChg chg="del">
          <ac:chgData name="Ivan Rodriguez" userId="7ec1893fe49d88f9" providerId="LiveId" clId="{095E4D50-B276-453F-A567-3E043B37CB07}" dt="2024-06-29T00:18:04.854" v="189" actId="478"/>
          <ac:picMkLst>
            <pc:docMk/>
            <pc:sldMk cId="3406217020" sldId="294"/>
            <ac:picMk id="36" creationId="{4DC2C67F-3E2F-CAF6-21D3-334EA2D15462}"/>
          </ac:picMkLst>
        </pc:picChg>
      </pc:sldChg>
      <pc:sldChg chg="modSp mod">
        <pc:chgData name="Ivan Rodriguez" userId="7ec1893fe49d88f9" providerId="LiveId" clId="{095E4D50-B276-453F-A567-3E043B37CB07}" dt="2024-06-29T00:30:28.380" v="758" actId="20577"/>
        <pc:sldMkLst>
          <pc:docMk/>
          <pc:sldMk cId="2200223901" sldId="295"/>
        </pc:sldMkLst>
        <pc:spChg chg="mod">
          <ac:chgData name="Ivan Rodriguez" userId="7ec1893fe49d88f9" providerId="LiveId" clId="{095E4D50-B276-453F-A567-3E043B37CB07}" dt="2024-06-29T00:30:28.380" v="758" actId="20577"/>
          <ac:spMkLst>
            <pc:docMk/>
            <pc:sldMk cId="2200223901" sldId="295"/>
            <ac:spMk id="3" creationId="{974A9C65-6282-4EB1-48F9-610ACAEB4EFC}"/>
          </ac:spMkLst>
        </pc:spChg>
      </pc:sldChg>
      <pc:sldChg chg="modSp mod">
        <pc:chgData name="Ivan Rodriguez" userId="7ec1893fe49d88f9" providerId="LiveId" clId="{095E4D50-B276-453F-A567-3E043B37CB07}" dt="2024-06-29T00:33:07.983" v="807" actId="114"/>
        <pc:sldMkLst>
          <pc:docMk/>
          <pc:sldMk cId="2339105048" sldId="297"/>
        </pc:sldMkLst>
        <pc:spChg chg="mod">
          <ac:chgData name="Ivan Rodriguez" userId="7ec1893fe49d88f9" providerId="LiveId" clId="{095E4D50-B276-453F-A567-3E043B37CB07}" dt="2024-06-29T00:33:07.983" v="807" actId="114"/>
          <ac:spMkLst>
            <pc:docMk/>
            <pc:sldMk cId="2339105048" sldId="297"/>
            <ac:spMk id="3" creationId="{974A9C65-6282-4EB1-48F9-610ACAEB4EFC}"/>
          </ac:spMkLst>
        </pc:spChg>
      </pc:sldChg>
      <pc:sldChg chg="addSp delSp modSp add mod ord">
        <pc:chgData name="Ivan Rodriguez" userId="7ec1893fe49d88f9" providerId="LiveId" clId="{095E4D50-B276-453F-A567-3E043B37CB07}" dt="2024-06-29T00:27:57.864" v="537" actId="1037"/>
        <pc:sldMkLst>
          <pc:docMk/>
          <pc:sldMk cId="1720848117" sldId="298"/>
        </pc:sldMkLst>
        <pc:spChg chg="mod">
          <ac:chgData name="Ivan Rodriguez" userId="7ec1893fe49d88f9" providerId="LiveId" clId="{095E4D50-B276-453F-A567-3E043B37CB07}" dt="2024-06-29T00:20:20.784" v="250" actId="20577"/>
          <ac:spMkLst>
            <pc:docMk/>
            <pc:sldMk cId="1720848117" sldId="298"/>
            <ac:spMk id="2" creationId="{19256B7E-1633-44AB-8584-82DF5B726834}"/>
          </ac:spMkLst>
        </pc:spChg>
        <pc:spChg chg="add del mod">
          <ac:chgData name="Ivan Rodriguez" userId="7ec1893fe49d88f9" providerId="LiveId" clId="{095E4D50-B276-453F-A567-3E043B37CB07}" dt="2024-06-29T00:20:37.276" v="260" actId="478"/>
          <ac:spMkLst>
            <pc:docMk/>
            <pc:sldMk cId="1720848117" sldId="298"/>
            <ac:spMk id="4" creationId="{EB17D126-FC06-565E-C90D-F45765350FD4}"/>
          </ac:spMkLst>
        </pc:spChg>
        <pc:spChg chg="add mod">
          <ac:chgData name="Ivan Rodriguez" userId="7ec1893fe49d88f9" providerId="LiveId" clId="{095E4D50-B276-453F-A567-3E043B37CB07}" dt="2024-06-29T00:27:05.099" v="504" actId="1076"/>
          <ac:spMkLst>
            <pc:docMk/>
            <pc:sldMk cId="1720848117" sldId="298"/>
            <ac:spMk id="5" creationId="{E8767AEB-5210-E8CD-AC68-760C8823026C}"/>
          </ac:spMkLst>
        </pc:spChg>
        <pc:spChg chg="add mod">
          <ac:chgData name="Ivan Rodriguez" userId="7ec1893fe49d88f9" providerId="LiveId" clId="{095E4D50-B276-453F-A567-3E043B37CB07}" dt="2024-06-29T00:27:10.951" v="505" actId="1076"/>
          <ac:spMkLst>
            <pc:docMk/>
            <pc:sldMk cId="1720848117" sldId="298"/>
            <ac:spMk id="6" creationId="{CC04F7D2-A0F5-305B-AEA7-256F6A991B0B}"/>
          </ac:spMkLst>
        </pc:spChg>
        <pc:spChg chg="mod">
          <ac:chgData name="Ivan Rodriguez" userId="7ec1893fe49d88f9" providerId="LiveId" clId="{095E4D50-B276-453F-A567-3E043B37CB07}" dt="2024-06-29T00:27:52.148" v="534" actId="20577"/>
          <ac:spMkLst>
            <pc:docMk/>
            <pc:sldMk cId="1720848117" sldId="298"/>
            <ac:spMk id="31" creationId="{8819C034-2A64-B2AC-327D-FBBA61743549}"/>
          </ac:spMkLst>
        </pc:spChg>
        <pc:picChg chg="del">
          <ac:chgData name="Ivan Rodriguez" userId="7ec1893fe49d88f9" providerId="LiveId" clId="{095E4D50-B276-453F-A567-3E043B37CB07}" dt="2024-06-29T00:20:16.701" v="244" actId="478"/>
          <ac:picMkLst>
            <pc:docMk/>
            <pc:sldMk cId="1720848117" sldId="298"/>
            <ac:picMk id="3" creationId="{581DEE22-C847-F6AB-8416-E24A89EB79AC}"/>
          </ac:picMkLst>
        </pc:picChg>
        <pc:picChg chg="add mod">
          <ac:chgData name="Ivan Rodriguez" userId="7ec1893fe49d88f9" providerId="LiveId" clId="{095E4D50-B276-453F-A567-3E043B37CB07}" dt="2024-06-29T00:27:57.864" v="537" actId="1037"/>
          <ac:picMkLst>
            <pc:docMk/>
            <pc:sldMk cId="1720848117" sldId="298"/>
            <ac:picMk id="7" creationId="{6C658BC4-EFD3-B039-62E9-E2FC99866066}"/>
          </ac:picMkLst>
        </pc:picChg>
      </pc:sldChg>
      <pc:sldChg chg="addSp delSp modSp add mod ord">
        <pc:chgData name="Ivan Rodriguez" userId="7ec1893fe49d88f9" providerId="LiveId" clId="{095E4D50-B276-453F-A567-3E043B37CB07}" dt="2024-06-29T00:28:33.700" v="559" actId="1076"/>
        <pc:sldMkLst>
          <pc:docMk/>
          <pc:sldMk cId="222551502" sldId="299"/>
        </pc:sldMkLst>
        <pc:spChg chg="mod">
          <ac:chgData name="Ivan Rodriguez" userId="7ec1893fe49d88f9" providerId="LiveId" clId="{095E4D50-B276-453F-A567-3E043B37CB07}" dt="2024-06-29T00:28:16.726" v="554" actId="20577"/>
          <ac:spMkLst>
            <pc:docMk/>
            <pc:sldMk cId="222551502" sldId="299"/>
            <ac:spMk id="2" creationId="{19256B7E-1633-44AB-8584-82DF5B726834}"/>
          </ac:spMkLst>
        </pc:spChg>
        <pc:picChg chg="del">
          <ac:chgData name="Ivan Rodriguez" userId="7ec1893fe49d88f9" providerId="LiveId" clId="{095E4D50-B276-453F-A567-3E043B37CB07}" dt="2024-06-29T00:28:24.201" v="555" actId="478"/>
          <ac:picMkLst>
            <pc:docMk/>
            <pc:sldMk cId="222551502" sldId="299"/>
            <ac:picMk id="3" creationId="{BEB83297-086B-961C-B942-D4A23367F97E}"/>
          </ac:picMkLst>
        </pc:picChg>
        <pc:picChg chg="del">
          <ac:chgData name="Ivan Rodriguez" userId="7ec1893fe49d88f9" providerId="LiveId" clId="{095E4D50-B276-453F-A567-3E043B37CB07}" dt="2024-06-29T00:28:24.859" v="556" actId="478"/>
          <ac:picMkLst>
            <pc:docMk/>
            <pc:sldMk cId="222551502" sldId="299"/>
            <ac:picMk id="5" creationId="{109DB257-EFD0-39D5-9F5E-DA2A319BF62A}"/>
          </ac:picMkLst>
        </pc:picChg>
        <pc:picChg chg="add mod">
          <ac:chgData name="Ivan Rodriguez" userId="7ec1893fe49d88f9" providerId="LiveId" clId="{095E4D50-B276-453F-A567-3E043B37CB07}" dt="2024-06-29T00:28:33.700" v="559" actId="1076"/>
          <ac:picMkLst>
            <pc:docMk/>
            <pc:sldMk cId="222551502" sldId="299"/>
            <ac:picMk id="1026" creationId="{288BF4EC-A69A-B1E2-AC5D-56CE35F0AB31}"/>
          </ac:picMkLst>
        </pc:picChg>
      </pc:sldChg>
    </pc:docChg>
  </pc:docChgLst>
  <pc:docChgLst>
    <pc:chgData name="Ivan Rodriguez" userId="7ec1893fe49d88f9" providerId="LiveId" clId="{6CAC6187-8D15-493D-A287-6D4B4318287F}"/>
    <pc:docChg chg="undo redo custSel addSld delSld modSld sldOrd modSection">
      <pc:chgData name="Ivan Rodriguez" userId="7ec1893fe49d88f9" providerId="LiveId" clId="{6CAC6187-8D15-493D-A287-6D4B4318287F}" dt="2024-05-25T23:47:57.546" v="6188" actId="20577"/>
      <pc:docMkLst>
        <pc:docMk/>
      </pc:docMkLst>
      <pc:sldChg chg="addSp modSp mod modNotesTx">
        <pc:chgData name="Ivan Rodriguez" userId="7ec1893fe49d88f9" providerId="LiveId" clId="{6CAC6187-8D15-493D-A287-6D4B4318287F}" dt="2024-05-25T23:42:19.508" v="5259" actId="20577"/>
        <pc:sldMkLst>
          <pc:docMk/>
          <pc:sldMk cId="2259308896" sldId="256"/>
        </pc:sldMkLst>
        <pc:spChg chg="mod">
          <ac:chgData name="Ivan Rodriguez" userId="7ec1893fe49d88f9" providerId="LiveId" clId="{6CAC6187-8D15-493D-A287-6D4B4318287F}" dt="2024-05-25T02:05:32.555" v="166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Ivan Rodriguez" userId="7ec1893fe49d88f9" providerId="LiveId" clId="{6CAC6187-8D15-493D-A287-6D4B4318287F}" dt="2024-05-25T02:04:15.608" v="71" actId="20577"/>
          <ac:spMkLst>
            <pc:docMk/>
            <pc:sldMk cId="2259308896" sldId="256"/>
            <ac:spMk id="3" creationId="{A068D447-28D3-4F5F-B2DC-FD67E9015868}"/>
          </ac:spMkLst>
        </pc:spChg>
        <pc:spChg chg="add mod">
          <ac:chgData name="Ivan Rodriguez" userId="7ec1893fe49d88f9" providerId="LiveId" clId="{6CAC6187-8D15-493D-A287-6D4B4318287F}" dt="2024-05-25T02:05:22.234" v="163" actId="255"/>
          <ac:spMkLst>
            <pc:docMk/>
            <pc:sldMk cId="2259308896" sldId="256"/>
            <ac:spMk id="4" creationId="{6C0480AB-487E-79F4-A8E1-7D7016EDF06F}"/>
          </ac:spMkLst>
        </pc:spChg>
      </pc:sldChg>
      <pc:sldChg chg="modSp mod modNotesTx">
        <pc:chgData name="Ivan Rodriguez" userId="7ec1893fe49d88f9" providerId="LiveId" clId="{6CAC6187-8D15-493D-A287-6D4B4318287F}" dt="2024-05-25T23:47:57.546" v="6188" actId="20577"/>
        <pc:sldMkLst>
          <pc:docMk/>
          <pc:sldMk cId="1639799154" sldId="258"/>
        </pc:sldMkLst>
        <pc:spChg chg="mod">
          <ac:chgData name="Ivan Rodriguez" userId="7ec1893fe49d88f9" providerId="LiveId" clId="{6CAC6187-8D15-493D-A287-6D4B4318287F}" dt="2024-05-25T02:10:29.121" v="561" actId="20577"/>
          <ac:spMkLst>
            <pc:docMk/>
            <pc:sldMk cId="1639799154" sldId="258"/>
            <ac:spMk id="2" creationId="{8C543F67-9C70-4748-8C0C-3A7863422F99}"/>
          </ac:spMkLst>
        </pc:spChg>
        <pc:spChg chg="mod">
          <ac:chgData name="Ivan Rodriguez" userId="7ec1893fe49d88f9" providerId="LiveId" clId="{6CAC6187-8D15-493D-A287-6D4B4318287F}" dt="2024-05-25T02:12:06.278" v="758" actId="20577"/>
          <ac:spMkLst>
            <pc:docMk/>
            <pc:sldMk cId="1639799154" sldId="258"/>
            <ac:spMk id="3" creationId="{95B371F2-DBA5-415A-82C8-651F587B857A}"/>
          </ac:spMkLst>
        </pc:spChg>
      </pc:sldChg>
      <pc:sldChg chg="addSp delSp modSp mod modNotesTx">
        <pc:chgData name="Ivan Rodriguez" userId="7ec1893fe49d88f9" providerId="LiveId" clId="{6CAC6187-8D15-493D-A287-6D4B4318287F}" dt="2024-05-25T17:19:33.221" v="5099" actId="20577"/>
        <pc:sldMkLst>
          <pc:docMk/>
          <pc:sldMk cId="2563119616" sldId="265"/>
        </pc:sldMkLst>
        <pc:spChg chg="mod">
          <ac:chgData name="Ivan Rodriguez" userId="7ec1893fe49d88f9" providerId="LiveId" clId="{6CAC6187-8D15-493D-A287-6D4B4318287F}" dt="2024-05-25T17:18:06.724" v="4925" actId="14100"/>
          <ac:spMkLst>
            <pc:docMk/>
            <pc:sldMk cId="2563119616" sldId="265"/>
            <ac:spMk id="3" creationId="{EFB90AB4-D228-4548-B072-726498212362}"/>
          </ac:spMkLst>
        </pc:spChg>
        <pc:spChg chg="mod">
          <ac:chgData name="Ivan Rodriguez" userId="7ec1893fe49d88f9" providerId="LiveId" clId="{6CAC6187-8D15-493D-A287-6D4B4318287F}" dt="2024-05-25T17:18:11.843" v="4926" actId="14100"/>
          <ac:spMkLst>
            <pc:docMk/>
            <pc:sldMk cId="2563119616" sldId="265"/>
            <ac:spMk id="4" creationId="{950677C9-3E42-427F-93B8-526692906471}"/>
          </ac:spMkLst>
        </pc:spChg>
        <pc:spChg chg="mod">
          <ac:chgData name="Ivan Rodriguez" userId="7ec1893fe49d88f9" providerId="LiveId" clId="{6CAC6187-8D15-493D-A287-6D4B4318287F}" dt="2024-05-25T02:26:34.823" v="1536" actId="20577"/>
          <ac:spMkLst>
            <pc:docMk/>
            <pc:sldMk cId="2563119616" sldId="265"/>
            <ac:spMk id="5" creationId="{BDB9D020-1E25-453D-83DF-1420ACD3968D}"/>
          </ac:spMkLst>
        </pc:spChg>
        <pc:spChg chg="del mod">
          <ac:chgData name="Ivan Rodriguez" userId="7ec1893fe49d88f9" providerId="LiveId" clId="{6CAC6187-8D15-493D-A287-6D4B4318287F}" dt="2024-05-25T17:18:45.331" v="5065" actId="478"/>
          <ac:spMkLst>
            <pc:docMk/>
            <pc:sldMk cId="2563119616" sldId="265"/>
            <ac:spMk id="7" creationId="{338DE0A2-05EE-535D-5E44-BCFAF2BA35DB}"/>
          </ac:spMkLst>
        </pc:spChg>
        <pc:spChg chg="add mod">
          <ac:chgData name="Ivan Rodriguez" userId="7ec1893fe49d88f9" providerId="LiveId" clId="{6CAC6187-8D15-493D-A287-6D4B4318287F}" dt="2024-05-25T17:19:33.221" v="5099" actId="20577"/>
          <ac:spMkLst>
            <pc:docMk/>
            <pc:sldMk cId="2563119616" sldId="265"/>
            <ac:spMk id="10" creationId="{C41F0D3E-53CD-8CDA-9983-C4F4A581A9AC}"/>
          </ac:spMkLst>
        </pc:spChg>
        <pc:spChg chg="add mod">
          <ac:chgData name="Ivan Rodriguez" userId="7ec1893fe49d88f9" providerId="LiveId" clId="{6CAC6187-8D15-493D-A287-6D4B4318287F}" dt="2024-05-25T17:19:16.523" v="5094" actId="20577"/>
          <ac:spMkLst>
            <pc:docMk/>
            <pc:sldMk cId="2563119616" sldId="265"/>
            <ac:spMk id="11" creationId="{274F3C23-44CF-8487-7FF8-48C21A4F540B}"/>
          </ac:spMkLst>
        </pc:spChg>
      </pc:sldChg>
      <pc:sldChg chg="addSp delSp modSp mod">
        <pc:chgData name="Ivan Rodriguez" userId="7ec1893fe49d88f9" providerId="LiveId" clId="{6CAC6187-8D15-493D-A287-6D4B4318287F}" dt="2024-05-25T02:42:51.663" v="2309" actId="1076"/>
        <pc:sldMkLst>
          <pc:docMk/>
          <pc:sldMk cId="2721508595" sldId="266"/>
        </pc:sldMkLst>
        <pc:spChg chg="add del mod">
          <ac:chgData name="Ivan Rodriguez" userId="7ec1893fe49d88f9" providerId="LiveId" clId="{6CAC6187-8D15-493D-A287-6D4B4318287F}" dt="2024-05-25T02:37:26.743" v="2110" actId="478"/>
          <ac:spMkLst>
            <pc:docMk/>
            <pc:sldMk cId="2721508595" sldId="266"/>
            <ac:spMk id="5" creationId="{7BF3744D-6846-FD70-4FDE-F640C7FE6469}"/>
          </ac:spMkLst>
        </pc:spChg>
        <pc:spChg chg="mod">
          <ac:chgData name="Ivan Rodriguez" userId="7ec1893fe49d88f9" providerId="LiveId" clId="{6CAC6187-8D15-493D-A287-6D4B4318287F}" dt="2024-05-25T02:38:13.821" v="2126" actId="20577"/>
          <ac:spMkLst>
            <pc:docMk/>
            <pc:sldMk cId="2721508595" sldId="266"/>
            <ac:spMk id="9" creationId="{472FA7B1-CD7F-3646-B44C-91A107A0CBEE}"/>
          </ac:spMkLst>
        </pc:spChg>
        <pc:spChg chg="mod">
          <ac:chgData name="Ivan Rodriguez" userId="7ec1893fe49d88f9" providerId="LiveId" clId="{6CAC6187-8D15-493D-A287-6D4B4318287F}" dt="2024-05-25T02:42:12.020" v="2306" actId="20577"/>
          <ac:spMkLst>
            <pc:docMk/>
            <pc:sldMk cId="2721508595" sldId="266"/>
            <ac:spMk id="10" creationId="{585697B7-EBBB-0E4B-AA02-0D3F94821C6E}"/>
          </ac:spMkLst>
        </pc:spChg>
        <pc:spChg chg="add del mod">
          <ac:chgData name="Ivan Rodriguez" userId="7ec1893fe49d88f9" providerId="LiveId" clId="{6CAC6187-8D15-493D-A287-6D4B4318287F}" dt="2024-05-25T02:37:31.023" v="2113" actId="478"/>
          <ac:spMkLst>
            <pc:docMk/>
            <pc:sldMk cId="2721508595" sldId="266"/>
            <ac:spMk id="11" creationId="{CCCD5ACA-E79A-6698-B0E9-B698A9ED6F13}"/>
          </ac:spMkLst>
        </pc:spChg>
        <pc:spChg chg="del">
          <ac:chgData name="Ivan Rodriguez" userId="7ec1893fe49d88f9" providerId="LiveId" clId="{6CAC6187-8D15-493D-A287-6D4B4318287F}" dt="2024-05-25T02:41:54.860" v="2287" actId="478"/>
          <ac:spMkLst>
            <pc:docMk/>
            <pc:sldMk cId="2721508595" sldId="266"/>
            <ac:spMk id="13" creationId="{EB1FFBC5-1733-5E4A-BF11-2C157D9917CC}"/>
          </ac:spMkLst>
        </pc:spChg>
        <pc:spChg chg="add del mod">
          <ac:chgData name="Ivan Rodriguez" userId="7ec1893fe49d88f9" providerId="LiveId" clId="{6CAC6187-8D15-493D-A287-6D4B4318287F}" dt="2024-05-25T02:41:57.339" v="2288" actId="478"/>
          <ac:spMkLst>
            <pc:docMk/>
            <pc:sldMk cId="2721508595" sldId="266"/>
            <ac:spMk id="15" creationId="{F828602C-D8C1-6DC6-1720-8A2D2F3B154D}"/>
          </ac:spMkLst>
        </pc:spChg>
        <pc:spChg chg="mod">
          <ac:chgData name="Ivan Rodriguez" userId="7ec1893fe49d88f9" providerId="LiveId" clId="{6CAC6187-8D15-493D-A287-6D4B4318287F}" dt="2024-05-25T02:41:03.446" v="2270" actId="5793"/>
          <ac:spMkLst>
            <pc:docMk/>
            <pc:sldMk cId="2721508595" sldId="266"/>
            <ac:spMk id="25" creationId="{7407C8FE-13A8-D618-EA28-FE5C4D118CCF}"/>
          </ac:spMkLst>
        </pc:spChg>
        <pc:picChg chg="del">
          <ac:chgData name="Ivan Rodriguez" userId="7ec1893fe49d88f9" providerId="LiveId" clId="{6CAC6187-8D15-493D-A287-6D4B4318287F}" dt="2024-05-25T02:37:27.616" v="2111" actId="478"/>
          <ac:picMkLst>
            <pc:docMk/>
            <pc:sldMk cId="2721508595" sldId="266"/>
            <ac:picMk id="14" creationId="{4D8DE519-6CA7-CF24-5C3F-606174C996A7}"/>
          </ac:picMkLst>
        </pc:picChg>
        <pc:picChg chg="add mod">
          <ac:chgData name="Ivan Rodriguez" userId="7ec1893fe49d88f9" providerId="LiveId" clId="{6CAC6187-8D15-493D-A287-6D4B4318287F}" dt="2024-05-25T02:42:51.663" v="2309" actId="1076"/>
          <ac:picMkLst>
            <pc:docMk/>
            <pc:sldMk cId="2721508595" sldId="266"/>
            <ac:picMk id="17" creationId="{EDF49835-F502-D2BE-8B32-F8B8B4038713}"/>
          </ac:picMkLst>
        </pc:picChg>
        <pc:picChg chg="del">
          <ac:chgData name="Ivan Rodriguez" userId="7ec1893fe49d88f9" providerId="LiveId" clId="{6CAC6187-8D15-493D-A287-6D4B4318287F}" dt="2024-05-25T02:37:22.306" v="2109" actId="478"/>
          <ac:picMkLst>
            <pc:docMk/>
            <pc:sldMk cId="2721508595" sldId="266"/>
            <ac:picMk id="20" creationId="{AE81940B-0E06-515C-F2EE-25E8D98AD521}"/>
          </ac:picMkLst>
        </pc:picChg>
        <pc:picChg chg="del">
          <ac:chgData name="Ivan Rodriguez" userId="7ec1893fe49d88f9" providerId="LiveId" clId="{6CAC6187-8D15-493D-A287-6D4B4318287F}" dt="2024-05-25T02:37:28.467" v="2112" actId="478"/>
          <ac:picMkLst>
            <pc:docMk/>
            <pc:sldMk cId="2721508595" sldId="266"/>
            <ac:picMk id="24" creationId="{8524416E-63C3-64BF-1686-330B151A85F0}"/>
          </ac:picMkLst>
        </pc:picChg>
      </pc:sldChg>
      <pc:sldChg chg="del">
        <pc:chgData name="Ivan Rodriguez" userId="7ec1893fe49d88f9" providerId="LiveId" clId="{6CAC6187-8D15-493D-A287-6D4B4318287F}" dt="2024-05-25T02:48:56.257" v="2439" actId="47"/>
        <pc:sldMkLst>
          <pc:docMk/>
          <pc:sldMk cId="445070695" sldId="267"/>
        </pc:sldMkLst>
      </pc:sldChg>
      <pc:sldChg chg="del">
        <pc:chgData name="Ivan Rodriguez" userId="7ec1893fe49d88f9" providerId="LiveId" clId="{6CAC6187-8D15-493D-A287-6D4B4318287F}" dt="2024-05-25T17:16:49.194" v="4889" actId="47"/>
        <pc:sldMkLst>
          <pc:docMk/>
          <pc:sldMk cId="926184573" sldId="275"/>
        </pc:sldMkLst>
      </pc:sldChg>
      <pc:sldChg chg="modSp mod">
        <pc:chgData name="Ivan Rodriguez" userId="7ec1893fe49d88f9" providerId="LiveId" clId="{6CAC6187-8D15-493D-A287-6D4B4318287F}" dt="2024-05-25T02:15:00.672" v="1017" actId="20577"/>
        <pc:sldMkLst>
          <pc:docMk/>
          <pc:sldMk cId="546963090" sldId="276"/>
        </pc:sldMkLst>
        <pc:spChg chg="mod">
          <ac:chgData name="Ivan Rodriguez" userId="7ec1893fe49d88f9" providerId="LiveId" clId="{6CAC6187-8D15-493D-A287-6D4B4318287F}" dt="2024-05-25T02:10:39.847" v="593" actId="20577"/>
          <ac:spMkLst>
            <pc:docMk/>
            <pc:sldMk cId="546963090" sldId="276"/>
            <ac:spMk id="2" creationId="{8C543F67-9C70-4748-8C0C-3A7863422F99}"/>
          </ac:spMkLst>
        </pc:spChg>
        <pc:spChg chg="mod">
          <ac:chgData name="Ivan Rodriguez" userId="7ec1893fe49d88f9" providerId="LiveId" clId="{6CAC6187-8D15-493D-A287-6D4B4318287F}" dt="2024-05-25T02:15:00.672" v="1017" actId="20577"/>
          <ac:spMkLst>
            <pc:docMk/>
            <pc:sldMk cId="546963090" sldId="276"/>
            <ac:spMk id="3" creationId="{95B371F2-DBA5-415A-82C8-651F587B857A}"/>
          </ac:spMkLst>
        </pc:spChg>
      </pc:sldChg>
      <pc:sldChg chg="modSp mod">
        <pc:chgData name="Ivan Rodriguez" userId="7ec1893fe49d88f9" providerId="LiveId" clId="{6CAC6187-8D15-493D-A287-6D4B4318287F}" dt="2024-05-25T15:52:00.996" v="2891" actId="20577"/>
        <pc:sldMkLst>
          <pc:docMk/>
          <pc:sldMk cId="1341697900" sldId="278"/>
        </pc:sldMkLst>
        <pc:spChg chg="mod">
          <ac:chgData name="Ivan Rodriguez" userId="7ec1893fe49d88f9" providerId="LiveId" clId="{6CAC6187-8D15-493D-A287-6D4B4318287F}" dt="2024-05-25T15:52:00.996" v="2891" actId="20577"/>
          <ac:spMkLst>
            <pc:docMk/>
            <pc:sldMk cId="1341697900" sldId="278"/>
            <ac:spMk id="2" creationId="{8460295B-54B9-4937-90E3-BAB9CE69E30B}"/>
          </ac:spMkLst>
        </pc:spChg>
      </pc:sldChg>
      <pc:sldChg chg="del">
        <pc:chgData name="Ivan Rodriguez" userId="7ec1893fe49d88f9" providerId="LiveId" clId="{6CAC6187-8D15-493D-A287-6D4B4318287F}" dt="2024-05-25T17:16:39.633" v="4881" actId="47"/>
        <pc:sldMkLst>
          <pc:docMk/>
          <pc:sldMk cId="739252961" sldId="279"/>
        </pc:sldMkLst>
      </pc:sldChg>
      <pc:sldChg chg="del">
        <pc:chgData name="Ivan Rodriguez" userId="7ec1893fe49d88f9" providerId="LiveId" clId="{6CAC6187-8D15-493D-A287-6D4B4318287F}" dt="2024-05-25T17:16:41.280" v="4882" actId="47"/>
        <pc:sldMkLst>
          <pc:docMk/>
          <pc:sldMk cId="4037409501" sldId="280"/>
        </pc:sldMkLst>
      </pc:sldChg>
      <pc:sldChg chg="del">
        <pc:chgData name="Ivan Rodriguez" userId="7ec1893fe49d88f9" providerId="LiveId" clId="{6CAC6187-8D15-493D-A287-6D4B4318287F}" dt="2024-05-25T17:16:42.163" v="4883" actId="47"/>
        <pc:sldMkLst>
          <pc:docMk/>
          <pc:sldMk cId="793432500" sldId="281"/>
        </pc:sldMkLst>
      </pc:sldChg>
      <pc:sldChg chg="del">
        <pc:chgData name="Ivan Rodriguez" userId="7ec1893fe49d88f9" providerId="LiveId" clId="{6CAC6187-8D15-493D-A287-6D4B4318287F}" dt="2024-05-25T17:16:42.905" v="4884" actId="47"/>
        <pc:sldMkLst>
          <pc:docMk/>
          <pc:sldMk cId="2667546459" sldId="282"/>
        </pc:sldMkLst>
      </pc:sldChg>
      <pc:sldChg chg="del">
        <pc:chgData name="Ivan Rodriguez" userId="7ec1893fe49d88f9" providerId="LiveId" clId="{6CAC6187-8D15-493D-A287-6D4B4318287F}" dt="2024-05-25T17:16:43.823" v="4885" actId="47"/>
        <pc:sldMkLst>
          <pc:docMk/>
          <pc:sldMk cId="173368270" sldId="283"/>
        </pc:sldMkLst>
      </pc:sldChg>
      <pc:sldChg chg="del">
        <pc:chgData name="Ivan Rodriguez" userId="7ec1893fe49d88f9" providerId="LiveId" clId="{6CAC6187-8D15-493D-A287-6D4B4318287F}" dt="2024-05-25T17:16:44.566" v="4886" actId="47"/>
        <pc:sldMkLst>
          <pc:docMk/>
          <pc:sldMk cId="1847084147" sldId="285"/>
        </pc:sldMkLst>
      </pc:sldChg>
      <pc:sldChg chg="del">
        <pc:chgData name="Ivan Rodriguez" userId="7ec1893fe49d88f9" providerId="LiveId" clId="{6CAC6187-8D15-493D-A287-6D4B4318287F}" dt="2024-05-25T17:16:45.276" v="4887" actId="47"/>
        <pc:sldMkLst>
          <pc:docMk/>
          <pc:sldMk cId="3376310016" sldId="286"/>
        </pc:sldMkLst>
      </pc:sldChg>
      <pc:sldChg chg="del">
        <pc:chgData name="Ivan Rodriguez" userId="7ec1893fe49d88f9" providerId="LiveId" clId="{6CAC6187-8D15-493D-A287-6D4B4318287F}" dt="2024-05-25T17:16:47.581" v="4888" actId="47"/>
        <pc:sldMkLst>
          <pc:docMk/>
          <pc:sldMk cId="1233254523" sldId="287"/>
        </pc:sldMkLst>
      </pc:sldChg>
      <pc:sldChg chg="delSp modSp add mod modNotesTx">
        <pc:chgData name="Ivan Rodriguez" userId="7ec1893fe49d88f9" providerId="LiveId" clId="{6CAC6187-8D15-493D-A287-6D4B4318287F}" dt="2024-05-25T02:35:40.879" v="2011" actId="114"/>
        <pc:sldMkLst>
          <pc:docMk/>
          <pc:sldMk cId="1810150740" sldId="288"/>
        </pc:sldMkLst>
        <pc:spChg chg="mod">
          <ac:chgData name="Ivan Rodriguez" userId="7ec1893fe49d88f9" providerId="LiveId" clId="{6CAC6187-8D15-493D-A287-6D4B4318287F}" dt="2024-05-25T02:31:31.316" v="1919" actId="20577"/>
          <ac:spMkLst>
            <pc:docMk/>
            <pc:sldMk cId="1810150740" sldId="288"/>
            <ac:spMk id="2" creationId="{19256B7E-1633-44AB-8584-82DF5B726834}"/>
          </ac:spMkLst>
        </pc:spChg>
        <pc:spChg chg="mod">
          <ac:chgData name="Ivan Rodriguez" userId="7ec1893fe49d88f9" providerId="LiveId" clId="{6CAC6187-8D15-493D-A287-6D4B4318287F}" dt="2024-05-25T02:31:06.545" v="1898" actId="14100"/>
          <ac:spMkLst>
            <pc:docMk/>
            <pc:sldMk cId="1810150740" sldId="288"/>
            <ac:spMk id="4" creationId="{950677C9-3E42-427F-93B8-526692906471}"/>
          </ac:spMkLst>
        </pc:spChg>
        <pc:spChg chg="mod">
          <ac:chgData name="Ivan Rodriguez" userId="7ec1893fe49d88f9" providerId="LiveId" clId="{6CAC6187-8D15-493D-A287-6D4B4318287F}" dt="2024-05-25T02:35:40.879" v="2011" actId="114"/>
          <ac:spMkLst>
            <pc:docMk/>
            <pc:sldMk cId="1810150740" sldId="288"/>
            <ac:spMk id="5" creationId="{BDB9D020-1E25-453D-83DF-1420ACD3968D}"/>
          </ac:spMkLst>
        </pc:spChg>
        <pc:spChg chg="mod">
          <ac:chgData name="Ivan Rodriguez" userId="7ec1893fe49d88f9" providerId="LiveId" clId="{6CAC6187-8D15-493D-A287-6D4B4318287F}" dt="2024-05-25T02:29:30.038" v="1717" actId="1076"/>
          <ac:spMkLst>
            <pc:docMk/>
            <pc:sldMk cId="1810150740" sldId="288"/>
            <ac:spMk id="6" creationId="{F5018B6D-E395-49AD-92AD-AD69E3AB40C3}"/>
          </ac:spMkLst>
        </pc:spChg>
        <pc:spChg chg="del">
          <ac:chgData name="Ivan Rodriguez" userId="7ec1893fe49d88f9" providerId="LiveId" clId="{6CAC6187-8D15-493D-A287-6D4B4318287F}" dt="2024-05-25T02:29:13.729" v="1715" actId="478"/>
          <ac:spMkLst>
            <pc:docMk/>
            <pc:sldMk cId="1810150740" sldId="288"/>
            <ac:spMk id="7" creationId="{338DE0A2-05EE-535D-5E44-BCFAF2BA35DB}"/>
          </ac:spMkLst>
        </pc:spChg>
      </pc:sldChg>
      <pc:sldChg chg="addSp delSp modSp add mod">
        <pc:chgData name="Ivan Rodriguez" userId="7ec1893fe49d88f9" providerId="LiveId" clId="{6CAC6187-8D15-493D-A287-6D4B4318287F}" dt="2024-05-25T02:47:22.788" v="2438" actId="1037"/>
        <pc:sldMkLst>
          <pc:docMk/>
          <pc:sldMk cId="3104584000" sldId="289"/>
        </pc:sldMkLst>
        <pc:spChg chg="mod">
          <ac:chgData name="Ivan Rodriguez" userId="7ec1893fe49d88f9" providerId="LiveId" clId="{6CAC6187-8D15-493D-A287-6D4B4318287F}" dt="2024-05-25T02:46:12.973" v="2397" actId="1038"/>
          <ac:spMkLst>
            <pc:docMk/>
            <pc:sldMk cId="3104584000" sldId="289"/>
            <ac:spMk id="9" creationId="{472FA7B1-CD7F-3646-B44C-91A107A0CBEE}"/>
          </ac:spMkLst>
        </pc:spChg>
        <pc:spChg chg="mod">
          <ac:chgData name="Ivan Rodriguez" userId="7ec1893fe49d88f9" providerId="LiveId" clId="{6CAC6187-8D15-493D-A287-6D4B4318287F}" dt="2024-05-25T02:47:08.659" v="2435" actId="20577"/>
          <ac:spMkLst>
            <pc:docMk/>
            <pc:sldMk cId="3104584000" sldId="289"/>
            <ac:spMk id="10" creationId="{585697B7-EBBB-0E4B-AA02-0D3F94821C6E}"/>
          </ac:spMkLst>
        </pc:spChg>
        <pc:spChg chg="del">
          <ac:chgData name="Ivan Rodriguez" userId="7ec1893fe49d88f9" providerId="LiveId" clId="{6CAC6187-8D15-493D-A287-6D4B4318287F}" dt="2024-05-25T02:43:40.467" v="2311" actId="478"/>
          <ac:spMkLst>
            <pc:docMk/>
            <pc:sldMk cId="3104584000" sldId="289"/>
            <ac:spMk id="25" creationId="{7407C8FE-13A8-D618-EA28-FE5C4D118CCF}"/>
          </ac:spMkLst>
        </pc:spChg>
        <pc:picChg chg="add mod">
          <ac:chgData name="Ivan Rodriguez" userId="7ec1893fe49d88f9" providerId="LiveId" clId="{6CAC6187-8D15-493D-A287-6D4B4318287F}" dt="2024-05-25T02:46:27.200" v="2403" actId="1036"/>
          <ac:picMkLst>
            <pc:docMk/>
            <pc:sldMk cId="3104584000" sldId="289"/>
            <ac:picMk id="5" creationId="{9A39D476-E081-DC3C-741A-F401D249FB71}"/>
          </ac:picMkLst>
        </pc:picChg>
        <pc:picChg chg="add del">
          <ac:chgData name="Ivan Rodriguez" userId="7ec1893fe49d88f9" providerId="LiveId" clId="{6CAC6187-8D15-493D-A287-6D4B4318287F}" dt="2024-05-25T02:45:34.048" v="2357" actId="22"/>
          <ac:picMkLst>
            <pc:docMk/>
            <pc:sldMk cId="3104584000" sldId="289"/>
            <ac:picMk id="11" creationId="{7B20194D-709D-FE68-998F-80A106EA5277}"/>
          </ac:picMkLst>
        </pc:picChg>
        <pc:picChg chg="add mod">
          <ac:chgData name="Ivan Rodriguez" userId="7ec1893fe49d88f9" providerId="LiveId" clId="{6CAC6187-8D15-493D-A287-6D4B4318287F}" dt="2024-05-25T02:47:22.788" v="2438" actId="1037"/>
          <ac:picMkLst>
            <pc:docMk/>
            <pc:sldMk cId="3104584000" sldId="289"/>
            <ac:picMk id="13" creationId="{186081C1-43C1-F135-C064-4B24D7DDC085}"/>
          </ac:picMkLst>
        </pc:picChg>
        <pc:picChg chg="del mod">
          <ac:chgData name="Ivan Rodriguez" userId="7ec1893fe49d88f9" providerId="LiveId" clId="{6CAC6187-8D15-493D-A287-6D4B4318287F}" dt="2024-05-25T02:45:32.353" v="2355" actId="478"/>
          <ac:picMkLst>
            <pc:docMk/>
            <pc:sldMk cId="3104584000" sldId="289"/>
            <ac:picMk id="17" creationId="{EDF49835-F502-D2BE-8B32-F8B8B4038713}"/>
          </ac:picMkLst>
        </pc:picChg>
      </pc:sldChg>
      <pc:sldChg chg="delSp modSp add mod ord modNotesTx">
        <pc:chgData name="Ivan Rodriguez" userId="7ec1893fe49d88f9" providerId="LiveId" clId="{6CAC6187-8D15-493D-A287-6D4B4318287F}" dt="2024-05-25T16:01:42.827" v="3352" actId="20577"/>
        <pc:sldMkLst>
          <pc:docMk/>
          <pc:sldMk cId="1936983328" sldId="290"/>
        </pc:sldMkLst>
        <pc:spChg chg="mod">
          <ac:chgData name="Ivan Rodriguez" userId="7ec1893fe49d88f9" providerId="LiveId" clId="{6CAC6187-8D15-493D-A287-6D4B4318287F}" dt="2024-05-25T15:28:57.165" v="2650" actId="20577"/>
          <ac:spMkLst>
            <pc:docMk/>
            <pc:sldMk cId="1936983328" sldId="290"/>
            <ac:spMk id="2" creationId="{19256B7E-1633-44AB-8584-82DF5B726834}"/>
          </ac:spMkLst>
        </pc:spChg>
        <pc:spChg chg="mod">
          <ac:chgData name="Ivan Rodriguez" userId="7ec1893fe49d88f9" providerId="LiveId" clId="{6CAC6187-8D15-493D-A287-6D4B4318287F}" dt="2024-05-25T15:30:54.249" v="2672" actId="20577"/>
          <ac:spMkLst>
            <pc:docMk/>
            <pc:sldMk cId="1936983328" sldId="290"/>
            <ac:spMk id="3" creationId="{EFB90AB4-D228-4548-B072-726498212362}"/>
          </ac:spMkLst>
        </pc:spChg>
        <pc:spChg chg="mod">
          <ac:chgData name="Ivan Rodriguez" userId="7ec1893fe49d88f9" providerId="LiveId" clId="{6CAC6187-8D15-493D-A287-6D4B4318287F}" dt="2024-05-25T15:28:26.793" v="2623" actId="20577"/>
          <ac:spMkLst>
            <pc:docMk/>
            <pc:sldMk cId="1936983328" sldId="290"/>
            <ac:spMk id="4" creationId="{950677C9-3E42-427F-93B8-526692906471}"/>
          </ac:spMkLst>
        </pc:spChg>
        <pc:spChg chg="mod">
          <ac:chgData name="Ivan Rodriguez" userId="7ec1893fe49d88f9" providerId="LiveId" clId="{6CAC6187-8D15-493D-A287-6D4B4318287F}" dt="2024-05-25T16:01:19.991" v="3345" actId="20577"/>
          <ac:spMkLst>
            <pc:docMk/>
            <pc:sldMk cId="1936983328" sldId="290"/>
            <ac:spMk id="5" creationId="{BDB9D020-1E25-453D-83DF-1420ACD3968D}"/>
          </ac:spMkLst>
        </pc:spChg>
        <pc:spChg chg="mod">
          <ac:chgData name="Ivan Rodriguez" userId="7ec1893fe49d88f9" providerId="LiveId" clId="{6CAC6187-8D15-493D-A287-6D4B4318287F}" dt="2024-05-25T16:01:42.827" v="3352" actId="20577"/>
          <ac:spMkLst>
            <pc:docMk/>
            <pc:sldMk cId="1936983328" sldId="290"/>
            <ac:spMk id="6" creationId="{F5018B6D-E395-49AD-92AD-AD69E3AB40C3}"/>
          </ac:spMkLst>
        </pc:spChg>
        <pc:spChg chg="del">
          <ac:chgData name="Ivan Rodriguez" userId="7ec1893fe49d88f9" providerId="LiveId" clId="{6CAC6187-8D15-493D-A287-6D4B4318287F}" dt="2024-05-25T15:52:19.112" v="2892" actId="478"/>
          <ac:spMkLst>
            <pc:docMk/>
            <pc:sldMk cId="1936983328" sldId="290"/>
            <ac:spMk id="7" creationId="{338DE0A2-05EE-535D-5E44-BCFAF2BA35DB}"/>
          </ac:spMkLst>
        </pc:spChg>
      </pc:sldChg>
      <pc:sldChg chg="addSp delSp modSp add mod">
        <pc:chgData name="Ivan Rodriguez" userId="7ec1893fe49d88f9" providerId="LiveId" clId="{6CAC6187-8D15-493D-A287-6D4B4318287F}" dt="2024-05-25T15:54:50.183" v="3074" actId="20577"/>
        <pc:sldMkLst>
          <pc:docMk/>
          <pc:sldMk cId="4220476580" sldId="291"/>
        </pc:sldMkLst>
        <pc:spChg chg="mod">
          <ac:chgData name="Ivan Rodriguez" userId="7ec1893fe49d88f9" providerId="LiveId" clId="{6CAC6187-8D15-493D-A287-6D4B4318287F}" dt="2024-05-25T15:53:37.737" v="2931" actId="20577"/>
          <ac:spMkLst>
            <pc:docMk/>
            <pc:sldMk cId="4220476580" sldId="291"/>
            <ac:spMk id="2" creationId="{19256B7E-1633-44AB-8584-82DF5B726834}"/>
          </ac:spMkLst>
        </pc:spChg>
        <pc:spChg chg="mod">
          <ac:chgData name="Ivan Rodriguez" userId="7ec1893fe49d88f9" providerId="LiveId" clId="{6CAC6187-8D15-493D-A287-6D4B4318287F}" dt="2024-05-25T15:53:07.787" v="2896"/>
          <ac:spMkLst>
            <pc:docMk/>
            <pc:sldMk cId="4220476580" sldId="291"/>
            <ac:spMk id="3" creationId="{EFB90AB4-D228-4548-B072-726498212362}"/>
          </ac:spMkLst>
        </pc:spChg>
        <pc:spChg chg="mod">
          <ac:chgData name="Ivan Rodriguez" userId="7ec1893fe49d88f9" providerId="LiveId" clId="{6CAC6187-8D15-493D-A287-6D4B4318287F}" dt="2024-05-25T15:53:01.607" v="2894"/>
          <ac:spMkLst>
            <pc:docMk/>
            <pc:sldMk cId="4220476580" sldId="291"/>
            <ac:spMk id="4" creationId="{950677C9-3E42-427F-93B8-526692906471}"/>
          </ac:spMkLst>
        </pc:spChg>
        <pc:spChg chg="del">
          <ac:chgData name="Ivan Rodriguez" userId="7ec1893fe49d88f9" providerId="LiveId" clId="{6CAC6187-8D15-493D-A287-6D4B4318287F}" dt="2024-05-25T15:53:03.902" v="2895" actId="478"/>
          <ac:spMkLst>
            <pc:docMk/>
            <pc:sldMk cId="4220476580" sldId="291"/>
            <ac:spMk id="5" creationId="{BDB9D020-1E25-453D-83DF-1420ACD3968D}"/>
          </ac:spMkLst>
        </pc:spChg>
        <pc:spChg chg="add del mod">
          <ac:chgData name="Ivan Rodriguez" userId="7ec1893fe49d88f9" providerId="LiveId" clId="{6CAC6187-8D15-493D-A287-6D4B4318287F}" dt="2024-05-25T15:53:50.204" v="2963" actId="20577"/>
          <ac:spMkLst>
            <pc:docMk/>
            <pc:sldMk cId="4220476580" sldId="291"/>
            <ac:spMk id="6" creationId="{F5018B6D-E395-49AD-92AD-AD69E3AB40C3}"/>
          </ac:spMkLst>
        </pc:spChg>
        <pc:spChg chg="add del mod">
          <ac:chgData name="Ivan Rodriguez" userId="7ec1893fe49d88f9" providerId="LiveId" clId="{6CAC6187-8D15-493D-A287-6D4B4318287F}" dt="2024-05-25T15:54:50.183" v="3074" actId="20577"/>
          <ac:spMkLst>
            <pc:docMk/>
            <pc:sldMk cId="4220476580" sldId="291"/>
            <ac:spMk id="10" creationId="{C3111338-7863-1500-6311-5AC7D0D6586F}"/>
          </ac:spMkLst>
        </pc:spChg>
        <pc:spChg chg="add del mod">
          <ac:chgData name="Ivan Rodriguez" userId="7ec1893fe49d88f9" providerId="LiveId" clId="{6CAC6187-8D15-493D-A287-6D4B4318287F}" dt="2024-05-25T15:53:33.447" v="2916" actId="478"/>
          <ac:spMkLst>
            <pc:docMk/>
            <pc:sldMk cId="4220476580" sldId="291"/>
            <ac:spMk id="12" creationId="{EC9B6504-3CB7-1A43-1434-74B68F72D813}"/>
          </ac:spMkLst>
        </pc:spChg>
      </pc:sldChg>
      <pc:sldChg chg="addSp delSp modSp add mod">
        <pc:chgData name="Ivan Rodriguez" userId="7ec1893fe49d88f9" providerId="LiveId" clId="{6CAC6187-8D15-493D-A287-6D4B4318287F}" dt="2024-05-25T15:57:03.652" v="3156" actId="255"/>
        <pc:sldMkLst>
          <pc:docMk/>
          <pc:sldMk cId="3673332925" sldId="292"/>
        </pc:sldMkLst>
        <pc:spChg chg="mod">
          <ac:chgData name="Ivan Rodriguez" userId="7ec1893fe49d88f9" providerId="LiveId" clId="{6CAC6187-8D15-493D-A287-6D4B4318287F}" dt="2024-05-25T15:55:19.133" v="3086" actId="20577"/>
          <ac:spMkLst>
            <pc:docMk/>
            <pc:sldMk cId="3673332925" sldId="292"/>
            <ac:spMk id="2" creationId="{19256B7E-1633-44AB-8584-82DF5B726834}"/>
          </ac:spMkLst>
        </pc:spChg>
        <pc:spChg chg="mod">
          <ac:chgData name="Ivan Rodriguez" userId="7ec1893fe49d88f9" providerId="LiveId" clId="{6CAC6187-8D15-493D-A287-6D4B4318287F}" dt="2024-05-25T15:55:59.635" v="3116" actId="20577"/>
          <ac:spMkLst>
            <pc:docMk/>
            <pc:sldMk cId="3673332925" sldId="292"/>
            <ac:spMk id="3" creationId="{EFB90AB4-D228-4548-B072-726498212362}"/>
          </ac:spMkLst>
        </pc:spChg>
        <pc:spChg chg="add del mod">
          <ac:chgData name="Ivan Rodriguez" userId="7ec1893fe49d88f9" providerId="LiveId" clId="{6CAC6187-8D15-493D-A287-6D4B4318287F}" dt="2024-05-25T15:56:21.078" v="3123" actId="27636"/>
          <ac:spMkLst>
            <pc:docMk/>
            <pc:sldMk cId="3673332925" sldId="292"/>
            <ac:spMk id="4" creationId="{950677C9-3E42-427F-93B8-526692906471}"/>
          </ac:spMkLst>
        </pc:spChg>
        <pc:spChg chg="mod">
          <ac:chgData name="Ivan Rodriguez" userId="7ec1893fe49d88f9" providerId="LiveId" clId="{6CAC6187-8D15-493D-A287-6D4B4318287F}" dt="2024-05-25T15:57:03.652" v="3156" actId="255"/>
          <ac:spMkLst>
            <pc:docMk/>
            <pc:sldMk cId="3673332925" sldId="292"/>
            <ac:spMk id="5" creationId="{BDB9D020-1E25-453D-83DF-1420ACD3968D}"/>
          </ac:spMkLst>
        </pc:spChg>
        <pc:spChg chg="mod">
          <ac:chgData name="Ivan Rodriguez" userId="7ec1893fe49d88f9" providerId="LiveId" clId="{6CAC6187-8D15-493D-A287-6D4B4318287F}" dt="2024-05-25T15:56:31.445" v="3151" actId="20577"/>
          <ac:spMkLst>
            <pc:docMk/>
            <pc:sldMk cId="3673332925" sldId="292"/>
            <ac:spMk id="6" creationId="{F5018B6D-E395-49AD-92AD-AD69E3AB40C3}"/>
          </ac:spMkLst>
        </pc:spChg>
        <pc:spChg chg="add mod">
          <ac:chgData name="Ivan Rodriguez" userId="7ec1893fe49d88f9" providerId="LiveId" clId="{6CAC6187-8D15-493D-A287-6D4B4318287F}" dt="2024-05-25T15:56:19.637" v="3120"/>
          <ac:spMkLst>
            <pc:docMk/>
            <pc:sldMk cId="3673332925" sldId="292"/>
            <ac:spMk id="7" creationId="{F25B32A2-9F13-061F-BEB1-960C64747EBD}"/>
          </ac:spMkLst>
        </pc:spChg>
      </pc:sldChg>
      <pc:sldChg chg="addSp delSp modSp add mod">
        <pc:chgData name="Ivan Rodriguez" userId="7ec1893fe49d88f9" providerId="LiveId" clId="{6CAC6187-8D15-493D-A287-6D4B4318287F}" dt="2024-05-25T16:41:30.434" v="3686" actId="478"/>
        <pc:sldMkLst>
          <pc:docMk/>
          <pc:sldMk cId="2981642249" sldId="293"/>
        </pc:sldMkLst>
        <pc:spChg chg="mod">
          <ac:chgData name="Ivan Rodriguez" userId="7ec1893fe49d88f9" providerId="LiveId" clId="{6CAC6187-8D15-493D-A287-6D4B4318287F}" dt="2024-05-25T16:24:12.946" v="3460" actId="20577"/>
          <ac:spMkLst>
            <pc:docMk/>
            <pc:sldMk cId="2981642249" sldId="293"/>
            <ac:spMk id="2" creationId="{19256B7E-1633-44AB-8584-82DF5B726834}"/>
          </ac:spMkLst>
        </pc:spChg>
        <pc:spChg chg="del">
          <ac:chgData name="Ivan Rodriguez" userId="7ec1893fe49d88f9" providerId="LiveId" clId="{6CAC6187-8D15-493D-A287-6D4B4318287F}" dt="2024-05-25T16:09:01.441" v="3356" actId="478"/>
          <ac:spMkLst>
            <pc:docMk/>
            <pc:sldMk cId="2981642249" sldId="293"/>
            <ac:spMk id="3" creationId="{EFB90AB4-D228-4548-B072-726498212362}"/>
          </ac:spMkLst>
        </pc:spChg>
        <pc:spChg chg="del">
          <ac:chgData name="Ivan Rodriguez" userId="7ec1893fe49d88f9" providerId="LiveId" clId="{6CAC6187-8D15-493D-A287-6D4B4318287F}" dt="2024-05-25T16:08:55.647" v="3354" actId="478"/>
          <ac:spMkLst>
            <pc:docMk/>
            <pc:sldMk cId="2981642249" sldId="293"/>
            <ac:spMk id="4" creationId="{950677C9-3E42-427F-93B8-526692906471}"/>
          </ac:spMkLst>
        </pc:spChg>
        <pc:spChg chg="del">
          <ac:chgData name="Ivan Rodriguez" userId="7ec1893fe49d88f9" providerId="LiveId" clId="{6CAC6187-8D15-493D-A287-6D4B4318287F}" dt="2024-05-25T16:09:08.376" v="3360" actId="478"/>
          <ac:spMkLst>
            <pc:docMk/>
            <pc:sldMk cId="2981642249" sldId="293"/>
            <ac:spMk id="6" creationId="{F5018B6D-E395-49AD-92AD-AD69E3AB40C3}"/>
          </ac:spMkLst>
        </pc:spChg>
        <pc:spChg chg="add del mod">
          <ac:chgData name="Ivan Rodriguez" userId="7ec1893fe49d88f9" providerId="LiveId" clId="{6CAC6187-8D15-493D-A287-6D4B4318287F}" dt="2024-05-25T16:08:58.930" v="3355" actId="478"/>
          <ac:spMkLst>
            <pc:docMk/>
            <pc:sldMk cId="2981642249" sldId="293"/>
            <ac:spMk id="7" creationId="{B63580C7-6A41-15DE-2E6C-92813F3DBCF0}"/>
          </ac:spMkLst>
        </pc:spChg>
        <pc:spChg chg="del">
          <ac:chgData name="Ivan Rodriguez" userId="7ec1893fe49d88f9" providerId="LiveId" clId="{6CAC6187-8D15-493D-A287-6D4B4318287F}" dt="2024-05-25T16:09:06.477" v="3358" actId="478"/>
          <ac:spMkLst>
            <pc:docMk/>
            <pc:sldMk cId="2981642249" sldId="293"/>
            <ac:spMk id="10" creationId="{C3111338-7863-1500-6311-5AC7D0D6586F}"/>
          </ac:spMkLst>
        </pc:spChg>
        <pc:spChg chg="add del mod">
          <ac:chgData name="Ivan Rodriguez" userId="7ec1893fe49d88f9" providerId="LiveId" clId="{6CAC6187-8D15-493D-A287-6D4B4318287F}" dt="2024-05-25T16:09:02.637" v="3357" actId="478"/>
          <ac:spMkLst>
            <pc:docMk/>
            <pc:sldMk cId="2981642249" sldId="293"/>
            <ac:spMk id="12" creationId="{330ABB2E-6449-9D5C-7D4F-71533FA39675}"/>
          </ac:spMkLst>
        </pc:spChg>
        <pc:spChg chg="add del mod">
          <ac:chgData name="Ivan Rodriguez" userId="7ec1893fe49d88f9" providerId="LiveId" clId="{6CAC6187-8D15-493D-A287-6D4B4318287F}" dt="2024-05-25T16:09:07.119" v="3359" actId="478"/>
          <ac:spMkLst>
            <pc:docMk/>
            <pc:sldMk cId="2981642249" sldId="293"/>
            <ac:spMk id="14" creationId="{058C6BE7-96C5-A444-945D-A265A2E4B326}"/>
          </ac:spMkLst>
        </pc:spChg>
        <pc:spChg chg="add del mod">
          <ac:chgData name="Ivan Rodriguez" userId="7ec1893fe49d88f9" providerId="LiveId" clId="{6CAC6187-8D15-493D-A287-6D4B4318287F}" dt="2024-05-25T16:09:10.189" v="3361" actId="478"/>
          <ac:spMkLst>
            <pc:docMk/>
            <pc:sldMk cId="2981642249" sldId="293"/>
            <ac:spMk id="16" creationId="{2D9CF5B3-6D7E-A960-85A7-4938F5523D39}"/>
          </ac:spMkLst>
        </pc:spChg>
        <pc:spChg chg="add mod">
          <ac:chgData name="Ivan Rodriguez" userId="7ec1893fe49d88f9" providerId="LiveId" clId="{6CAC6187-8D15-493D-A287-6D4B4318287F}" dt="2024-05-25T16:32:57.674" v="3662" actId="164"/>
          <ac:spMkLst>
            <pc:docMk/>
            <pc:sldMk cId="2981642249" sldId="293"/>
            <ac:spMk id="24" creationId="{4A2C7C2E-A550-D613-2D9B-02CAC814C88A}"/>
          </ac:spMkLst>
        </pc:spChg>
        <pc:spChg chg="add mod">
          <ac:chgData name="Ivan Rodriguez" userId="7ec1893fe49d88f9" providerId="LiveId" clId="{6CAC6187-8D15-493D-A287-6D4B4318287F}" dt="2024-05-25T16:32:57.674" v="3662" actId="164"/>
          <ac:spMkLst>
            <pc:docMk/>
            <pc:sldMk cId="2981642249" sldId="293"/>
            <ac:spMk id="25" creationId="{36CEBC86-5002-12CF-AAE2-C8354FA847D0}"/>
          </ac:spMkLst>
        </pc:spChg>
        <pc:spChg chg="add mod">
          <ac:chgData name="Ivan Rodriguez" userId="7ec1893fe49d88f9" providerId="LiveId" clId="{6CAC6187-8D15-493D-A287-6D4B4318287F}" dt="2024-05-25T16:32:57.674" v="3662" actId="164"/>
          <ac:spMkLst>
            <pc:docMk/>
            <pc:sldMk cId="2981642249" sldId="293"/>
            <ac:spMk id="26" creationId="{7E169FFB-A47A-5E5B-5756-830A0DBE9F7E}"/>
          </ac:spMkLst>
        </pc:spChg>
        <pc:spChg chg="add mod">
          <ac:chgData name="Ivan Rodriguez" userId="7ec1893fe49d88f9" providerId="LiveId" clId="{6CAC6187-8D15-493D-A287-6D4B4318287F}" dt="2024-05-25T16:32:57.674" v="3662" actId="164"/>
          <ac:spMkLst>
            <pc:docMk/>
            <pc:sldMk cId="2981642249" sldId="293"/>
            <ac:spMk id="27" creationId="{270E3B34-5ED3-0CE9-0D78-695139474143}"/>
          </ac:spMkLst>
        </pc:spChg>
        <pc:spChg chg="add mod">
          <ac:chgData name="Ivan Rodriguez" userId="7ec1893fe49d88f9" providerId="LiveId" clId="{6CAC6187-8D15-493D-A287-6D4B4318287F}" dt="2024-05-25T16:32:57.674" v="3662" actId="164"/>
          <ac:spMkLst>
            <pc:docMk/>
            <pc:sldMk cId="2981642249" sldId="293"/>
            <ac:spMk id="28" creationId="{6510E8F4-B7FE-AB3B-658A-27236AFF9AF3}"/>
          </ac:spMkLst>
        </pc:spChg>
        <pc:spChg chg="add mod">
          <ac:chgData name="Ivan Rodriguez" userId="7ec1893fe49d88f9" providerId="LiveId" clId="{6CAC6187-8D15-493D-A287-6D4B4318287F}" dt="2024-05-25T16:32:57.674" v="3662" actId="164"/>
          <ac:spMkLst>
            <pc:docMk/>
            <pc:sldMk cId="2981642249" sldId="293"/>
            <ac:spMk id="29" creationId="{53DCA3C8-DBFD-E48B-7096-43D7421A2410}"/>
          </ac:spMkLst>
        </pc:spChg>
        <pc:spChg chg="add mod">
          <ac:chgData name="Ivan Rodriguez" userId="7ec1893fe49d88f9" providerId="LiveId" clId="{6CAC6187-8D15-493D-A287-6D4B4318287F}" dt="2024-05-25T16:24:31.347" v="3473" actId="20577"/>
          <ac:spMkLst>
            <pc:docMk/>
            <pc:sldMk cId="2981642249" sldId="293"/>
            <ac:spMk id="30" creationId="{AAEC71BA-E61B-B99D-D90A-F47312F1697D}"/>
          </ac:spMkLst>
        </pc:spChg>
        <pc:spChg chg="add mod">
          <ac:chgData name="Ivan Rodriguez" userId="7ec1893fe49d88f9" providerId="LiveId" clId="{6CAC6187-8D15-493D-A287-6D4B4318287F}" dt="2024-05-25T16:28:04.731" v="3637" actId="20577"/>
          <ac:spMkLst>
            <pc:docMk/>
            <pc:sldMk cId="2981642249" sldId="293"/>
            <ac:spMk id="31" creationId="{8819C034-2A64-B2AC-327D-FBBA61743549}"/>
          </ac:spMkLst>
        </pc:spChg>
        <pc:grpChg chg="add mod">
          <ac:chgData name="Ivan Rodriguez" userId="7ec1893fe49d88f9" providerId="LiveId" clId="{6CAC6187-8D15-493D-A287-6D4B4318287F}" dt="2024-05-25T16:32:57.674" v="3662" actId="164"/>
          <ac:grpSpMkLst>
            <pc:docMk/>
            <pc:sldMk cId="2981642249" sldId="293"/>
            <ac:grpSpMk id="23" creationId="{F72B8AC3-8454-8208-5CE1-07480CCB0BFD}"/>
          </ac:grpSpMkLst>
        </pc:grpChg>
        <pc:grpChg chg="add mod">
          <ac:chgData name="Ivan Rodriguez" userId="7ec1893fe49d88f9" providerId="LiveId" clId="{6CAC6187-8D15-493D-A287-6D4B4318287F}" dt="2024-05-25T16:32:57.674" v="3662" actId="164"/>
          <ac:grpSpMkLst>
            <pc:docMk/>
            <pc:sldMk cId="2981642249" sldId="293"/>
            <ac:grpSpMk id="34" creationId="{C7BD2CB7-382F-1EDA-3F42-70BEC08AD2A2}"/>
          </ac:grpSpMkLst>
        </pc:grpChg>
        <pc:picChg chg="add mod">
          <ac:chgData name="Ivan Rodriguez" userId="7ec1893fe49d88f9" providerId="LiveId" clId="{6CAC6187-8D15-493D-A287-6D4B4318287F}" dt="2024-05-25T16:15:20.466" v="3421" actId="164"/>
          <ac:picMkLst>
            <pc:docMk/>
            <pc:sldMk cId="2981642249" sldId="293"/>
            <ac:picMk id="18" creationId="{B8CA7ED1-0FFC-B7EB-18DB-3538C67F19B5}"/>
          </ac:picMkLst>
        </pc:picChg>
        <pc:picChg chg="add del mod">
          <ac:chgData name="Ivan Rodriguez" userId="7ec1893fe49d88f9" providerId="LiveId" clId="{6CAC6187-8D15-493D-A287-6D4B4318287F}" dt="2024-05-25T16:32:19.785" v="3647" actId="478"/>
          <ac:picMkLst>
            <pc:docMk/>
            <pc:sldMk cId="2981642249" sldId="293"/>
            <ac:picMk id="20" creationId="{B6B0D972-18D9-06D2-BA85-1FBDEFEDEBBC}"/>
          </ac:picMkLst>
        </pc:picChg>
        <pc:picChg chg="add mod">
          <ac:chgData name="Ivan Rodriguez" userId="7ec1893fe49d88f9" providerId="LiveId" clId="{6CAC6187-8D15-493D-A287-6D4B4318287F}" dt="2024-05-25T16:15:20.466" v="3421" actId="164"/>
          <ac:picMkLst>
            <pc:docMk/>
            <pc:sldMk cId="2981642249" sldId="293"/>
            <ac:picMk id="22" creationId="{BBDE19C1-EEC4-B33C-65DB-62A4CD6356EB}"/>
          </ac:picMkLst>
        </pc:picChg>
        <pc:picChg chg="add mod ord">
          <ac:chgData name="Ivan Rodriguez" userId="7ec1893fe49d88f9" providerId="LiveId" clId="{6CAC6187-8D15-493D-A287-6D4B4318287F}" dt="2024-05-25T16:32:57.674" v="3662" actId="164"/>
          <ac:picMkLst>
            <pc:docMk/>
            <pc:sldMk cId="2981642249" sldId="293"/>
            <ac:picMk id="33" creationId="{B005E877-15A2-13BD-BDEE-09FBD93C4776}"/>
          </ac:picMkLst>
        </pc:picChg>
        <pc:picChg chg="add del mod">
          <ac:chgData name="Ivan Rodriguez" userId="7ec1893fe49d88f9" providerId="LiveId" clId="{6CAC6187-8D15-493D-A287-6D4B4318287F}" dt="2024-05-25T16:41:30.434" v="3686" actId="478"/>
          <ac:picMkLst>
            <pc:docMk/>
            <pc:sldMk cId="2981642249" sldId="293"/>
            <ac:picMk id="36" creationId="{4DC2C67F-3E2F-CAF6-21D3-334EA2D15462}"/>
          </ac:picMkLst>
        </pc:picChg>
        <pc:picChg chg="add del mod">
          <ac:chgData name="Ivan Rodriguez" userId="7ec1893fe49d88f9" providerId="LiveId" clId="{6CAC6187-8D15-493D-A287-6D4B4318287F}" dt="2024-05-25T16:13:06.810" v="3402" actId="478"/>
          <ac:picMkLst>
            <pc:docMk/>
            <pc:sldMk cId="2981642249" sldId="293"/>
            <ac:picMk id="2050" creationId="{D876C5AA-9952-5E5E-4BBD-677B9AF75E9E}"/>
          </ac:picMkLst>
        </pc:picChg>
        <pc:picChg chg="add mod">
          <ac:chgData name="Ivan Rodriguez" userId="7ec1893fe49d88f9" providerId="LiveId" clId="{6CAC6187-8D15-493D-A287-6D4B4318287F}" dt="2024-05-25T16:10:46.227" v="3375" actId="1076"/>
          <ac:picMkLst>
            <pc:docMk/>
            <pc:sldMk cId="2981642249" sldId="293"/>
            <ac:picMk id="2052" creationId="{AC33478E-9E8D-2012-1082-52BBF0591DAF}"/>
          </ac:picMkLst>
        </pc:picChg>
        <pc:picChg chg="add del mod">
          <ac:chgData name="Ivan Rodriguez" userId="7ec1893fe49d88f9" providerId="LiveId" clId="{6CAC6187-8D15-493D-A287-6D4B4318287F}" dt="2024-05-25T16:13:05.486" v="3401" actId="478"/>
          <ac:picMkLst>
            <pc:docMk/>
            <pc:sldMk cId="2981642249" sldId="293"/>
            <ac:picMk id="2054" creationId="{587349A3-6A3F-CB76-5FFC-1100BEB918CC}"/>
          </ac:picMkLst>
        </pc:picChg>
      </pc:sldChg>
      <pc:sldChg chg="addSp delSp modSp add del mod ord">
        <pc:chgData name="Ivan Rodriguez" userId="7ec1893fe49d88f9" providerId="LiveId" clId="{6CAC6187-8D15-493D-A287-6D4B4318287F}" dt="2024-05-25T16:39:52.385" v="3669" actId="47"/>
        <pc:sldMkLst>
          <pc:docMk/>
          <pc:sldMk cId="2161001158" sldId="294"/>
        </pc:sldMkLst>
        <pc:spChg chg="mod">
          <ac:chgData name="Ivan Rodriguez" userId="7ec1893fe49d88f9" providerId="LiveId" clId="{6CAC6187-8D15-493D-A287-6D4B4318287F}" dt="2024-05-25T16:12:30.313" v="3395" actId="14100"/>
          <ac:spMkLst>
            <pc:docMk/>
            <pc:sldMk cId="2161001158" sldId="294"/>
            <ac:spMk id="3" creationId="{FC9149F2-6CFA-D823-B9F8-71FD0F8F029B}"/>
          </ac:spMkLst>
        </pc:spChg>
        <pc:spChg chg="del">
          <ac:chgData name="Ivan Rodriguez" userId="7ec1893fe49d88f9" providerId="LiveId" clId="{6CAC6187-8D15-493D-A287-6D4B4318287F}" dt="2024-05-25T16:12:37.213" v="3397" actId="478"/>
          <ac:spMkLst>
            <pc:docMk/>
            <pc:sldMk cId="2161001158" sldId="294"/>
            <ac:spMk id="8" creationId="{BB170FA5-486A-B280-CA4D-ADA0E0FFADC3}"/>
          </ac:spMkLst>
        </pc:spChg>
        <pc:spChg chg="add del mod">
          <ac:chgData name="Ivan Rodriguez" userId="7ec1893fe49d88f9" providerId="LiveId" clId="{6CAC6187-8D15-493D-A287-6D4B4318287F}" dt="2024-05-25T16:12:05.550" v="3389"/>
          <ac:spMkLst>
            <pc:docMk/>
            <pc:sldMk cId="2161001158" sldId="294"/>
            <ac:spMk id="9" creationId="{9B279B61-F204-5DF2-E4B5-3660F6062AD4}"/>
          </ac:spMkLst>
        </pc:spChg>
        <pc:spChg chg="add del mod">
          <ac:chgData name="Ivan Rodriguez" userId="7ec1893fe49d88f9" providerId="LiveId" clId="{6CAC6187-8D15-493D-A287-6D4B4318287F}" dt="2024-05-25T16:12:40.576" v="3398" actId="478"/>
          <ac:spMkLst>
            <pc:docMk/>
            <pc:sldMk cId="2161001158" sldId="294"/>
            <ac:spMk id="13" creationId="{C7323C58-13ED-C89B-B43A-C7374FD63021}"/>
          </ac:spMkLst>
        </pc:spChg>
        <pc:picChg chg="del">
          <ac:chgData name="Ivan Rodriguez" userId="7ec1893fe49d88f9" providerId="LiveId" clId="{6CAC6187-8D15-493D-A287-6D4B4318287F}" dt="2024-05-25T16:11:57.631" v="3388" actId="478"/>
          <ac:picMkLst>
            <pc:docMk/>
            <pc:sldMk cId="2161001158" sldId="294"/>
            <ac:picMk id="10" creationId="{8D6F845A-F0BC-0351-DFD9-83F673301B2D}"/>
          </ac:picMkLst>
        </pc:picChg>
        <pc:picChg chg="add mod">
          <ac:chgData name="Ivan Rodriguez" userId="7ec1893fe49d88f9" providerId="LiveId" clId="{6CAC6187-8D15-493D-A287-6D4B4318287F}" dt="2024-05-25T16:12:34.227" v="3396" actId="1076"/>
          <ac:picMkLst>
            <pc:docMk/>
            <pc:sldMk cId="2161001158" sldId="294"/>
            <ac:picMk id="11" creationId="{6C55B519-32DB-19BC-00E6-6E62951ED0FF}"/>
          </ac:picMkLst>
        </pc:picChg>
      </pc:sldChg>
      <pc:sldChg chg="addSp delSp modSp add mod modNotesTx">
        <pc:chgData name="Ivan Rodriguez" userId="7ec1893fe49d88f9" providerId="LiveId" clId="{6CAC6187-8D15-493D-A287-6D4B4318287F}" dt="2024-05-25T16:52:09.996" v="4289"/>
        <pc:sldMkLst>
          <pc:docMk/>
          <pc:sldMk cId="3406217020" sldId="294"/>
        </pc:sldMkLst>
        <pc:spChg chg="mod">
          <ac:chgData name="Ivan Rodriguez" userId="7ec1893fe49d88f9" providerId="LiveId" clId="{6CAC6187-8D15-493D-A287-6D4B4318287F}" dt="2024-05-25T16:43:16.431" v="3750" actId="20577"/>
          <ac:spMkLst>
            <pc:docMk/>
            <pc:sldMk cId="3406217020" sldId="294"/>
            <ac:spMk id="2" creationId="{19256B7E-1633-44AB-8584-82DF5B726834}"/>
          </ac:spMkLst>
        </pc:spChg>
        <pc:spChg chg="add del mod">
          <ac:chgData name="Ivan Rodriguez" userId="7ec1893fe49d88f9" providerId="LiveId" clId="{6CAC6187-8D15-493D-A287-6D4B4318287F}" dt="2024-05-25T16:41:24.434" v="3684" actId="478"/>
          <ac:spMkLst>
            <pc:docMk/>
            <pc:sldMk cId="3406217020" sldId="294"/>
            <ac:spMk id="6" creationId="{D46A18B6-CD3A-00C6-1DE4-298A29744B37}"/>
          </ac:spMkLst>
        </pc:spChg>
        <pc:spChg chg="del">
          <ac:chgData name="Ivan Rodriguez" userId="7ec1893fe49d88f9" providerId="LiveId" clId="{6CAC6187-8D15-493D-A287-6D4B4318287F}" dt="2024-05-25T16:41:26.728" v="3685" actId="478"/>
          <ac:spMkLst>
            <pc:docMk/>
            <pc:sldMk cId="3406217020" sldId="294"/>
            <ac:spMk id="30" creationId="{AAEC71BA-E61B-B99D-D90A-F47312F1697D}"/>
          </ac:spMkLst>
        </pc:spChg>
        <pc:spChg chg="del">
          <ac:chgData name="Ivan Rodriguez" userId="7ec1893fe49d88f9" providerId="LiveId" clId="{6CAC6187-8D15-493D-A287-6D4B4318287F}" dt="2024-05-25T16:41:21.464" v="3683" actId="478"/>
          <ac:spMkLst>
            <pc:docMk/>
            <pc:sldMk cId="3406217020" sldId="294"/>
            <ac:spMk id="31" creationId="{8819C034-2A64-B2AC-327D-FBBA61743549}"/>
          </ac:spMkLst>
        </pc:spChg>
        <pc:grpChg chg="del">
          <ac:chgData name="Ivan Rodriguez" userId="7ec1893fe49d88f9" providerId="LiveId" clId="{6CAC6187-8D15-493D-A287-6D4B4318287F}" dt="2024-05-25T16:40:01.202" v="3672" actId="478"/>
          <ac:grpSpMkLst>
            <pc:docMk/>
            <pc:sldMk cId="3406217020" sldId="294"/>
            <ac:grpSpMk id="34" creationId="{C7BD2CB7-382F-1EDA-3F42-70BEC08AD2A2}"/>
          </ac:grpSpMkLst>
        </pc:grpChg>
        <pc:picChg chg="add mod ord">
          <ac:chgData name="Ivan Rodriguez" userId="7ec1893fe49d88f9" providerId="LiveId" clId="{6CAC6187-8D15-493D-A287-6D4B4318287F}" dt="2024-05-25T16:43:22.375" v="3755" actId="1037"/>
          <ac:picMkLst>
            <pc:docMk/>
            <pc:sldMk cId="3406217020" sldId="294"/>
            <ac:picMk id="4" creationId="{1998E105-9DF8-36AD-3E24-F9F07FFE1432}"/>
          </ac:picMkLst>
        </pc:picChg>
        <pc:picChg chg="add del mod ord">
          <ac:chgData name="Ivan Rodriguez" userId="7ec1893fe49d88f9" providerId="LiveId" clId="{6CAC6187-8D15-493D-A287-6D4B4318287F}" dt="2024-05-25T16:46:41.576" v="4012" actId="478"/>
          <ac:picMkLst>
            <pc:docMk/>
            <pc:sldMk cId="3406217020" sldId="294"/>
            <ac:picMk id="10" creationId="{72BD3FC8-9AE6-FF9F-D4D7-27369AF7193C}"/>
          </ac:picMkLst>
        </pc:picChg>
        <pc:picChg chg="add mod">
          <ac:chgData name="Ivan Rodriguez" userId="7ec1893fe49d88f9" providerId="LiveId" clId="{6CAC6187-8D15-493D-A287-6D4B4318287F}" dt="2024-05-25T16:47:17.414" v="4019" actId="1076"/>
          <ac:picMkLst>
            <pc:docMk/>
            <pc:sldMk cId="3406217020" sldId="294"/>
            <ac:picMk id="12" creationId="{9B07BD96-02F7-C6AA-69F7-743D84B4B3E8}"/>
          </ac:picMkLst>
        </pc:picChg>
        <pc:picChg chg="mod ord">
          <ac:chgData name="Ivan Rodriguez" userId="7ec1893fe49d88f9" providerId="LiveId" clId="{6CAC6187-8D15-493D-A287-6D4B4318287F}" dt="2024-05-25T16:43:49.342" v="3760" actId="1037"/>
          <ac:picMkLst>
            <pc:docMk/>
            <pc:sldMk cId="3406217020" sldId="294"/>
            <ac:picMk id="36" creationId="{4DC2C67F-3E2F-CAF6-21D3-334EA2D15462}"/>
          </ac:picMkLst>
        </pc:picChg>
      </pc:sldChg>
      <pc:sldChg chg="modSp add mod">
        <pc:chgData name="Ivan Rodriguez" userId="7ec1893fe49d88f9" providerId="LiveId" clId="{6CAC6187-8D15-493D-A287-6D4B4318287F}" dt="2024-05-25T17:21:24.908" v="5110" actId="20577"/>
        <pc:sldMkLst>
          <pc:docMk/>
          <pc:sldMk cId="2200223901" sldId="295"/>
        </pc:sldMkLst>
        <pc:spChg chg="mod">
          <ac:chgData name="Ivan Rodriguez" userId="7ec1893fe49d88f9" providerId="LiveId" clId="{6CAC6187-8D15-493D-A287-6D4B4318287F}" dt="2024-05-25T17:11:27.515" v="4746" actId="1037"/>
          <ac:spMkLst>
            <pc:docMk/>
            <pc:sldMk cId="2200223901" sldId="295"/>
            <ac:spMk id="2" creationId="{A2C7E87D-ED06-0FA4-C4EB-3C10783677DE}"/>
          </ac:spMkLst>
        </pc:spChg>
        <pc:spChg chg="mod">
          <ac:chgData name="Ivan Rodriguez" userId="7ec1893fe49d88f9" providerId="LiveId" clId="{6CAC6187-8D15-493D-A287-6D4B4318287F}" dt="2024-05-25T17:21:24.908" v="5110" actId="20577"/>
          <ac:spMkLst>
            <pc:docMk/>
            <pc:sldMk cId="2200223901" sldId="295"/>
            <ac:spMk id="3" creationId="{974A9C65-6282-4EB1-48F9-610ACAEB4EFC}"/>
          </ac:spMkLst>
        </pc:spChg>
      </pc:sldChg>
      <pc:sldChg chg="modSp add mod ord">
        <pc:chgData name="Ivan Rodriguez" userId="7ec1893fe49d88f9" providerId="LiveId" clId="{6CAC6187-8D15-493D-A287-6D4B4318287F}" dt="2024-05-25T17:17:11.465" v="4893"/>
        <pc:sldMkLst>
          <pc:docMk/>
          <pc:sldMk cId="1202992586" sldId="296"/>
        </pc:sldMkLst>
        <pc:spChg chg="mod">
          <ac:chgData name="Ivan Rodriguez" userId="7ec1893fe49d88f9" providerId="LiveId" clId="{6CAC6187-8D15-493D-A287-6D4B4318287F}" dt="2024-05-25T17:17:11.465" v="4893"/>
          <ac:spMkLst>
            <pc:docMk/>
            <pc:sldMk cId="1202992586" sldId="296"/>
            <ac:spMk id="3" creationId="{BABC2CE0-8806-4B2A-A10A-32984D317434}"/>
          </ac:spMkLst>
        </pc:spChg>
      </pc:sldChg>
      <pc:sldChg chg="modSp add mod ord">
        <pc:chgData name="Ivan Rodriguez" userId="7ec1893fe49d88f9" providerId="LiveId" clId="{6CAC6187-8D15-493D-A287-6D4B4318287F}" dt="2024-05-25T17:16:54.042" v="4891"/>
        <pc:sldMkLst>
          <pc:docMk/>
          <pc:sldMk cId="2339105048" sldId="297"/>
        </pc:sldMkLst>
        <pc:spChg chg="mod">
          <ac:chgData name="Ivan Rodriguez" userId="7ec1893fe49d88f9" providerId="LiveId" clId="{6CAC6187-8D15-493D-A287-6D4B4318287F}" dt="2024-05-25T17:15:02.144" v="4880" actId="1036"/>
          <ac:spMkLst>
            <pc:docMk/>
            <pc:sldMk cId="2339105048" sldId="297"/>
            <ac:spMk id="2" creationId="{A2C7E87D-ED06-0FA4-C4EB-3C10783677DE}"/>
          </ac:spMkLst>
        </pc:spChg>
        <pc:spChg chg="mod">
          <ac:chgData name="Ivan Rodriguez" userId="7ec1893fe49d88f9" providerId="LiveId" clId="{6CAC6187-8D15-493D-A287-6D4B4318287F}" dt="2024-05-25T17:15:02.144" v="4880" actId="1036"/>
          <ac:spMkLst>
            <pc:docMk/>
            <pc:sldMk cId="2339105048" sldId="297"/>
            <ac:spMk id="3" creationId="{974A9C65-6282-4EB1-48F9-610ACAEB4EFC}"/>
          </ac:spMkLst>
        </pc:spChg>
      </pc:sldChg>
      <pc:sldChg chg="modSp add del mod">
        <pc:chgData name="Ivan Rodriguez" userId="7ec1893fe49d88f9" providerId="LiveId" clId="{6CAC6187-8D15-493D-A287-6D4B4318287F}" dt="2024-05-25T16:58:09.338" v="4302" actId="47"/>
        <pc:sldMkLst>
          <pc:docMk/>
          <pc:sldMk cId="4045210557" sldId="297"/>
        </pc:sldMkLst>
        <pc:spChg chg="mod">
          <ac:chgData name="Ivan Rodriguez" userId="7ec1893fe49d88f9" providerId="LiveId" clId="{6CAC6187-8D15-493D-A287-6D4B4318287F}" dt="2024-05-25T16:58:02.646" v="4301" actId="20577"/>
          <ac:spMkLst>
            <pc:docMk/>
            <pc:sldMk cId="4045210557" sldId="297"/>
            <ac:spMk id="2" creationId="{8460295B-54B9-4937-90E3-BAB9CE69E30B}"/>
          </ac:spMkLst>
        </pc:spChg>
      </pc:sldChg>
    </pc:docChg>
  </pc:docChgLst>
  <pc:docChgLst>
    <pc:chgData name="Ivan Rodriguez" userId="7ec1893fe49d88f9" providerId="Windows Live" clId="Web-{AA6C7F23-5355-4BA9-9C07-277F440D9F6E}"/>
    <pc:docChg chg="delSld modSld modSection">
      <pc:chgData name="Ivan Rodriguez" userId="7ec1893fe49d88f9" providerId="Windows Live" clId="Web-{AA6C7F23-5355-4BA9-9C07-277F440D9F6E}" dt="2024-06-28T19:42:07.211" v="1052" actId="20577"/>
      <pc:docMkLst>
        <pc:docMk/>
      </pc:docMkLst>
      <pc:sldChg chg="modSp">
        <pc:chgData name="Ivan Rodriguez" userId="7ec1893fe49d88f9" providerId="Windows Live" clId="Web-{AA6C7F23-5355-4BA9-9C07-277F440D9F6E}" dt="2024-06-27T22:40:30.537" v="59" actId="20577"/>
        <pc:sldMkLst>
          <pc:docMk/>
          <pc:sldMk cId="2259308896" sldId="256"/>
        </pc:sldMkLst>
        <pc:spChg chg="mod">
          <ac:chgData name="Ivan Rodriguez" userId="7ec1893fe49d88f9" providerId="Windows Live" clId="Web-{AA6C7F23-5355-4BA9-9C07-277F440D9F6E}" dt="2024-06-27T22:32:32.289" v="23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Ivan Rodriguez" userId="7ec1893fe49d88f9" providerId="Windows Live" clId="Web-{AA6C7F23-5355-4BA9-9C07-277F440D9F6E}" dt="2024-06-27T22:32:56.493" v="39" actId="20577"/>
          <ac:spMkLst>
            <pc:docMk/>
            <pc:sldMk cId="2259308896" sldId="256"/>
            <ac:spMk id="3" creationId="{A068D447-28D3-4F5F-B2DC-FD67E9015868}"/>
          </ac:spMkLst>
        </pc:spChg>
        <pc:spChg chg="mod">
          <ac:chgData name="Ivan Rodriguez" userId="7ec1893fe49d88f9" providerId="Windows Live" clId="Web-{AA6C7F23-5355-4BA9-9C07-277F440D9F6E}" dt="2024-06-27T22:40:30.537" v="59" actId="20577"/>
          <ac:spMkLst>
            <pc:docMk/>
            <pc:sldMk cId="2259308896" sldId="256"/>
            <ac:spMk id="4" creationId="{6C0480AB-487E-79F4-A8E1-7D7016EDF06F}"/>
          </ac:spMkLst>
        </pc:spChg>
      </pc:sldChg>
      <pc:sldChg chg="modSp">
        <pc:chgData name="Ivan Rodriguez" userId="7ec1893fe49d88f9" providerId="Windows Live" clId="Web-{AA6C7F23-5355-4BA9-9C07-277F440D9F6E}" dt="2024-06-27T23:04:27.301" v="278" actId="20577"/>
        <pc:sldMkLst>
          <pc:docMk/>
          <pc:sldMk cId="1639799154" sldId="258"/>
        </pc:sldMkLst>
        <pc:spChg chg="mod">
          <ac:chgData name="Ivan Rodriguez" userId="7ec1893fe49d88f9" providerId="Windows Live" clId="Web-{AA6C7F23-5355-4BA9-9C07-277F440D9F6E}" dt="2024-06-27T23:04:27.301" v="278" actId="20577"/>
          <ac:spMkLst>
            <pc:docMk/>
            <pc:sldMk cId="1639799154" sldId="258"/>
            <ac:spMk id="2" creationId="{8C543F67-9C70-4748-8C0C-3A7863422F99}"/>
          </ac:spMkLst>
        </pc:spChg>
        <pc:spChg chg="mod">
          <ac:chgData name="Ivan Rodriguez" userId="7ec1893fe49d88f9" providerId="Windows Live" clId="Web-{AA6C7F23-5355-4BA9-9C07-277F440D9F6E}" dt="2024-06-27T23:04:00.566" v="262" actId="20577"/>
          <ac:spMkLst>
            <pc:docMk/>
            <pc:sldMk cId="1639799154" sldId="258"/>
            <ac:spMk id="3" creationId="{95B371F2-DBA5-415A-82C8-651F587B857A}"/>
          </ac:spMkLst>
        </pc:spChg>
      </pc:sldChg>
      <pc:sldChg chg="modSp">
        <pc:chgData name="Ivan Rodriguez" userId="7ec1893fe49d88f9" providerId="Windows Live" clId="Web-{AA6C7F23-5355-4BA9-9C07-277F440D9F6E}" dt="2024-06-27T23:27:11.718" v="629" actId="14100"/>
        <pc:sldMkLst>
          <pc:docMk/>
          <pc:sldMk cId="2563119616" sldId="265"/>
        </pc:sldMkLst>
        <pc:spChg chg="mod">
          <ac:chgData name="Ivan Rodriguez" userId="7ec1893fe49d88f9" providerId="Windows Live" clId="Web-{AA6C7F23-5355-4BA9-9C07-277F440D9F6E}" dt="2024-06-27T23:15:37.995" v="506" actId="20577"/>
          <ac:spMkLst>
            <pc:docMk/>
            <pc:sldMk cId="2563119616" sldId="265"/>
            <ac:spMk id="4" creationId="{950677C9-3E42-427F-93B8-526692906471}"/>
          </ac:spMkLst>
        </pc:spChg>
        <pc:spChg chg="mod">
          <ac:chgData name="Ivan Rodriguez" userId="7ec1893fe49d88f9" providerId="Windows Live" clId="Web-{AA6C7F23-5355-4BA9-9C07-277F440D9F6E}" dt="2024-06-27T23:27:11.718" v="629" actId="14100"/>
          <ac:spMkLst>
            <pc:docMk/>
            <pc:sldMk cId="2563119616" sldId="265"/>
            <ac:spMk id="5" creationId="{BDB9D020-1E25-453D-83DF-1420ACD3968D}"/>
          </ac:spMkLst>
        </pc:spChg>
        <pc:spChg chg="mod">
          <ac:chgData name="Ivan Rodriguez" userId="7ec1893fe49d88f9" providerId="Windows Live" clId="Web-{AA6C7F23-5355-4BA9-9C07-277F440D9F6E}" dt="2024-06-27T23:16:15.449" v="529" actId="20577"/>
          <ac:spMkLst>
            <pc:docMk/>
            <pc:sldMk cId="2563119616" sldId="265"/>
            <ac:spMk id="11" creationId="{274F3C23-44CF-8487-7FF8-48C21A4F540B}"/>
          </ac:spMkLst>
        </pc:spChg>
      </pc:sldChg>
      <pc:sldChg chg="addSp delSp modSp">
        <pc:chgData name="Ivan Rodriguez" userId="7ec1893fe49d88f9" providerId="Windows Live" clId="Web-{AA6C7F23-5355-4BA9-9C07-277F440D9F6E}" dt="2024-06-27T23:50:46.399" v="791" actId="20577"/>
        <pc:sldMkLst>
          <pc:docMk/>
          <pc:sldMk cId="2721508595" sldId="266"/>
        </pc:sldMkLst>
        <pc:spChg chg="mod">
          <ac:chgData name="Ivan Rodriguez" userId="7ec1893fe49d88f9" providerId="Windows Live" clId="Web-{AA6C7F23-5355-4BA9-9C07-277F440D9F6E}" dt="2024-06-27T23:36:19.436" v="651" actId="1076"/>
          <ac:spMkLst>
            <pc:docMk/>
            <pc:sldMk cId="2721508595" sldId="266"/>
            <ac:spMk id="10" creationId="{585697B7-EBBB-0E4B-AA02-0D3F94821C6E}"/>
          </ac:spMkLst>
        </pc:spChg>
        <pc:spChg chg="mod">
          <ac:chgData name="Ivan Rodriguez" userId="7ec1893fe49d88f9" providerId="Windows Live" clId="Web-{AA6C7F23-5355-4BA9-9C07-277F440D9F6E}" dt="2024-06-27T23:50:46.399" v="791" actId="20577"/>
          <ac:spMkLst>
            <pc:docMk/>
            <pc:sldMk cId="2721508595" sldId="266"/>
            <ac:spMk id="25" creationId="{7407C8FE-13A8-D618-EA28-FE5C4D118CCF}"/>
          </ac:spMkLst>
        </pc:spChg>
        <pc:picChg chg="add mod">
          <ac:chgData name="Ivan Rodriguez" userId="7ec1893fe49d88f9" providerId="Windows Live" clId="Web-{AA6C7F23-5355-4BA9-9C07-277F440D9F6E}" dt="2024-06-27T23:36:04.983" v="649" actId="14100"/>
          <ac:picMkLst>
            <pc:docMk/>
            <pc:sldMk cId="2721508595" sldId="266"/>
            <ac:picMk id="3" creationId="{BA11ACC8-32EE-9A53-FAA5-C7BC0DB775AB}"/>
          </ac:picMkLst>
        </pc:picChg>
        <pc:picChg chg="del">
          <ac:chgData name="Ivan Rodriguez" userId="7ec1893fe49d88f9" providerId="Windows Live" clId="Web-{AA6C7F23-5355-4BA9-9C07-277F440D9F6E}" dt="2024-06-27T23:34:40.856" v="639"/>
          <ac:picMkLst>
            <pc:docMk/>
            <pc:sldMk cId="2721508595" sldId="266"/>
            <ac:picMk id="17" creationId="{EDF49835-F502-D2BE-8B32-F8B8B4038713}"/>
          </ac:picMkLst>
        </pc:picChg>
      </pc:sldChg>
      <pc:sldChg chg="modSp">
        <pc:chgData name="Ivan Rodriguez" userId="7ec1893fe49d88f9" providerId="Windows Live" clId="Web-{AA6C7F23-5355-4BA9-9C07-277F440D9F6E}" dt="2024-06-27T23:07:26.871" v="371" actId="20577"/>
        <pc:sldMkLst>
          <pc:docMk/>
          <pc:sldMk cId="546963090" sldId="276"/>
        </pc:sldMkLst>
        <pc:spChg chg="mod">
          <ac:chgData name="Ivan Rodriguez" userId="7ec1893fe49d88f9" providerId="Windows Live" clId="Web-{AA6C7F23-5355-4BA9-9C07-277F440D9F6E}" dt="2024-06-27T23:07:26.871" v="371" actId="20577"/>
          <ac:spMkLst>
            <pc:docMk/>
            <pc:sldMk cId="546963090" sldId="276"/>
            <ac:spMk id="3" creationId="{95B371F2-DBA5-415A-82C8-651F587B857A}"/>
          </ac:spMkLst>
        </pc:spChg>
      </pc:sldChg>
      <pc:sldChg chg="del">
        <pc:chgData name="Ivan Rodriguez" userId="7ec1893fe49d88f9" providerId="Windows Live" clId="Web-{AA6C7F23-5355-4BA9-9C07-277F440D9F6E}" dt="2024-06-27T23:32:51.759" v="630"/>
        <pc:sldMkLst>
          <pc:docMk/>
          <pc:sldMk cId="1810150740" sldId="288"/>
        </pc:sldMkLst>
      </pc:sldChg>
      <pc:sldChg chg="addSp delSp modSp">
        <pc:chgData name="Ivan Rodriguez" userId="7ec1893fe49d88f9" providerId="Windows Live" clId="Web-{AA6C7F23-5355-4BA9-9C07-277F440D9F6E}" dt="2024-06-27T23:51:24.869" v="796" actId="1076"/>
        <pc:sldMkLst>
          <pc:docMk/>
          <pc:sldMk cId="3104584000" sldId="289"/>
        </pc:sldMkLst>
        <pc:spChg chg="mod">
          <ac:chgData name="Ivan Rodriguez" userId="7ec1893fe49d88f9" providerId="Windows Live" clId="Web-{AA6C7F23-5355-4BA9-9C07-277F440D9F6E}" dt="2024-06-27T23:39:30.020" v="672" actId="20577"/>
          <ac:spMkLst>
            <pc:docMk/>
            <pc:sldMk cId="3104584000" sldId="289"/>
            <ac:spMk id="9" creationId="{472FA7B1-CD7F-3646-B44C-91A107A0CBEE}"/>
          </ac:spMkLst>
        </pc:spChg>
        <pc:spChg chg="mod">
          <ac:chgData name="Ivan Rodriguez" userId="7ec1893fe49d88f9" providerId="Windows Live" clId="Web-{AA6C7F23-5355-4BA9-9C07-277F440D9F6E}" dt="2024-06-27T23:39:40.489" v="677" actId="20577"/>
          <ac:spMkLst>
            <pc:docMk/>
            <pc:sldMk cId="3104584000" sldId="289"/>
            <ac:spMk id="10" creationId="{585697B7-EBBB-0E4B-AA02-0D3F94821C6E}"/>
          </ac:spMkLst>
        </pc:spChg>
        <pc:picChg chg="add mod">
          <ac:chgData name="Ivan Rodriguez" userId="7ec1893fe49d88f9" providerId="Windows Live" clId="Web-{AA6C7F23-5355-4BA9-9C07-277F440D9F6E}" dt="2024-06-27T23:51:19.212" v="794" actId="14100"/>
          <ac:picMkLst>
            <pc:docMk/>
            <pc:sldMk cId="3104584000" sldId="289"/>
            <ac:picMk id="3" creationId="{0D480D83-CA5D-A4D3-FC06-3250B30878FB}"/>
          </ac:picMkLst>
        </pc:picChg>
        <pc:picChg chg="del">
          <ac:chgData name="Ivan Rodriguez" userId="7ec1893fe49d88f9" providerId="Windows Live" clId="Web-{AA6C7F23-5355-4BA9-9C07-277F440D9F6E}" dt="2024-06-27T23:39:43.802" v="678"/>
          <ac:picMkLst>
            <pc:docMk/>
            <pc:sldMk cId="3104584000" sldId="289"/>
            <ac:picMk id="5" creationId="{9A39D476-E081-DC3C-741A-F401D249FB71}"/>
          </ac:picMkLst>
        </pc:picChg>
        <pc:picChg chg="add mod">
          <ac:chgData name="Ivan Rodriguez" userId="7ec1893fe49d88f9" providerId="Windows Live" clId="Web-{AA6C7F23-5355-4BA9-9C07-277F440D9F6E}" dt="2024-06-27T23:51:24.869" v="796" actId="1076"/>
          <ac:picMkLst>
            <pc:docMk/>
            <pc:sldMk cId="3104584000" sldId="289"/>
            <ac:picMk id="6" creationId="{5CBFD7D1-1587-4ABA-5899-433D6FF12A10}"/>
          </ac:picMkLst>
        </pc:picChg>
        <pc:picChg chg="del">
          <ac:chgData name="Ivan Rodriguez" userId="7ec1893fe49d88f9" providerId="Windows Live" clId="Web-{AA6C7F23-5355-4BA9-9C07-277F440D9F6E}" dt="2024-06-27T23:39:57.083" v="682"/>
          <ac:picMkLst>
            <pc:docMk/>
            <pc:sldMk cId="3104584000" sldId="289"/>
            <ac:picMk id="13" creationId="{186081C1-43C1-F135-C064-4B24D7DDC085}"/>
          </ac:picMkLst>
        </pc:picChg>
      </pc:sldChg>
      <pc:sldChg chg="modSp">
        <pc:chgData name="Ivan Rodriguez" userId="7ec1893fe49d88f9" providerId="Windows Live" clId="Web-{AA6C7F23-5355-4BA9-9C07-277F440D9F6E}" dt="2024-06-28T19:20:57.343" v="1015" actId="20577"/>
        <pc:sldMkLst>
          <pc:docMk/>
          <pc:sldMk cId="1936983328" sldId="290"/>
        </pc:sldMkLst>
        <pc:spChg chg="mod">
          <ac:chgData name="Ivan Rodriguez" userId="7ec1893fe49d88f9" providerId="Windows Live" clId="Web-{AA6C7F23-5355-4BA9-9C07-277F440D9F6E}" dt="2024-06-28T17:36:48.382" v="807" actId="20577"/>
          <ac:spMkLst>
            <pc:docMk/>
            <pc:sldMk cId="1936983328" sldId="290"/>
            <ac:spMk id="2" creationId="{19256B7E-1633-44AB-8584-82DF5B726834}"/>
          </ac:spMkLst>
        </pc:spChg>
        <pc:spChg chg="mod">
          <ac:chgData name="Ivan Rodriguez" userId="7ec1893fe49d88f9" providerId="Windows Live" clId="Web-{AA6C7F23-5355-4BA9-9C07-277F440D9F6E}" dt="2024-06-28T17:37:13.319" v="818" actId="20577"/>
          <ac:spMkLst>
            <pc:docMk/>
            <pc:sldMk cId="1936983328" sldId="290"/>
            <ac:spMk id="3" creationId="{EFB90AB4-D228-4548-B072-726498212362}"/>
          </ac:spMkLst>
        </pc:spChg>
        <pc:spChg chg="mod">
          <ac:chgData name="Ivan Rodriguez" userId="7ec1893fe49d88f9" providerId="Windows Live" clId="Web-{AA6C7F23-5355-4BA9-9C07-277F440D9F6E}" dt="2024-06-28T19:19:00.432" v="904" actId="20577"/>
          <ac:spMkLst>
            <pc:docMk/>
            <pc:sldMk cId="1936983328" sldId="290"/>
            <ac:spMk id="4" creationId="{950677C9-3E42-427F-93B8-526692906471}"/>
          </ac:spMkLst>
        </pc:spChg>
        <pc:spChg chg="mod">
          <ac:chgData name="Ivan Rodriguez" userId="7ec1893fe49d88f9" providerId="Windows Live" clId="Web-{AA6C7F23-5355-4BA9-9C07-277F440D9F6E}" dt="2024-06-28T19:20:57.343" v="1015" actId="20577"/>
          <ac:spMkLst>
            <pc:docMk/>
            <pc:sldMk cId="1936983328" sldId="290"/>
            <ac:spMk id="5" creationId="{BDB9D020-1E25-453D-83DF-1420ACD3968D}"/>
          </ac:spMkLst>
        </pc:spChg>
        <pc:spChg chg="mod">
          <ac:chgData name="Ivan Rodriguez" userId="7ec1893fe49d88f9" providerId="Windows Live" clId="Web-{AA6C7F23-5355-4BA9-9C07-277F440D9F6E}" dt="2024-06-28T19:19:11.948" v="908" actId="20577"/>
          <ac:spMkLst>
            <pc:docMk/>
            <pc:sldMk cId="1936983328" sldId="290"/>
            <ac:spMk id="6" creationId="{F5018B6D-E395-49AD-92AD-AD69E3AB40C3}"/>
          </ac:spMkLst>
        </pc:spChg>
      </pc:sldChg>
      <pc:sldChg chg="modSp">
        <pc:chgData name="Ivan Rodriguez" userId="7ec1893fe49d88f9" providerId="Windows Live" clId="Web-{AA6C7F23-5355-4BA9-9C07-277F440D9F6E}" dt="2024-06-28T19:42:07.211" v="1052" actId="20577"/>
        <pc:sldMkLst>
          <pc:docMk/>
          <pc:sldMk cId="4220476580" sldId="291"/>
        </pc:sldMkLst>
        <pc:spChg chg="mod">
          <ac:chgData name="Ivan Rodriguez" userId="7ec1893fe49d88f9" providerId="Windows Live" clId="Web-{AA6C7F23-5355-4BA9-9C07-277F440D9F6E}" dt="2024-06-28T19:42:07.211" v="1052" actId="20577"/>
          <ac:spMkLst>
            <pc:docMk/>
            <pc:sldMk cId="4220476580" sldId="291"/>
            <ac:spMk id="4" creationId="{950677C9-3E42-427F-93B8-526692906471}"/>
          </ac:spMkLst>
        </pc:spChg>
      </pc:sldChg>
      <pc:sldChg chg="del">
        <pc:chgData name="Ivan Rodriguez" userId="7ec1893fe49d88f9" providerId="Windows Live" clId="Web-{AA6C7F23-5355-4BA9-9C07-277F440D9F6E}" dt="2024-06-28T19:21:55.064" v="1016"/>
        <pc:sldMkLst>
          <pc:docMk/>
          <pc:sldMk cId="3673332925" sldId="292"/>
        </pc:sldMkLst>
      </pc:sldChg>
    </pc:docChg>
  </pc:docChgLst>
  <pc:docChgLst>
    <pc:chgData name="Ivan Rodriguez" userId="7ec1893fe49d88f9" providerId="LiveId" clId="{F33AC422-8C57-4E2E-BC0C-BC551B58A2A2}"/>
    <pc:docChg chg="undo redo custSel addSld modSld modSection">
      <pc:chgData name="Ivan Rodriguez" userId="7ec1893fe49d88f9" providerId="LiveId" clId="{F33AC422-8C57-4E2E-BC0C-BC551B58A2A2}" dt="2024-07-17T01:37:25.664" v="4882" actId="20577"/>
      <pc:docMkLst>
        <pc:docMk/>
      </pc:docMkLst>
      <pc:sldChg chg="modSp mod modNotesTx">
        <pc:chgData name="Ivan Rodriguez" userId="7ec1893fe49d88f9" providerId="LiveId" clId="{F33AC422-8C57-4E2E-BC0C-BC551B58A2A2}" dt="2024-07-08T15:35:32.107" v="418" actId="20577"/>
        <pc:sldMkLst>
          <pc:docMk/>
          <pc:sldMk cId="2259308896" sldId="256"/>
        </pc:sldMkLst>
        <pc:spChg chg="mod">
          <ac:chgData name="Ivan Rodriguez" userId="7ec1893fe49d88f9" providerId="LiveId" clId="{F33AC422-8C57-4E2E-BC0C-BC551B58A2A2}" dt="2024-07-08T15:33:22.382" v="67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Ivan Rodriguez" userId="7ec1893fe49d88f9" providerId="LiveId" clId="{F33AC422-8C57-4E2E-BC0C-BC551B58A2A2}" dt="2024-07-08T15:33:44.754" v="161" actId="20577"/>
          <ac:spMkLst>
            <pc:docMk/>
            <pc:sldMk cId="2259308896" sldId="256"/>
            <ac:spMk id="3" creationId="{A068D447-28D3-4F5F-B2DC-FD67E9015868}"/>
          </ac:spMkLst>
        </pc:spChg>
        <pc:spChg chg="mod">
          <ac:chgData name="Ivan Rodriguez" userId="7ec1893fe49d88f9" providerId="LiveId" clId="{F33AC422-8C57-4E2E-BC0C-BC551B58A2A2}" dt="2024-07-08T15:34:09.329" v="169" actId="20577"/>
          <ac:spMkLst>
            <pc:docMk/>
            <pc:sldMk cId="2259308896" sldId="256"/>
            <ac:spMk id="4" creationId="{6C0480AB-487E-79F4-A8E1-7D7016EDF06F}"/>
          </ac:spMkLst>
        </pc:spChg>
      </pc:sldChg>
      <pc:sldChg chg="modSp mod modNotesTx">
        <pc:chgData name="Ivan Rodriguez" userId="7ec1893fe49d88f9" providerId="LiveId" clId="{F33AC422-8C57-4E2E-BC0C-BC551B58A2A2}" dt="2024-07-08T15:58:11.432" v="1133" actId="20577"/>
        <pc:sldMkLst>
          <pc:docMk/>
          <pc:sldMk cId="1639799154" sldId="258"/>
        </pc:sldMkLst>
        <pc:spChg chg="mod">
          <ac:chgData name="Ivan Rodriguez" userId="7ec1893fe49d88f9" providerId="LiveId" clId="{F33AC422-8C57-4E2E-BC0C-BC551B58A2A2}" dt="2024-07-08T15:58:05.425" v="1132" actId="20577"/>
          <ac:spMkLst>
            <pc:docMk/>
            <pc:sldMk cId="1639799154" sldId="258"/>
            <ac:spMk id="3" creationId="{95B371F2-DBA5-415A-82C8-651F587B857A}"/>
          </ac:spMkLst>
        </pc:spChg>
      </pc:sldChg>
      <pc:sldChg chg="modNotesTx">
        <pc:chgData name="Ivan Rodriguez" userId="7ec1893fe49d88f9" providerId="LiveId" clId="{F33AC422-8C57-4E2E-BC0C-BC551B58A2A2}" dt="2024-07-17T01:37:25.664" v="4882" actId="20577"/>
        <pc:sldMkLst>
          <pc:docMk/>
          <pc:sldMk cId="3446797337" sldId="259"/>
        </pc:sldMkLst>
      </pc:sldChg>
      <pc:sldChg chg="modSp mod modNotesTx">
        <pc:chgData name="Ivan Rodriguez" userId="7ec1893fe49d88f9" providerId="LiveId" clId="{F33AC422-8C57-4E2E-BC0C-BC551B58A2A2}" dt="2024-07-08T16:25:00.358" v="3203" actId="20577"/>
        <pc:sldMkLst>
          <pc:docMk/>
          <pc:sldMk cId="2563119616" sldId="265"/>
        </pc:sldMkLst>
        <pc:spChg chg="mod">
          <ac:chgData name="Ivan Rodriguez" userId="7ec1893fe49d88f9" providerId="LiveId" clId="{F33AC422-8C57-4E2E-BC0C-BC551B58A2A2}" dt="2024-07-08T16:18:55.027" v="2686" actId="20577"/>
          <ac:spMkLst>
            <pc:docMk/>
            <pc:sldMk cId="2563119616" sldId="265"/>
            <ac:spMk id="4" creationId="{950677C9-3E42-427F-93B8-526692906471}"/>
          </ac:spMkLst>
        </pc:spChg>
        <pc:spChg chg="mod">
          <ac:chgData name="Ivan Rodriguez" userId="7ec1893fe49d88f9" providerId="LiveId" clId="{F33AC422-8C57-4E2E-BC0C-BC551B58A2A2}" dt="2024-07-08T16:10:48.755" v="2269" actId="20577"/>
          <ac:spMkLst>
            <pc:docMk/>
            <pc:sldMk cId="2563119616" sldId="265"/>
            <ac:spMk id="5" creationId="{BDB9D020-1E25-453D-83DF-1420ACD3968D}"/>
          </ac:spMkLst>
        </pc:spChg>
        <pc:spChg chg="mod">
          <ac:chgData name="Ivan Rodriguez" userId="7ec1893fe49d88f9" providerId="LiveId" clId="{F33AC422-8C57-4E2E-BC0C-BC551B58A2A2}" dt="2024-07-08T16:07:23.589" v="1979" actId="20577"/>
          <ac:spMkLst>
            <pc:docMk/>
            <pc:sldMk cId="2563119616" sldId="265"/>
            <ac:spMk id="11" creationId="{274F3C23-44CF-8487-7FF8-48C21A4F540B}"/>
          </ac:spMkLst>
        </pc:spChg>
      </pc:sldChg>
      <pc:sldChg chg="addSp delSp modSp mod modNotesTx">
        <pc:chgData name="Ivan Rodriguez" userId="7ec1893fe49d88f9" providerId="LiveId" clId="{F33AC422-8C57-4E2E-BC0C-BC551B58A2A2}" dt="2024-07-08T16:24:55.684" v="3202" actId="20577"/>
        <pc:sldMkLst>
          <pc:docMk/>
          <pc:sldMk cId="2721508595" sldId="266"/>
        </pc:sldMkLst>
        <pc:spChg chg="add">
          <ac:chgData name="Ivan Rodriguez" userId="7ec1893fe49d88f9" providerId="LiveId" clId="{F33AC422-8C57-4E2E-BC0C-BC551B58A2A2}" dt="2024-07-08T16:19:13.467" v="2688"/>
          <ac:spMkLst>
            <pc:docMk/>
            <pc:sldMk cId="2721508595" sldId="266"/>
            <ac:spMk id="5" creationId="{ECC2F57F-4A41-4E84-5F65-92C446C2DA36}"/>
          </ac:spMkLst>
        </pc:spChg>
        <pc:spChg chg="mod">
          <ac:chgData name="Ivan Rodriguez" userId="7ec1893fe49d88f9" providerId="LiveId" clId="{F33AC422-8C57-4E2E-BC0C-BC551B58A2A2}" dt="2024-07-08T16:18:11.571" v="2633" actId="20577"/>
          <ac:spMkLst>
            <pc:docMk/>
            <pc:sldMk cId="2721508595" sldId="266"/>
            <ac:spMk id="10" creationId="{585697B7-EBBB-0E4B-AA02-0D3F94821C6E}"/>
          </ac:spMkLst>
        </pc:spChg>
        <pc:spChg chg="add mod">
          <ac:chgData name="Ivan Rodriguez" userId="7ec1893fe49d88f9" providerId="LiveId" clId="{F33AC422-8C57-4E2E-BC0C-BC551B58A2A2}" dt="2024-07-08T16:21:15.446" v="2945" actId="1076"/>
          <ac:spMkLst>
            <pc:docMk/>
            <pc:sldMk cId="2721508595" sldId="266"/>
            <ac:spMk id="11" creationId="{E2E1A592-810F-597C-B42A-B13627B886E1}"/>
          </ac:spMkLst>
        </pc:spChg>
        <pc:spChg chg="mod">
          <ac:chgData name="Ivan Rodriguez" userId="7ec1893fe49d88f9" providerId="LiveId" clId="{F33AC422-8C57-4E2E-BC0C-BC551B58A2A2}" dt="2024-07-08T16:21:44.984" v="3007" actId="20577"/>
          <ac:spMkLst>
            <pc:docMk/>
            <pc:sldMk cId="2721508595" sldId="266"/>
            <ac:spMk id="25" creationId="{7407C8FE-13A8-D618-EA28-FE5C4D118CCF}"/>
          </ac:spMkLst>
        </pc:spChg>
        <pc:picChg chg="del">
          <ac:chgData name="Ivan Rodriguez" userId="7ec1893fe49d88f9" providerId="LiveId" clId="{F33AC422-8C57-4E2E-BC0C-BC551B58A2A2}" dt="2024-07-08T16:19:13" v="2687" actId="478"/>
          <ac:picMkLst>
            <pc:docMk/>
            <pc:sldMk cId="2721508595" sldId="266"/>
            <ac:picMk id="3" creationId="{BA11ACC8-32EE-9A53-FAA5-C7BC0DB775AB}"/>
          </ac:picMkLst>
        </pc:picChg>
      </pc:sldChg>
      <pc:sldChg chg="modSp mod">
        <pc:chgData name="Ivan Rodriguez" userId="7ec1893fe49d88f9" providerId="LiveId" clId="{F33AC422-8C57-4E2E-BC0C-BC551B58A2A2}" dt="2024-07-08T16:14:45.626" v="2400" actId="20577"/>
        <pc:sldMkLst>
          <pc:docMk/>
          <pc:sldMk cId="546963090" sldId="276"/>
        </pc:sldMkLst>
        <pc:spChg chg="mod">
          <ac:chgData name="Ivan Rodriguez" userId="7ec1893fe49d88f9" providerId="LiveId" clId="{F33AC422-8C57-4E2E-BC0C-BC551B58A2A2}" dt="2024-07-08T16:14:45.626" v="2400" actId="20577"/>
          <ac:spMkLst>
            <pc:docMk/>
            <pc:sldMk cId="546963090" sldId="276"/>
            <ac:spMk id="3" creationId="{95B371F2-DBA5-415A-82C8-651F587B857A}"/>
          </ac:spMkLst>
        </pc:spChg>
      </pc:sldChg>
      <pc:sldChg chg="addSp delSp modSp mod modNotesTx">
        <pc:chgData name="Ivan Rodriguez" userId="7ec1893fe49d88f9" providerId="LiveId" clId="{F33AC422-8C57-4E2E-BC0C-BC551B58A2A2}" dt="2024-07-08T16:24:43.476" v="3200" actId="20577"/>
        <pc:sldMkLst>
          <pc:docMk/>
          <pc:sldMk cId="3104584000" sldId="289"/>
        </pc:sldMkLst>
        <pc:spChg chg="mod">
          <ac:chgData name="Ivan Rodriguez" userId="7ec1893fe49d88f9" providerId="LiveId" clId="{F33AC422-8C57-4E2E-BC0C-BC551B58A2A2}" dt="2024-07-08T16:24:30.497" v="3197" actId="14100"/>
          <ac:spMkLst>
            <pc:docMk/>
            <pc:sldMk cId="3104584000" sldId="289"/>
            <ac:spMk id="2" creationId="{E5F191A4-7839-4F63-B17C-7C366C59488C}"/>
          </ac:spMkLst>
        </pc:spChg>
        <pc:spChg chg="mod">
          <ac:chgData name="Ivan Rodriguez" userId="7ec1893fe49d88f9" providerId="LiveId" clId="{F33AC422-8C57-4E2E-BC0C-BC551B58A2A2}" dt="2024-07-08T16:24:36.143" v="3199" actId="1036"/>
          <ac:spMkLst>
            <pc:docMk/>
            <pc:sldMk cId="3104584000" sldId="289"/>
            <ac:spMk id="9" creationId="{472FA7B1-CD7F-3646-B44C-91A107A0CBEE}"/>
          </ac:spMkLst>
        </pc:spChg>
        <pc:spChg chg="del">
          <ac:chgData name="Ivan Rodriguez" userId="7ec1893fe49d88f9" providerId="LiveId" clId="{F33AC422-8C57-4E2E-BC0C-BC551B58A2A2}" dt="2024-07-08T16:21:56.406" v="3010" actId="478"/>
          <ac:spMkLst>
            <pc:docMk/>
            <pc:sldMk cId="3104584000" sldId="289"/>
            <ac:spMk id="10" creationId="{585697B7-EBBB-0E4B-AA02-0D3F94821C6E}"/>
          </ac:spMkLst>
        </pc:spChg>
        <pc:spChg chg="add del mod">
          <ac:chgData name="Ivan Rodriguez" userId="7ec1893fe49d88f9" providerId="LiveId" clId="{F33AC422-8C57-4E2E-BC0C-BC551B58A2A2}" dt="2024-07-08T16:22:03.933" v="3012" actId="478"/>
          <ac:spMkLst>
            <pc:docMk/>
            <pc:sldMk cId="3104584000" sldId="289"/>
            <ac:spMk id="11" creationId="{FED3C50B-466B-94E8-6036-73593F166F7E}"/>
          </ac:spMkLst>
        </pc:spChg>
        <pc:picChg chg="del">
          <ac:chgData name="Ivan Rodriguez" userId="7ec1893fe49d88f9" providerId="LiveId" clId="{F33AC422-8C57-4E2E-BC0C-BC551B58A2A2}" dt="2024-07-08T16:21:50.008" v="3008" actId="478"/>
          <ac:picMkLst>
            <pc:docMk/>
            <pc:sldMk cId="3104584000" sldId="289"/>
            <ac:picMk id="3" creationId="{0D480D83-CA5D-A4D3-FC06-3250B30878FB}"/>
          </ac:picMkLst>
        </pc:picChg>
        <pc:picChg chg="del">
          <ac:chgData name="Ivan Rodriguez" userId="7ec1893fe49d88f9" providerId="LiveId" clId="{F33AC422-8C57-4E2E-BC0C-BC551B58A2A2}" dt="2024-07-08T16:21:51.040" v="3009" actId="478"/>
          <ac:picMkLst>
            <pc:docMk/>
            <pc:sldMk cId="3104584000" sldId="289"/>
            <ac:picMk id="6" creationId="{5CBFD7D1-1587-4ABA-5899-433D6FF12A10}"/>
          </ac:picMkLst>
        </pc:picChg>
        <pc:picChg chg="add mod">
          <ac:chgData name="Ivan Rodriguez" userId="7ec1893fe49d88f9" providerId="LiveId" clId="{F33AC422-8C57-4E2E-BC0C-BC551B58A2A2}" dt="2024-07-08T16:24:36.143" v="3199" actId="1036"/>
          <ac:picMkLst>
            <pc:docMk/>
            <pc:sldMk cId="3104584000" sldId="289"/>
            <ac:picMk id="12" creationId="{B1229FF3-20C0-B11F-9E43-2F744F634E89}"/>
          </ac:picMkLst>
        </pc:picChg>
      </pc:sldChg>
      <pc:sldChg chg="modNotesTx">
        <pc:chgData name="Ivan Rodriguez" userId="7ec1893fe49d88f9" providerId="LiveId" clId="{F33AC422-8C57-4E2E-BC0C-BC551B58A2A2}" dt="2024-07-08T16:24:47.918" v="3201" actId="20577"/>
        <pc:sldMkLst>
          <pc:docMk/>
          <pc:sldMk cId="1936983328" sldId="290"/>
        </pc:sldMkLst>
      </pc:sldChg>
      <pc:sldChg chg="modSp mod">
        <pc:chgData name="Ivan Rodriguez" userId="7ec1893fe49d88f9" providerId="LiveId" clId="{F33AC422-8C57-4E2E-BC0C-BC551B58A2A2}" dt="2024-07-08T16:36:16.900" v="3389" actId="6549"/>
        <pc:sldMkLst>
          <pc:docMk/>
          <pc:sldMk cId="4220476580" sldId="291"/>
        </pc:sldMkLst>
        <pc:spChg chg="mod">
          <ac:chgData name="Ivan Rodriguez" userId="7ec1893fe49d88f9" providerId="LiveId" clId="{F33AC422-8C57-4E2E-BC0C-BC551B58A2A2}" dt="2024-07-08T16:33:19.476" v="3358" actId="20577"/>
          <ac:spMkLst>
            <pc:docMk/>
            <pc:sldMk cId="4220476580" sldId="291"/>
            <ac:spMk id="4" creationId="{950677C9-3E42-427F-93B8-526692906471}"/>
          </ac:spMkLst>
        </pc:spChg>
        <pc:spChg chg="mod">
          <ac:chgData name="Ivan Rodriguez" userId="7ec1893fe49d88f9" providerId="LiveId" clId="{F33AC422-8C57-4E2E-BC0C-BC551B58A2A2}" dt="2024-07-08T16:36:16.900" v="3389" actId="6549"/>
          <ac:spMkLst>
            <pc:docMk/>
            <pc:sldMk cId="4220476580" sldId="291"/>
            <ac:spMk id="10" creationId="{C3111338-7863-1500-6311-5AC7D0D6586F}"/>
          </ac:spMkLst>
        </pc:spChg>
      </pc:sldChg>
      <pc:sldChg chg="addSp delSp modSp mod modNotesTx">
        <pc:chgData name="Ivan Rodriguez" userId="7ec1893fe49d88f9" providerId="LiveId" clId="{F33AC422-8C57-4E2E-BC0C-BC551B58A2A2}" dt="2024-07-17T01:37:18.695" v="4881" actId="20577"/>
        <pc:sldMkLst>
          <pc:docMk/>
          <pc:sldMk cId="2981642249" sldId="293"/>
        </pc:sldMkLst>
        <pc:spChg chg="mod">
          <ac:chgData name="Ivan Rodriguez" userId="7ec1893fe49d88f9" providerId="LiveId" clId="{F33AC422-8C57-4E2E-BC0C-BC551B58A2A2}" dt="2024-07-08T16:36:29.973" v="3395" actId="20577"/>
          <ac:spMkLst>
            <pc:docMk/>
            <pc:sldMk cId="2981642249" sldId="293"/>
            <ac:spMk id="2" creationId="{19256B7E-1633-44AB-8584-82DF5B726834}"/>
          </ac:spMkLst>
        </pc:spChg>
        <pc:spChg chg="add mod">
          <ac:chgData name="Ivan Rodriguez" userId="7ec1893fe49d88f9" providerId="LiveId" clId="{F33AC422-8C57-4E2E-BC0C-BC551B58A2A2}" dt="2024-07-08T16:55:10.351" v="4062" actId="33524"/>
          <ac:spMkLst>
            <pc:docMk/>
            <pc:sldMk cId="2981642249" sldId="293"/>
            <ac:spMk id="4" creationId="{42220EA1-D1A7-E8CF-A1AE-B2AF45F1341F}"/>
          </ac:spMkLst>
        </pc:spChg>
        <pc:spChg chg="add mod">
          <ac:chgData name="Ivan Rodriguez" userId="7ec1893fe49d88f9" providerId="LiveId" clId="{F33AC422-8C57-4E2E-BC0C-BC551B58A2A2}" dt="2024-07-08T16:46:14.516" v="3672" actId="20577"/>
          <ac:spMkLst>
            <pc:docMk/>
            <pc:sldMk cId="2981642249" sldId="293"/>
            <ac:spMk id="5" creationId="{1BD193F5-21DE-79C5-5D0D-C3BBAAEC731D}"/>
          </ac:spMkLst>
        </pc:spChg>
        <pc:spChg chg="mod">
          <ac:chgData name="Ivan Rodriguez" userId="7ec1893fe49d88f9" providerId="LiveId" clId="{F33AC422-8C57-4E2E-BC0C-BC551B58A2A2}" dt="2024-07-08T16:46:04.300" v="3652" actId="1076"/>
          <ac:spMkLst>
            <pc:docMk/>
            <pc:sldMk cId="2981642249" sldId="293"/>
            <ac:spMk id="30" creationId="{AAEC71BA-E61B-B99D-D90A-F47312F1697D}"/>
          </ac:spMkLst>
        </pc:spChg>
        <pc:spChg chg="mod">
          <ac:chgData name="Ivan Rodriguez" userId="7ec1893fe49d88f9" providerId="LiveId" clId="{F33AC422-8C57-4E2E-BC0C-BC551B58A2A2}" dt="2024-07-08T16:41:31.136" v="3638" actId="20577"/>
          <ac:spMkLst>
            <pc:docMk/>
            <pc:sldMk cId="2981642249" sldId="293"/>
            <ac:spMk id="31" creationId="{8819C034-2A64-B2AC-327D-FBBA61743549}"/>
          </ac:spMkLst>
        </pc:spChg>
        <pc:picChg chg="del mod">
          <ac:chgData name="Ivan Rodriguez" userId="7ec1893fe49d88f9" providerId="LiveId" clId="{F33AC422-8C57-4E2E-BC0C-BC551B58A2A2}" dt="2024-07-08T16:40:08.408" v="3438" actId="478"/>
          <ac:picMkLst>
            <pc:docMk/>
            <pc:sldMk cId="2981642249" sldId="293"/>
            <ac:picMk id="3" creationId="{581DEE22-C847-F6AB-8416-E24A89EB79AC}"/>
          </ac:picMkLst>
        </pc:picChg>
      </pc:sldChg>
      <pc:sldChg chg="addSp delSp modSp mod">
        <pc:chgData name="Ivan Rodriguez" userId="7ec1893fe49d88f9" providerId="LiveId" clId="{F33AC422-8C57-4E2E-BC0C-BC551B58A2A2}" dt="2024-07-08T16:39:50.054" v="3437" actId="1076"/>
        <pc:sldMkLst>
          <pc:docMk/>
          <pc:sldMk cId="3406217020" sldId="294"/>
        </pc:sldMkLst>
        <pc:spChg chg="mod">
          <ac:chgData name="Ivan Rodriguez" userId="7ec1893fe49d88f9" providerId="LiveId" clId="{F33AC422-8C57-4E2E-BC0C-BC551B58A2A2}" dt="2024-07-08T16:39:23.472" v="3432" actId="20577"/>
          <ac:spMkLst>
            <pc:docMk/>
            <pc:sldMk cId="3406217020" sldId="294"/>
            <ac:spMk id="2" creationId="{19256B7E-1633-44AB-8584-82DF5B726834}"/>
          </ac:spMkLst>
        </pc:spChg>
        <pc:picChg chg="del">
          <ac:chgData name="Ivan Rodriguez" userId="7ec1893fe49d88f9" providerId="LiveId" clId="{F33AC422-8C57-4E2E-BC0C-BC551B58A2A2}" dt="2024-07-08T16:39:20.463" v="3430" actId="478"/>
          <ac:picMkLst>
            <pc:docMk/>
            <pc:sldMk cId="3406217020" sldId="294"/>
            <ac:picMk id="3" creationId="{BEB83297-086B-961C-B942-D4A23367F97E}"/>
          </ac:picMkLst>
        </pc:picChg>
        <pc:picChg chg="add mod">
          <ac:chgData name="Ivan Rodriguez" userId="7ec1893fe49d88f9" providerId="LiveId" clId="{F33AC422-8C57-4E2E-BC0C-BC551B58A2A2}" dt="2024-07-08T16:39:50.054" v="3437" actId="1076"/>
          <ac:picMkLst>
            <pc:docMk/>
            <pc:sldMk cId="3406217020" sldId="294"/>
            <ac:picMk id="4" creationId="{200288D6-FA82-710F-64CA-7223A8A801D6}"/>
          </ac:picMkLst>
        </pc:picChg>
        <pc:picChg chg="del">
          <ac:chgData name="Ivan Rodriguez" userId="7ec1893fe49d88f9" providerId="LiveId" clId="{F33AC422-8C57-4E2E-BC0C-BC551B58A2A2}" dt="2024-07-08T16:39:21.899" v="3431" actId="478"/>
          <ac:picMkLst>
            <pc:docMk/>
            <pc:sldMk cId="3406217020" sldId="294"/>
            <ac:picMk id="5" creationId="{109DB257-EFD0-39D5-9F5E-DA2A319BF62A}"/>
          </ac:picMkLst>
        </pc:picChg>
      </pc:sldChg>
      <pc:sldChg chg="modSp mod">
        <pc:chgData name="Ivan Rodriguez" userId="7ec1893fe49d88f9" providerId="LiveId" clId="{F33AC422-8C57-4E2E-BC0C-BC551B58A2A2}" dt="2024-07-08T17:32:29.304" v="4673" actId="20577"/>
        <pc:sldMkLst>
          <pc:docMk/>
          <pc:sldMk cId="2200223901" sldId="295"/>
        </pc:sldMkLst>
        <pc:spChg chg="mod">
          <ac:chgData name="Ivan Rodriguez" userId="7ec1893fe49d88f9" providerId="LiveId" clId="{F33AC422-8C57-4E2E-BC0C-BC551B58A2A2}" dt="2024-07-08T17:32:29.304" v="4673" actId="20577"/>
          <ac:spMkLst>
            <pc:docMk/>
            <pc:sldMk cId="2200223901" sldId="295"/>
            <ac:spMk id="3" creationId="{974A9C65-6282-4EB1-48F9-610ACAEB4EFC}"/>
          </ac:spMkLst>
        </pc:spChg>
      </pc:sldChg>
      <pc:sldChg chg="modSp mod">
        <pc:chgData name="Ivan Rodriguez" userId="7ec1893fe49d88f9" providerId="LiveId" clId="{F33AC422-8C57-4E2E-BC0C-BC551B58A2A2}" dt="2024-07-08T17:38:56.382" v="4880" actId="20577"/>
        <pc:sldMkLst>
          <pc:docMk/>
          <pc:sldMk cId="1202992586" sldId="296"/>
        </pc:sldMkLst>
        <pc:spChg chg="mod">
          <ac:chgData name="Ivan Rodriguez" userId="7ec1893fe49d88f9" providerId="LiveId" clId="{F33AC422-8C57-4E2E-BC0C-BC551B58A2A2}" dt="2024-07-08T17:38:56.382" v="4880" actId="20577"/>
          <ac:spMkLst>
            <pc:docMk/>
            <pc:sldMk cId="1202992586" sldId="296"/>
            <ac:spMk id="3" creationId="{BABC2CE0-8806-4B2A-A10A-32984D317434}"/>
          </ac:spMkLst>
        </pc:spChg>
      </pc:sldChg>
      <pc:sldChg chg="modSp mod">
        <pc:chgData name="Ivan Rodriguez" userId="7ec1893fe49d88f9" providerId="LiveId" clId="{F33AC422-8C57-4E2E-BC0C-BC551B58A2A2}" dt="2024-07-08T17:38:19.617" v="4849" actId="20577"/>
        <pc:sldMkLst>
          <pc:docMk/>
          <pc:sldMk cId="2339105048" sldId="297"/>
        </pc:sldMkLst>
        <pc:spChg chg="mod">
          <ac:chgData name="Ivan Rodriguez" userId="7ec1893fe49d88f9" providerId="LiveId" clId="{F33AC422-8C57-4E2E-BC0C-BC551B58A2A2}" dt="2024-07-08T17:38:19.617" v="4849" actId="20577"/>
          <ac:spMkLst>
            <pc:docMk/>
            <pc:sldMk cId="2339105048" sldId="297"/>
            <ac:spMk id="3" creationId="{974A9C65-6282-4EB1-48F9-610ACAEB4EFC}"/>
          </ac:spMkLst>
        </pc:spChg>
      </pc:sldChg>
      <pc:sldChg chg="addSp delSp modSp mod">
        <pc:chgData name="Ivan Rodriguez" userId="7ec1893fe49d88f9" providerId="LiveId" clId="{F33AC422-8C57-4E2E-BC0C-BC551B58A2A2}" dt="2024-07-08T16:54:53.208" v="4059" actId="33524"/>
        <pc:sldMkLst>
          <pc:docMk/>
          <pc:sldMk cId="1720848117" sldId="298"/>
        </pc:sldMkLst>
        <pc:spChg chg="mod">
          <ac:chgData name="Ivan Rodriguez" userId="7ec1893fe49d88f9" providerId="LiveId" clId="{F33AC422-8C57-4E2E-BC0C-BC551B58A2A2}" dt="2024-07-08T16:46:46.858" v="3700" actId="20577"/>
          <ac:spMkLst>
            <pc:docMk/>
            <pc:sldMk cId="1720848117" sldId="298"/>
            <ac:spMk id="2" creationId="{19256B7E-1633-44AB-8584-82DF5B726834}"/>
          </ac:spMkLst>
        </pc:spChg>
        <pc:spChg chg="add del mod">
          <ac:chgData name="Ivan Rodriguez" userId="7ec1893fe49d88f9" providerId="LiveId" clId="{F33AC422-8C57-4E2E-BC0C-BC551B58A2A2}" dt="2024-07-08T16:49:33.889" v="3752" actId="478"/>
          <ac:spMkLst>
            <pc:docMk/>
            <pc:sldMk cId="1720848117" sldId="298"/>
            <ac:spMk id="4" creationId="{BFC81A26-2CFB-4C28-977A-390F176CC701}"/>
          </ac:spMkLst>
        </pc:spChg>
        <pc:spChg chg="del">
          <ac:chgData name="Ivan Rodriguez" userId="7ec1893fe49d88f9" providerId="LiveId" clId="{F33AC422-8C57-4E2E-BC0C-BC551B58A2A2}" dt="2024-07-08T16:49:36.067" v="3753" actId="478"/>
          <ac:spMkLst>
            <pc:docMk/>
            <pc:sldMk cId="1720848117" sldId="298"/>
            <ac:spMk id="5" creationId="{E8767AEB-5210-E8CD-AC68-760C8823026C}"/>
          </ac:spMkLst>
        </pc:spChg>
        <pc:spChg chg="del">
          <ac:chgData name="Ivan Rodriguez" userId="7ec1893fe49d88f9" providerId="LiveId" clId="{F33AC422-8C57-4E2E-BC0C-BC551B58A2A2}" dt="2024-07-08T16:49:37.324" v="3754" actId="478"/>
          <ac:spMkLst>
            <pc:docMk/>
            <pc:sldMk cId="1720848117" sldId="298"/>
            <ac:spMk id="6" creationId="{CC04F7D2-A0F5-305B-AEA7-256F6A991B0B}"/>
          </ac:spMkLst>
        </pc:spChg>
        <pc:spChg chg="add mod">
          <ac:chgData name="Ivan Rodriguez" userId="7ec1893fe49d88f9" providerId="LiveId" clId="{F33AC422-8C57-4E2E-BC0C-BC551B58A2A2}" dt="2024-07-08T16:49:47.836" v="3756"/>
          <ac:spMkLst>
            <pc:docMk/>
            <pc:sldMk cId="1720848117" sldId="298"/>
            <ac:spMk id="10" creationId="{45E8CE3A-07FC-7364-C57D-44E915499BA2}"/>
          </ac:spMkLst>
        </pc:spChg>
        <pc:spChg chg="add mod">
          <ac:chgData name="Ivan Rodriguez" userId="7ec1893fe49d88f9" providerId="LiveId" clId="{F33AC422-8C57-4E2E-BC0C-BC551B58A2A2}" dt="2024-07-08T16:50:12.017" v="3767" actId="20577"/>
          <ac:spMkLst>
            <pc:docMk/>
            <pc:sldMk cId="1720848117" sldId="298"/>
            <ac:spMk id="11" creationId="{FCD9A402-CF7B-327A-F3E1-F5708FBC7970}"/>
          </ac:spMkLst>
        </pc:spChg>
        <pc:spChg chg="add mod">
          <ac:chgData name="Ivan Rodriguez" userId="7ec1893fe49d88f9" providerId="LiveId" clId="{F33AC422-8C57-4E2E-BC0C-BC551B58A2A2}" dt="2024-07-08T16:54:53.208" v="4059" actId="33524"/>
          <ac:spMkLst>
            <pc:docMk/>
            <pc:sldMk cId="1720848117" sldId="298"/>
            <ac:spMk id="12" creationId="{835BB8BF-FB7A-CC39-EF73-5FBFB444D7A4}"/>
          </ac:spMkLst>
        </pc:spChg>
        <pc:spChg chg="add mod">
          <ac:chgData name="Ivan Rodriguez" userId="7ec1893fe49d88f9" providerId="LiveId" clId="{F33AC422-8C57-4E2E-BC0C-BC551B58A2A2}" dt="2024-07-08T16:49:47.836" v="3756"/>
          <ac:spMkLst>
            <pc:docMk/>
            <pc:sldMk cId="1720848117" sldId="298"/>
            <ac:spMk id="13" creationId="{914C9019-E3BD-68A7-749E-4A79CC6230AF}"/>
          </ac:spMkLst>
        </pc:spChg>
        <pc:spChg chg="del">
          <ac:chgData name="Ivan Rodriguez" userId="7ec1893fe49d88f9" providerId="LiveId" clId="{F33AC422-8C57-4E2E-BC0C-BC551B58A2A2}" dt="2024-07-08T16:49:39.586" v="3755" actId="478"/>
          <ac:spMkLst>
            <pc:docMk/>
            <pc:sldMk cId="1720848117" sldId="298"/>
            <ac:spMk id="30" creationId="{AAEC71BA-E61B-B99D-D90A-F47312F1697D}"/>
          </ac:spMkLst>
        </pc:spChg>
        <pc:spChg chg="del">
          <ac:chgData name="Ivan Rodriguez" userId="7ec1893fe49d88f9" providerId="LiveId" clId="{F33AC422-8C57-4E2E-BC0C-BC551B58A2A2}" dt="2024-07-08T16:49:30.630" v="3751" actId="478"/>
          <ac:spMkLst>
            <pc:docMk/>
            <pc:sldMk cId="1720848117" sldId="298"/>
            <ac:spMk id="31" creationId="{8819C034-2A64-B2AC-327D-FBBA61743549}"/>
          </ac:spMkLst>
        </pc:spChg>
        <pc:picChg chg="del">
          <ac:chgData name="Ivan Rodriguez" userId="7ec1893fe49d88f9" providerId="LiveId" clId="{F33AC422-8C57-4E2E-BC0C-BC551B58A2A2}" dt="2024-07-08T16:46:58.231" v="3701" actId="478"/>
          <ac:picMkLst>
            <pc:docMk/>
            <pc:sldMk cId="1720848117" sldId="298"/>
            <ac:picMk id="7" creationId="{6C658BC4-EFD3-B039-62E9-E2FC99866066}"/>
          </ac:picMkLst>
        </pc:picChg>
      </pc:sldChg>
      <pc:sldChg chg="addSp delSp modSp mod">
        <pc:chgData name="Ivan Rodriguez" userId="7ec1893fe49d88f9" providerId="LiveId" clId="{F33AC422-8C57-4E2E-BC0C-BC551B58A2A2}" dt="2024-07-08T16:48:29.049" v="3750" actId="1076"/>
        <pc:sldMkLst>
          <pc:docMk/>
          <pc:sldMk cId="222551502" sldId="299"/>
        </pc:sldMkLst>
        <pc:spChg chg="mod">
          <ac:chgData name="Ivan Rodriguez" userId="7ec1893fe49d88f9" providerId="LiveId" clId="{F33AC422-8C57-4E2E-BC0C-BC551B58A2A2}" dt="2024-07-08T16:47:17.031" v="3724" actId="14100"/>
          <ac:spMkLst>
            <pc:docMk/>
            <pc:sldMk cId="222551502" sldId="299"/>
            <ac:spMk id="2" creationId="{19256B7E-1633-44AB-8584-82DF5B726834}"/>
          </ac:spMkLst>
        </pc:spChg>
        <pc:picChg chg="add mod">
          <ac:chgData name="Ivan Rodriguez" userId="7ec1893fe49d88f9" providerId="LiveId" clId="{F33AC422-8C57-4E2E-BC0C-BC551B58A2A2}" dt="2024-07-08T16:48:29.049" v="3750" actId="1076"/>
          <ac:picMkLst>
            <pc:docMk/>
            <pc:sldMk cId="222551502" sldId="299"/>
            <ac:picMk id="3" creationId="{3462A203-77B2-7F2D-52F3-B1CFFE8AFCB0}"/>
          </ac:picMkLst>
        </pc:picChg>
        <pc:picChg chg="del">
          <ac:chgData name="Ivan Rodriguez" userId="7ec1893fe49d88f9" providerId="LiveId" clId="{F33AC422-8C57-4E2E-BC0C-BC551B58A2A2}" dt="2024-07-08T16:47:03.415" v="3702" actId="478"/>
          <ac:picMkLst>
            <pc:docMk/>
            <pc:sldMk cId="222551502" sldId="299"/>
            <ac:picMk id="1026" creationId="{288BF4EC-A69A-B1E2-AC5D-56CE35F0AB31}"/>
          </ac:picMkLst>
        </pc:picChg>
      </pc:sldChg>
      <pc:sldChg chg="addSp modSp add mod">
        <pc:chgData name="Ivan Rodriguez" userId="7ec1893fe49d88f9" providerId="LiveId" clId="{F33AC422-8C57-4E2E-BC0C-BC551B58A2A2}" dt="2024-07-08T17:35:14.376" v="4812" actId="1076"/>
        <pc:sldMkLst>
          <pc:docMk/>
          <pc:sldMk cId="439257706" sldId="300"/>
        </pc:sldMkLst>
        <pc:spChg chg="mod">
          <ac:chgData name="Ivan Rodriguez" userId="7ec1893fe49d88f9" providerId="LiveId" clId="{F33AC422-8C57-4E2E-BC0C-BC551B58A2A2}" dt="2024-07-08T17:34:03.901" v="4807" actId="20577"/>
          <ac:spMkLst>
            <pc:docMk/>
            <pc:sldMk cId="439257706" sldId="300"/>
            <ac:spMk id="3" creationId="{974A9C65-6282-4EB1-48F9-610ACAEB4EFC}"/>
          </ac:spMkLst>
        </pc:spChg>
        <pc:picChg chg="add mod">
          <ac:chgData name="Ivan Rodriguez" userId="7ec1893fe49d88f9" providerId="LiveId" clId="{F33AC422-8C57-4E2E-BC0C-BC551B58A2A2}" dt="2024-07-08T17:35:14.376" v="4812" actId="1076"/>
          <ac:picMkLst>
            <pc:docMk/>
            <pc:sldMk cId="439257706" sldId="300"/>
            <ac:picMk id="4" creationId="{11622DD5-D1E7-B4B2-068A-1494A6F680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my name is Rodrigo Rodriguez and I’m going to talk about analyzing order history to establish an orders baseline to be used in marketing lift calculations.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7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35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69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00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84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30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4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2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31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95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4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ug.org/SCSUGProceedings/2008/papers/app/Tariq_Jaffery_and_Shirle_%20Liu.pdf" TargetMode="External"/><Relationship Id="rId2" Type="http://schemas.openxmlformats.org/officeDocument/2006/relationships/hyperlink" Target="https://dl.acm.org/doi/10.1145/312129.312225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i.org/10.1177/004728750933647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Analyzing Marketing Lift of a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Establishing an estimated baseline of sales without ads to calculate lift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0480AB-487E-79F4-A8E1-7D7016EDF06F}"/>
              </a:ext>
            </a:extLst>
          </p:cNvPr>
          <p:cNvSpPr txBox="1">
            <a:spLocks/>
          </p:cNvSpPr>
          <p:nvPr/>
        </p:nvSpPr>
        <p:spPr>
          <a:xfrm>
            <a:off x="2234292" y="4928962"/>
            <a:ext cx="9500507" cy="806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Rodrigo Rodriguez</a:t>
            </a:r>
          </a:p>
          <a:p>
            <a:r>
              <a:rPr lang="en-US" sz="2000" dirty="0"/>
              <a:t>7/08/2024</a:t>
            </a:r>
          </a:p>
          <a:p>
            <a:r>
              <a:rPr lang="en-US" sz="2000" dirty="0"/>
              <a:t>Project B Milestone 4</a:t>
            </a:r>
          </a:p>
          <a:p>
            <a:r>
              <a:rPr lang="en-US" sz="2000" dirty="0"/>
              <a:t>DSC680 (Summer)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Modeling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Modeling Phase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Training and test splits were split manually by identifying specific dates.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The dates ensured a 90/10 split.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Train and evaluate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Evaluated Models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111338-7863-1500-6311-5AC7D0D6586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5122702" cy="28286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Exponential Smoothing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SARIMA</a:t>
            </a:r>
          </a:p>
        </p:txBody>
      </p:sp>
    </p:spTree>
    <p:extLst>
      <p:ext uri="{BB962C8B-B14F-4D97-AF65-F5344CB8AC3E}">
        <p14:creationId xmlns:p14="http://schemas.microsoft.com/office/powerpoint/2010/main" val="422047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Evaluation - SARIMA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AEC71BA-E61B-B99D-D90A-F47312F1697D}"/>
              </a:ext>
            </a:extLst>
          </p:cNvPr>
          <p:cNvSpPr txBox="1">
            <a:spLocks/>
          </p:cNvSpPr>
          <p:nvPr/>
        </p:nvSpPr>
        <p:spPr>
          <a:xfrm>
            <a:off x="6318697" y="2037831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Findings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8819C034-2A64-B2AC-327D-FBBA6174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5128704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MAE = 25.11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MSE = 4.1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20EA1-D1A7-E8CF-A1AE-B2AF45F1341F}"/>
              </a:ext>
            </a:extLst>
          </p:cNvPr>
          <p:cNvSpPr txBox="1">
            <a:spLocks/>
          </p:cNvSpPr>
          <p:nvPr/>
        </p:nvSpPr>
        <p:spPr>
          <a:xfrm>
            <a:off x="5983333" y="2500923"/>
            <a:ext cx="4663440" cy="2189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High Mean Average Error and low Mean Square Error indicates a stable model and an expected result. Advertising was present during the test period, so a high MAE is expected.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BD193F5-21DE-79C5-5D0D-C3BBAAEC731D}"/>
              </a:ext>
            </a:extLst>
          </p:cNvPr>
          <p:cNvSpPr txBox="1">
            <a:spLocks/>
          </p:cNvSpPr>
          <p:nvPr/>
        </p:nvSpPr>
        <p:spPr>
          <a:xfrm>
            <a:off x="1319893" y="2037831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98164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Evaluation - SARIMA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288D6-FA82-710F-64CA-7223A8A80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951" y="1631765"/>
            <a:ext cx="10482986" cy="4799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21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Evaluation –Exponential Smoothing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5E8CE3A-07FC-7364-C57D-44E915499BA2}"/>
              </a:ext>
            </a:extLst>
          </p:cNvPr>
          <p:cNvSpPr txBox="1">
            <a:spLocks/>
          </p:cNvSpPr>
          <p:nvPr/>
        </p:nvSpPr>
        <p:spPr>
          <a:xfrm>
            <a:off x="6318697" y="2037831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Findings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CD9A402-CF7B-327A-F3E1-F5708FBC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5128704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MAE = 4.86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MSE = 27.7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35BB8BF-FB7A-CC39-EF73-5FBFB444D7A4}"/>
              </a:ext>
            </a:extLst>
          </p:cNvPr>
          <p:cNvSpPr txBox="1">
            <a:spLocks/>
          </p:cNvSpPr>
          <p:nvPr/>
        </p:nvSpPr>
        <p:spPr>
          <a:xfrm>
            <a:off x="5983333" y="2500924"/>
            <a:ext cx="4663440" cy="22492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 low Mean Average Error and high Mean Square Error indicate that the model is not as accurate as the SARIMA model. In this specific case, a low MAE is indicating that the Exponential Smoothing model is overestimating orders.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14C9019-E3BD-68A7-749E-4A79CC6230AF}"/>
              </a:ext>
            </a:extLst>
          </p:cNvPr>
          <p:cNvSpPr txBox="1">
            <a:spLocks/>
          </p:cNvSpPr>
          <p:nvPr/>
        </p:nvSpPr>
        <p:spPr>
          <a:xfrm>
            <a:off x="1319893" y="2037831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172084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10078440" cy="1325563"/>
          </a:xfrm>
        </p:spPr>
        <p:txBody>
          <a:bodyPr/>
          <a:lstStyle/>
          <a:p>
            <a:r>
              <a:rPr lang="en-US" dirty="0"/>
              <a:t>Evaluation – Exponential Smoothing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2A203-77B2-7F2D-52F3-B1CFFE8AF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790" y="1706563"/>
            <a:ext cx="10956420" cy="4575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5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E87D-ED06-0FA4-C4EB-3C1078367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789" y="1122363"/>
            <a:ext cx="6220278" cy="2387600"/>
          </a:xfrm>
        </p:spPr>
        <p:txBody>
          <a:bodyPr/>
          <a:lstStyle/>
          <a:p>
            <a:r>
              <a:rPr lang="en-US" dirty="0"/>
              <a:t>Conclusion &amp;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A9C65-6282-4EB1-48F9-610ACAEB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788" y="3602038"/>
            <a:ext cx="7124630" cy="22472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SARIMA outperformed Exponential Smoothing based on MSE and the contextual information of advertising running during the test period.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Use the SARIMA model to estimate the baseline of orders without advertising.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For future optimizations, introduce exogenous variables related to the marketing campaign and leverage a SARIMAX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Ensure that training data is under normal circumstances (no advertising during this period) to better evaluate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220022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E87D-ED06-0FA4-C4EB-3C1078367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789" y="1122363"/>
            <a:ext cx="6220278" cy="2387600"/>
          </a:xfrm>
        </p:spPr>
        <p:txBody>
          <a:bodyPr/>
          <a:lstStyle/>
          <a:p>
            <a:r>
              <a:rPr lang="en-US" dirty="0"/>
              <a:t>Conclusion &amp;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A9C65-6282-4EB1-48F9-610ACAEB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788" y="3602038"/>
            <a:ext cx="7124630" cy="22472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Using SARIMA estimated orders as the baseline, the campaign brought in 31 incremental orders during the campaign period.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22DD5-D1E7-B4B2-068A-1494A6F68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047" y="4237366"/>
            <a:ext cx="3669953" cy="2339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25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E87D-ED06-0FA4-C4EB-3C1078367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789" y="1258277"/>
            <a:ext cx="6220278" cy="891809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A9C65-6282-4EB1-48F9-610ACAEB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242162"/>
            <a:ext cx="7932618" cy="2247219"/>
          </a:xfrm>
        </p:spPr>
        <p:txBody>
          <a:bodyPr/>
          <a:lstStyle/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Shapiro, G. P., &amp; </a:t>
            </a:r>
            <a:r>
              <a:rPr lang="en-US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Masand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B. (1999). Estimating Campaign Benefits and Modeling Lift. </a:t>
            </a:r>
            <a:r>
              <a:rPr lang="en-US" sz="14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KDD99: The First Annual International Conference on Knowledge Discovery in Data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185-193. 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https://dl.acm.org/doi/10.1145/312129.312225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0" dirty="0">
              <a:effectLst/>
              <a:latin typeface="Helvetica Neu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Jaffery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T., &amp; Liu, S. X. (2009, March). </a:t>
            </a:r>
            <a:r>
              <a:rPr lang="en-US" sz="14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Measuring campaign performance by using cumulative gain and lift chart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 SAS Global Forum (Vol. 19). 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https://scsug.org/SCSUGProceedings/2008/papers/app/Tariq_Jaffery_and_Shirle_%20Liu.pdf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MX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Pratt, S., McCabe, S., Cortes-</a:t>
            </a:r>
            <a:r>
              <a:rPr lang="es-MX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Jimenez</a:t>
            </a:r>
            <a:r>
              <a:rPr lang="es-MX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I., &amp; Blake, A. (2010). </a:t>
            </a:r>
            <a:r>
              <a:rPr lang="en-US" sz="14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Measuring the Effectiveness of Destination Marketing Campaigns: Comparative Analysis of Conversion Studies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Journal of Travel Research, 49(2), 179-190. 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https://doi.org/10.1177/0047287509336471</a:t>
            </a:r>
            <a:endParaRPr lang="en-US" sz="1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kern="100" dirty="0">
              <a:effectLst/>
              <a:latin typeface="Helvetica Neue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0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Rodrigo Ivan Rodriguez</a:t>
            </a:r>
          </a:p>
          <a:p>
            <a:r>
              <a:rPr lang="en-US" dirty="0"/>
              <a:t>7/08/2024</a:t>
            </a:r>
          </a:p>
          <a:p>
            <a:r>
              <a:rPr lang="en-US" dirty="0"/>
              <a:t>Project B</a:t>
            </a:r>
          </a:p>
          <a:p>
            <a:r>
              <a:rPr lang="en-US" dirty="0"/>
              <a:t>DSC680 - Summer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9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 –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591552" cy="40690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WM is a large national waste and recycling services provider.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The marketing team has recently launched a new type of marketing campaign and the team is now looking for campaign results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The campaign targets specific zip codes in a local area with the aim of increasing orders in the targeted area.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The success of the campaign will determine if this type of campaign is expanded to other areas.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Solution – Data Science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03813"/>
            <a:ext cx="10354277" cy="417318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Wingdings,Sans-Serif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The business problem becomes can be solved with a time-series ML model.</a:t>
            </a:r>
          </a:p>
          <a:p>
            <a:pPr marL="342900" indent="-342900">
              <a:buFont typeface="Wingdings,Sans-Serif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The approach will be to establish a baseline of what orders in the area would have been without advertising and then compare the baseline estimate with actual orders (exposed to advertising) to calculate lift.</a:t>
            </a:r>
            <a:endParaRPr lang="en-US" dirty="0"/>
          </a:p>
          <a:p>
            <a:pPr marL="342900" indent="-342900">
              <a:buFont typeface="Wingdings,Sans-Serif" panose="05000000000000000000" pitchFamily="2" charset="2"/>
              <a:buChar char="q"/>
            </a:pPr>
            <a:r>
              <a:rPr lang="en-US" dirty="0"/>
              <a:t>A time-series model can be used to predict what orders without advertising would have been based on historical order volumes in the targeted area.</a:t>
            </a:r>
          </a:p>
          <a:p>
            <a:pPr marL="342900" indent="-342900">
              <a:buFont typeface="Wingdings,Sans-Serif" panose="05000000000000000000" pitchFamily="2" charset="2"/>
              <a:buChar char="q"/>
            </a:pPr>
            <a:r>
              <a:rPr lang="en-US" dirty="0"/>
              <a:t>Since the data is expected to have seasonality, either a SARIMA or Exponential Smoothing model can be implemented.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6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168" y="1888739"/>
            <a:ext cx="6245912" cy="2387600"/>
          </a:xfrm>
        </p:spPr>
        <p:txBody>
          <a:bodyPr/>
          <a:lstStyle/>
          <a:p>
            <a:r>
              <a:rPr lang="en-US" dirty="0"/>
              <a:t>Data, Variables, and EDA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 &amp;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4"/>
            <a:ext cx="4663440" cy="16764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The dataset is sourced from internal WM systems and transformed in a Snowflake SQL environment. The final dataset is a time-series dataset, and the target variable is “IS_ORDER_CONFIRM”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4" y="2528203"/>
            <a:ext cx="5908765" cy="3003480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VISIT_START_WEEK</a:t>
            </a:r>
            <a:r>
              <a:rPr lang="en-US" dirty="0"/>
              <a:t> –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QUALITY_TRAFFIC_TRO</a:t>
            </a:r>
            <a:r>
              <a:rPr lang="en-US" dirty="0"/>
              <a:t> – LOB 1  Order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QUALITY_TRAFFIC_OMR</a:t>
            </a:r>
            <a:r>
              <a:rPr lang="en-US" dirty="0"/>
              <a:t> – LOB 2 Order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QUALITY_TRAFFIC_SMB</a:t>
            </a:r>
            <a:r>
              <a:rPr lang="en-US" dirty="0"/>
              <a:t> – LOB 3 Order Volume</a:t>
            </a: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IS_ORDER_CONFIRM</a:t>
            </a:r>
            <a:r>
              <a:rPr lang="en-US" dirty="0"/>
              <a:t> – Total Order Volume</a:t>
            </a:r>
            <a:endParaRPr lang="en-US" u="sn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41F0D3E-53CD-8CDA-9983-C4F4A581A9AC}"/>
              </a:ext>
            </a:extLst>
          </p:cNvPr>
          <p:cNvSpPr txBox="1">
            <a:spLocks/>
          </p:cNvSpPr>
          <p:nvPr/>
        </p:nvSpPr>
        <p:spPr>
          <a:xfrm>
            <a:off x="1167492" y="4298106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74F3C23-44CF-8487-7FF8-48C21A4F540B}"/>
              </a:ext>
            </a:extLst>
          </p:cNvPr>
          <p:cNvSpPr txBox="1">
            <a:spLocks/>
          </p:cNvSpPr>
          <p:nvPr/>
        </p:nvSpPr>
        <p:spPr>
          <a:xfrm>
            <a:off x="1167492" y="4820621"/>
            <a:ext cx="4663440" cy="10956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WM Datawarehouse - Sales History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54073" y="1054748"/>
            <a:ext cx="4985315" cy="5368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7407C8FE-13A8-D618-EA28-FE5C4D118CCF}"/>
              </a:ext>
            </a:extLst>
          </p:cNvPr>
          <p:cNvSpPr txBox="1">
            <a:spLocks/>
          </p:cNvSpPr>
          <p:nvPr/>
        </p:nvSpPr>
        <p:spPr>
          <a:xfrm>
            <a:off x="1122080" y="2628542"/>
            <a:ext cx="3218688" cy="2726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No exogenous variables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Yearly cycle seasonality is present in the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Mean weekly order volume of 22 with a standard deviation of 8.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1A592-810F-597C-B42A-B13627B886E1}"/>
              </a:ext>
            </a:extLst>
          </p:cNvPr>
          <p:cNvSpPr txBox="1"/>
          <p:nvPr/>
        </p:nvSpPr>
        <p:spPr>
          <a:xfrm>
            <a:off x="5896255" y="1997839"/>
            <a:ext cx="39099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IS_ORDER_CONFIRM_IND_SUM  </a:t>
            </a:r>
          </a:p>
          <a:p>
            <a:endParaRPr lang="en-US" dirty="0"/>
          </a:p>
          <a:p>
            <a:r>
              <a:rPr lang="en-US" dirty="0"/>
              <a:t> count                 157.00  </a:t>
            </a:r>
          </a:p>
          <a:p>
            <a:r>
              <a:rPr lang="en-US" dirty="0"/>
              <a:t> mean                 22.11  </a:t>
            </a:r>
          </a:p>
          <a:p>
            <a:r>
              <a:rPr lang="en-US" dirty="0"/>
              <a:t> std                     8.38  </a:t>
            </a:r>
          </a:p>
          <a:p>
            <a:r>
              <a:rPr lang="en-US" dirty="0"/>
              <a:t> min                    9.00  </a:t>
            </a:r>
          </a:p>
          <a:p>
            <a:r>
              <a:rPr lang="en-US" dirty="0"/>
              <a:t> 25%                    15.00  </a:t>
            </a:r>
          </a:p>
          <a:p>
            <a:r>
              <a:rPr lang="en-US" dirty="0"/>
              <a:t> 50%                    21.00  </a:t>
            </a:r>
          </a:p>
          <a:p>
            <a:r>
              <a:rPr lang="en-US" dirty="0"/>
              <a:t> 75%                    27.00  </a:t>
            </a:r>
          </a:p>
          <a:p>
            <a:r>
              <a:rPr lang="en-US" dirty="0"/>
              <a:t> max                   47.00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825460"/>
            <a:ext cx="9779183" cy="88110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016332" y="1438382"/>
            <a:ext cx="7790213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Time-Series data plotted: Seasonal Cycle Identified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1229FF3-20C0-B11F-9E43-2F744F63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47" y="1960896"/>
            <a:ext cx="8462305" cy="43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8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92" y="1293316"/>
            <a:ext cx="6245912" cy="23876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34169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Time-Series Data Cleaning / Prep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Time-Series Prep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The dataset must be in long format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Change date variable datatypes to datetime.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Set the index of the </a:t>
            </a:r>
            <a:r>
              <a:rPr lang="en-US" dirty="0" err="1"/>
              <a:t>dataframe</a:t>
            </a:r>
            <a:r>
              <a:rPr lang="en-US" dirty="0"/>
              <a:t> to the target date variable.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For this project, aggregated daily records to weekly.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5186870" cy="3003480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Long format as well as date datatypes enable for time-series plotting and analysis.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Data was aggregated to weekly to reduce noise of daily fluctuations in price.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8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{900DC206-8A6E-4DAA-B263-FD3A89AE397E}tf45331398_win32</Template>
  <TotalTime>3023</TotalTime>
  <Words>937</Words>
  <Application>Microsoft Office PowerPoint</Application>
  <PresentationFormat>Widescreen</PresentationFormat>
  <Paragraphs>131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Arial</vt:lpstr>
      <vt:lpstr>Calibri</vt:lpstr>
      <vt:lpstr>Helvetica Neue</vt:lpstr>
      <vt:lpstr>Tenorite</vt:lpstr>
      <vt:lpstr>Times New Roman</vt:lpstr>
      <vt:lpstr>Wingdings</vt:lpstr>
      <vt:lpstr>Wingdings,Sans-Serif</vt:lpstr>
      <vt:lpstr>Office Theme</vt:lpstr>
      <vt:lpstr>Analyzing Marketing Lift of a Campaign</vt:lpstr>
      <vt:lpstr>Introduction – Business Problem</vt:lpstr>
      <vt:lpstr>Solution – Data Science Problem</vt:lpstr>
      <vt:lpstr>Data, Variables, and EDA</vt:lpstr>
      <vt:lpstr>Data &amp; Variables</vt:lpstr>
      <vt:lpstr>EDA</vt:lpstr>
      <vt:lpstr>EDA</vt:lpstr>
      <vt:lpstr>Methodology</vt:lpstr>
      <vt:lpstr>Time-Series Data Cleaning / Prep</vt:lpstr>
      <vt:lpstr>Modeling Phase</vt:lpstr>
      <vt:lpstr>Evaluation - SARIMA</vt:lpstr>
      <vt:lpstr>Evaluation - SARIMA </vt:lpstr>
      <vt:lpstr>Evaluation –Exponential Smoothing</vt:lpstr>
      <vt:lpstr>Evaluation – Exponential Smoothing</vt:lpstr>
      <vt:lpstr>Conclusion &amp; Recommendation</vt:lpstr>
      <vt:lpstr>Conclusion &amp; Recommendation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High-School Graduation Analysis</dc:title>
  <dc:creator>Ivan Rodriguez</dc:creator>
  <cp:lastModifiedBy>Ivan Rodriguez</cp:lastModifiedBy>
  <cp:revision>262</cp:revision>
  <dcterms:created xsi:type="dcterms:W3CDTF">2023-11-17T00:26:46Z</dcterms:created>
  <dcterms:modified xsi:type="dcterms:W3CDTF">2024-07-17T01:37:27Z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