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sldIdLst>
    <p:sldId id="256" r:id="rId5"/>
    <p:sldId id="258" r:id="rId6"/>
    <p:sldId id="276" r:id="rId7"/>
    <p:sldId id="259" r:id="rId8"/>
    <p:sldId id="265" r:id="rId9"/>
    <p:sldId id="288" r:id="rId10"/>
    <p:sldId id="266" r:id="rId11"/>
    <p:sldId id="289" r:id="rId12"/>
    <p:sldId id="278" r:id="rId13"/>
    <p:sldId id="290" r:id="rId14"/>
    <p:sldId id="292" r:id="rId15"/>
    <p:sldId id="291" r:id="rId16"/>
    <p:sldId id="293" r:id="rId17"/>
    <p:sldId id="294" r:id="rId18"/>
    <p:sldId id="295" r:id="rId19"/>
    <p:sldId id="297" r:id="rId20"/>
    <p:sldId id="29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C2729B2-A87A-4440-9821-9F7107189F44}">
          <p14:sldIdLst>
            <p14:sldId id="256"/>
            <p14:sldId id="258"/>
            <p14:sldId id="276"/>
            <p14:sldId id="259"/>
            <p14:sldId id="265"/>
            <p14:sldId id="288"/>
            <p14:sldId id="266"/>
            <p14:sldId id="289"/>
            <p14:sldId id="278"/>
            <p14:sldId id="290"/>
            <p14:sldId id="292"/>
            <p14:sldId id="291"/>
            <p14:sldId id="293"/>
            <p14:sldId id="294"/>
            <p14:sldId id="295"/>
            <p14:sldId id="297"/>
            <p14:sldId id="296"/>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6" autoAdjust="0"/>
    <p:restoredTop sz="78329" autoAdjust="0"/>
  </p:normalViewPr>
  <p:slideViewPr>
    <p:cSldViewPr snapToGrid="0">
      <p:cViewPr varScale="1">
        <p:scale>
          <a:sx n="124" d="100"/>
          <a:sy n="124" d="100"/>
        </p:scale>
        <p:origin x="1698" y="108"/>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van Rodriguez" userId="7ec1893fe49d88f9" providerId="LiveId" clId="{FBE5F3D0-E442-4AAE-AC45-9CF3B45CED83}"/>
    <pc:docChg chg="delSld modSld delSection modSection">
      <pc:chgData name="Ivan Rodriguez" userId="7ec1893fe49d88f9" providerId="LiveId" clId="{FBE5F3D0-E442-4AAE-AC45-9CF3B45CED83}" dt="2023-11-17T04:41:28.419" v="39" actId="17851"/>
      <pc:docMkLst>
        <pc:docMk/>
      </pc:docMkLst>
      <pc:sldChg chg="del">
        <pc:chgData name="Ivan Rodriguez" userId="7ec1893fe49d88f9" providerId="LiveId" clId="{FBE5F3D0-E442-4AAE-AC45-9CF3B45CED83}" dt="2023-11-17T04:41:15.837" v="36" actId="2696"/>
        <pc:sldMkLst>
          <pc:docMk/>
          <pc:sldMk cId="1325608595" sldId="257"/>
        </pc:sldMkLst>
      </pc:sldChg>
      <pc:sldChg chg="del">
        <pc:chgData name="Ivan Rodriguez" userId="7ec1893fe49d88f9" providerId="LiveId" clId="{FBE5F3D0-E442-4AAE-AC45-9CF3B45CED83}" dt="2023-11-17T04:41:18.886" v="37" actId="2696"/>
        <pc:sldMkLst>
          <pc:docMk/>
          <pc:sldMk cId="4212917468" sldId="260"/>
        </pc:sldMkLst>
      </pc:sldChg>
      <pc:sldChg chg="modSp mod">
        <pc:chgData name="Ivan Rodriguez" userId="7ec1893fe49d88f9" providerId="LiveId" clId="{FBE5F3D0-E442-4AAE-AC45-9CF3B45CED83}" dt="2023-11-17T04:15:08.196" v="33" actId="20577"/>
        <pc:sldMkLst>
          <pc:docMk/>
          <pc:sldMk cId="445070695" sldId="267"/>
        </pc:sldMkLst>
        <pc:spChg chg="mod">
          <ac:chgData name="Ivan Rodriguez" userId="7ec1893fe49d88f9" providerId="LiveId" clId="{FBE5F3D0-E442-4AAE-AC45-9CF3B45CED83}" dt="2023-11-17T04:15:08.196" v="33" actId="20577"/>
          <ac:spMkLst>
            <pc:docMk/>
            <pc:sldMk cId="445070695" sldId="267"/>
            <ac:spMk id="3" creationId="{7B943E7C-A74D-4CB3-844B-51917C88C95F}"/>
          </ac:spMkLst>
        </pc:spChg>
      </pc:sldChg>
      <pc:sldChg chg="del">
        <pc:chgData name="Ivan Rodriguez" userId="7ec1893fe49d88f9" providerId="LiveId" clId="{FBE5F3D0-E442-4AAE-AC45-9CF3B45CED83}" dt="2023-11-17T04:41:21.820" v="38" actId="2696"/>
        <pc:sldMkLst>
          <pc:docMk/>
          <pc:sldMk cId="2639983765" sldId="273"/>
        </pc:sldMkLst>
      </pc:sldChg>
      <pc:sldChg chg="del">
        <pc:chgData name="Ivan Rodriguez" userId="7ec1893fe49d88f9" providerId="LiveId" clId="{FBE5F3D0-E442-4AAE-AC45-9CF3B45CED83}" dt="2023-11-17T04:41:09.647" v="34" actId="2696"/>
        <pc:sldMkLst>
          <pc:docMk/>
          <pc:sldMk cId="1866556692" sldId="277"/>
        </pc:sldMkLst>
      </pc:sldChg>
      <pc:sldChg chg="del">
        <pc:chgData name="Ivan Rodriguez" userId="7ec1893fe49d88f9" providerId="LiveId" clId="{FBE5F3D0-E442-4AAE-AC45-9CF3B45CED83}" dt="2023-11-17T04:41:12.792" v="35" actId="2696"/>
        <pc:sldMkLst>
          <pc:docMk/>
          <pc:sldMk cId="2649742320" sldId="284"/>
        </pc:sldMkLst>
      </pc:sldChg>
      <pc:sldChg chg="modSp mod">
        <pc:chgData name="Ivan Rodriguez" userId="7ec1893fe49d88f9" providerId="LiveId" clId="{FBE5F3D0-E442-4AAE-AC45-9CF3B45CED83}" dt="2023-11-17T04:11:41.083" v="25" actId="20577"/>
        <pc:sldMkLst>
          <pc:docMk/>
          <pc:sldMk cId="1847084147" sldId="285"/>
        </pc:sldMkLst>
        <pc:spChg chg="mod">
          <ac:chgData name="Ivan Rodriguez" userId="7ec1893fe49d88f9" providerId="LiveId" clId="{FBE5F3D0-E442-4AAE-AC45-9CF3B45CED83}" dt="2023-11-17T04:11:41.083" v="25" actId="20577"/>
          <ac:spMkLst>
            <pc:docMk/>
            <pc:sldMk cId="1847084147" sldId="285"/>
            <ac:spMk id="9" creationId="{CC1DAE86-1E74-AA61-EB6B-985671A33540}"/>
          </ac:spMkLst>
        </pc:spChg>
      </pc:sldChg>
    </pc:docChg>
  </pc:docChgLst>
  <pc:docChgLst>
    <pc:chgData name="Ivan Rodriguez" userId="7ec1893fe49d88f9" providerId="LiveId" clId="{6CAC6187-8D15-493D-A287-6D4B4318287F}"/>
    <pc:docChg chg="undo redo custSel addSld delSld modSld sldOrd modSection">
      <pc:chgData name="Ivan Rodriguez" userId="7ec1893fe49d88f9" providerId="LiveId" clId="{6CAC6187-8D15-493D-A287-6D4B4318287F}" dt="2024-05-25T23:47:57.546" v="6188" actId="20577"/>
      <pc:docMkLst>
        <pc:docMk/>
      </pc:docMkLst>
      <pc:sldChg chg="addSp modSp mod modNotesTx">
        <pc:chgData name="Ivan Rodriguez" userId="7ec1893fe49d88f9" providerId="LiveId" clId="{6CAC6187-8D15-493D-A287-6D4B4318287F}" dt="2024-05-25T23:42:19.508" v="5259" actId="20577"/>
        <pc:sldMkLst>
          <pc:docMk/>
          <pc:sldMk cId="2259308896" sldId="256"/>
        </pc:sldMkLst>
        <pc:spChg chg="mod">
          <ac:chgData name="Ivan Rodriguez" userId="7ec1893fe49d88f9" providerId="LiveId" clId="{6CAC6187-8D15-493D-A287-6D4B4318287F}" dt="2024-05-25T02:05:32.555" v="166" actId="20577"/>
          <ac:spMkLst>
            <pc:docMk/>
            <pc:sldMk cId="2259308896" sldId="256"/>
            <ac:spMk id="2" creationId="{51DF3D98-3C30-4CFC-8643-C81E829C8C25}"/>
          </ac:spMkLst>
        </pc:spChg>
        <pc:spChg chg="mod">
          <ac:chgData name="Ivan Rodriguez" userId="7ec1893fe49d88f9" providerId="LiveId" clId="{6CAC6187-8D15-493D-A287-6D4B4318287F}" dt="2024-05-25T02:04:15.608" v="71" actId="20577"/>
          <ac:spMkLst>
            <pc:docMk/>
            <pc:sldMk cId="2259308896" sldId="256"/>
            <ac:spMk id="3" creationId="{A068D447-28D3-4F5F-B2DC-FD67E9015868}"/>
          </ac:spMkLst>
        </pc:spChg>
        <pc:spChg chg="add mod">
          <ac:chgData name="Ivan Rodriguez" userId="7ec1893fe49d88f9" providerId="LiveId" clId="{6CAC6187-8D15-493D-A287-6D4B4318287F}" dt="2024-05-25T02:05:22.234" v="163" actId="255"/>
          <ac:spMkLst>
            <pc:docMk/>
            <pc:sldMk cId="2259308896" sldId="256"/>
            <ac:spMk id="4" creationId="{6C0480AB-487E-79F4-A8E1-7D7016EDF06F}"/>
          </ac:spMkLst>
        </pc:spChg>
      </pc:sldChg>
      <pc:sldChg chg="modSp mod modNotesTx">
        <pc:chgData name="Ivan Rodriguez" userId="7ec1893fe49d88f9" providerId="LiveId" clId="{6CAC6187-8D15-493D-A287-6D4B4318287F}" dt="2024-05-25T23:47:57.546" v="6188" actId="20577"/>
        <pc:sldMkLst>
          <pc:docMk/>
          <pc:sldMk cId="1639799154" sldId="258"/>
        </pc:sldMkLst>
        <pc:spChg chg="mod">
          <ac:chgData name="Ivan Rodriguez" userId="7ec1893fe49d88f9" providerId="LiveId" clId="{6CAC6187-8D15-493D-A287-6D4B4318287F}" dt="2024-05-25T02:10:29.121" v="561" actId="20577"/>
          <ac:spMkLst>
            <pc:docMk/>
            <pc:sldMk cId="1639799154" sldId="258"/>
            <ac:spMk id="2" creationId="{8C543F67-9C70-4748-8C0C-3A7863422F99}"/>
          </ac:spMkLst>
        </pc:spChg>
        <pc:spChg chg="mod">
          <ac:chgData name="Ivan Rodriguez" userId="7ec1893fe49d88f9" providerId="LiveId" clId="{6CAC6187-8D15-493D-A287-6D4B4318287F}" dt="2024-05-25T02:12:06.278" v="758" actId="20577"/>
          <ac:spMkLst>
            <pc:docMk/>
            <pc:sldMk cId="1639799154" sldId="258"/>
            <ac:spMk id="3" creationId="{95B371F2-DBA5-415A-82C8-651F587B857A}"/>
          </ac:spMkLst>
        </pc:spChg>
      </pc:sldChg>
      <pc:sldChg chg="addSp delSp modSp mod modNotesTx">
        <pc:chgData name="Ivan Rodriguez" userId="7ec1893fe49d88f9" providerId="LiveId" clId="{6CAC6187-8D15-493D-A287-6D4B4318287F}" dt="2024-05-25T17:19:33.221" v="5099" actId="20577"/>
        <pc:sldMkLst>
          <pc:docMk/>
          <pc:sldMk cId="2563119616" sldId="265"/>
        </pc:sldMkLst>
        <pc:spChg chg="mod">
          <ac:chgData name="Ivan Rodriguez" userId="7ec1893fe49d88f9" providerId="LiveId" clId="{6CAC6187-8D15-493D-A287-6D4B4318287F}" dt="2024-05-25T17:18:06.724" v="4925" actId="14100"/>
          <ac:spMkLst>
            <pc:docMk/>
            <pc:sldMk cId="2563119616" sldId="265"/>
            <ac:spMk id="3" creationId="{EFB90AB4-D228-4548-B072-726498212362}"/>
          </ac:spMkLst>
        </pc:spChg>
        <pc:spChg chg="mod">
          <ac:chgData name="Ivan Rodriguez" userId="7ec1893fe49d88f9" providerId="LiveId" clId="{6CAC6187-8D15-493D-A287-6D4B4318287F}" dt="2024-05-25T17:18:11.843" v="4926" actId="14100"/>
          <ac:spMkLst>
            <pc:docMk/>
            <pc:sldMk cId="2563119616" sldId="265"/>
            <ac:spMk id="4" creationId="{950677C9-3E42-427F-93B8-526692906471}"/>
          </ac:spMkLst>
        </pc:spChg>
        <pc:spChg chg="mod">
          <ac:chgData name="Ivan Rodriguez" userId="7ec1893fe49d88f9" providerId="LiveId" clId="{6CAC6187-8D15-493D-A287-6D4B4318287F}" dt="2024-05-25T02:26:34.823" v="1536" actId="20577"/>
          <ac:spMkLst>
            <pc:docMk/>
            <pc:sldMk cId="2563119616" sldId="265"/>
            <ac:spMk id="5" creationId="{BDB9D020-1E25-453D-83DF-1420ACD3968D}"/>
          </ac:spMkLst>
        </pc:spChg>
        <pc:spChg chg="del mod">
          <ac:chgData name="Ivan Rodriguez" userId="7ec1893fe49d88f9" providerId="LiveId" clId="{6CAC6187-8D15-493D-A287-6D4B4318287F}" dt="2024-05-25T17:18:45.331" v="5065" actId="478"/>
          <ac:spMkLst>
            <pc:docMk/>
            <pc:sldMk cId="2563119616" sldId="265"/>
            <ac:spMk id="7" creationId="{338DE0A2-05EE-535D-5E44-BCFAF2BA35DB}"/>
          </ac:spMkLst>
        </pc:spChg>
        <pc:spChg chg="add mod">
          <ac:chgData name="Ivan Rodriguez" userId="7ec1893fe49d88f9" providerId="LiveId" clId="{6CAC6187-8D15-493D-A287-6D4B4318287F}" dt="2024-05-25T17:19:33.221" v="5099" actId="20577"/>
          <ac:spMkLst>
            <pc:docMk/>
            <pc:sldMk cId="2563119616" sldId="265"/>
            <ac:spMk id="10" creationId="{C41F0D3E-53CD-8CDA-9983-C4F4A581A9AC}"/>
          </ac:spMkLst>
        </pc:spChg>
        <pc:spChg chg="add mod">
          <ac:chgData name="Ivan Rodriguez" userId="7ec1893fe49d88f9" providerId="LiveId" clId="{6CAC6187-8D15-493D-A287-6D4B4318287F}" dt="2024-05-25T17:19:16.523" v="5094" actId="20577"/>
          <ac:spMkLst>
            <pc:docMk/>
            <pc:sldMk cId="2563119616" sldId="265"/>
            <ac:spMk id="11" creationId="{274F3C23-44CF-8487-7FF8-48C21A4F540B}"/>
          </ac:spMkLst>
        </pc:spChg>
      </pc:sldChg>
      <pc:sldChg chg="addSp delSp modSp mod">
        <pc:chgData name="Ivan Rodriguez" userId="7ec1893fe49d88f9" providerId="LiveId" clId="{6CAC6187-8D15-493D-A287-6D4B4318287F}" dt="2024-05-25T02:42:51.663" v="2309" actId="1076"/>
        <pc:sldMkLst>
          <pc:docMk/>
          <pc:sldMk cId="2721508595" sldId="266"/>
        </pc:sldMkLst>
        <pc:spChg chg="add del mod">
          <ac:chgData name="Ivan Rodriguez" userId="7ec1893fe49d88f9" providerId="LiveId" clId="{6CAC6187-8D15-493D-A287-6D4B4318287F}" dt="2024-05-25T02:37:26.743" v="2110" actId="478"/>
          <ac:spMkLst>
            <pc:docMk/>
            <pc:sldMk cId="2721508595" sldId="266"/>
            <ac:spMk id="5" creationId="{7BF3744D-6846-FD70-4FDE-F640C7FE6469}"/>
          </ac:spMkLst>
        </pc:spChg>
        <pc:spChg chg="mod">
          <ac:chgData name="Ivan Rodriguez" userId="7ec1893fe49d88f9" providerId="LiveId" clId="{6CAC6187-8D15-493D-A287-6D4B4318287F}" dt="2024-05-25T02:38:13.821" v="2126" actId="20577"/>
          <ac:spMkLst>
            <pc:docMk/>
            <pc:sldMk cId="2721508595" sldId="266"/>
            <ac:spMk id="9" creationId="{472FA7B1-CD7F-3646-B44C-91A107A0CBEE}"/>
          </ac:spMkLst>
        </pc:spChg>
        <pc:spChg chg="mod">
          <ac:chgData name="Ivan Rodriguez" userId="7ec1893fe49d88f9" providerId="LiveId" clId="{6CAC6187-8D15-493D-A287-6D4B4318287F}" dt="2024-05-25T02:42:12.020" v="2306" actId="20577"/>
          <ac:spMkLst>
            <pc:docMk/>
            <pc:sldMk cId="2721508595" sldId="266"/>
            <ac:spMk id="10" creationId="{585697B7-EBBB-0E4B-AA02-0D3F94821C6E}"/>
          </ac:spMkLst>
        </pc:spChg>
        <pc:spChg chg="add del mod">
          <ac:chgData name="Ivan Rodriguez" userId="7ec1893fe49d88f9" providerId="LiveId" clId="{6CAC6187-8D15-493D-A287-6D4B4318287F}" dt="2024-05-25T02:37:31.023" v="2113" actId="478"/>
          <ac:spMkLst>
            <pc:docMk/>
            <pc:sldMk cId="2721508595" sldId="266"/>
            <ac:spMk id="11" creationId="{CCCD5ACA-E79A-6698-B0E9-B698A9ED6F13}"/>
          </ac:spMkLst>
        </pc:spChg>
        <pc:spChg chg="del">
          <ac:chgData name="Ivan Rodriguez" userId="7ec1893fe49d88f9" providerId="LiveId" clId="{6CAC6187-8D15-493D-A287-6D4B4318287F}" dt="2024-05-25T02:41:54.860" v="2287" actId="478"/>
          <ac:spMkLst>
            <pc:docMk/>
            <pc:sldMk cId="2721508595" sldId="266"/>
            <ac:spMk id="13" creationId="{EB1FFBC5-1733-5E4A-BF11-2C157D9917CC}"/>
          </ac:spMkLst>
        </pc:spChg>
        <pc:spChg chg="add del mod">
          <ac:chgData name="Ivan Rodriguez" userId="7ec1893fe49d88f9" providerId="LiveId" clId="{6CAC6187-8D15-493D-A287-6D4B4318287F}" dt="2024-05-25T02:41:57.339" v="2288" actId="478"/>
          <ac:spMkLst>
            <pc:docMk/>
            <pc:sldMk cId="2721508595" sldId="266"/>
            <ac:spMk id="15" creationId="{F828602C-D8C1-6DC6-1720-8A2D2F3B154D}"/>
          </ac:spMkLst>
        </pc:spChg>
        <pc:spChg chg="mod">
          <ac:chgData name="Ivan Rodriguez" userId="7ec1893fe49d88f9" providerId="LiveId" clId="{6CAC6187-8D15-493D-A287-6D4B4318287F}" dt="2024-05-25T02:41:03.446" v="2270" actId="5793"/>
          <ac:spMkLst>
            <pc:docMk/>
            <pc:sldMk cId="2721508595" sldId="266"/>
            <ac:spMk id="25" creationId="{7407C8FE-13A8-D618-EA28-FE5C4D118CCF}"/>
          </ac:spMkLst>
        </pc:spChg>
        <pc:picChg chg="del">
          <ac:chgData name="Ivan Rodriguez" userId="7ec1893fe49d88f9" providerId="LiveId" clId="{6CAC6187-8D15-493D-A287-6D4B4318287F}" dt="2024-05-25T02:37:27.616" v="2111" actId="478"/>
          <ac:picMkLst>
            <pc:docMk/>
            <pc:sldMk cId="2721508595" sldId="266"/>
            <ac:picMk id="14" creationId="{4D8DE519-6CA7-CF24-5C3F-606174C996A7}"/>
          </ac:picMkLst>
        </pc:picChg>
        <pc:picChg chg="add mod">
          <ac:chgData name="Ivan Rodriguez" userId="7ec1893fe49d88f9" providerId="LiveId" clId="{6CAC6187-8D15-493D-A287-6D4B4318287F}" dt="2024-05-25T02:42:51.663" v="2309" actId="1076"/>
          <ac:picMkLst>
            <pc:docMk/>
            <pc:sldMk cId="2721508595" sldId="266"/>
            <ac:picMk id="17" creationId="{EDF49835-F502-D2BE-8B32-F8B8B4038713}"/>
          </ac:picMkLst>
        </pc:picChg>
        <pc:picChg chg="del">
          <ac:chgData name="Ivan Rodriguez" userId="7ec1893fe49d88f9" providerId="LiveId" clId="{6CAC6187-8D15-493D-A287-6D4B4318287F}" dt="2024-05-25T02:37:22.306" v="2109" actId="478"/>
          <ac:picMkLst>
            <pc:docMk/>
            <pc:sldMk cId="2721508595" sldId="266"/>
            <ac:picMk id="20" creationId="{AE81940B-0E06-515C-F2EE-25E8D98AD521}"/>
          </ac:picMkLst>
        </pc:picChg>
        <pc:picChg chg="del">
          <ac:chgData name="Ivan Rodriguez" userId="7ec1893fe49d88f9" providerId="LiveId" clId="{6CAC6187-8D15-493D-A287-6D4B4318287F}" dt="2024-05-25T02:37:28.467" v="2112" actId="478"/>
          <ac:picMkLst>
            <pc:docMk/>
            <pc:sldMk cId="2721508595" sldId="266"/>
            <ac:picMk id="24" creationId="{8524416E-63C3-64BF-1686-330B151A85F0}"/>
          </ac:picMkLst>
        </pc:picChg>
      </pc:sldChg>
      <pc:sldChg chg="del">
        <pc:chgData name="Ivan Rodriguez" userId="7ec1893fe49d88f9" providerId="LiveId" clId="{6CAC6187-8D15-493D-A287-6D4B4318287F}" dt="2024-05-25T02:48:56.257" v="2439" actId="47"/>
        <pc:sldMkLst>
          <pc:docMk/>
          <pc:sldMk cId="445070695" sldId="267"/>
        </pc:sldMkLst>
      </pc:sldChg>
      <pc:sldChg chg="del">
        <pc:chgData name="Ivan Rodriguez" userId="7ec1893fe49d88f9" providerId="LiveId" clId="{6CAC6187-8D15-493D-A287-6D4B4318287F}" dt="2024-05-25T17:16:49.194" v="4889" actId="47"/>
        <pc:sldMkLst>
          <pc:docMk/>
          <pc:sldMk cId="926184573" sldId="275"/>
        </pc:sldMkLst>
      </pc:sldChg>
      <pc:sldChg chg="modSp mod">
        <pc:chgData name="Ivan Rodriguez" userId="7ec1893fe49d88f9" providerId="LiveId" clId="{6CAC6187-8D15-493D-A287-6D4B4318287F}" dt="2024-05-25T02:15:00.672" v="1017" actId="20577"/>
        <pc:sldMkLst>
          <pc:docMk/>
          <pc:sldMk cId="546963090" sldId="276"/>
        </pc:sldMkLst>
        <pc:spChg chg="mod">
          <ac:chgData name="Ivan Rodriguez" userId="7ec1893fe49d88f9" providerId="LiveId" clId="{6CAC6187-8D15-493D-A287-6D4B4318287F}" dt="2024-05-25T02:10:39.847" v="593" actId="20577"/>
          <ac:spMkLst>
            <pc:docMk/>
            <pc:sldMk cId="546963090" sldId="276"/>
            <ac:spMk id="2" creationId="{8C543F67-9C70-4748-8C0C-3A7863422F99}"/>
          </ac:spMkLst>
        </pc:spChg>
        <pc:spChg chg="mod">
          <ac:chgData name="Ivan Rodriguez" userId="7ec1893fe49d88f9" providerId="LiveId" clId="{6CAC6187-8D15-493D-A287-6D4B4318287F}" dt="2024-05-25T02:15:00.672" v="1017" actId="20577"/>
          <ac:spMkLst>
            <pc:docMk/>
            <pc:sldMk cId="546963090" sldId="276"/>
            <ac:spMk id="3" creationId="{95B371F2-DBA5-415A-82C8-651F587B857A}"/>
          </ac:spMkLst>
        </pc:spChg>
      </pc:sldChg>
      <pc:sldChg chg="modSp mod">
        <pc:chgData name="Ivan Rodriguez" userId="7ec1893fe49d88f9" providerId="LiveId" clId="{6CAC6187-8D15-493D-A287-6D4B4318287F}" dt="2024-05-25T15:52:00.996" v="2891" actId="20577"/>
        <pc:sldMkLst>
          <pc:docMk/>
          <pc:sldMk cId="1341697900" sldId="278"/>
        </pc:sldMkLst>
        <pc:spChg chg="mod">
          <ac:chgData name="Ivan Rodriguez" userId="7ec1893fe49d88f9" providerId="LiveId" clId="{6CAC6187-8D15-493D-A287-6D4B4318287F}" dt="2024-05-25T15:52:00.996" v="2891" actId="20577"/>
          <ac:spMkLst>
            <pc:docMk/>
            <pc:sldMk cId="1341697900" sldId="278"/>
            <ac:spMk id="2" creationId="{8460295B-54B9-4937-90E3-BAB9CE69E30B}"/>
          </ac:spMkLst>
        </pc:spChg>
      </pc:sldChg>
      <pc:sldChg chg="del">
        <pc:chgData name="Ivan Rodriguez" userId="7ec1893fe49d88f9" providerId="LiveId" clId="{6CAC6187-8D15-493D-A287-6D4B4318287F}" dt="2024-05-25T17:16:39.633" v="4881" actId="47"/>
        <pc:sldMkLst>
          <pc:docMk/>
          <pc:sldMk cId="739252961" sldId="279"/>
        </pc:sldMkLst>
      </pc:sldChg>
      <pc:sldChg chg="del">
        <pc:chgData name="Ivan Rodriguez" userId="7ec1893fe49d88f9" providerId="LiveId" clId="{6CAC6187-8D15-493D-A287-6D4B4318287F}" dt="2024-05-25T17:16:41.280" v="4882" actId="47"/>
        <pc:sldMkLst>
          <pc:docMk/>
          <pc:sldMk cId="4037409501" sldId="280"/>
        </pc:sldMkLst>
      </pc:sldChg>
      <pc:sldChg chg="del">
        <pc:chgData name="Ivan Rodriguez" userId="7ec1893fe49d88f9" providerId="LiveId" clId="{6CAC6187-8D15-493D-A287-6D4B4318287F}" dt="2024-05-25T17:16:42.163" v="4883" actId="47"/>
        <pc:sldMkLst>
          <pc:docMk/>
          <pc:sldMk cId="793432500" sldId="281"/>
        </pc:sldMkLst>
      </pc:sldChg>
      <pc:sldChg chg="del">
        <pc:chgData name="Ivan Rodriguez" userId="7ec1893fe49d88f9" providerId="LiveId" clId="{6CAC6187-8D15-493D-A287-6D4B4318287F}" dt="2024-05-25T17:16:42.905" v="4884" actId="47"/>
        <pc:sldMkLst>
          <pc:docMk/>
          <pc:sldMk cId="2667546459" sldId="282"/>
        </pc:sldMkLst>
      </pc:sldChg>
      <pc:sldChg chg="del">
        <pc:chgData name="Ivan Rodriguez" userId="7ec1893fe49d88f9" providerId="LiveId" clId="{6CAC6187-8D15-493D-A287-6D4B4318287F}" dt="2024-05-25T17:16:43.823" v="4885" actId="47"/>
        <pc:sldMkLst>
          <pc:docMk/>
          <pc:sldMk cId="173368270" sldId="283"/>
        </pc:sldMkLst>
      </pc:sldChg>
      <pc:sldChg chg="del">
        <pc:chgData name="Ivan Rodriguez" userId="7ec1893fe49d88f9" providerId="LiveId" clId="{6CAC6187-8D15-493D-A287-6D4B4318287F}" dt="2024-05-25T17:16:44.566" v="4886" actId="47"/>
        <pc:sldMkLst>
          <pc:docMk/>
          <pc:sldMk cId="1847084147" sldId="285"/>
        </pc:sldMkLst>
      </pc:sldChg>
      <pc:sldChg chg="del">
        <pc:chgData name="Ivan Rodriguez" userId="7ec1893fe49d88f9" providerId="LiveId" clId="{6CAC6187-8D15-493D-A287-6D4B4318287F}" dt="2024-05-25T17:16:45.276" v="4887" actId="47"/>
        <pc:sldMkLst>
          <pc:docMk/>
          <pc:sldMk cId="3376310016" sldId="286"/>
        </pc:sldMkLst>
      </pc:sldChg>
      <pc:sldChg chg="del">
        <pc:chgData name="Ivan Rodriguez" userId="7ec1893fe49d88f9" providerId="LiveId" clId="{6CAC6187-8D15-493D-A287-6D4B4318287F}" dt="2024-05-25T17:16:47.581" v="4888" actId="47"/>
        <pc:sldMkLst>
          <pc:docMk/>
          <pc:sldMk cId="1233254523" sldId="287"/>
        </pc:sldMkLst>
      </pc:sldChg>
      <pc:sldChg chg="delSp modSp add mod modNotesTx">
        <pc:chgData name="Ivan Rodriguez" userId="7ec1893fe49d88f9" providerId="LiveId" clId="{6CAC6187-8D15-493D-A287-6D4B4318287F}" dt="2024-05-25T02:35:40.879" v="2011" actId="114"/>
        <pc:sldMkLst>
          <pc:docMk/>
          <pc:sldMk cId="1810150740" sldId="288"/>
        </pc:sldMkLst>
        <pc:spChg chg="mod">
          <ac:chgData name="Ivan Rodriguez" userId="7ec1893fe49d88f9" providerId="LiveId" clId="{6CAC6187-8D15-493D-A287-6D4B4318287F}" dt="2024-05-25T02:31:31.316" v="1919" actId="20577"/>
          <ac:spMkLst>
            <pc:docMk/>
            <pc:sldMk cId="1810150740" sldId="288"/>
            <ac:spMk id="2" creationId="{19256B7E-1633-44AB-8584-82DF5B726834}"/>
          </ac:spMkLst>
        </pc:spChg>
        <pc:spChg chg="mod">
          <ac:chgData name="Ivan Rodriguez" userId="7ec1893fe49d88f9" providerId="LiveId" clId="{6CAC6187-8D15-493D-A287-6D4B4318287F}" dt="2024-05-25T02:31:06.545" v="1898" actId="14100"/>
          <ac:spMkLst>
            <pc:docMk/>
            <pc:sldMk cId="1810150740" sldId="288"/>
            <ac:spMk id="4" creationId="{950677C9-3E42-427F-93B8-526692906471}"/>
          </ac:spMkLst>
        </pc:spChg>
        <pc:spChg chg="mod">
          <ac:chgData name="Ivan Rodriguez" userId="7ec1893fe49d88f9" providerId="LiveId" clId="{6CAC6187-8D15-493D-A287-6D4B4318287F}" dt="2024-05-25T02:35:40.879" v="2011" actId="114"/>
          <ac:spMkLst>
            <pc:docMk/>
            <pc:sldMk cId="1810150740" sldId="288"/>
            <ac:spMk id="5" creationId="{BDB9D020-1E25-453D-83DF-1420ACD3968D}"/>
          </ac:spMkLst>
        </pc:spChg>
        <pc:spChg chg="mod">
          <ac:chgData name="Ivan Rodriguez" userId="7ec1893fe49d88f9" providerId="LiveId" clId="{6CAC6187-8D15-493D-A287-6D4B4318287F}" dt="2024-05-25T02:29:30.038" v="1717" actId="1076"/>
          <ac:spMkLst>
            <pc:docMk/>
            <pc:sldMk cId="1810150740" sldId="288"/>
            <ac:spMk id="6" creationId="{F5018B6D-E395-49AD-92AD-AD69E3AB40C3}"/>
          </ac:spMkLst>
        </pc:spChg>
        <pc:spChg chg="del">
          <ac:chgData name="Ivan Rodriguez" userId="7ec1893fe49d88f9" providerId="LiveId" clId="{6CAC6187-8D15-493D-A287-6D4B4318287F}" dt="2024-05-25T02:29:13.729" v="1715" actId="478"/>
          <ac:spMkLst>
            <pc:docMk/>
            <pc:sldMk cId="1810150740" sldId="288"/>
            <ac:spMk id="7" creationId="{338DE0A2-05EE-535D-5E44-BCFAF2BA35DB}"/>
          </ac:spMkLst>
        </pc:spChg>
      </pc:sldChg>
      <pc:sldChg chg="addSp delSp modSp add mod">
        <pc:chgData name="Ivan Rodriguez" userId="7ec1893fe49d88f9" providerId="LiveId" clId="{6CAC6187-8D15-493D-A287-6D4B4318287F}" dt="2024-05-25T02:47:22.788" v="2438" actId="1037"/>
        <pc:sldMkLst>
          <pc:docMk/>
          <pc:sldMk cId="3104584000" sldId="289"/>
        </pc:sldMkLst>
        <pc:spChg chg="mod">
          <ac:chgData name="Ivan Rodriguez" userId="7ec1893fe49d88f9" providerId="LiveId" clId="{6CAC6187-8D15-493D-A287-6D4B4318287F}" dt="2024-05-25T02:46:12.973" v="2397" actId="1038"/>
          <ac:spMkLst>
            <pc:docMk/>
            <pc:sldMk cId="3104584000" sldId="289"/>
            <ac:spMk id="9" creationId="{472FA7B1-CD7F-3646-B44C-91A107A0CBEE}"/>
          </ac:spMkLst>
        </pc:spChg>
        <pc:spChg chg="mod">
          <ac:chgData name="Ivan Rodriguez" userId="7ec1893fe49d88f9" providerId="LiveId" clId="{6CAC6187-8D15-493D-A287-6D4B4318287F}" dt="2024-05-25T02:47:08.659" v="2435" actId="20577"/>
          <ac:spMkLst>
            <pc:docMk/>
            <pc:sldMk cId="3104584000" sldId="289"/>
            <ac:spMk id="10" creationId="{585697B7-EBBB-0E4B-AA02-0D3F94821C6E}"/>
          </ac:spMkLst>
        </pc:spChg>
        <pc:spChg chg="del">
          <ac:chgData name="Ivan Rodriguez" userId="7ec1893fe49d88f9" providerId="LiveId" clId="{6CAC6187-8D15-493D-A287-6D4B4318287F}" dt="2024-05-25T02:43:40.467" v="2311" actId="478"/>
          <ac:spMkLst>
            <pc:docMk/>
            <pc:sldMk cId="3104584000" sldId="289"/>
            <ac:spMk id="25" creationId="{7407C8FE-13A8-D618-EA28-FE5C4D118CCF}"/>
          </ac:spMkLst>
        </pc:spChg>
        <pc:picChg chg="add mod">
          <ac:chgData name="Ivan Rodriguez" userId="7ec1893fe49d88f9" providerId="LiveId" clId="{6CAC6187-8D15-493D-A287-6D4B4318287F}" dt="2024-05-25T02:46:27.200" v="2403" actId="1036"/>
          <ac:picMkLst>
            <pc:docMk/>
            <pc:sldMk cId="3104584000" sldId="289"/>
            <ac:picMk id="5" creationId="{9A39D476-E081-DC3C-741A-F401D249FB71}"/>
          </ac:picMkLst>
        </pc:picChg>
        <pc:picChg chg="add del">
          <ac:chgData name="Ivan Rodriguez" userId="7ec1893fe49d88f9" providerId="LiveId" clId="{6CAC6187-8D15-493D-A287-6D4B4318287F}" dt="2024-05-25T02:45:34.048" v="2357" actId="22"/>
          <ac:picMkLst>
            <pc:docMk/>
            <pc:sldMk cId="3104584000" sldId="289"/>
            <ac:picMk id="11" creationId="{7B20194D-709D-FE68-998F-80A106EA5277}"/>
          </ac:picMkLst>
        </pc:picChg>
        <pc:picChg chg="add mod">
          <ac:chgData name="Ivan Rodriguez" userId="7ec1893fe49d88f9" providerId="LiveId" clId="{6CAC6187-8D15-493D-A287-6D4B4318287F}" dt="2024-05-25T02:47:22.788" v="2438" actId="1037"/>
          <ac:picMkLst>
            <pc:docMk/>
            <pc:sldMk cId="3104584000" sldId="289"/>
            <ac:picMk id="13" creationId="{186081C1-43C1-F135-C064-4B24D7DDC085}"/>
          </ac:picMkLst>
        </pc:picChg>
        <pc:picChg chg="del mod">
          <ac:chgData name="Ivan Rodriguez" userId="7ec1893fe49d88f9" providerId="LiveId" clId="{6CAC6187-8D15-493D-A287-6D4B4318287F}" dt="2024-05-25T02:45:32.353" v="2355" actId="478"/>
          <ac:picMkLst>
            <pc:docMk/>
            <pc:sldMk cId="3104584000" sldId="289"/>
            <ac:picMk id="17" creationId="{EDF49835-F502-D2BE-8B32-F8B8B4038713}"/>
          </ac:picMkLst>
        </pc:picChg>
      </pc:sldChg>
      <pc:sldChg chg="delSp modSp add mod ord modNotesTx">
        <pc:chgData name="Ivan Rodriguez" userId="7ec1893fe49d88f9" providerId="LiveId" clId="{6CAC6187-8D15-493D-A287-6D4B4318287F}" dt="2024-05-25T16:01:42.827" v="3352" actId="20577"/>
        <pc:sldMkLst>
          <pc:docMk/>
          <pc:sldMk cId="1936983328" sldId="290"/>
        </pc:sldMkLst>
        <pc:spChg chg="mod">
          <ac:chgData name="Ivan Rodriguez" userId="7ec1893fe49d88f9" providerId="LiveId" clId="{6CAC6187-8D15-493D-A287-6D4B4318287F}" dt="2024-05-25T15:28:57.165" v="2650" actId="20577"/>
          <ac:spMkLst>
            <pc:docMk/>
            <pc:sldMk cId="1936983328" sldId="290"/>
            <ac:spMk id="2" creationId="{19256B7E-1633-44AB-8584-82DF5B726834}"/>
          </ac:spMkLst>
        </pc:spChg>
        <pc:spChg chg="mod">
          <ac:chgData name="Ivan Rodriguez" userId="7ec1893fe49d88f9" providerId="LiveId" clId="{6CAC6187-8D15-493D-A287-6D4B4318287F}" dt="2024-05-25T15:30:54.249" v="2672" actId="20577"/>
          <ac:spMkLst>
            <pc:docMk/>
            <pc:sldMk cId="1936983328" sldId="290"/>
            <ac:spMk id="3" creationId="{EFB90AB4-D228-4548-B072-726498212362}"/>
          </ac:spMkLst>
        </pc:spChg>
        <pc:spChg chg="mod">
          <ac:chgData name="Ivan Rodriguez" userId="7ec1893fe49d88f9" providerId="LiveId" clId="{6CAC6187-8D15-493D-A287-6D4B4318287F}" dt="2024-05-25T15:28:26.793" v="2623" actId="20577"/>
          <ac:spMkLst>
            <pc:docMk/>
            <pc:sldMk cId="1936983328" sldId="290"/>
            <ac:spMk id="4" creationId="{950677C9-3E42-427F-93B8-526692906471}"/>
          </ac:spMkLst>
        </pc:spChg>
        <pc:spChg chg="mod">
          <ac:chgData name="Ivan Rodriguez" userId="7ec1893fe49d88f9" providerId="LiveId" clId="{6CAC6187-8D15-493D-A287-6D4B4318287F}" dt="2024-05-25T16:01:19.991" v="3345" actId="20577"/>
          <ac:spMkLst>
            <pc:docMk/>
            <pc:sldMk cId="1936983328" sldId="290"/>
            <ac:spMk id="5" creationId="{BDB9D020-1E25-453D-83DF-1420ACD3968D}"/>
          </ac:spMkLst>
        </pc:spChg>
        <pc:spChg chg="mod">
          <ac:chgData name="Ivan Rodriguez" userId="7ec1893fe49d88f9" providerId="LiveId" clId="{6CAC6187-8D15-493D-A287-6D4B4318287F}" dt="2024-05-25T16:01:42.827" v="3352" actId="20577"/>
          <ac:spMkLst>
            <pc:docMk/>
            <pc:sldMk cId="1936983328" sldId="290"/>
            <ac:spMk id="6" creationId="{F5018B6D-E395-49AD-92AD-AD69E3AB40C3}"/>
          </ac:spMkLst>
        </pc:spChg>
        <pc:spChg chg="del">
          <ac:chgData name="Ivan Rodriguez" userId="7ec1893fe49d88f9" providerId="LiveId" clId="{6CAC6187-8D15-493D-A287-6D4B4318287F}" dt="2024-05-25T15:52:19.112" v="2892" actId="478"/>
          <ac:spMkLst>
            <pc:docMk/>
            <pc:sldMk cId="1936983328" sldId="290"/>
            <ac:spMk id="7" creationId="{338DE0A2-05EE-535D-5E44-BCFAF2BA35DB}"/>
          </ac:spMkLst>
        </pc:spChg>
      </pc:sldChg>
      <pc:sldChg chg="addSp delSp modSp add mod">
        <pc:chgData name="Ivan Rodriguez" userId="7ec1893fe49d88f9" providerId="LiveId" clId="{6CAC6187-8D15-493D-A287-6D4B4318287F}" dt="2024-05-25T15:54:50.183" v="3074" actId="20577"/>
        <pc:sldMkLst>
          <pc:docMk/>
          <pc:sldMk cId="4220476580" sldId="291"/>
        </pc:sldMkLst>
        <pc:spChg chg="mod">
          <ac:chgData name="Ivan Rodriguez" userId="7ec1893fe49d88f9" providerId="LiveId" clId="{6CAC6187-8D15-493D-A287-6D4B4318287F}" dt="2024-05-25T15:53:37.737" v="2931" actId="20577"/>
          <ac:spMkLst>
            <pc:docMk/>
            <pc:sldMk cId="4220476580" sldId="291"/>
            <ac:spMk id="2" creationId="{19256B7E-1633-44AB-8584-82DF5B726834}"/>
          </ac:spMkLst>
        </pc:spChg>
        <pc:spChg chg="mod">
          <ac:chgData name="Ivan Rodriguez" userId="7ec1893fe49d88f9" providerId="LiveId" clId="{6CAC6187-8D15-493D-A287-6D4B4318287F}" dt="2024-05-25T15:53:07.787" v="2896"/>
          <ac:spMkLst>
            <pc:docMk/>
            <pc:sldMk cId="4220476580" sldId="291"/>
            <ac:spMk id="3" creationId="{EFB90AB4-D228-4548-B072-726498212362}"/>
          </ac:spMkLst>
        </pc:spChg>
        <pc:spChg chg="mod">
          <ac:chgData name="Ivan Rodriguez" userId="7ec1893fe49d88f9" providerId="LiveId" clId="{6CAC6187-8D15-493D-A287-6D4B4318287F}" dt="2024-05-25T15:53:01.607" v="2894"/>
          <ac:spMkLst>
            <pc:docMk/>
            <pc:sldMk cId="4220476580" sldId="291"/>
            <ac:spMk id="4" creationId="{950677C9-3E42-427F-93B8-526692906471}"/>
          </ac:spMkLst>
        </pc:spChg>
        <pc:spChg chg="del">
          <ac:chgData name="Ivan Rodriguez" userId="7ec1893fe49d88f9" providerId="LiveId" clId="{6CAC6187-8D15-493D-A287-6D4B4318287F}" dt="2024-05-25T15:53:03.902" v="2895" actId="478"/>
          <ac:spMkLst>
            <pc:docMk/>
            <pc:sldMk cId="4220476580" sldId="291"/>
            <ac:spMk id="5" creationId="{BDB9D020-1E25-453D-83DF-1420ACD3968D}"/>
          </ac:spMkLst>
        </pc:spChg>
        <pc:spChg chg="add del mod">
          <ac:chgData name="Ivan Rodriguez" userId="7ec1893fe49d88f9" providerId="LiveId" clId="{6CAC6187-8D15-493D-A287-6D4B4318287F}" dt="2024-05-25T15:53:50.204" v="2963" actId="20577"/>
          <ac:spMkLst>
            <pc:docMk/>
            <pc:sldMk cId="4220476580" sldId="291"/>
            <ac:spMk id="6" creationId="{F5018B6D-E395-49AD-92AD-AD69E3AB40C3}"/>
          </ac:spMkLst>
        </pc:spChg>
        <pc:spChg chg="add del mod">
          <ac:chgData name="Ivan Rodriguez" userId="7ec1893fe49d88f9" providerId="LiveId" clId="{6CAC6187-8D15-493D-A287-6D4B4318287F}" dt="2024-05-25T15:54:50.183" v="3074" actId="20577"/>
          <ac:spMkLst>
            <pc:docMk/>
            <pc:sldMk cId="4220476580" sldId="291"/>
            <ac:spMk id="10" creationId="{C3111338-7863-1500-6311-5AC7D0D6586F}"/>
          </ac:spMkLst>
        </pc:spChg>
        <pc:spChg chg="add del mod">
          <ac:chgData name="Ivan Rodriguez" userId="7ec1893fe49d88f9" providerId="LiveId" clId="{6CAC6187-8D15-493D-A287-6D4B4318287F}" dt="2024-05-25T15:53:33.447" v="2916" actId="478"/>
          <ac:spMkLst>
            <pc:docMk/>
            <pc:sldMk cId="4220476580" sldId="291"/>
            <ac:spMk id="12" creationId="{EC9B6504-3CB7-1A43-1434-74B68F72D813}"/>
          </ac:spMkLst>
        </pc:spChg>
      </pc:sldChg>
      <pc:sldChg chg="addSp delSp modSp add mod">
        <pc:chgData name="Ivan Rodriguez" userId="7ec1893fe49d88f9" providerId="LiveId" clId="{6CAC6187-8D15-493D-A287-6D4B4318287F}" dt="2024-05-25T15:57:03.652" v="3156" actId="255"/>
        <pc:sldMkLst>
          <pc:docMk/>
          <pc:sldMk cId="3673332925" sldId="292"/>
        </pc:sldMkLst>
        <pc:spChg chg="mod">
          <ac:chgData name="Ivan Rodriguez" userId="7ec1893fe49d88f9" providerId="LiveId" clId="{6CAC6187-8D15-493D-A287-6D4B4318287F}" dt="2024-05-25T15:55:19.133" v="3086" actId="20577"/>
          <ac:spMkLst>
            <pc:docMk/>
            <pc:sldMk cId="3673332925" sldId="292"/>
            <ac:spMk id="2" creationId="{19256B7E-1633-44AB-8584-82DF5B726834}"/>
          </ac:spMkLst>
        </pc:spChg>
        <pc:spChg chg="mod">
          <ac:chgData name="Ivan Rodriguez" userId="7ec1893fe49d88f9" providerId="LiveId" clId="{6CAC6187-8D15-493D-A287-6D4B4318287F}" dt="2024-05-25T15:55:59.635" v="3116" actId="20577"/>
          <ac:spMkLst>
            <pc:docMk/>
            <pc:sldMk cId="3673332925" sldId="292"/>
            <ac:spMk id="3" creationId="{EFB90AB4-D228-4548-B072-726498212362}"/>
          </ac:spMkLst>
        </pc:spChg>
        <pc:spChg chg="add del mod">
          <ac:chgData name="Ivan Rodriguez" userId="7ec1893fe49d88f9" providerId="LiveId" clId="{6CAC6187-8D15-493D-A287-6D4B4318287F}" dt="2024-05-25T15:56:21.078" v="3123" actId="27636"/>
          <ac:spMkLst>
            <pc:docMk/>
            <pc:sldMk cId="3673332925" sldId="292"/>
            <ac:spMk id="4" creationId="{950677C9-3E42-427F-93B8-526692906471}"/>
          </ac:spMkLst>
        </pc:spChg>
        <pc:spChg chg="mod">
          <ac:chgData name="Ivan Rodriguez" userId="7ec1893fe49d88f9" providerId="LiveId" clId="{6CAC6187-8D15-493D-A287-6D4B4318287F}" dt="2024-05-25T15:57:03.652" v="3156" actId="255"/>
          <ac:spMkLst>
            <pc:docMk/>
            <pc:sldMk cId="3673332925" sldId="292"/>
            <ac:spMk id="5" creationId="{BDB9D020-1E25-453D-83DF-1420ACD3968D}"/>
          </ac:spMkLst>
        </pc:spChg>
        <pc:spChg chg="mod">
          <ac:chgData name="Ivan Rodriguez" userId="7ec1893fe49d88f9" providerId="LiveId" clId="{6CAC6187-8D15-493D-A287-6D4B4318287F}" dt="2024-05-25T15:56:31.445" v="3151" actId="20577"/>
          <ac:spMkLst>
            <pc:docMk/>
            <pc:sldMk cId="3673332925" sldId="292"/>
            <ac:spMk id="6" creationId="{F5018B6D-E395-49AD-92AD-AD69E3AB40C3}"/>
          </ac:spMkLst>
        </pc:spChg>
        <pc:spChg chg="add mod">
          <ac:chgData name="Ivan Rodriguez" userId="7ec1893fe49d88f9" providerId="LiveId" clId="{6CAC6187-8D15-493D-A287-6D4B4318287F}" dt="2024-05-25T15:56:19.637" v="3120"/>
          <ac:spMkLst>
            <pc:docMk/>
            <pc:sldMk cId="3673332925" sldId="292"/>
            <ac:spMk id="7" creationId="{F25B32A2-9F13-061F-BEB1-960C64747EBD}"/>
          </ac:spMkLst>
        </pc:spChg>
      </pc:sldChg>
      <pc:sldChg chg="addSp delSp modSp add mod">
        <pc:chgData name="Ivan Rodriguez" userId="7ec1893fe49d88f9" providerId="LiveId" clId="{6CAC6187-8D15-493D-A287-6D4B4318287F}" dt="2024-05-25T16:41:30.434" v="3686" actId="478"/>
        <pc:sldMkLst>
          <pc:docMk/>
          <pc:sldMk cId="2981642249" sldId="293"/>
        </pc:sldMkLst>
        <pc:spChg chg="mod">
          <ac:chgData name="Ivan Rodriguez" userId="7ec1893fe49d88f9" providerId="LiveId" clId="{6CAC6187-8D15-493D-A287-6D4B4318287F}" dt="2024-05-25T16:24:12.946" v="3460" actId="20577"/>
          <ac:spMkLst>
            <pc:docMk/>
            <pc:sldMk cId="2981642249" sldId="293"/>
            <ac:spMk id="2" creationId="{19256B7E-1633-44AB-8584-82DF5B726834}"/>
          </ac:spMkLst>
        </pc:spChg>
        <pc:spChg chg="del">
          <ac:chgData name="Ivan Rodriguez" userId="7ec1893fe49d88f9" providerId="LiveId" clId="{6CAC6187-8D15-493D-A287-6D4B4318287F}" dt="2024-05-25T16:09:01.441" v="3356" actId="478"/>
          <ac:spMkLst>
            <pc:docMk/>
            <pc:sldMk cId="2981642249" sldId="293"/>
            <ac:spMk id="3" creationId="{EFB90AB4-D228-4548-B072-726498212362}"/>
          </ac:spMkLst>
        </pc:spChg>
        <pc:spChg chg="del">
          <ac:chgData name="Ivan Rodriguez" userId="7ec1893fe49d88f9" providerId="LiveId" clId="{6CAC6187-8D15-493D-A287-6D4B4318287F}" dt="2024-05-25T16:08:55.647" v="3354" actId="478"/>
          <ac:spMkLst>
            <pc:docMk/>
            <pc:sldMk cId="2981642249" sldId="293"/>
            <ac:spMk id="4" creationId="{950677C9-3E42-427F-93B8-526692906471}"/>
          </ac:spMkLst>
        </pc:spChg>
        <pc:spChg chg="del">
          <ac:chgData name="Ivan Rodriguez" userId="7ec1893fe49d88f9" providerId="LiveId" clId="{6CAC6187-8D15-493D-A287-6D4B4318287F}" dt="2024-05-25T16:09:08.376" v="3360" actId="478"/>
          <ac:spMkLst>
            <pc:docMk/>
            <pc:sldMk cId="2981642249" sldId="293"/>
            <ac:spMk id="6" creationId="{F5018B6D-E395-49AD-92AD-AD69E3AB40C3}"/>
          </ac:spMkLst>
        </pc:spChg>
        <pc:spChg chg="add del mod">
          <ac:chgData name="Ivan Rodriguez" userId="7ec1893fe49d88f9" providerId="LiveId" clId="{6CAC6187-8D15-493D-A287-6D4B4318287F}" dt="2024-05-25T16:08:58.930" v="3355" actId="478"/>
          <ac:spMkLst>
            <pc:docMk/>
            <pc:sldMk cId="2981642249" sldId="293"/>
            <ac:spMk id="7" creationId="{B63580C7-6A41-15DE-2E6C-92813F3DBCF0}"/>
          </ac:spMkLst>
        </pc:spChg>
        <pc:spChg chg="del">
          <ac:chgData name="Ivan Rodriguez" userId="7ec1893fe49d88f9" providerId="LiveId" clId="{6CAC6187-8D15-493D-A287-6D4B4318287F}" dt="2024-05-25T16:09:06.477" v="3358" actId="478"/>
          <ac:spMkLst>
            <pc:docMk/>
            <pc:sldMk cId="2981642249" sldId="293"/>
            <ac:spMk id="10" creationId="{C3111338-7863-1500-6311-5AC7D0D6586F}"/>
          </ac:spMkLst>
        </pc:spChg>
        <pc:spChg chg="add del mod">
          <ac:chgData name="Ivan Rodriguez" userId="7ec1893fe49d88f9" providerId="LiveId" clId="{6CAC6187-8D15-493D-A287-6D4B4318287F}" dt="2024-05-25T16:09:02.637" v="3357" actId="478"/>
          <ac:spMkLst>
            <pc:docMk/>
            <pc:sldMk cId="2981642249" sldId="293"/>
            <ac:spMk id="12" creationId="{330ABB2E-6449-9D5C-7D4F-71533FA39675}"/>
          </ac:spMkLst>
        </pc:spChg>
        <pc:spChg chg="add del mod">
          <ac:chgData name="Ivan Rodriguez" userId="7ec1893fe49d88f9" providerId="LiveId" clId="{6CAC6187-8D15-493D-A287-6D4B4318287F}" dt="2024-05-25T16:09:07.119" v="3359" actId="478"/>
          <ac:spMkLst>
            <pc:docMk/>
            <pc:sldMk cId="2981642249" sldId="293"/>
            <ac:spMk id="14" creationId="{058C6BE7-96C5-A444-945D-A265A2E4B326}"/>
          </ac:spMkLst>
        </pc:spChg>
        <pc:spChg chg="add del mod">
          <ac:chgData name="Ivan Rodriguez" userId="7ec1893fe49d88f9" providerId="LiveId" clId="{6CAC6187-8D15-493D-A287-6D4B4318287F}" dt="2024-05-25T16:09:10.189" v="3361" actId="478"/>
          <ac:spMkLst>
            <pc:docMk/>
            <pc:sldMk cId="2981642249" sldId="293"/>
            <ac:spMk id="16" creationId="{2D9CF5B3-6D7E-A960-85A7-4938F5523D39}"/>
          </ac:spMkLst>
        </pc:spChg>
        <pc:spChg chg="add mod">
          <ac:chgData name="Ivan Rodriguez" userId="7ec1893fe49d88f9" providerId="LiveId" clId="{6CAC6187-8D15-493D-A287-6D4B4318287F}" dt="2024-05-25T16:32:57.674" v="3662" actId="164"/>
          <ac:spMkLst>
            <pc:docMk/>
            <pc:sldMk cId="2981642249" sldId="293"/>
            <ac:spMk id="24" creationId="{4A2C7C2E-A550-D613-2D9B-02CAC814C88A}"/>
          </ac:spMkLst>
        </pc:spChg>
        <pc:spChg chg="add mod">
          <ac:chgData name="Ivan Rodriguez" userId="7ec1893fe49d88f9" providerId="LiveId" clId="{6CAC6187-8D15-493D-A287-6D4B4318287F}" dt="2024-05-25T16:32:57.674" v="3662" actId="164"/>
          <ac:spMkLst>
            <pc:docMk/>
            <pc:sldMk cId="2981642249" sldId="293"/>
            <ac:spMk id="25" creationId="{36CEBC86-5002-12CF-AAE2-C8354FA847D0}"/>
          </ac:spMkLst>
        </pc:spChg>
        <pc:spChg chg="add mod">
          <ac:chgData name="Ivan Rodriguez" userId="7ec1893fe49d88f9" providerId="LiveId" clId="{6CAC6187-8D15-493D-A287-6D4B4318287F}" dt="2024-05-25T16:32:57.674" v="3662" actId="164"/>
          <ac:spMkLst>
            <pc:docMk/>
            <pc:sldMk cId="2981642249" sldId="293"/>
            <ac:spMk id="26" creationId="{7E169FFB-A47A-5E5B-5756-830A0DBE9F7E}"/>
          </ac:spMkLst>
        </pc:spChg>
        <pc:spChg chg="add mod">
          <ac:chgData name="Ivan Rodriguez" userId="7ec1893fe49d88f9" providerId="LiveId" clId="{6CAC6187-8D15-493D-A287-6D4B4318287F}" dt="2024-05-25T16:32:57.674" v="3662" actId="164"/>
          <ac:spMkLst>
            <pc:docMk/>
            <pc:sldMk cId="2981642249" sldId="293"/>
            <ac:spMk id="27" creationId="{270E3B34-5ED3-0CE9-0D78-695139474143}"/>
          </ac:spMkLst>
        </pc:spChg>
        <pc:spChg chg="add mod">
          <ac:chgData name="Ivan Rodriguez" userId="7ec1893fe49d88f9" providerId="LiveId" clId="{6CAC6187-8D15-493D-A287-6D4B4318287F}" dt="2024-05-25T16:32:57.674" v="3662" actId="164"/>
          <ac:spMkLst>
            <pc:docMk/>
            <pc:sldMk cId="2981642249" sldId="293"/>
            <ac:spMk id="28" creationId="{6510E8F4-B7FE-AB3B-658A-27236AFF9AF3}"/>
          </ac:spMkLst>
        </pc:spChg>
        <pc:spChg chg="add mod">
          <ac:chgData name="Ivan Rodriguez" userId="7ec1893fe49d88f9" providerId="LiveId" clId="{6CAC6187-8D15-493D-A287-6D4B4318287F}" dt="2024-05-25T16:32:57.674" v="3662" actId="164"/>
          <ac:spMkLst>
            <pc:docMk/>
            <pc:sldMk cId="2981642249" sldId="293"/>
            <ac:spMk id="29" creationId="{53DCA3C8-DBFD-E48B-7096-43D7421A2410}"/>
          </ac:spMkLst>
        </pc:spChg>
        <pc:spChg chg="add mod">
          <ac:chgData name="Ivan Rodriguez" userId="7ec1893fe49d88f9" providerId="LiveId" clId="{6CAC6187-8D15-493D-A287-6D4B4318287F}" dt="2024-05-25T16:24:31.347" v="3473" actId="20577"/>
          <ac:spMkLst>
            <pc:docMk/>
            <pc:sldMk cId="2981642249" sldId="293"/>
            <ac:spMk id="30" creationId="{AAEC71BA-E61B-B99D-D90A-F47312F1697D}"/>
          </ac:spMkLst>
        </pc:spChg>
        <pc:spChg chg="add mod">
          <ac:chgData name="Ivan Rodriguez" userId="7ec1893fe49d88f9" providerId="LiveId" clId="{6CAC6187-8D15-493D-A287-6D4B4318287F}" dt="2024-05-25T16:28:04.731" v="3637" actId="20577"/>
          <ac:spMkLst>
            <pc:docMk/>
            <pc:sldMk cId="2981642249" sldId="293"/>
            <ac:spMk id="31" creationId="{8819C034-2A64-B2AC-327D-FBBA61743549}"/>
          </ac:spMkLst>
        </pc:spChg>
        <pc:grpChg chg="add mod">
          <ac:chgData name="Ivan Rodriguez" userId="7ec1893fe49d88f9" providerId="LiveId" clId="{6CAC6187-8D15-493D-A287-6D4B4318287F}" dt="2024-05-25T16:32:57.674" v="3662" actId="164"/>
          <ac:grpSpMkLst>
            <pc:docMk/>
            <pc:sldMk cId="2981642249" sldId="293"/>
            <ac:grpSpMk id="23" creationId="{F72B8AC3-8454-8208-5CE1-07480CCB0BFD}"/>
          </ac:grpSpMkLst>
        </pc:grpChg>
        <pc:grpChg chg="add mod">
          <ac:chgData name="Ivan Rodriguez" userId="7ec1893fe49d88f9" providerId="LiveId" clId="{6CAC6187-8D15-493D-A287-6D4B4318287F}" dt="2024-05-25T16:32:57.674" v="3662" actId="164"/>
          <ac:grpSpMkLst>
            <pc:docMk/>
            <pc:sldMk cId="2981642249" sldId="293"/>
            <ac:grpSpMk id="34" creationId="{C7BD2CB7-382F-1EDA-3F42-70BEC08AD2A2}"/>
          </ac:grpSpMkLst>
        </pc:grpChg>
        <pc:picChg chg="add mod">
          <ac:chgData name="Ivan Rodriguez" userId="7ec1893fe49d88f9" providerId="LiveId" clId="{6CAC6187-8D15-493D-A287-6D4B4318287F}" dt="2024-05-25T16:15:20.466" v="3421" actId="164"/>
          <ac:picMkLst>
            <pc:docMk/>
            <pc:sldMk cId="2981642249" sldId="293"/>
            <ac:picMk id="18" creationId="{B8CA7ED1-0FFC-B7EB-18DB-3538C67F19B5}"/>
          </ac:picMkLst>
        </pc:picChg>
        <pc:picChg chg="add del mod">
          <ac:chgData name="Ivan Rodriguez" userId="7ec1893fe49d88f9" providerId="LiveId" clId="{6CAC6187-8D15-493D-A287-6D4B4318287F}" dt="2024-05-25T16:32:19.785" v="3647" actId="478"/>
          <ac:picMkLst>
            <pc:docMk/>
            <pc:sldMk cId="2981642249" sldId="293"/>
            <ac:picMk id="20" creationId="{B6B0D972-18D9-06D2-BA85-1FBDEFEDEBBC}"/>
          </ac:picMkLst>
        </pc:picChg>
        <pc:picChg chg="add mod">
          <ac:chgData name="Ivan Rodriguez" userId="7ec1893fe49d88f9" providerId="LiveId" clId="{6CAC6187-8D15-493D-A287-6D4B4318287F}" dt="2024-05-25T16:15:20.466" v="3421" actId="164"/>
          <ac:picMkLst>
            <pc:docMk/>
            <pc:sldMk cId="2981642249" sldId="293"/>
            <ac:picMk id="22" creationId="{BBDE19C1-EEC4-B33C-65DB-62A4CD6356EB}"/>
          </ac:picMkLst>
        </pc:picChg>
        <pc:picChg chg="add mod ord">
          <ac:chgData name="Ivan Rodriguez" userId="7ec1893fe49d88f9" providerId="LiveId" clId="{6CAC6187-8D15-493D-A287-6D4B4318287F}" dt="2024-05-25T16:32:57.674" v="3662" actId="164"/>
          <ac:picMkLst>
            <pc:docMk/>
            <pc:sldMk cId="2981642249" sldId="293"/>
            <ac:picMk id="33" creationId="{B005E877-15A2-13BD-BDEE-09FBD93C4776}"/>
          </ac:picMkLst>
        </pc:picChg>
        <pc:picChg chg="add del mod">
          <ac:chgData name="Ivan Rodriguez" userId="7ec1893fe49d88f9" providerId="LiveId" clId="{6CAC6187-8D15-493D-A287-6D4B4318287F}" dt="2024-05-25T16:41:30.434" v="3686" actId="478"/>
          <ac:picMkLst>
            <pc:docMk/>
            <pc:sldMk cId="2981642249" sldId="293"/>
            <ac:picMk id="36" creationId="{4DC2C67F-3E2F-CAF6-21D3-334EA2D15462}"/>
          </ac:picMkLst>
        </pc:picChg>
        <pc:picChg chg="add del mod">
          <ac:chgData name="Ivan Rodriguez" userId="7ec1893fe49d88f9" providerId="LiveId" clId="{6CAC6187-8D15-493D-A287-6D4B4318287F}" dt="2024-05-25T16:13:06.810" v="3402" actId="478"/>
          <ac:picMkLst>
            <pc:docMk/>
            <pc:sldMk cId="2981642249" sldId="293"/>
            <ac:picMk id="2050" creationId="{D876C5AA-9952-5E5E-4BBD-677B9AF75E9E}"/>
          </ac:picMkLst>
        </pc:picChg>
        <pc:picChg chg="add mod">
          <ac:chgData name="Ivan Rodriguez" userId="7ec1893fe49d88f9" providerId="LiveId" clId="{6CAC6187-8D15-493D-A287-6D4B4318287F}" dt="2024-05-25T16:10:46.227" v="3375" actId="1076"/>
          <ac:picMkLst>
            <pc:docMk/>
            <pc:sldMk cId="2981642249" sldId="293"/>
            <ac:picMk id="2052" creationId="{AC33478E-9E8D-2012-1082-52BBF0591DAF}"/>
          </ac:picMkLst>
        </pc:picChg>
        <pc:picChg chg="add del mod">
          <ac:chgData name="Ivan Rodriguez" userId="7ec1893fe49d88f9" providerId="LiveId" clId="{6CAC6187-8D15-493D-A287-6D4B4318287F}" dt="2024-05-25T16:13:05.486" v="3401" actId="478"/>
          <ac:picMkLst>
            <pc:docMk/>
            <pc:sldMk cId="2981642249" sldId="293"/>
            <ac:picMk id="2054" creationId="{587349A3-6A3F-CB76-5FFC-1100BEB918CC}"/>
          </ac:picMkLst>
        </pc:picChg>
      </pc:sldChg>
      <pc:sldChg chg="addSp delSp modSp add del mod ord">
        <pc:chgData name="Ivan Rodriguez" userId="7ec1893fe49d88f9" providerId="LiveId" clId="{6CAC6187-8D15-493D-A287-6D4B4318287F}" dt="2024-05-25T16:39:52.385" v="3669" actId="47"/>
        <pc:sldMkLst>
          <pc:docMk/>
          <pc:sldMk cId="2161001158" sldId="294"/>
        </pc:sldMkLst>
        <pc:spChg chg="mod">
          <ac:chgData name="Ivan Rodriguez" userId="7ec1893fe49d88f9" providerId="LiveId" clId="{6CAC6187-8D15-493D-A287-6D4B4318287F}" dt="2024-05-25T16:12:30.313" v="3395" actId="14100"/>
          <ac:spMkLst>
            <pc:docMk/>
            <pc:sldMk cId="2161001158" sldId="294"/>
            <ac:spMk id="3" creationId="{FC9149F2-6CFA-D823-B9F8-71FD0F8F029B}"/>
          </ac:spMkLst>
        </pc:spChg>
        <pc:spChg chg="del">
          <ac:chgData name="Ivan Rodriguez" userId="7ec1893fe49d88f9" providerId="LiveId" clId="{6CAC6187-8D15-493D-A287-6D4B4318287F}" dt="2024-05-25T16:12:37.213" v="3397" actId="478"/>
          <ac:spMkLst>
            <pc:docMk/>
            <pc:sldMk cId="2161001158" sldId="294"/>
            <ac:spMk id="8" creationId="{BB170FA5-486A-B280-CA4D-ADA0E0FFADC3}"/>
          </ac:spMkLst>
        </pc:spChg>
        <pc:spChg chg="add del mod">
          <ac:chgData name="Ivan Rodriguez" userId="7ec1893fe49d88f9" providerId="LiveId" clId="{6CAC6187-8D15-493D-A287-6D4B4318287F}" dt="2024-05-25T16:12:05.550" v="3389"/>
          <ac:spMkLst>
            <pc:docMk/>
            <pc:sldMk cId="2161001158" sldId="294"/>
            <ac:spMk id="9" creationId="{9B279B61-F204-5DF2-E4B5-3660F6062AD4}"/>
          </ac:spMkLst>
        </pc:spChg>
        <pc:spChg chg="add del mod">
          <ac:chgData name="Ivan Rodriguez" userId="7ec1893fe49d88f9" providerId="LiveId" clId="{6CAC6187-8D15-493D-A287-6D4B4318287F}" dt="2024-05-25T16:12:40.576" v="3398" actId="478"/>
          <ac:spMkLst>
            <pc:docMk/>
            <pc:sldMk cId="2161001158" sldId="294"/>
            <ac:spMk id="13" creationId="{C7323C58-13ED-C89B-B43A-C7374FD63021}"/>
          </ac:spMkLst>
        </pc:spChg>
        <pc:picChg chg="del">
          <ac:chgData name="Ivan Rodriguez" userId="7ec1893fe49d88f9" providerId="LiveId" clId="{6CAC6187-8D15-493D-A287-6D4B4318287F}" dt="2024-05-25T16:11:57.631" v="3388" actId="478"/>
          <ac:picMkLst>
            <pc:docMk/>
            <pc:sldMk cId="2161001158" sldId="294"/>
            <ac:picMk id="10" creationId="{8D6F845A-F0BC-0351-DFD9-83F673301B2D}"/>
          </ac:picMkLst>
        </pc:picChg>
        <pc:picChg chg="add mod">
          <ac:chgData name="Ivan Rodriguez" userId="7ec1893fe49d88f9" providerId="LiveId" clId="{6CAC6187-8D15-493D-A287-6D4B4318287F}" dt="2024-05-25T16:12:34.227" v="3396" actId="1076"/>
          <ac:picMkLst>
            <pc:docMk/>
            <pc:sldMk cId="2161001158" sldId="294"/>
            <ac:picMk id="11" creationId="{6C55B519-32DB-19BC-00E6-6E62951ED0FF}"/>
          </ac:picMkLst>
        </pc:picChg>
      </pc:sldChg>
      <pc:sldChg chg="addSp delSp modSp add mod modNotesTx">
        <pc:chgData name="Ivan Rodriguez" userId="7ec1893fe49d88f9" providerId="LiveId" clId="{6CAC6187-8D15-493D-A287-6D4B4318287F}" dt="2024-05-25T16:52:09.996" v="4289"/>
        <pc:sldMkLst>
          <pc:docMk/>
          <pc:sldMk cId="3406217020" sldId="294"/>
        </pc:sldMkLst>
        <pc:spChg chg="mod">
          <ac:chgData name="Ivan Rodriguez" userId="7ec1893fe49d88f9" providerId="LiveId" clId="{6CAC6187-8D15-493D-A287-6D4B4318287F}" dt="2024-05-25T16:43:16.431" v="3750" actId="20577"/>
          <ac:spMkLst>
            <pc:docMk/>
            <pc:sldMk cId="3406217020" sldId="294"/>
            <ac:spMk id="2" creationId="{19256B7E-1633-44AB-8584-82DF5B726834}"/>
          </ac:spMkLst>
        </pc:spChg>
        <pc:spChg chg="add del mod">
          <ac:chgData name="Ivan Rodriguez" userId="7ec1893fe49d88f9" providerId="LiveId" clId="{6CAC6187-8D15-493D-A287-6D4B4318287F}" dt="2024-05-25T16:41:24.434" v="3684" actId="478"/>
          <ac:spMkLst>
            <pc:docMk/>
            <pc:sldMk cId="3406217020" sldId="294"/>
            <ac:spMk id="6" creationId="{D46A18B6-CD3A-00C6-1DE4-298A29744B37}"/>
          </ac:spMkLst>
        </pc:spChg>
        <pc:spChg chg="del">
          <ac:chgData name="Ivan Rodriguez" userId="7ec1893fe49d88f9" providerId="LiveId" clId="{6CAC6187-8D15-493D-A287-6D4B4318287F}" dt="2024-05-25T16:41:26.728" v="3685" actId="478"/>
          <ac:spMkLst>
            <pc:docMk/>
            <pc:sldMk cId="3406217020" sldId="294"/>
            <ac:spMk id="30" creationId="{AAEC71BA-E61B-B99D-D90A-F47312F1697D}"/>
          </ac:spMkLst>
        </pc:spChg>
        <pc:spChg chg="del">
          <ac:chgData name="Ivan Rodriguez" userId="7ec1893fe49d88f9" providerId="LiveId" clId="{6CAC6187-8D15-493D-A287-6D4B4318287F}" dt="2024-05-25T16:41:21.464" v="3683" actId="478"/>
          <ac:spMkLst>
            <pc:docMk/>
            <pc:sldMk cId="3406217020" sldId="294"/>
            <ac:spMk id="31" creationId="{8819C034-2A64-B2AC-327D-FBBA61743549}"/>
          </ac:spMkLst>
        </pc:spChg>
        <pc:grpChg chg="del">
          <ac:chgData name="Ivan Rodriguez" userId="7ec1893fe49d88f9" providerId="LiveId" clId="{6CAC6187-8D15-493D-A287-6D4B4318287F}" dt="2024-05-25T16:40:01.202" v="3672" actId="478"/>
          <ac:grpSpMkLst>
            <pc:docMk/>
            <pc:sldMk cId="3406217020" sldId="294"/>
            <ac:grpSpMk id="34" creationId="{C7BD2CB7-382F-1EDA-3F42-70BEC08AD2A2}"/>
          </ac:grpSpMkLst>
        </pc:grpChg>
        <pc:picChg chg="add mod ord">
          <ac:chgData name="Ivan Rodriguez" userId="7ec1893fe49d88f9" providerId="LiveId" clId="{6CAC6187-8D15-493D-A287-6D4B4318287F}" dt="2024-05-25T16:43:22.375" v="3755" actId="1037"/>
          <ac:picMkLst>
            <pc:docMk/>
            <pc:sldMk cId="3406217020" sldId="294"/>
            <ac:picMk id="4" creationId="{1998E105-9DF8-36AD-3E24-F9F07FFE1432}"/>
          </ac:picMkLst>
        </pc:picChg>
        <pc:picChg chg="add del mod ord">
          <ac:chgData name="Ivan Rodriguez" userId="7ec1893fe49d88f9" providerId="LiveId" clId="{6CAC6187-8D15-493D-A287-6D4B4318287F}" dt="2024-05-25T16:46:41.576" v="4012" actId="478"/>
          <ac:picMkLst>
            <pc:docMk/>
            <pc:sldMk cId="3406217020" sldId="294"/>
            <ac:picMk id="10" creationId="{72BD3FC8-9AE6-FF9F-D4D7-27369AF7193C}"/>
          </ac:picMkLst>
        </pc:picChg>
        <pc:picChg chg="add mod">
          <ac:chgData name="Ivan Rodriguez" userId="7ec1893fe49d88f9" providerId="LiveId" clId="{6CAC6187-8D15-493D-A287-6D4B4318287F}" dt="2024-05-25T16:47:17.414" v="4019" actId="1076"/>
          <ac:picMkLst>
            <pc:docMk/>
            <pc:sldMk cId="3406217020" sldId="294"/>
            <ac:picMk id="12" creationId="{9B07BD96-02F7-C6AA-69F7-743D84B4B3E8}"/>
          </ac:picMkLst>
        </pc:picChg>
        <pc:picChg chg="mod ord">
          <ac:chgData name="Ivan Rodriguez" userId="7ec1893fe49d88f9" providerId="LiveId" clId="{6CAC6187-8D15-493D-A287-6D4B4318287F}" dt="2024-05-25T16:43:49.342" v="3760" actId="1037"/>
          <ac:picMkLst>
            <pc:docMk/>
            <pc:sldMk cId="3406217020" sldId="294"/>
            <ac:picMk id="36" creationId="{4DC2C67F-3E2F-CAF6-21D3-334EA2D15462}"/>
          </ac:picMkLst>
        </pc:picChg>
      </pc:sldChg>
      <pc:sldChg chg="modSp add mod">
        <pc:chgData name="Ivan Rodriguez" userId="7ec1893fe49d88f9" providerId="LiveId" clId="{6CAC6187-8D15-493D-A287-6D4B4318287F}" dt="2024-05-25T17:21:24.908" v="5110" actId="20577"/>
        <pc:sldMkLst>
          <pc:docMk/>
          <pc:sldMk cId="2200223901" sldId="295"/>
        </pc:sldMkLst>
        <pc:spChg chg="mod">
          <ac:chgData name="Ivan Rodriguez" userId="7ec1893fe49d88f9" providerId="LiveId" clId="{6CAC6187-8D15-493D-A287-6D4B4318287F}" dt="2024-05-25T17:11:27.515" v="4746" actId="1037"/>
          <ac:spMkLst>
            <pc:docMk/>
            <pc:sldMk cId="2200223901" sldId="295"/>
            <ac:spMk id="2" creationId="{A2C7E87D-ED06-0FA4-C4EB-3C10783677DE}"/>
          </ac:spMkLst>
        </pc:spChg>
        <pc:spChg chg="mod">
          <ac:chgData name="Ivan Rodriguez" userId="7ec1893fe49d88f9" providerId="LiveId" clId="{6CAC6187-8D15-493D-A287-6D4B4318287F}" dt="2024-05-25T17:21:24.908" v="5110" actId="20577"/>
          <ac:spMkLst>
            <pc:docMk/>
            <pc:sldMk cId="2200223901" sldId="295"/>
            <ac:spMk id="3" creationId="{974A9C65-6282-4EB1-48F9-610ACAEB4EFC}"/>
          </ac:spMkLst>
        </pc:spChg>
      </pc:sldChg>
      <pc:sldChg chg="modSp add mod ord">
        <pc:chgData name="Ivan Rodriguez" userId="7ec1893fe49d88f9" providerId="LiveId" clId="{6CAC6187-8D15-493D-A287-6D4B4318287F}" dt="2024-05-25T17:17:11.465" v="4893"/>
        <pc:sldMkLst>
          <pc:docMk/>
          <pc:sldMk cId="1202992586" sldId="296"/>
        </pc:sldMkLst>
        <pc:spChg chg="mod">
          <ac:chgData name="Ivan Rodriguez" userId="7ec1893fe49d88f9" providerId="LiveId" clId="{6CAC6187-8D15-493D-A287-6D4B4318287F}" dt="2024-05-25T17:17:11.465" v="4893"/>
          <ac:spMkLst>
            <pc:docMk/>
            <pc:sldMk cId="1202992586" sldId="296"/>
            <ac:spMk id="3" creationId="{BABC2CE0-8806-4B2A-A10A-32984D317434}"/>
          </ac:spMkLst>
        </pc:spChg>
      </pc:sldChg>
      <pc:sldChg chg="modSp add mod ord">
        <pc:chgData name="Ivan Rodriguez" userId="7ec1893fe49d88f9" providerId="LiveId" clId="{6CAC6187-8D15-493D-A287-6D4B4318287F}" dt="2024-05-25T17:16:54.042" v="4891"/>
        <pc:sldMkLst>
          <pc:docMk/>
          <pc:sldMk cId="2339105048" sldId="297"/>
        </pc:sldMkLst>
        <pc:spChg chg="mod">
          <ac:chgData name="Ivan Rodriguez" userId="7ec1893fe49d88f9" providerId="LiveId" clId="{6CAC6187-8D15-493D-A287-6D4B4318287F}" dt="2024-05-25T17:15:02.144" v="4880" actId="1036"/>
          <ac:spMkLst>
            <pc:docMk/>
            <pc:sldMk cId="2339105048" sldId="297"/>
            <ac:spMk id="2" creationId="{A2C7E87D-ED06-0FA4-C4EB-3C10783677DE}"/>
          </ac:spMkLst>
        </pc:spChg>
        <pc:spChg chg="mod">
          <ac:chgData name="Ivan Rodriguez" userId="7ec1893fe49d88f9" providerId="LiveId" clId="{6CAC6187-8D15-493D-A287-6D4B4318287F}" dt="2024-05-25T17:15:02.144" v="4880" actId="1036"/>
          <ac:spMkLst>
            <pc:docMk/>
            <pc:sldMk cId="2339105048" sldId="297"/>
            <ac:spMk id="3" creationId="{974A9C65-6282-4EB1-48F9-610ACAEB4EFC}"/>
          </ac:spMkLst>
        </pc:spChg>
      </pc:sldChg>
      <pc:sldChg chg="modSp add del mod">
        <pc:chgData name="Ivan Rodriguez" userId="7ec1893fe49d88f9" providerId="LiveId" clId="{6CAC6187-8D15-493D-A287-6D4B4318287F}" dt="2024-05-25T16:58:09.338" v="4302" actId="47"/>
        <pc:sldMkLst>
          <pc:docMk/>
          <pc:sldMk cId="4045210557" sldId="297"/>
        </pc:sldMkLst>
        <pc:spChg chg="mod">
          <ac:chgData name="Ivan Rodriguez" userId="7ec1893fe49d88f9" providerId="LiveId" clId="{6CAC6187-8D15-493D-A287-6D4B4318287F}" dt="2024-05-25T16:58:02.646" v="4301" actId="20577"/>
          <ac:spMkLst>
            <pc:docMk/>
            <pc:sldMk cId="4045210557" sldId="297"/>
            <ac:spMk id="2" creationId="{8460295B-54B9-4937-90E3-BAB9CE69E30B}"/>
          </ac:spMkLst>
        </pc:spChg>
      </pc:sldChg>
    </pc:docChg>
  </pc:docChgLst>
  <pc:docChgLst>
    <pc:chgData name="Ivan Rodriguez" userId="7ec1893fe49d88f9" providerId="LiveId" clId="{E6C059CD-4384-415D-9C78-3F049060FAE2}"/>
    <pc:docChg chg="modSld">
      <pc:chgData name="Ivan Rodriguez" userId="7ec1893fe49d88f9" providerId="LiveId" clId="{E6C059CD-4384-415D-9C78-3F049060FAE2}" dt="2024-07-17T00:49:51.797" v="100" actId="20577"/>
      <pc:docMkLst>
        <pc:docMk/>
      </pc:docMkLst>
      <pc:sldChg chg="modSp mod">
        <pc:chgData name="Ivan Rodriguez" userId="7ec1893fe49d88f9" providerId="LiveId" clId="{E6C059CD-4384-415D-9C78-3F049060FAE2}" dt="2024-07-17T00:48:44.094" v="78" actId="20577"/>
        <pc:sldMkLst>
          <pc:docMk/>
          <pc:sldMk cId="2259308896" sldId="256"/>
        </pc:sldMkLst>
        <pc:spChg chg="mod">
          <ac:chgData name="Ivan Rodriguez" userId="7ec1893fe49d88f9" providerId="LiveId" clId="{E6C059CD-4384-415D-9C78-3F049060FAE2}" dt="2024-07-17T00:48:44.094" v="78" actId="20577"/>
          <ac:spMkLst>
            <pc:docMk/>
            <pc:sldMk cId="2259308896" sldId="256"/>
            <ac:spMk id="4" creationId="{6C0480AB-487E-79F4-A8E1-7D7016EDF06F}"/>
          </ac:spMkLst>
        </pc:spChg>
      </pc:sldChg>
      <pc:sldChg chg="modSp mod">
        <pc:chgData name="Ivan Rodriguez" userId="7ec1893fe49d88f9" providerId="LiveId" clId="{E6C059CD-4384-415D-9C78-3F049060FAE2}" dt="2024-07-17T00:49:51.797" v="100" actId="20577"/>
        <pc:sldMkLst>
          <pc:docMk/>
          <pc:sldMk cId="1202992586" sldId="296"/>
        </pc:sldMkLst>
        <pc:spChg chg="mod">
          <ac:chgData name="Ivan Rodriguez" userId="7ec1893fe49d88f9" providerId="LiveId" clId="{E6C059CD-4384-415D-9C78-3F049060FAE2}" dt="2024-07-17T00:49:51.797" v="100" actId="20577"/>
          <ac:spMkLst>
            <pc:docMk/>
            <pc:sldMk cId="1202992586" sldId="296"/>
            <ac:spMk id="3" creationId="{BABC2CE0-8806-4B2A-A10A-32984D31743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7/16/2024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my name is Rodrigo Rodriguez, and I will be discussing the Automation of Online Cookie Classification to Mitigate Legal Risk.</a:t>
            </a:r>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1846471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Online cookies are used to track certain activities that a user does on our website. This is done for various purposes, Analytics, Website Function, and Marketing are a few of the primary reasons of why cookies are used.</a:t>
            </a:r>
          </a:p>
          <a:p>
            <a:endParaRPr lang="en-US" dirty="0"/>
          </a:p>
          <a:p>
            <a:r>
              <a:rPr lang="en-US" dirty="0"/>
              <a:t>Recent privacy laws like California’s Privacy Protection Act, bring about legal risk of using cookies. Cookies cannot be fully removed from our site because we rely on them for our site to function, but instead we are now meant to gain consent from users before allowing certain types of cookies.</a:t>
            </a:r>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613830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dirty="0"/>
          </a:p>
        </p:txBody>
      </p:sp>
    </p:spTree>
    <p:extLst>
      <p:ext uri="{BB962C8B-B14F-4D97-AF65-F5344CB8AC3E}">
        <p14:creationId xmlns:p14="http://schemas.microsoft.com/office/powerpoint/2010/main" val="3853143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dirty="0"/>
          </a:p>
        </p:txBody>
      </p:sp>
    </p:spTree>
    <p:extLst>
      <p:ext uri="{BB962C8B-B14F-4D97-AF65-F5344CB8AC3E}">
        <p14:creationId xmlns:p14="http://schemas.microsoft.com/office/powerpoint/2010/main" val="5385824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CECEC"/>
                </a:solidFill>
                <a:effectLst/>
                <a:highlight>
                  <a:srgbClr val="212121"/>
                </a:highlight>
                <a:latin typeface="ui-sans-serif"/>
              </a:rPr>
              <a:t>These preprocessing steps are crucial for effectively reducing the dimensionality and complexity of text data. They help in enhancing the performance of the models by focusing on the most informative features of the text. Each step, although it might lead to a loss of some textual details, is generally beneficial for creating a more manageable and analyzable dataset that can yield more accurate and meaningful results in various NLP applications.</a:t>
            </a:r>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10</a:t>
            </a:fld>
            <a:endParaRPr lang="en-US" dirty="0"/>
          </a:p>
        </p:txBody>
      </p:sp>
    </p:spTree>
    <p:extLst>
      <p:ext uri="{BB962C8B-B14F-4D97-AF65-F5344CB8AC3E}">
        <p14:creationId xmlns:p14="http://schemas.microsoft.com/office/powerpoint/2010/main" val="20733953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11</a:t>
            </a:fld>
            <a:endParaRPr lang="en-US" dirty="0"/>
          </a:p>
        </p:txBody>
      </p:sp>
    </p:spTree>
    <p:extLst>
      <p:ext uri="{BB962C8B-B14F-4D97-AF65-F5344CB8AC3E}">
        <p14:creationId xmlns:p14="http://schemas.microsoft.com/office/powerpoint/2010/main" val="7404136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12</a:t>
            </a:fld>
            <a:endParaRPr lang="en-US" dirty="0"/>
          </a:p>
        </p:txBody>
      </p:sp>
    </p:spTree>
    <p:extLst>
      <p:ext uri="{BB962C8B-B14F-4D97-AF65-F5344CB8AC3E}">
        <p14:creationId xmlns:p14="http://schemas.microsoft.com/office/powerpoint/2010/main" val="38712432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13</a:t>
            </a:fld>
            <a:endParaRPr lang="en-US" dirty="0"/>
          </a:p>
        </p:txBody>
      </p:sp>
    </p:spTree>
    <p:extLst>
      <p:ext uri="{BB962C8B-B14F-4D97-AF65-F5344CB8AC3E}">
        <p14:creationId xmlns:p14="http://schemas.microsoft.com/office/powerpoint/2010/main" val="30347358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are very similar</a:t>
            </a:r>
          </a:p>
          <a:p>
            <a:r>
              <a:rPr lang="en-US" dirty="0"/>
              <a:t>Especially Logistic Regression and Naïve Bayes, the only difference is being 1 less false positive in class 1 for </a:t>
            </a:r>
            <a:r>
              <a:rPr lang="en-US" dirty="0" err="1"/>
              <a:t>LogReg</a:t>
            </a:r>
            <a:endParaRPr lang="en-US" dirty="0"/>
          </a:p>
          <a:p>
            <a:r>
              <a:rPr lang="en-US" dirty="0"/>
              <a:t>and 1 less false positive for class 3 Naïve Bayes.</a:t>
            </a:r>
          </a:p>
          <a:p>
            <a:endParaRPr lang="en-US" dirty="0"/>
          </a:p>
          <a:p>
            <a:r>
              <a:rPr lang="en-US" dirty="0" err="1"/>
              <a:t>LogReg</a:t>
            </a:r>
            <a:r>
              <a:rPr lang="en-US" dirty="0"/>
              <a:t> is preferred for its ability to fine tune hyper parameters</a:t>
            </a:r>
          </a:p>
          <a:p>
            <a:endParaRPr lang="en-US" dirty="0"/>
          </a:p>
          <a:p>
            <a:r>
              <a:rPr lang="en-US" b="0" i="0" dirty="0">
                <a:solidFill>
                  <a:srgbClr val="202124"/>
                </a:solidFill>
                <a:effectLst/>
                <a:highlight>
                  <a:srgbClr val="FFFFFF"/>
                </a:highlight>
                <a:latin typeface="Google Sans"/>
              </a:rPr>
              <a:t>Also, </a:t>
            </a:r>
            <a:r>
              <a:rPr lang="en-US" b="0" i="0" dirty="0">
                <a:solidFill>
                  <a:srgbClr val="040C28"/>
                </a:solidFill>
                <a:effectLst/>
                <a:latin typeface="Google Sans"/>
              </a:rPr>
              <a:t>naive Bayes has almost no hyperparameters to tune, so it usually generalizes well</a:t>
            </a:r>
            <a:r>
              <a:rPr lang="en-US" b="0" i="0" dirty="0">
                <a:solidFill>
                  <a:srgbClr val="202124"/>
                </a:solidFill>
                <a:effectLst/>
                <a:highlight>
                  <a:srgbClr val="FFFFFF"/>
                </a:highlight>
                <a:latin typeface="Google Sans"/>
              </a:rPr>
              <a:t>. One thing to note is that due to the feature independence assumption, the class probabilities output by naive Bayes can be pretty inaccurate.</a:t>
            </a:r>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14</a:t>
            </a:fld>
            <a:endParaRPr lang="en-US" dirty="0"/>
          </a:p>
        </p:txBody>
      </p:sp>
    </p:spTree>
    <p:extLst>
      <p:ext uri="{BB962C8B-B14F-4D97-AF65-F5344CB8AC3E}">
        <p14:creationId xmlns:p14="http://schemas.microsoft.com/office/powerpoint/2010/main" val="27384691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AE46C21D-EBB5-4F3D-B06D-166777189317}" type="datetime1">
              <a:rPr lang="en-US" smtClean="0"/>
              <a:t>7/16/2024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1DFFEA26-EB1D-498C-95CD-1ECE586790AA}" type="datetime1">
              <a:rPr lang="en-US" smtClean="0"/>
              <a:t>7/16/2024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39842EE-D56F-4F18-94E7-094CEF23F906}" type="datetime1">
              <a:rPr lang="en-US" smtClean="0"/>
              <a:t>7/16/2024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45B08281-154C-4FEF-A6DF-18BA3AC0F374}" type="datetime1">
              <a:rPr lang="en-US" smtClean="0"/>
              <a:t>7/16/2024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04D857D4-BD7E-4A06-844B-AAD504F1114F}" type="datetime1">
              <a:rPr lang="en-US" smtClean="0"/>
              <a:t>7/16/2024</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916AFA50-87A4-4E99-B112-8C6B1DFB84B2}" type="datetime1">
              <a:rPr lang="en-US" smtClean="0"/>
              <a:t>7/16/2024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6B3905CA-BF0F-4A1B-AA0D-85E42F5D5A85}" type="datetime1">
              <a:rPr lang="en-US" smtClean="0"/>
              <a:t>7/16/2024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t>7/16/2024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F30CD5-42B1-4614-9F46-5D29928CC2DB}" type="datetime1">
              <a:rPr lang="en-US" smtClean="0"/>
              <a:t>7/16/2024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t>7/16/2024</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FC9A72C8-1C87-42EF-8A11-BF6DFA19ED8B}" type="datetime1">
              <a:rPr lang="en-US" smtClean="0"/>
              <a:t>7/16/2024</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1.xml"/><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1.xml"/><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hyperlink" Target="https://rukshanpramoditha.medium.com/logistic-regression-for-multiclass-classification-3-strategies-you-need-to-know-0a3e74574b96" TargetMode="External"/><Relationship Id="rId2" Type="http://schemas.openxmlformats.org/officeDocument/2006/relationships/hyperlink" Target="https://towardsdatascience.com/understanding-the-naive-bayes-classifier-16b6ee03ff7b#:~:text=Also%2C%20naive%20Bayes%20has%20almost,Bayes%20can%20be%20pretty%20inaccurate" TargetMode="External"/><Relationship Id="rId1" Type="http://schemas.openxmlformats.org/officeDocument/2006/relationships/slideLayout" Target="../slideLayouts/slideLayout13.xml"/><Relationship Id="rId4" Type="http://schemas.openxmlformats.org/officeDocument/2006/relationships/hyperlink" Target="https://termly.io/resources/articles/types-of-internet-cookie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dirty="0"/>
              <a:t>Automation of Online Cookie Classification</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en-US" dirty="0"/>
              <a:t>Mitigating Legal Risk</a:t>
            </a:r>
          </a:p>
        </p:txBody>
      </p:sp>
      <p:sp>
        <p:nvSpPr>
          <p:cNvPr id="4" name="Subtitle 2">
            <a:extLst>
              <a:ext uri="{FF2B5EF4-FFF2-40B4-BE49-F238E27FC236}">
                <a16:creationId xmlns:a16="http://schemas.microsoft.com/office/drawing/2014/main" id="{6C0480AB-487E-79F4-A8E1-7D7016EDF06F}"/>
              </a:ext>
            </a:extLst>
          </p:cNvPr>
          <p:cNvSpPr txBox="1">
            <a:spLocks/>
          </p:cNvSpPr>
          <p:nvPr/>
        </p:nvSpPr>
        <p:spPr>
          <a:xfrm>
            <a:off x="2234292" y="4928962"/>
            <a:ext cx="9500507" cy="80667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dirty="0"/>
              <a:t>Rodrigo Rodriguez</a:t>
            </a:r>
          </a:p>
          <a:p>
            <a:r>
              <a:rPr lang="en-US" sz="2000" dirty="0"/>
              <a:t>7/10/2024</a:t>
            </a:r>
          </a:p>
          <a:p>
            <a:r>
              <a:rPr lang="en-US" sz="2000" dirty="0"/>
              <a:t>Project C Milestone 4</a:t>
            </a:r>
          </a:p>
          <a:p>
            <a:r>
              <a:rPr lang="en-US" sz="2000" dirty="0"/>
              <a:t>DSC680 (Summer)</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a:lstStyle/>
          <a:p>
            <a:r>
              <a:rPr lang="en-US" dirty="0"/>
              <a:t>Natural Language Processing</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1167493" y="2005689"/>
            <a:ext cx="4663440" cy="522514"/>
          </a:xfrm>
        </p:spPr>
        <p:txBody>
          <a:bodyPr/>
          <a:lstStyle/>
          <a:p>
            <a:r>
              <a:rPr lang="en-US" dirty="0"/>
              <a:t>NLP Phase steps</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1167493" y="2528203"/>
            <a:ext cx="4663440" cy="2828613"/>
          </a:xfrm>
        </p:spPr>
        <p:txBody>
          <a:bodyPr vert="horz" lIns="91440" tIns="45720" rIns="91440" bIns="45720" rtlCol="0" anchor="t">
            <a:normAutofit/>
          </a:bodyPr>
          <a:lstStyle/>
          <a:p>
            <a:pPr marL="342900" indent="-342900">
              <a:buFont typeface="Wingdings" panose="05000000000000000000" pitchFamily="2" charset="2"/>
              <a:buChar char="q"/>
            </a:pPr>
            <a:r>
              <a:rPr lang="en-US" dirty="0"/>
              <a:t>Remove HTML</a:t>
            </a:r>
          </a:p>
          <a:p>
            <a:pPr marL="342900" indent="-342900">
              <a:buFont typeface="Wingdings" panose="05000000000000000000" pitchFamily="2" charset="2"/>
              <a:buChar char="q"/>
            </a:pPr>
            <a:r>
              <a:rPr lang="en-US" dirty="0"/>
              <a:t>Convert all text to lower case</a:t>
            </a:r>
          </a:p>
          <a:p>
            <a:pPr marL="342900" indent="-342900">
              <a:buFont typeface="Wingdings" panose="05000000000000000000" pitchFamily="2" charset="2"/>
              <a:buChar char="q"/>
            </a:pPr>
            <a:r>
              <a:rPr lang="en-US" dirty="0"/>
              <a:t>Remove punctuations / special char.</a:t>
            </a:r>
          </a:p>
          <a:p>
            <a:pPr marL="342900" indent="-342900">
              <a:buFont typeface="Wingdings" panose="05000000000000000000" pitchFamily="2" charset="2"/>
              <a:buChar char="q"/>
            </a:pPr>
            <a:r>
              <a:rPr lang="en-US" dirty="0"/>
              <a:t>Remove stop words</a:t>
            </a:r>
          </a:p>
          <a:p>
            <a:pPr marL="342900" indent="-342900">
              <a:buFont typeface="Wingdings" panose="05000000000000000000" pitchFamily="2" charset="2"/>
              <a:buChar char="q"/>
            </a:pPr>
            <a:r>
              <a:rPr lang="en-US" dirty="0"/>
              <a:t>Apply word stemmer</a:t>
            </a:r>
          </a:p>
        </p:txBody>
      </p:sp>
      <p:sp>
        <p:nvSpPr>
          <p:cNvPr id="6" name="Text Placeholder 5">
            <a:extLst>
              <a:ext uri="{FF2B5EF4-FFF2-40B4-BE49-F238E27FC236}">
                <a16:creationId xmlns:a16="http://schemas.microsoft.com/office/drawing/2014/main" id="{F5018B6D-E395-49AD-92AD-AD69E3AB40C3}"/>
              </a:ext>
            </a:extLst>
          </p:cNvPr>
          <p:cNvSpPr>
            <a:spLocks noGrp="1"/>
          </p:cNvSpPr>
          <p:nvPr>
            <p:ph idx="12"/>
          </p:nvPr>
        </p:nvSpPr>
        <p:spPr>
          <a:xfrm>
            <a:off x="6283235" y="2005689"/>
            <a:ext cx="4663440" cy="522514"/>
          </a:xfrm>
        </p:spPr>
        <p:txBody>
          <a:bodyPr/>
          <a:lstStyle/>
          <a:p>
            <a:r>
              <a:rPr lang="en-US" dirty="0"/>
              <a:t>NLP Purposes in ML</a:t>
            </a:r>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idx="10"/>
          </p:nvPr>
        </p:nvSpPr>
        <p:spPr>
          <a:xfrm>
            <a:off x="6283235" y="2528203"/>
            <a:ext cx="5186870" cy="3003480"/>
          </a:xfrm>
        </p:spPr>
        <p:txBody>
          <a:bodyPr vert="horz" lIns="91440" tIns="45720" rIns="91440" bIns="45720" numCol="1" rtlCol="0" anchor="t">
            <a:normAutofit/>
          </a:bodyPr>
          <a:lstStyle/>
          <a:p>
            <a:pPr marL="342900" indent="-342900">
              <a:buFont typeface="Wingdings" panose="05000000000000000000" pitchFamily="2" charset="2"/>
              <a:buChar char="q"/>
            </a:pPr>
            <a:r>
              <a:rPr lang="en-US" dirty="0"/>
              <a:t>Reduce dimensionality and complexity of the data.</a:t>
            </a:r>
          </a:p>
          <a:p>
            <a:pPr marL="342900" indent="-342900">
              <a:buFont typeface="Wingdings" panose="05000000000000000000" pitchFamily="2" charset="2"/>
              <a:buChar char="q"/>
            </a:pPr>
            <a:r>
              <a:rPr lang="en-US" dirty="0"/>
              <a:t>Enhances performance by focusing on the most important features of the text.</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1936983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a:lstStyle/>
          <a:p>
            <a:r>
              <a:rPr lang="en-US" dirty="0"/>
              <a:t>NLP Results</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1167493" y="2005689"/>
            <a:ext cx="4663440" cy="522514"/>
          </a:xfrm>
        </p:spPr>
        <p:txBody>
          <a:bodyPr/>
          <a:lstStyle/>
          <a:p>
            <a:r>
              <a:rPr lang="en-US" dirty="0"/>
              <a:t>Unprocessed Cookie Description</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1167493" y="2528203"/>
            <a:ext cx="4663440" cy="2828613"/>
          </a:xfrm>
        </p:spPr>
        <p:txBody>
          <a:bodyPr vert="horz" lIns="91440" tIns="45720" rIns="91440" bIns="45720" rtlCol="0" anchor="t">
            <a:normAutofit fontScale="85000" lnSpcReduction="10000"/>
          </a:bodyPr>
          <a:lstStyle/>
          <a:p>
            <a:r>
              <a:rPr lang="en-US" dirty="0"/>
              <a:t>This cookie is set by the cookie compliance solution from </a:t>
            </a:r>
            <a:r>
              <a:rPr lang="en-US" dirty="0" err="1"/>
              <a:t>OneTrust</a:t>
            </a:r>
            <a:r>
              <a:rPr lang="en-US" dirty="0"/>
              <a:t>. It stores information about the categories of cookies the site uses and whether visitors have given or withdrawn consent for the use of each category. This enables site owners to prevent cookies in each category from being set in the users browser, when consent is not given. The cookie has a normal lifespan of one year, so that returning visitors to the site will have their preferences remembered. It contains no information that can identify the site visitor.</a:t>
            </a:r>
          </a:p>
        </p:txBody>
      </p:sp>
      <p:sp>
        <p:nvSpPr>
          <p:cNvPr id="6" name="Text Placeholder 5">
            <a:extLst>
              <a:ext uri="{FF2B5EF4-FFF2-40B4-BE49-F238E27FC236}">
                <a16:creationId xmlns:a16="http://schemas.microsoft.com/office/drawing/2014/main" id="{F5018B6D-E395-49AD-92AD-AD69E3AB40C3}"/>
              </a:ext>
            </a:extLst>
          </p:cNvPr>
          <p:cNvSpPr>
            <a:spLocks noGrp="1"/>
          </p:cNvSpPr>
          <p:nvPr>
            <p:ph idx="12"/>
          </p:nvPr>
        </p:nvSpPr>
        <p:spPr>
          <a:xfrm>
            <a:off x="6283235" y="2005689"/>
            <a:ext cx="4663440" cy="522514"/>
          </a:xfrm>
        </p:spPr>
        <p:txBody>
          <a:bodyPr/>
          <a:lstStyle/>
          <a:p>
            <a:r>
              <a:rPr lang="en-US" dirty="0"/>
              <a:t>Processed Cookie Description</a:t>
            </a:r>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idx="10"/>
          </p:nvPr>
        </p:nvSpPr>
        <p:spPr>
          <a:xfrm>
            <a:off x="6283235" y="2528203"/>
            <a:ext cx="4663440" cy="3003480"/>
          </a:xfrm>
        </p:spPr>
        <p:txBody>
          <a:bodyPr vert="horz" lIns="91440" tIns="45720" rIns="91440" bIns="45720" numCol="1" rtlCol="0" anchor="t">
            <a:normAutofit/>
          </a:bodyPr>
          <a:lstStyle/>
          <a:p>
            <a:r>
              <a:rPr lang="en-US" sz="1700" dirty="0" err="1"/>
              <a:t>cooki</a:t>
            </a:r>
            <a:r>
              <a:rPr lang="en-US" sz="1700" dirty="0"/>
              <a:t> set </a:t>
            </a:r>
            <a:r>
              <a:rPr lang="en-US" sz="1700" dirty="0" err="1"/>
              <a:t>cooki</a:t>
            </a:r>
            <a:r>
              <a:rPr lang="en-US" sz="1700" dirty="0"/>
              <a:t> </a:t>
            </a:r>
            <a:r>
              <a:rPr lang="en-US" sz="1700" dirty="0" err="1"/>
              <a:t>complianc</a:t>
            </a:r>
            <a:r>
              <a:rPr lang="en-US" sz="1700" dirty="0"/>
              <a:t> </a:t>
            </a:r>
            <a:r>
              <a:rPr lang="en-US" sz="1700" dirty="0" err="1"/>
              <a:t>solut</a:t>
            </a:r>
            <a:r>
              <a:rPr lang="en-US" sz="1700" dirty="0"/>
              <a:t> </a:t>
            </a:r>
            <a:r>
              <a:rPr lang="en-US" sz="1700" dirty="0" err="1"/>
              <a:t>onetrust</a:t>
            </a:r>
            <a:r>
              <a:rPr lang="en-US" sz="1700" dirty="0"/>
              <a:t> store inform </a:t>
            </a:r>
            <a:r>
              <a:rPr lang="en-US" sz="1700" dirty="0" err="1"/>
              <a:t>categori</a:t>
            </a:r>
            <a:r>
              <a:rPr lang="en-US" sz="1700" dirty="0"/>
              <a:t> </a:t>
            </a:r>
            <a:r>
              <a:rPr lang="en-US" sz="1700" dirty="0" err="1"/>
              <a:t>cooki</a:t>
            </a:r>
            <a:r>
              <a:rPr lang="en-US" sz="1700" dirty="0"/>
              <a:t> site use whether visitor given withdrawn consent use </a:t>
            </a:r>
            <a:r>
              <a:rPr lang="en-US" sz="1700" dirty="0" err="1"/>
              <a:t>categori</a:t>
            </a:r>
            <a:r>
              <a:rPr lang="en-US" sz="1700" dirty="0"/>
              <a:t> </a:t>
            </a:r>
            <a:r>
              <a:rPr lang="en-US" sz="1700" dirty="0" err="1"/>
              <a:t>enabl</a:t>
            </a:r>
            <a:r>
              <a:rPr lang="en-US" sz="1700" dirty="0"/>
              <a:t> site owner prevent </a:t>
            </a:r>
            <a:r>
              <a:rPr lang="en-US" sz="1700" dirty="0" err="1"/>
              <a:t>cooki</a:t>
            </a:r>
            <a:r>
              <a:rPr lang="en-US" sz="1700" dirty="0"/>
              <a:t> </a:t>
            </a:r>
            <a:r>
              <a:rPr lang="en-US" sz="1700" dirty="0" err="1"/>
              <a:t>categori</a:t>
            </a:r>
            <a:r>
              <a:rPr lang="en-US" sz="1700" dirty="0"/>
              <a:t> set user browser consent given </a:t>
            </a:r>
            <a:r>
              <a:rPr lang="en-US" sz="1700" dirty="0" err="1"/>
              <a:t>cooki</a:t>
            </a:r>
            <a:r>
              <a:rPr lang="en-US" sz="1700" dirty="0"/>
              <a:t> normal lifespan one year return visitor site prefer </a:t>
            </a:r>
            <a:r>
              <a:rPr lang="en-US" sz="1700" dirty="0" err="1"/>
              <a:t>rememb</a:t>
            </a:r>
            <a:r>
              <a:rPr lang="en-US" sz="1700" dirty="0"/>
              <a:t> contain inform </a:t>
            </a:r>
            <a:r>
              <a:rPr lang="en-US" sz="1700" dirty="0" err="1"/>
              <a:t>identifi</a:t>
            </a:r>
            <a:r>
              <a:rPr lang="en-US" sz="1700" dirty="0"/>
              <a:t> site visitor</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3673332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a:lstStyle/>
          <a:p>
            <a:r>
              <a:rPr lang="en-US" dirty="0"/>
              <a:t>Modeling Phase</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1167493" y="2005689"/>
            <a:ext cx="4663440" cy="522514"/>
          </a:xfrm>
        </p:spPr>
        <p:txBody>
          <a:bodyPr/>
          <a:lstStyle/>
          <a:p>
            <a:r>
              <a:rPr lang="en-US" dirty="0"/>
              <a:t>Modeling Phase Steps</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1167493" y="2528203"/>
            <a:ext cx="4663440" cy="2828613"/>
          </a:xfrm>
        </p:spPr>
        <p:txBody>
          <a:bodyPr vert="horz" lIns="91440" tIns="45720" rIns="91440" bIns="45720" rtlCol="0" anchor="t">
            <a:normAutofit/>
          </a:bodyPr>
          <a:lstStyle/>
          <a:p>
            <a:pPr marL="342900" indent="-342900">
              <a:buFont typeface="Wingdings" panose="05000000000000000000" pitchFamily="2" charset="2"/>
              <a:buChar char="q"/>
            </a:pPr>
            <a:r>
              <a:rPr lang="en-US" dirty="0"/>
              <a:t>Split data into training and test sets</a:t>
            </a:r>
          </a:p>
          <a:p>
            <a:pPr marL="342900" indent="-342900">
              <a:buFont typeface="Wingdings" panose="05000000000000000000" pitchFamily="2" charset="2"/>
              <a:buChar char="q"/>
            </a:pPr>
            <a:r>
              <a:rPr lang="en-US" dirty="0"/>
              <a:t>Transform using TF-IDF</a:t>
            </a:r>
          </a:p>
          <a:p>
            <a:pPr marL="342900" indent="-342900">
              <a:buFont typeface="Wingdings" panose="05000000000000000000" pitchFamily="2" charset="2"/>
              <a:buChar char="q"/>
            </a:pPr>
            <a:r>
              <a:rPr lang="en-US" dirty="0"/>
              <a:t>Concatenate dummy variables</a:t>
            </a:r>
          </a:p>
          <a:p>
            <a:pPr marL="342900" indent="-342900">
              <a:buFont typeface="Wingdings" panose="05000000000000000000" pitchFamily="2" charset="2"/>
              <a:buChar char="q"/>
            </a:pPr>
            <a:r>
              <a:rPr lang="en-US" dirty="0"/>
              <a:t>Train and evaluate models</a:t>
            </a:r>
          </a:p>
        </p:txBody>
      </p:sp>
      <p:sp>
        <p:nvSpPr>
          <p:cNvPr id="6" name="Text Placeholder 5">
            <a:extLst>
              <a:ext uri="{FF2B5EF4-FFF2-40B4-BE49-F238E27FC236}">
                <a16:creationId xmlns:a16="http://schemas.microsoft.com/office/drawing/2014/main" id="{F5018B6D-E395-49AD-92AD-AD69E3AB40C3}"/>
              </a:ext>
            </a:extLst>
          </p:cNvPr>
          <p:cNvSpPr>
            <a:spLocks noGrp="1"/>
          </p:cNvSpPr>
          <p:nvPr>
            <p:ph idx="12"/>
          </p:nvPr>
        </p:nvSpPr>
        <p:spPr>
          <a:xfrm>
            <a:off x="6283235" y="2005689"/>
            <a:ext cx="4663440" cy="522514"/>
          </a:xfrm>
        </p:spPr>
        <p:txBody>
          <a:bodyPr/>
          <a:lstStyle/>
          <a:p>
            <a:r>
              <a:rPr lang="en-US" dirty="0"/>
              <a:t>Evaluated Models</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12</a:t>
            </a:fld>
            <a:endParaRPr lang="en-US" dirty="0"/>
          </a:p>
        </p:txBody>
      </p:sp>
      <p:sp>
        <p:nvSpPr>
          <p:cNvPr id="10" name="Content Placeholder 9">
            <a:extLst>
              <a:ext uri="{FF2B5EF4-FFF2-40B4-BE49-F238E27FC236}">
                <a16:creationId xmlns:a16="http://schemas.microsoft.com/office/drawing/2014/main" id="{C3111338-7863-1500-6311-5AC7D0D6586F}"/>
              </a:ext>
            </a:extLst>
          </p:cNvPr>
          <p:cNvSpPr>
            <a:spLocks noGrp="1"/>
          </p:cNvSpPr>
          <p:nvPr>
            <p:ph idx="10"/>
          </p:nvPr>
        </p:nvSpPr>
        <p:spPr>
          <a:xfrm>
            <a:off x="6283235" y="2528203"/>
            <a:ext cx="5122702" cy="2828613"/>
          </a:xfrm>
        </p:spPr>
        <p:txBody>
          <a:bodyPr/>
          <a:lstStyle/>
          <a:p>
            <a:pPr marL="342900" indent="-342900">
              <a:buFont typeface="Wingdings" panose="05000000000000000000" pitchFamily="2" charset="2"/>
              <a:buChar char="q"/>
            </a:pPr>
            <a:r>
              <a:rPr lang="en-US" dirty="0"/>
              <a:t>Random Forest Classification</a:t>
            </a:r>
          </a:p>
          <a:p>
            <a:pPr marL="342900" indent="-342900">
              <a:buFont typeface="Wingdings" panose="05000000000000000000" pitchFamily="2" charset="2"/>
              <a:buChar char="q"/>
            </a:pPr>
            <a:r>
              <a:rPr lang="en-US" dirty="0"/>
              <a:t>Logistic Regression (</a:t>
            </a:r>
            <a:r>
              <a:rPr lang="en-US" dirty="0" err="1"/>
              <a:t>OvR</a:t>
            </a:r>
            <a:r>
              <a:rPr lang="en-US" dirty="0"/>
              <a:t>) Classification</a:t>
            </a:r>
          </a:p>
          <a:p>
            <a:pPr marL="342900" indent="-342900">
              <a:buFont typeface="Wingdings" panose="05000000000000000000" pitchFamily="2" charset="2"/>
              <a:buChar char="q"/>
            </a:pPr>
            <a:r>
              <a:rPr lang="en-US" dirty="0"/>
              <a:t>Naïve Bayes Classifier</a:t>
            </a:r>
          </a:p>
          <a:p>
            <a:endParaRPr lang="en-US" dirty="0"/>
          </a:p>
        </p:txBody>
      </p:sp>
    </p:spTree>
    <p:extLst>
      <p:ext uri="{BB962C8B-B14F-4D97-AF65-F5344CB8AC3E}">
        <p14:creationId xmlns:p14="http://schemas.microsoft.com/office/powerpoint/2010/main" val="4220476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a:lstStyle/>
          <a:p>
            <a:r>
              <a:rPr lang="en-US" dirty="0"/>
              <a:t>Evaluation</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13</a:t>
            </a:fld>
            <a:endParaRPr lang="en-US" dirty="0"/>
          </a:p>
        </p:txBody>
      </p:sp>
      <p:grpSp>
        <p:nvGrpSpPr>
          <p:cNvPr id="34" name="Group 33">
            <a:extLst>
              <a:ext uri="{FF2B5EF4-FFF2-40B4-BE49-F238E27FC236}">
                <a16:creationId xmlns:a16="http://schemas.microsoft.com/office/drawing/2014/main" id="{C7BD2CB7-382F-1EDA-3F42-70BEC08AD2A2}"/>
              </a:ext>
            </a:extLst>
          </p:cNvPr>
          <p:cNvGrpSpPr/>
          <p:nvPr/>
        </p:nvGrpSpPr>
        <p:grpSpPr>
          <a:xfrm>
            <a:off x="6622135" y="1233961"/>
            <a:ext cx="3677056" cy="5122389"/>
            <a:chOff x="6622135" y="1233961"/>
            <a:chExt cx="3677056" cy="5122389"/>
          </a:xfrm>
        </p:grpSpPr>
        <p:pic>
          <p:nvPicPr>
            <p:cNvPr id="33" name="Picture 32">
              <a:extLst>
                <a:ext uri="{FF2B5EF4-FFF2-40B4-BE49-F238E27FC236}">
                  <a16:creationId xmlns:a16="http://schemas.microsoft.com/office/drawing/2014/main" id="{B005E877-15A2-13BD-BDEE-09FBD93C4776}"/>
                </a:ext>
              </a:extLst>
            </p:cNvPr>
            <p:cNvPicPr>
              <a:picLocks noChangeAspect="1"/>
            </p:cNvPicPr>
            <p:nvPr/>
          </p:nvPicPr>
          <p:blipFill>
            <a:blip r:embed="rId3"/>
            <a:stretch>
              <a:fillRect/>
            </a:stretch>
          </p:blipFill>
          <p:spPr>
            <a:xfrm>
              <a:off x="6641591" y="3032939"/>
              <a:ext cx="3657600" cy="1429249"/>
            </a:xfrm>
            <a:prstGeom prst="rect">
              <a:avLst/>
            </a:prstGeom>
          </p:spPr>
        </p:pic>
        <p:grpSp>
          <p:nvGrpSpPr>
            <p:cNvPr id="23" name="Group 22">
              <a:extLst>
                <a:ext uri="{FF2B5EF4-FFF2-40B4-BE49-F238E27FC236}">
                  <a16:creationId xmlns:a16="http://schemas.microsoft.com/office/drawing/2014/main" id="{F72B8AC3-8454-8208-5CE1-07480CCB0BFD}"/>
                </a:ext>
              </a:extLst>
            </p:cNvPr>
            <p:cNvGrpSpPr/>
            <p:nvPr/>
          </p:nvGrpSpPr>
          <p:grpSpPr>
            <a:xfrm>
              <a:off x="6622135" y="1233961"/>
              <a:ext cx="3677056" cy="5122389"/>
              <a:chOff x="6476220" y="773165"/>
              <a:chExt cx="3677056" cy="5122389"/>
            </a:xfrm>
          </p:grpSpPr>
          <p:pic>
            <p:nvPicPr>
              <p:cNvPr id="18" name="Picture 17">
                <a:extLst>
                  <a:ext uri="{FF2B5EF4-FFF2-40B4-BE49-F238E27FC236}">
                    <a16:creationId xmlns:a16="http://schemas.microsoft.com/office/drawing/2014/main" id="{B8CA7ED1-0FFC-B7EB-18DB-3538C67F19B5}"/>
                  </a:ext>
                </a:extLst>
              </p:cNvPr>
              <p:cNvPicPr>
                <a:picLocks noChangeAspect="1"/>
              </p:cNvPicPr>
              <p:nvPr/>
            </p:nvPicPr>
            <p:blipFill>
              <a:blip r:embed="rId4"/>
              <a:stretch>
                <a:fillRect/>
              </a:stretch>
            </p:blipFill>
            <p:spPr>
              <a:xfrm>
                <a:off x="6476220" y="773165"/>
                <a:ext cx="3657600" cy="1403301"/>
              </a:xfrm>
              <a:prstGeom prst="rect">
                <a:avLst/>
              </a:prstGeom>
            </p:spPr>
          </p:pic>
          <p:pic>
            <p:nvPicPr>
              <p:cNvPr id="22" name="Picture 21">
                <a:extLst>
                  <a:ext uri="{FF2B5EF4-FFF2-40B4-BE49-F238E27FC236}">
                    <a16:creationId xmlns:a16="http://schemas.microsoft.com/office/drawing/2014/main" id="{BBDE19C1-EEC4-B33C-65DB-62A4CD6356EB}"/>
                  </a:ext>
                </a:extLst>
              </p:cNvPr>
              <p:cNvPicPr>
                <a:picLocks noChangeAspect="1"/>
              </p:cNvPicPr>
              <p:nvPr/>
            </p:nvPicPr>
            <p:blipFill>
              <a:blip r:embed="rId5"/>
              <a:stretch>
                <a:fillRect/>
              </a:stretch>
            </p:blipFill>
            <p:spPr>
              <a:xfrm>
                <a:off x="6495676" y="4433661"/>
                <a:ext cx="3657600" cy="1461893"/>
              </a:xfrm>
              <a:prstGeom prst="rect">
                <a:avLst/>
              </a:prstGeom>
            </p:spPr>
          </p:pic>
        </p:grpSp>
        <p:sp>
          <p:nvSpPr>
            <p:cNvPr id="24" name="Rectangle 23">
              <a:extLst>
                <a:ext uri="{FF2B5EF4-FFF2-40B4-BE49-F238E27FC236}">
                  <a16:creationId xmlns:a16="http://schemas.microsoft.com/office/drawing/2014/main" id="{4A2C7C2E-A550-D613-2D9B-02CAC814C88A}"/>
                </a:ext>
              </a:extLst>
            </p:cNvPr>
            <p:cNvSpPr/>
            <p:nvPr/>
          </p:nvSpPr>
          <p:spPr>
            <a:xfrm>
              <a:off x="6926094" y="2237362"/>
              <a:ext cx="2723744" cy="126459"/>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 name="Rectangle 24">
              <a:extLst>
                <a:ext uri="{FF2B5EF4-FFF2-40B4-BE49-F238E27FC236}">
                  <a16:creationId xmlns:a16="http://schemas.microsoft.com/office/drawing/2014/main" id="{36CEBC86-5002-12CF-AAE2-C8354FA847D0}"/>
                </a:ext>
              </a:extLst>
            </p:cNvPr>
            <p:cNvSpPr/>
            <p:nvPr/>
          </p:nvSpPr>
          <p:spPr>
            <a:xfrm>
              <a:off x="6926094" y="4045653"/>
              <a:ext cx="2723744" cy="126459"/>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6" name="Rectangle 25">
              <a:extLst>
                <a:ext uri="{FF2B5EF4-FFF2-40B4-BE49-F238E27FC236}">
                  <a16:creationId xmlns:a16="http://schemas.microsoft.com/office/drawing/2014/main" id="{7E169FFB-A47A-5E5B-5756-830A0DBE9F7E}"/>
                </a:ext>
              </a:extLst>
            </p:cNvPr>
            <p:cNvSpPr/>
            <p:nvPr/>
          </p:nvSpPr>
          <p:spPr>
            <a:xfrm>
              <a:off x="6926094" y="5909751"/>
              <a:ext cx="2723744" cy="126459"/>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 name="Rectangle 26">
              <a:extLst>
                <a:ext uri="{FF2B5EF4-FFF2-40B4-BE49-F238E27FC236}">
                  <a16:creationId xmlns:a16="http://schemas.microsoft.com/office/drawing/2014/main" id="{270E3B34-5ED3-0CE9-0D78-695139474143}"/>
                </a:ext>
              </a:extLst>
            </p:cNvPr>
            <p:cNvSpPr/>
            <p:nvPr/>
          </p:nvSpPr>
          <p:spPr>
            <a:xfrm>
              <a:off x="9229477" y="1595869"/>
              <a:ext cx="420361" cy="1025797"/>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6510E8F4-B7FE-AB3B-658A-27236AFF9AF3}"/>
                </a:ext>
              </a:extLst>
            </p:cNvPr>
            <p:cNvSpPr/>
            <p:nvPr/>
          </p:nvSpPr>
          <p:spPr>
            <a:xfrm>
              <a:off x="9229477" y="3409544"/>
              <a:ext cx="420361" cy="1025797"/>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9" name="Rectangle 28">
              <a:extLst>
                <a:ext uri="{FF2B5EF4-FFF2-40B4-BE49-F238E27FC236}">
                  <a16:creationId xmlns:a16="http://schemas.microsoft.com/office/drawing/2014/main" id="{53DCA3C8-DBFD-E48B-7096-43D7421A2410}"/>
                </a:ext>
              </a:extLst>
            </p:cNvPr>
            <p:cNvSpPr/>
            <p:nvPr/>
          </p:nvSpPr>
          <p:spPr>
            <a:xfrm>
              <a:off x="9229476" y="5271859"/>
              <a:ext cx="420361" cy="1025797"/>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30" name="Text Placeholder 2">
            <a:extLst>
              <a:ext uri="{FF2B5EF4-FFF2-40B4-BE49-F238E27FC236}">
                <a16:creationId xmlns:a16="http://schemas.microsoft.com/office/drawing/2014/main" id="{AAEC71BA-E61B-B99D-D90A-F47312F1697D}"/>
              </a:ext>
            </a:extLst>
          </p:cNvPr>
          <p:cNvSpPr txBox="1">
            <a:spLocks/>
          </p:cNvSpPr>
          <p:nvPr/>
        </p:nvSpPr>
        <p:spPr>
          <a:xfrm>
            <a:off x="1167493" y="2005689"/>
            <a:ext cx="4663440" cy="52251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Key Findings</a:t>
            </a:r>
          </a:p>
        </p:txBody>
      </p:sp>
      <p:sp>
        <p:nvSpPr>
          <p:cNvPr id="31" name="Content Placeholder 3">
            <a:extLst>
              <a:ext uri="{FF2B5EF4-FFF2-40B4-BE49-F238E27FC236}">
                <a16:creationId xmlns:a16="http://schemas.microsoft.com/office/drawing/2014/main" id="{8819C034-2A64-B2AC-327D-FBBA61743549}"/>
              </a:ext>
            </a:extLst>
          </p:cNvPr>
          <p:cNvSpPr>
            <a:spLocks noGrp="1"/>
          </p:cNvSpPr>
          <p:nvPr>
            <p:ph idx="1"/>
          </p:nvPr>
        </p:nvSpPr>
        <p:spPr>
          <a:xfrm>
            <a:off x="1167493" y="2528203"/>
            <a:ext cx="5128704" cy="2828613"/>
          </a:xfrm>
        </p:spPr>
        <p:txBody>
          <a:bodyPr vert="horz" lIns="91440" tIns="45720" rIns="91440" bIns="45720" rtlCol="0" anchor="t">
            <a:normAutofit/>
          </a:bodyPr>
          <a:lstStyle/>
          <a:p>
            <a:pPr marL="342900" indent="-342900">
              <a:buFont typeface="Wingdings" panose="05000000000000000000" pitchFamily="2" charset="2"/>
              <a:buChar char="q"/>
            </a:pPr>
            <a:r>
              <a:rPr lang="en-US" dirty="0"/>
              <a:t>85% Accuracy goal achieved</a:t>
            </a:r>
          </a:p>
          <a:p>
            <a:pPr marL="342900" indent="-342900">
              <a:buFont typeface="Wingdings" panose="05000000000000000000" pitchFamily="2" charset="2"/>
              <a:buChar char="q"/>
            </a:pPr>
            <a:r>
              <a:rPr lang="en-US" dirty="0"/>
              <a:t>Class imbalance is affecting performance</a:t>
            </a:r>
          </a:p>
          <a:p>
            <a:pPr marL="342900" indent="-342900">
              <a:buFont typeface="Wingdings" panose="05000000000000000000" pitchFamily="2" charset="2"/>
              <a:buChar char="q"/>
            </a:pPr>
            <a:r>
              <a:rPr lang="en-US" dirty="0"/>
              <a:t>Consistently low F1 scores for Class 2 &amp; 4</a:t>
            </a:r>
          </a:p>
          <a:p>
            <a:pPr marL="342900" indent="-342900">
              <a:buFont typeface="Wingdings" panose="05000000000000000000" pitchFamily="2" charset="2"/>
              <a:buChar char="q"/>
            </a:pPr>
            <a:r>
              <a:rPr lang="en-US" dirty="0"/>
              <a:t>Logistic Regression is the preferred model</a:t>
            </a:r>
          </a:p>
        </p:txBody>
      </p:sp>
    </p:spTree>
    <p:extLst>
      <p:ext uri="{BB962C8B-B14F-4D97-AF65-F5344CB8AC3E}">
        <p14:creationId xmlns:p14="http://schemas.microsoft.com/office/powerpoint/2010/main" val="2981642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4DC2C67F-3E2F-CAF6-21D3-334EA2D15462}"/>
              </a:ext>
            </a:extLst>
          </p:cNvPr>
          <p:cNvPicPr>
            <a:picLocks noChangeAspect="1"/>
          </p:cNvPicPr>
          <p:nvPr/>
        </p:nvPicPr>
        <p:blipFill>
          <a:blip r:embed="rId3"/>
          <a:stretch>
            <a:fillRect/>
          </a:stretch>
        </p:blipFill>
        <p:spPr>
          <a:xfrm>
            <a:off x="4095266" y="1920239"/>
            <a:ext cx="3566777" cy="3416795"/>
          </a:xfrm>
          <a:prstGeom prst="rect">
            <a:avLst/>
          </a:prstGeom>
        </p:spPr>
      </p:pic>
      <p:pic>
        <p:nvPicPr>
          <p:cNvPr id="4" name="Picture 3">
            <a:extLst>
              <a:ext uri="{FF2B5EF4-FFF2-40B4-BE49-F238E27FC236}">
                <a16:creationId xmlns:a16="http://schemas.microsoft.com/office/drawing/2014/main" id="{1998E105-9DF8-36AD-3E24-F9F07FFE1432}"/>
              </a:ext>
            </a:extLst>
          </p:cNvPr>
          <p:cNvPicPr>
            <a:picLocks noChangeAspect="1"/>
          </p:cNvPicPr>
          <p:nvPr/>
        </p:nvPicPr>
        <p:blipFill>
          <a:blip r:embed="rId4"/>
          <a:stretch>
            <a:fillRect/>
          </a:stretch>
        </p:blipFill>
        <p:spPr>
          <a:xfrm>
            <a:off x="171354" y="1920239"/>
            <a:ext cx="3563632" cy="3362961"/>
          </a:xfrm>
          <a:prstGeom prst="rect">
            <a:avLst/>
          </a:prstGeom>
        </p:spPr>
      </p:pic>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a:lstStyle/>
          <a:p>
            <a:r>
              <a:rPr lang="en-US" dirty="0"/>
              <a:t>Confusion Matrix</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14</a:t>
            </a:fld>
            <a:endParaRPr lang="en-US" dirty="0"/>
          </a:p>
        </p:txBody>
      </p:sp>
      <p:pic>
        <p:nvPicPr>
          <p:cNvPr id="12" name="Picture 11">
            <a:extLst>
              <a:ext uri="{FF2B5EF4-FFF2-40B4-BE49-F238E27FC236}">
                <a16:creationId xmlns:a16="http://schemas.microsoft.com/office/drawing/2014/main" id="{9B07BD96-02F7-C6AA-69F7-743D84B4B3E8}"/>
              </a:ext>
            </a:extLst>
          </p:cNvPr>
          <p:cNvPicPr>
            <a:picLocks noChangeAspect="1"/>
          </p:cNvPicPr>
          <p:nvPr/>
        </p:nvPicPr>
        <p:blipFill>
          <a:blip r:embed="rId5"/>
          <a:stretch>
            <a:fillRect/>
          </a:stretch>
        </p:blipFill>
        <p:spPr>
          <a:xfrm>
            <a:off x="7958015" y="1920239"/>
            <a:ext cx="3566160" cy="3352190"/>
          </a:xfrm>
          <a:prstGeom prst="rect">
            <a:avLst/>
          </a:prstGeom>
        </p:spPr>
      </p:pic>
    </p:spTree>
    <p:extLst>
      <p:ext uri="{BB962C8B-B14F-4D97-AF65-F5344CB8AC3E}">
        <p14:creationId xmlns:p14="http://schemas.microsoft.com/office/powerpoint/2010/main" val="34062170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7E87D-ED06-0FA4-C4EB-3C10783677DE}"/>
              </a:ext>
            </a:extLst>
          </p:cNvPr>
          <p:cNvSpPr>
            <a:spLocks noGrp="1"/>
          </p:cNvSpPr>
          <p:nvPr>
            <p:ph type="ctrTitle"/>
          </p:nvPr>
        </p:nvSpPr>
        <p:spPr>
          <a:xfrm>
            <a:off x="1112789" y="1122363"/>
            <a:ext cx="6220278" cy="2387600"/>
          </a:xfrm>
        </p:spPr>
        <p:txBody>
          <a:bodyPr/>
          <a:lstStyle/>
          <a:p>
            <a:r>
              <a:rPr lang="en-US" dirty="0"/>
              <a:t>Conclusion &amp; Recommendation</a:t>
            </a:r>
          </a:p>
        </p:txBody>
      </p:sp>
      <p:sp>
        <p:nvSpPr>
          <p:cNvPr id="3" name="Subtitle 2">
            <a:extLst>
              <a:ext uri="{FF2B5EF4-FFF2-40B4-BE49-F238E27FC236}">
                <a16:creationId xmlns:a16="http://schemas.microsoft.com/office/drawing/2014/main" id="{974A9C65-6282-4EB1-48F9-610ACAEB4EFC}"/>
              </a:ext>
            </a:extLst>
          </p:cNvPr>
          <p:cNvSpPr>
            <a:spLocks noGrp="1"/>
          </p:cNvSpPr>
          <p:nvPr>
            <p:ph type="subTitle" idx="1"/>
          </p:nvPr>
        </p:nvSpPr>
        <p:spPr>
          <a:xfrm>
            <a:off x="1112788" y="3602038"/>
            <a:ext cx="7124630" cy="2247219"/>
          </a:xfrm>
        </p:spPr>
        <p:txBody>
          <a:bodyPr/>
          <a:lstStyle/>
          <a:p>
            <a:pPr marL="285750" indent="-285750">
              <a:buFont typeface="Wingdings" panose="05000000000000000000" pitchFamily="2" charset="2"/>
              <a:buChar char="q"/>
            </a:pPr>
            <a:r>
              <a:rPr lang="en-US" sz="1600" dirty="0">
                <a:solidFill>
                  <a:srgbClr val="000000"/>
                </a:solidFill>
                <a:latin typeface="Helvetica Neue"/>
              </a:rPr>
              <a:t>85% Accuracy threshold was achieved by two models.</a:t>
            </a:r>
          </a:p>
          <a:p>
            <a:pPr marL="285750" indent="-285750">
              <a:buFont typeface="Wingdings" panose="05000000000000000000" pitchFamily="2" charset="2"/>
              <a:buChar char="q"/>
            </a:pPr>
            <a:r>
              <a:rPr lang="en-US" sz="1600" dirty="0">
                <a:solidFill>
                  <a:srgbClr val="000000"/>
                </a:solidFill>
                <a:latin typeface="Helvetica Neue"/>
              </a:rPr>
              <a:t>I recommend the models </a:t>
            </a:r>
            <a:r>
              <a:rPr lang="en-US" sz="1600" b="1" dirty="0">
                <a:solidFill>
                  <a:srgbClr val="000000"/>
                </a:solidFill>
                <a:latin typeface="Helvetica Neue"/>
              </a:rPr>
              <a:t>not</a:t>
            </a:r>
            <a:r>
              <a:rPr lang="en-US" sz="1600" dirty="0">
                <a:solidFill>
                  <a:srgbClr val="000000"/>
                </a:solidFill>
                <a:latin typeface="Helvetica Neue"/>
              </a:rPr>
              <a:t> be deployed as is.</a:t>
            </a:r>
          </a:p>
          <a:p>
            <a:pPr marL="285750" indent="-285750">
              <a:buFont typeface="Wingdings" panose="05000000000000000000" pitchFamily="2" charset="2"/>
              <a:buChar char="q"/>
            </a:pPr>
            <a:r>
              <a:rPr lang="en-US" sz="1600" dirty="0">
                <a:solidFill>
                  <a:srgbClr val="000000"/>
                </a:solidFill>
                <a:latin typeface="Helvetica Neue"/>
              </a:rPr>
              <a:t>Addressing the class imbalances and tuning hyper parameters for Logistic Regression could greatly improve model performance.</a:t>
            </a:r>
          </a:p>
          <a:p>
            <a:pPr marL="285750" indent="-285750">
              <a:buFont typeface="Wingdings" panose="05000000000000000000" pitchFamily="2" charset="2"/>
              <a:buChar char="q"/>
            </a:pPr>
            <a:r>
              <a:rPr lang="en-US" sz="1600" dirty="0">
                <a:solidFill>
                  <a:srgbClr val="000000"/>
                </a:solidFill>
                <a:latin typeface="Helvetica Neue"/>
              </a:rPr>
              <a:t>Move forward with improving the Logistic Regression Model.</a:t>
            </a:r>
          </a:p>
        </p:txBody>
      </p:sp>
    </p:spTree>
    <p:extLst>
      <p:ext uri="{BB962C8B-B14F-4D97-AF65-F5344CB8AC3E}">
        <p14:creationId xmlns:p14="http://schemas.microsoft.com/office/powerpoint/2010/main" val="2200223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7E87D-ED06-0FA4-C4EB-3C10783677DE}"/>
              </a:ext>
            </a:extLst>
          </p:cNvPr>
          <p:cNvSpPr>
            <a:spLocks noGrp="1"/>
          </p:cNvSpPr>
          <p:nvPr>
            <p:ph type="ctrTitle"/>
          </p:nvPr>
        </p:nvSpPr>
        <p:spPr>
          <a:xfrm>
            <a:off x="1112789" y="1258277"/>
            <a:ext cx="6220278" cy="891809"/>
          </a:xfrm>
        </p:spPr>
        <p:txBody>
          <a:bodyPr/>
          <a:lstStyle/>
          <a:p>
            <a:r>
              <a:rPr lang="en-US" dirty="0"/>
              <a:t>Sources</a:t>
            </a:r>
          </a:p>
        </p:txBody>
      </p:sp>
      <p:sp>
        <p:nvSpPr>
          <p:cNvPr id="3" name="Subtitle 2">
            <a:extLst>
              <a:ext uri="{FF2B5EF4-FFF2-40B4-BE49-F238E27FC236}">
                <a16:creationId xmlns:a16="http://schemas.microsoft.com/office/drawing/2014/main" id="{974A9C65-6282-4EB1-48F9-610ACAEB4EFC}"/>
              </a:ext>
            </a:extLst>
          </p:cNvPr>
          <p:cNvSpPr>
            <a:spLocks noGrp="1"/>
          </p:cNvSpPr>
          <p:nvPr>
            <p:ph type="subTitle" idx="1"/>
          </p:nvPr>
        </p:nvSpPr>
        <p:spPr>
          <a:xfrm>
            <a:off x="304800" y="2242162"/>
            <a:ext cx="7932618" cy="2247219"/>
          </a:xfrm>
        </p:spPr>
        <p:txBody>
          <a:bodyPr/>
          <a:lstStyle/>
          <a:p>
            <a:pPr marL="285750" marR="0" indent="-285750">
              <a:lnSpc>
                <a:spcPct val="107000"/>
              </a:lnSpc>
              <a:spcBef>
                <a:spcPts val="0"/>
              </a:spcBef>
              <a:spcAft>
                <a:spcPts val="0"/>
              </a:spcAft>
              <a:buFont typeface="Wingdings" panose="05000000000000000000" pitchFamily="2" charset="2"/>
              <a:buChar char="Ø"/>
            </a:pPr>
            <a:r>
              <a:rPr lang="en-US" sz="1600" kern="0" dirty="0">
                <a:effectLst/>
                <a:latin typeface="Helvetica Neue"/>
                <a:ea typeface="Times New Roman" panose="02020603050405020304" pitchFamily="18" charset="0"/>
                <a:cs typeface="Times New Roman" panose="02020603050405020304" pitchFamily="18" charset="0"/>
              </a:rPr>
              <a:t>    </a:t>
            </a:r>
            <a:r>
              <a:rPr lang="en-US" sz="1600" kern="0" dirty="0" err="1">
                <a:effectLst/>
                <a:latin typeface="Helvetica Neue"/>
                <a:ea typeface="Times New Roman" panose="02020603050405020304" pitchFamily="18" charset="0"/>
                <a:cs typeface="Times New Roman" panose="02020603050405020304" pitchFamily="18" charset="0"/>
              </a:rPr>
              <a:t>Yiu</a:t>
            </a:r>
            <a:r>
              <a:rPr lang="en-US" sz="1600" kern="0" dirty="0">
                <a:effectLst/>
                <a:latin typeface="Helvetica Neue"/>
                <a:ea typeface="Times New Roman" panose="02020603050405020304" pitchFamily="18" charset="0"/>
                <a:cs typeface="Times New Roman" panose="02020603050405020304" pitchFamily="18" charset="0"/>
              </a:rPr>
              <a:t>, T. (2019, October 24). </a:t>
            </a:r>
            <a:r>
              <a:rPr lang="en-US" sz="1600" i="1" kern="0" dirty="0">
                <a:effectLst/>
                <a:latin typeface="Helvetica Neue"/>
                <a:ea typeface="Times New Roman" panose="02020603050405020304" pitchFamily="18" charset="0"/>
                <a:cs typeface="Times New Roman" panose="02020603050405020304" pitchFamily="18" charset="0"/>
              </a:rPr>
              <a:t>Understanding The Naive Bayes Classifier</a:t>
            </a:r>
            <a:r>
              <a:rPr lang="en-US" sz="1600" kern="0" dirty="0">
                <a:effectLst/>
                <a:latin typeface="Helvetica Neue"/>
                <a:ea typeface="Times New Roman" panose="02020603050405020304" pitchFamily="18" charset="0"/>
                <a:cs typeface="Times New Roman" panose="02020603050405020304" pitchFamily="18" charset="0"/>
              </a:rPr>
              <a:t>. Towards Data Science. Retrieved May 24, 2024, from </a:t>
            </a:r>
            <a:r>
              <a:rPr lang="en-US" sz="1600" u="sng" kern="0" dirty="0">
                <a:solidFill>
                  <a:srgbClr val="467886"/>
                </a:solidFill>
                <a:effectLst/>
                <a:latin typeface="Helvetica Neue"/>
                <a:ea typeface="Times New Roman" panose="02020603050405020304" pitchFamily="18" charset="0"/>
                <a:cs typeface="Times New Roman" panose="02020603050405020304" pitchFamily="18" charset="0"/>
                <a:hlinkClick r:id="rId2"/>
              </a:rPr>
              <a:t>https://towardsdatascience.com/understanding-the-naive-bayes-classifier-16b6ee03ff7b#:~:text=Also%2C%20naive%20Bayes%20has%20almost,Bayes%20can%20be%20pretty%20inaccurate</a:t>
            </a:r>
            <a:r>
              <a:rPr lang="en-US" sz="1600" kern="0" dirty="0">
                <a:effectLst/>
                <a:latin typeface="Helvetica Neue"/>
                <a:ea typeface="Times New Roman" panose="02020603050405020304" pitchFamily="18" charset="0"/>
                <a:cs typeface="Times New Roman" panose="02020603050405020304" pitchFamily="18" charset="0"/>
              </a:rPr>
              <a:t>.</a:t>
            </a:r>
            <a:endParaRPr lang="en-US" sz="1600" kern="100" dirty="0">
              <a:effectLst/>
              <a:latin typeface="Helvetica Neue"/>
              <a:ea typeface="Aptos" panose="020B0004020202020204" pitchFamily="34" charset="0"/>
              <a:cs typeface="Times New Roman" panose="02020603050405020304" pitchFamily="18" charset="0"/>
            </a:endParaRPr>
          </a:p>
          <a:p>
            <a:pPr marR="0">
              <a:lnSpc>
                <a:spcPct val="107000"/>
              </a:lnSpc>
              <a:spcBef>
                <a:spcPts val="0"/>
              </a:spcBef>
              <a:spcAft>
                <a:spcPts val="0"/>
              </a:spcAft>
            </a:pPr>
            <a:endParaRPr lang="en-US" sz="1600" kern="100" dirty="0">
              <a:effectLst/>
              <a:latin typeface="Helvetica Neue"/>
              <a:ea typeface="Aptos" panose="020B0004020202020204" pitchFamily="34" charset="0"/>
              <a:cs typeface="Times New Roman" panose="02020603050405020304" pitchFamily="18" charset="0"/>
            </a:endParaRPr>
          </a:p>
          <a:p>
            <a:pPr marL="285750" marR="0" indent="-285750">
              <a:lnSpc>
                <a:spcPct val="107000"/>
              </a:lnSpc>
              <a:spcBef>
                <a:spcPts val="0"/>
              </a:spcBef>
              <a:spcAft>
                <a:spcPts val="0"/>
              </a:spcAft>
              <a:buFont typeface="Wingdings" panose="05000000000000000000" pitchFamily="2" charset="2"/>
              <a:buChar char="Ø"/>
            </a:pPr>
            <a:r>
              <a:rPr lang="en-US" sz="1600" kern="0" dirty="0">
                <a:effectLst/>
                <a:latin typeface="Helvetica Neue"/>
                <a:ea typeface="Times New Roman" panose="02020603050405020304" pitchFamily="18" charset="0"/>
                <a:cs typeface="Times New Roman" panose="02020603050405020304" pitchFamily="18" charset="0"/>
              </a:rPr>
              <a:t>    </a:t>
            </a:r>
            <a:r>
              <a:rPr lang="en-US" sz="1600" kern="0" dirty="0" err="1">
                <a:effectLst/>
                <a:latin typeface="Helvetica Neue"/>
                <a:ea typeface="Times New Roman" panose="02020603050405020304" pitchFamily="18" charset="0"/>
                <a:cs typeface="Times New Roman" panose="02020603050405020304" pitchFamily="18" charset="0"/>
              </a:rPr>
              <a:t>Pramoditha</a:t>
            </a:r>
            <a:r>
              <a:rPr lang="en-US" sz="1600" kern="0" dirty="0">
                <a:effectLst/>
                <a:latin typeface="Helvetica Neue"/>
                <a:ea typeface="Times New Roman" panose="02020603050405020304" pitchFamily="18" charset="0"/>
                <a:cs typeface="Times New Roman" panose="02020603050405020304" pitchFamily="18" charset="0"/>
              </a:rPr>
              <a:t>, R. (2023, November 29). </a:t>
            </a:r>
            <a:r>
              <a:rPr lang="en-US" sz="1600" i="1" kern="0" dirty="0">
                <a:effectLst/>
                <a:latin typeface="Helvetica Neue"/>
                <a:ea typeface="Times New Roman" panose="02020603050405020304" pitchFamily="18" charset="0"/>
                <a:cs typeface="Times New Roman" panose="02020603050405020304" pitchFamily="18" charset="0"/>
              </a:rPr>
              <a:t>Logistic Regression for Multiclass Classification — 3 Strategies You Need to Know</a:t>
            </a:r>
            <a:r>
              <a:rPr lang="en-US" sz="1600" kern="0" dirty="0">
                <a:effectLst/>
                <a:latin typeface="Helvetica Neue"/>
                <a:ea typeface="Times New Roman" panose="02020603050405020304" pitchFamily="18" charset="0"/>
                <a:cs typeface="Times New Roman" panose="02020603050405020304" pitchFamily="18" charset="0"/>
              </a:rPr>
              <a:t>. Medium. Retrieved May 24, 2024, from </a:t>
            </a:r>
            <a:r>
              <a:rPr lang="en-US" sz="1600" u="sng" kern="0" dirty="0">
                <a:solidFill>
                  <a:srgbClr val="467886"/>
                </a:solidFill>
                <a:effectLst/>
                <a:latin typeface="Helvetica Neue"/>
                <a:ea typeface="Times New Roman" panose="02020603050405020304" pitchFamily="18" charset="0"/>
                <a:cs typeface="Times New Roman" panose="02020603050405020304" pitchFamily="18" charset="0"/>
                <a:hlinkClick r:id="rId3"/>
              </a:rPr>
              <a:t>https://rukshanpramoditha.medium.com/logistic-regression-for-multiclass-classification-3-strategies-you-need-to-know-0a3e74574b96</a:t>
            </a:r>
            <a:endParaRPr lang="en-US" sz="1600" kern="100" dirty="0">
              <a:effectLst/>
              <a:latin typeface="Helvetica Neue"/>
              <a:ea typeface="Aptos" panose="020B0004020202020204" pitchFamily="34" charset="0"/>
              <a:cs typeface="Times New Roman" panose="02020603050405020304" pitchFamily="18" charset="0"/>
            </a:endParaRPr>
          </a:p>
          <a:p>
            <a:pPr marR="0">
              <a:lnSpc>
                <a:spcPct val="107000"/>
              </a:lnSpc>
              <a:spcBef>
                <a:spcPts val="0"/>
              </a:spcBef>
              <a:spcAft>
                <a:spcPts val="0"/>
              </a:spcAft>
            </a:pPr>
            <a:r>
              <a:rPr lang="en-US" sz="1600" kern="0" dirty="0">
                <a:effectLst/>
                <a:latin typeface="Helvetica Neue"/>
                <a:ea typeface="Times New Roman" panose="02020603050405020304" pitchFamily="18" charset="0"/>
                <a:cs typeface="Times New Roman" panose="02020603050405020304" pitchFamily="18" charset="0"/>
              </a:rPr>
              <a:t> </a:t>
            </a:r>
            <a:endParaRPr lang="en-US" sz="1600" kern="100" dirty="0">
              <a:effectLst/>
              <a:latin typeface="Helvetica Neue"/>
              <a:ea typeface="Aptos" panose="020B0004020202020204" pitchFamily="34" charset="0"/>
              <a:cs typeface="Times New Roman" panose="02020603050405020304" pitchFamily="18" charset="0"/>
            </a:endParaRPr>
          </a:p>
          <a:p>
            <a:pPr marL="285750" marR="0" indent="-285750">
              <a:lnSpc>
                <a:spcPct val="107000"/>
              </a:lnSpc>
              <a:spcBef>
                <a:spcPts val="0"/>
              </a:spcBef>
              <a:spcAft>
                <a:spcPts val="0"/>
              </a:spcAft>
              <a:buFont typeface="Wingdings" panose="05000000000000000000" pitchFamily="2" charset="2"/>
              <a:buChar char="Ø"/>
            </a:pPr>
            <a:r>
              <a:rPr lang="en-US" sz="1600" kern="0" dirty="0">
                <a:effectLst/>
                <a:latin typeface="Helvetica Neue"/>
                <a:ea typeface="Times New Roman" panose="02020603050405020304" pitchFamily="18" charset="0"/>
                <a:cs typeface="Times New Roman" panose="02020603050405020304" pitchFamily="18" charset="0"/>
              </a:rPr>
              <a:t>    </a:t>
            </a:r>
            <a:r>
              <a:rPr lang="en-US" sz="1600" kern="0" dirty="0" err="1">
                <a:effectLst/>
                <a:latin typeface="Helvetica Neue"/>
                <a:ea typeface="Times New Roman" panose="02020603050405020304" pitchFamily="18" charset="0"/>
                <a:cs typeface="Times New Roman" panose="02020603050405020304" pitchFamily="18" charset="0"/>
              </a:rPr>
              <a:t>Komnenic</a:t>
            </a:r>
            <a:r>
              <a:rPr lang="en-US" sz="1600" kern="0" dirty="0">
                <a:effectLst/>
                <a:latin typeface="Helvetica Neue"/>
                <a:ea typeface="Times New Roman" panose="02020603050405020304" pitchFamily="18" charset="0"/>
                <a:cs typeface="Times New Roman" panose="02020603050405020304" pitchFamily="18" charset="0"/>
              </a:rPr>
              <a:t>, M. (2022, January 14). </a:t>
            </a:r>
            <a:r>
              <a:rPr lang="en-US" sz="1600" i="1" kern="0" dirty="0">
                <a:effectLst/>
                <a:latin typeface="Helvetica Neue"/>
                <a:ea typeface="Times New Roman" panose="02020603050405020304" pitchFamily="18" charset="0"/>
                <a:cs typeface="Times New Roman" panose="02020603050405020304" pitchFamily="18" charset="0"/>
              </a:rPr>
              <a:t>The Different Types of Internet Cookies Explained</a:t>
            </a:r>
            <a:r>
              <a:rPr lang="en-US" sz="1600" kern="0" dirty="0">
                <a:effectLst/>
                <a:latin typeface="Helvetica Neue"/>
                <a:ea typeface="Times New Roman" panose="02020603050405020304" pitchFamily="18" charset="0"/>
                <a:cs typeface="Times New Roman" panose="02020603050405020304" pitchFamily="18" charset="0"/>
              </a:rPr>
              <a:t>. Termly.io. Retrieved May 24, 2024, from </a:t>
            </a:r>
            <a:r>
              <a:rPr lang="en-US" sz="1600" u="sng" kern="0" dirty="0">
                <a:solidFill>
                  <a:srgbClr val="467886"/>
                </a:solidFill>
                <a:effectLst/>
                <a:latin typeface="Helvetica Neue"/>
                <a:ea typeface="Times New Roman" panose="02020603050405020304" pitchFamily="18" charset="0"/>
                <a:cs typeface="Times New Roman" panose="02020603050405020304" pitchFamily="18" charset="0"/>
                <a:hlinkClick r:id="rId4"/>
              </a:rPr>
              <a:t>https://termly.io/resources/articles/types-of-internet-cookies</a:t>
            </a:r>
            <a:r>
              <a:rPr lang="en-US" sz="1200" u="sng" kern="0" dirty="0">
                <a:solidFill>
                  <a:srgbClr val="467886"/>
                </a:solidFill>
                <a:effectLst/>
                <a:latin typeface="Helvetica Neue"/>
                <a:ea typeface="Times New Roman" panose="02020603050405020304" pitchFamily="18" charset="0"/>
                <a:cs typeface="Times New Roman" panose="02020603050405020304" pitchFamily="18" charset="0"/>
                <a:hlinkClick r:id="rId4"/>
              </a:rPr>
              <a:t>/</a:t>
            </a:r>
            <a:endParaRPr lang="en-US" sz="1200" kern="100" dirty="0">
              <a:effectLst/>
              <a:latin typeface="Helvetica Neue"/>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3391050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a:normAutofit/>
          </a:bodyPr>
          <a:lstStyle/>
          <a:p>
            <a:r>
              <a:rPr lang="en-US" dirty="0"/>
              <a:t>Rodrigo Ivan Rodriguez</a:t>
            </a:r>
          </a:p>
          <a:p>
            <a:r>
              <a:rPr lang="en-US" dirty="0"/>
              <a:t>7/10/24</a:t>
            </a:r>
          </a:p>
          <a:p>
            <a:r>
              <a:rPr lang="en-US" dirty="0"/>
              <a:t>Project C Milestone 4</a:t>
            </a:r>
          </a:p>
          <a:p>
            <a:r>
              <a:rPr lang="en-US" dirty="0"/>
              <a:t>DSC680 (Summer)</a:t>
            </a:r>
          </a:p>
          <a:p>
            <a:endParaRPr lang="en-US" dirty="0"/>
          </a:p>
        </p:txBody>
      </p:sp>
    </p:spTree>
    <p:extLst>
      <p:ext uri="{BB962C8B-B14F-4D97-AF65-F5344CB8AC3E}">
        <p14:creationId xmlns:p14="http://schemas.microsoft.com/office/powerpoint/2010/main" val="1202992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Introduction – Legal Risk</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10366782" cy="3436483"/>
          </a:xfrm>
        </p:spPr>
        <p:txBody>
          <a:bodyPr vert="horz" lIns="91440" tIns="45720" rIns="91440" bIns="45720" rtlCol="0" anchor="t">
            <a:normAutofit/>
          </a:bodyPr>
          <a:lstStyle/>
          <a:p>
            <a:pPr marL="342900" indent="-342900">
              <a:buFont typeface="Wingdings" panose="05000000000000000000" pitchFamily="2" charset="2"/>
              <a:buChar char="q"/>
            </a:pPr>
            <a:r>
              <a:rPr lang="en-US" dirty="0"/>
              <a:t>A legal risk is present by keeping all online cookies enabled on our site.</a:t>
            </a:r>
          </a:p>
          <a:p>
            <a:pPr marL="342900" indent="-342900">
              <a:buFont typeface="Wingdings" panose="05000000000000000000" pitchFamily="2" charset="2"/>
              <a:buChar char="q"/>
            </a:pPr>
            <a:r>
              <a:rPr lang="en-US" dirty="0"/>
              <a:t>+1600 Online cookies are currently active across all of our domains.</a:t>
            </a:r>
          </a:p>
          <a:p>
            <a:pPr marL="342900" indent="-342900">
              <a:buFont typeface="Wingdings" panose="05000000000000000000" pitchFamily="2" charset="2"/>
              <a:buChar char="q"/>
            </a:pPr>
            <a:r>
              <a:rPr lang="en-US" dirty="0"/>
              <a:t>Cookies must be classified to determine the required level of user consent</a:t>
            </a:r>
          </a:p>
          <a:p>
            <a:pPr marL="342900" indent="-342900">
              <a:buFont typeface="Wingdings" panose="05000000000000000000" pitchFamily="2" charset="2"/>
              <a:buChar char="q"/>
            </a:pPr>
            <a:r>
              <a:rPr lang="en-US" dirty="0"/>
              <a:t>Manual classification efforts are too intensive and slow.</a:t>
            </a:r>
          </a:p>
          <a:p>
            <a:pPr marL="342900" indent="-342900">
              <a:buFont typeface="Wingdings" panose="05000000000000000000" pitchFamily="2" charset="2"/>
              <a:buChar char="q"/>
            </a:pPr>
            <a:r>
              <a:rPr lang="en-US" dirty="0"/>
              <a:t>Legal Team has set strict deadlines to accomplish classification efforts.</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Solution – Data Science Problem</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pPr marL="342900" indent="-342900">
              <a:buFont typeface="Wingdings" panose="05000000000000000000" pitchFamily="2" charset="2"/>
              <a:buChar char="q"/>
            </a:pPr>
            <a:r>
              <a:rPr lang="en-US" dirty="0"/>
              <a:t>Leverage an NLP model to classify online cookies.</a:t>
            </a:r>
          </a:p>
          <a:p>
            <a:pPr marL="342900" indent="-342900">
              <a:buFont typeface="Wingdings" panose="05000000000000000000" pitchFamily="2" charset="2"/>
              <a:buChar char="q"/>
            </a:pPr>
            <a:r>
              <a:rPr lang="en-US" dirty="0"/>
              <a:t>A model is scalable and requires less manual effort.</a:t>
            </a:r>
          </a:p>
          <a:p>
            <a:pPr marL="342900" indent="-342900">
              <a:buFont typeface="Wingdings" panose="05000000000000000000" pitchFamily="2" charset="2"/>
              <a:buChar char="q"/>
            </a:pPr>
            <a:r>
              <a:rPr lang="en-US" dirty="0"/>
              <a:t>The model must achieve an 85% accuracy rate.</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546963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061168" y="1888739"/>
            <a:ext cx="6245912" cy="2387600"/>
          </a:xfrm>
        </p:spPr>
        <p:txBody>
          <a:bodyPr/>
          <a:lstStyle/>
          <a:p>
            <a:r>
              <a:rPr lang="en-US" dirty="0"/>
              <a:t>Data, Variables, and EDA</a:t>
            </a:r>
          </a:p>
        </p:txBody>
      </p:sp>
    </p:spTree>
    <p:extLst>
      <p:ext uri="{BB962C8B-B14F-4D97-AF65-F5344CB8AC3E}">
        <p14:creationId xmlns:p14="http://schemas.microsoft.com/office/powerpoint/2010/main" val="344679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a:lstStyle/>
          <a:p>
            <a:r>
              <a:rPr lang="en-US" dirty="0"/>
              <a:t>Data &amp; Variables</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1167493" y="2005689"/>
            <a:ext cx="4663440" cy="522514"/>
          </a:xfrm>
        </p:spPr>
        <p:txBody>
          <a:bodyPr/>
          <a:lstStyle/>
          <a:p>
            <a:r>
              <a:rPr lang="en-US" dirty="0"/>
              <a:t>Data</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1167493" y="2528204"/>
            <a:ext cx="4663440" cy="1676474"/>
          </a:xfrm>
        </p:spPr>
        <p:txBody>
          <a:bodyPr vert="horz" lIns="91440" tIns="45720" rIns="91440" bIns="45720" rtlCol="0" anchor="t">
            <a:normAutofit/>
          </a:bodyPr>
          <a:lstStyle/>
          <a:p>
            <a:pPr marL="342900" indent="-342900">
              <a:buFont typeface="Wingdings" panose="05000000000000000000" pitchFamily="2" charset="2"/>
              <a:buChar char="q"/>
            </a:pPr>
            <a:r>
              <a:rPr lang="en-US" dirty="0"/>
              <a:t>The dataset is sourced internally and contains manually classified online cookies on our primary domain.</a:t>
            </a:r>
          </a:p>
          <a:p>
            <a:pPr marL="342900" indent="-342900">
              <a:buFont typeface="Wingdings" panose="05000000000000000000" pitchFamily="2" charset="2"/>
              <a:buChar char="q"/>
            </a:pPr>
            <a:r>
              <a:rPr lang="en-US" dirty="0"/>
              <a:t>The dataset can be used to train an NLP classification model.</a:t>
            </a:r>
          </a:p>
        </p:txBody>
      </p:sp>
      <p:sp>
        <p:nvSpPr>
          <p:cNvPr id="6" name="Text Placeholder 5">
            <a:extLst>
              <a:ext uri="{FF2B5EF4-FFF2-40B4-BE49-F238E27FC236}">
                <a16:creationId xmlns:a16="http://schemas.microsoft.com/office/drawing/2014/main" id="{F5018B6D-E395-49AD-92AD-AD69E3AB40C3}"/>
              </a:ext>
            </a:extLst>
          </p:cNvPr>
          <p:cNvSpPr>
            <a:spLocks noGrp="1"/>
          </p:cNvSpPr>
          <p:nvPr>
            <p:ph idx="12"/>
          </p:nvPr>
        </p:nvSpPr>
        <p:spPr>
          <a:xfrm>
            <a:off x="6283235" y="2005689"/>
            <a:ext cx="4663440" cy="522514"/>
          </a:xfrm>
        </p:spPr>
        <p:txBody>
          <a:bodyPr/>
          <a:lstStyle/>
          <a:p>
            <a:r>
              <a:rPr lang="en-US" dirty="0"/>
              <a:t>Variables</a:t>
            </a:r>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idx="10"/>
          </p:nvPr>
        </p:nvSpPr>
        <p:spPr>
          <a:xfrm>
            <a:off x="6283235" y="2528203"/>
            <a:ext cx="4663440" cy="3003480"/>
          </a:xfrm>
        </p:spPr>
        <p:txBody>
          <a:bodyPr vert="horz" lIns="91440" tIns="45720" rIns="91440" bIns="45720" numCol="2" rtlCol="0" anchor="t">
            <a:normAutofit/>
          </a:bodyPr>
          <a:lstStyle/>
          <a:p>
            <a:pPr marL="342900" indent="-342900">
              <a:buFont typeface="Arial" panose="020B0604020202020204" pitchFamily="34" charset="0"/>
              <a:buChar char="•"/>
            </a:pPr>
            <a:r>
              <a:rPr lang="en-US" u="sng" dirty="0"/>
              <a:t>Cookie Name</a:t>
            </a:r>
            <a:endParaRPr lang="en-US" dirty="0"/>
          </a:p>
          <a:p>
            <a:pPr marL="342900" indent="-342900">
              <a:buFont typeface="Arial" panose="020B0604020202020204" pitchFamily="34" charset="0"/>
              <a:buChar char="•"/>
            </a:pPr>
            <a:r>
              <a:rPr lang="en-US" u="sng" dirty="0"/>
              <a:t>Cookie ID</a:t>
            </a:r>
            <a:endParaRPr lang="en-US" dirty="0"/>
          </a:p>
          <a:p>
            <a:pPr marL="342900" indent="-342900">
              <a:buFont typeface="Arial" panose="020B0604020202020204" pitchFamily="34" charset="0"/>
              <a:buChar char="•"/>
            </a:pPr>
            <a:r>
              <a:rPr lang="en-US" u="sng" dirty="0"/>
              <a:t>Source</a:t>
            </a:r>
            <a:endParaRPr lang="en-US" dirty="0"/>
          </a:p>
          <a:p>
            <a:pPr marL="342900" indent="-342900">
              <a:buFont typeface="Arial" panose="020B0604020202020204" pitchFamily="34" charset="0"/>
              <a:buChar char="•"/>
            </a:pPr>
            <a:r>
              <a:rPr lang="en-US" u="sng" dirty="0"/>
              <a:t>Lifespan</a:t>
            </a:r>
          </a:p>
          <a:p>
            <a:pPr marL="342900" indent="-342900">
              <a:buFont typeface="Arial" panose="020B0604020202020204" pitchFamily="34" charset="0"/>
              <a:buChar char="•"/>
            </a:pPr>
            <a:r>
              <a:rPr lang="en-US" u="sng" dirty="0"/>
              <a:t>Hostname</a:t>
            </a:r>
          </a:p>
          <a:p>
            <a:pPr marL="342900" indent="-342900">
              <a:buFont typeface="Arial" panose="020B0604020202020204" pitchFamily="34" charset="0"/>
              <a:buChar char="•"/>
            </a:pPr>
            <a:r>
              <a:rPr lang="en-US" u="sng" dirty="0"/>
              <a:t>Category</a:t>
            </a:r>
          </a:p>
          <a:p>
            <a:pPr marL="342900" indent="-342900">
              <a:buFont typeface="Arial" panose="020B0604020202020204" pitchFamily="34" charset="0"/>
              <a:buChar char="•"/>
            </a:pPr>
            <a:r>
              <a:rPr lang="en-US" u="sng" dirty="0"/>
              <a:t>CategoryID</a:t>
            </a:r>
            <a:r>
              <a:rPr lang="en-US" dirty="0"/>
              <a:t> </a:t>
            </a:r>
          </a:p>
          <a:p>
            <a:pPr marL="342900" indent="-342900">
              <a:buFont typeface="Arial" panose="020B0604020202020204" pitchFamily="34" charset="0"/>
              <a:buChar char="•"/>
            </a:pPr>
            <a:r>
              <a:rPr lang="en-US" u="sng" dirty="0"/>
              <a:t>C_Source</a:t>
            </a:r>
          </a:p>
          <a:p>
            <a:pPr marL="342900" indent="-342900">
              <a:buFont typeface="Arial" panose="020B0604020202020204" pitchFamily="34" charset="0"/>
              <a:buChar char="•"/>
            </a:pPr>
            <a:r>
              <a:rPr lang="en-US" u="sng" dirty="0"/>
              <a:t>Description</a:t>
            </a:r>
            <a:r>
              <a:rPr lang="en-US" dirty="0"/>
              <a:t> </a:t>
            </a:r>
          </a:p>
          <a:p>
            <a:pPr marL="342900" indent="-342900">
              <a:buFont typeface="Arial" panose="020B0604020202020204" pitchFamily="34" charset="0"/>
              <a:buChar char="•"/>
            </a:pPr>
            <a:r>
              <a:rPr lang="en-US" u="sng" dirty="0"/>
              <a:t>Domain </a:t>
            </a:r>
          </a:p>
          <a:p>
            <a:pPr marL="342900" indent="-342900">
              <a:buFont typeface="Arial" panose="020B0604020202020204" pitchFamily="34" charset="0"/>
              <a:buChar char="•"/>
            </a:pPr>
            <a:r>
              <a:rPr lang="en-US" u="sng" dirty="0"/>
              <a:t>Category Overrides Domains</a:t>
            </a:r>
            <a:endParaRPr lang="en-US" dirty="0"/>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5</a:t>
            </a:fld>
            <a:endParaRPr lang="en-US" dirty="0"/>
          </a:p>
        </p:txBody>
      </p:sp>
      <p:sp>
        <p:nvSpPr>
          <p:cNvPr id="10" name="Text Placeholder 2">
            <a:extLst>
              <a:ext uri="{FF2B5EF4-FFF2-40B4-BE49-F238E27FC236}">
                <a16:creationId xmlns:a16="http://schemas.microsoft.com/office/drawing/2014/main" id="{C41F0D3E-53CD-8CDA-9983-C4F4A581A9AC}"/>
              </a:ext>
            </a:extLst>
          </p:cNvPr>
          <p:cNvSpPr txBox="1">
            <a:spLocks/>
          </p:cNvSpPr>
          <p:nvPr/>
        </p:nvSpPr>
        <p:spPr>
          <a:xfrm>
            <a:off x="1167492" y="4298106"/>
            <a:ext cx="4663440" cy="52251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Data Source</a:t>
            </a:r>
          </a:p>
        </p:txBody>
      </p:sp>
      <p:sp>
        <p:nvSpPr>
          <p:cNvPr id="11" name="Content Placeholder 3">
            <a:extLst>
              <a:ext uri="{FF2B5EF4-FFF2-40B4-BE49-F238E27FC236}">
                <a16:creationId xmlns:a16="http://schemas.microsoft.com/office/drawing/2014/main" id="{274F3C23-44CF-8487-7FF8-48C21A4F540B}"/>
              </a:ext>
            </a:extLst>
          </p:cNvPr>
          <p:cNvSpPr txBox="1">
            <a:spLocks/>
          </p:cNvSpPr>
          <p:nvPr/>
        </p:nvSpPr>
        <p:spPr>
          <a:xfrm>
            <a:off x="1167492" y="4820621"/>
            <a:ext cx="4663440" cy="1095618"/>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Wingdings" panose="05000000000000000000" pitchFamily="2" charset="2"/>
              <a:buChar char="q"/>
            </a:pPr>
            <a:r>
              <a:rPr lang="en-US" dirty="0"/>
              <a:t>Internal WM Dataset: Online Cookies Manually Classified.</a:t>
            </a:r>
          </a:p>
        </p:txBody>
      </p:sp>
    </p:spTree>
    <p:extLst>
      <p:ext uri="{BB962C8B-B14F-4D97-AF65-F5344CB8AC3E}">
        <p14:creationId xmlns:p14="http://schemas.microsoft.com/office/powerpoint/2010/main" val="2563119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a:lstStyle/>
          <a:p>
            <a:r>
              <a:rPr lang="en-US" dirty="0"/>
              <a:t>High Value Predictors</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1167493" y="2005689"/>
            <a:ext cx="4663440" cy="522514"/>
          </a:xfrm>
        </p:spPr>
        <p:txBody>
          <a:bodyPr/>
          <a:lstStyle/>
          <a:p>
            <a:r>
              <a:rPr lang="en-US" dirty="0"/>
              <a:t>Data</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1167492" y="2528204"/>
            <a:ext cx="9259876" cy="522514"/>
          </a:xfrm>
        </p:spPr>
        <p:txBody>
          <a:bodyPr vert="horz" lIns="91440" tIns="45720" rIns="91440" bIns="45720" rtlCol="0" anchor="t">
            <a:normAutofit/>
          </a:bodyPr>
          <a:lstStyle/>
          <a:p>
            <a:pPr marL="342900" indent="-342900">
              <a:buFont typeface="Wingdings" panose="05000000000000000000" pitchFamily="2" charset="2"/>
              <a:buChar char="q"/>
            </a:pPr>
            <a:r>
              <a:rPr lang="en-US" dirty="0"/>
              <a:t>Features with high predictive value</a:t>
            </a:r>
          </a:p>
        </p:txBody>
      </p:sp>
      <p:sp>
        <p:nvSpPr>
          <p:cNvPr id="6" name="Text Placeholder 5">
            <a:extLst>
              <a:ext uri="{FF2B5EF4-FFF2-40B4-BE49-F238E27FC236}">
                <a16:creationId xmlns:a16="http://schemas.microsoft.com/office/drawing/2014/main" id="{F5018B6D-E395-49AD-92AD-AD69E3AB40C3}"/>
              </a:ext>
            </a:extLst>
          </p:cNvPr>
          <p:cNvSpPr>
            <a:spLocks noGrp="1"/>
          </p:cNvSpPr>
          <p:nvPr>
            <p:ph idx="12"/>
          </p:nvPr>
        </p:nvSpPr>
        <p:spPr>
          <a:xfrm>
            <a:off x="1162222" y="2987941"/>
            <a:ext cx="4663440" cy="522514"/>
          </a:xfrm>
        </p:spPr>
        <p:txBody>
          <a:bodyPr/>
          <a:lstStyle/>
          <a:p>
            <a:r>
              <a:rPr lang="en-US" dirty="0"/>
              <a:t>Variables</a:t>
            </a:r>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idx="10"/>
          </p:nvPr>
        </p:nvSpPr>
        <p:spPr>
          <a:xfrm>
            <a:off x="1162221" y="3510455"/>
            <a:ext cx="10648777" cy="3003480"/>
          </a:xfrm>
        </p:spPr>
        <p:txBody>
          <a:bodyPr vert="horz" lIns="91440" tIns="45720" rIns="91440" bIns="45720" numCol="1" rtlCol="0" anchor="t">
            <a:normAutofit/>
          </a:bodyPr>
          <a:lstStyle/>
          <a:p>
            <a:pPr marL="342900" indent="-342900">
              <a:buFont typeface="Arial" panose="020B0604020202020204" pitchFamily="34" charset="0"/>
              <a:buChar char="•"/>
            </a:pPr>
            <a:r>
              <a:rPr lang="en-US" u="sng" dirty="0"/>
              <a:t>CategoryID</a:t>
            </a:r>
            <a:r>
              <a:rPr lang="en-US" dirty="0"/>
              <a:t>: 	 </a:t>
            </a:r>
            <a:r>
              <a:rPr lang="en-US" i="1" dirty="0"/>
              <a:t>[category variable]</a:t>
            </a:r>
            <a:r>
              <a:rPr lang="en-US" dirty="0"/>
              <a:t> The ID of the classified category of the online cookie. </a:t>
            </a:r>
          </a:p>
          <a:p>
            <a:pPr marL="342900" indent="-342900">
              <a:buFont typeface="Arial" panose="020B0604020202020204" pitchFamily="34" charset="0"/>
              <a:buChar char="•"/>
            </a:pPr>
            <a:r>
              <a:rPr lang="en-US" u="sng" dirty="0"/>
              <a:t>C_Source</a:t>
            </a:r>
            <a:r>
              <a:rPr lang="en-US" dirty="0"/>
              <a:t>: 	 </a:t>
            </a:r>
            <a:r>
              <a:rPr lang="en-US" i="1" dirty="0"/>
              <a:t>[category variable]</a:t>
            </a:r>
            <a:r>
              <a:rPr lang="en-US" dirty="0"/>
              <a:t> The source (creator) of the online cookie. </a:t>
            </a:r>
            <a:endParaRPr lang="en-US" u="sng" dirty="0"/>
          </a:p>
          <a:p>
            <a:pPr marL="342900" indent="-342900">
              <a:buFont typeface="Arial" panose="020B0604020202020204" pitchFamily="34" charset="0"/>
              <a:buChar char="•"/>
            </a:pPr>
            <a:r>
              <a:rPr lang="en-US" u="sng" dirty="0"/>
              <a:t>Description</a:t>
            </a:r>
            <a:r>
              <a:rPr lang="en-US" dirty="0"/>
              <a:t>: 	 </a:t>
            </a:r>
            <a:r>
              <a:rPr lang="en-US" i="1" dirty="0"/>
              <a:t>[string object]</a:t>
            </a:r>
            <a:r>
              <a:rPr lang="en-US" dirty="0"/>
              <a:t> The description of the intended purpose of the online cookie. </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1810150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167492" y="381000"/>
            <a:ext cx="9779183" cy="1325563"/>
          </a:xfrm>
        </p:spPr>
        <p:txBody>
          <a:bodyPr/>
          <a:lstStyle/>
          <a:p>
            <a:r>
              <a:rPr lang="en-US" dirty="0"/>
              <a:t>EDA</a:t>
            </a:r>
          </a:p>
        </p:txBody>
      </p:sp>
      <p:sp>
        <p:nvSpPr>
          <p:cNvPr id="9" name="Content Placeholder 8">
            <a:extLst>
              <a:ext uri="{FF2B5EF4-FFF2-40B4-BE49-F238E27FC236}">
                <a16:creationId xmlns:a16="http://schemas.microsoft.com/office/drawing/2014/main" id="{472FA7B1-CD7F-3646-B44C-91A107A0CBEE}"/>
              </a:ext>
            </a:extLst>
          </p:cNvPr>
          <p:cNvSpPr>
            <a:spLocks noGrp="1"/>
          </p:cNvSpPr>
          <p:nvPr>
            <p:ph idx="11"/>
          </p:nvPr>
        </p:nvSpPr>
        <p:spPr>
          <a:xfrm>
            <a:off x="1167493" y="2003804"/>
            <a:ext cx="3173278" cy="522514"/>
          </a:xfrm>
        </p:spPr>
        <p:txBody>
          <a:bodyPr/>
          <a:lstStyle/>
          <a:p>
            <a:r>
              <a:rPr lang="en-US" dirty="0"/>
              <a:t>Summary</a:t>
            </a:r>
          </a:p>
        </p:txBody>
      </p:sp>
      <p:sp>
        <p:nvSpPr>
          <p:cNvPr id="4" name="Content Placeholder 3">
            <a:extLst>
              <a:ext uri="{FF2B5EF4-FFF2-40B4-BE49-F238E27FC236}">
                <a16:creationId xmlns:a16="http://schemas.microsoft.com/office/drawing/2014/main" id="{9B9ED227-95A7-4B08-91FE-5E0EF0D41D20}"/>
              </a:ext>
            </a:extLst>
          </p:cNvPr>
          <p:cNvSpPr>
            <a:spLocks noGrp="1"/>
          </p:cNvSpPr>
          <p:nvPr>
            <p:ph idx="1"/>
          </p:nvPr>
        </p:nvSpPr>
        <p:spPr>
          <a:xfrm>
            <a:off x="1167491" y="2526318"/>
            <a:ext cx="3218688" cy="2828613"/>
          </a:xfrm>
        </p:spPr>
        <p:txBody>
          <a:bodyPr vert="horz" lIns="91440" tIns="45720" rIns="91440" bIns="45720" rtlCol="0" anchor="t">
            <a:noAutofit/>
          </a:bodyPr>
          <a:lstStyle/>
          <a:p>
            <a:endParaRPr lang="en-US" dirty="0"/>
          </a:p>
          <a:p>
            <a:endParaRPr lang="en-US" dirty="0"/>
          </a:p>
        </p:txBody>
      </p:sp>
      <p:sp>
        <p:nvSpPr>
          <p:cNvPr id="10" name="Content Placeholder 9">
            <a:extLst>
              <a:ext uri="{FF2B5EF4-FFF2-40B4-BE49-F238E27FC236}">
                <a16:creationId xmlns:a16="http://schemas.microsoft.com/office/drawing/2014/main" id="{585697B7-EBBB-0E4B-AA02-0D3F94821C6E}"/>
              </a:ext>
            </a:extLst>
          </p:cNvPr>
          <p:cNvSpPr>
            <a:spLocks noGrp="1"/>
          </p:cNvSpPr>
          <p:nvPr>
            <p:ph idx="12"/>
          </p:nvPr>
        </p:nvSpPr>
        <p:spPr>
          <a:xfrm>
            <a:off x="5248942" y="1989276"/>
            <a:ext cx="6365541" cy="522514"/>
          </a:xfrm>
        </p:spPr>
        <p:txBody>
          <a:bodyPr/>
          <a:lstStyle/>
          <a:p>
            <a:r>
              <a:rPr lang="en-US" dirty="0"/>
              <a:t>Distribution of CategoryID Counts</a:t>
            </a:r>
          </a:p>
        </p:txBody>
      </p:sp>
      <p:sp>
        <p:nvSpPr>
          <p:cNvPr id="7" name="Footer Placeholder 6">
            <a:extLst>
              <a:ext uri="{FF2B5EF4-FFF2-40B4-BE49-F238E27FC236}">
                <a16:creationId xmlns:a16="http://schemas.microsoft.com/office/drawing/2014/main" id="{B42ACFC2-B54A-8244-B5D9-4B1EC2EED59D}"/>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7</a:t>
            </a:fld>
            <a:endParaRPr lang="en-US" dirty="0"/>
          </a:p>
        </p:txBody>
      </p:sp>
      <p:sp>
        <p:nvSpPr>
          <p:cNvPr id="25" name="Content Placeholder 3">
            <a:extLst>
              <a:ext uri="{FF2B5EF4-FFF2-40B4-BE49-F238E27FC236}">
                <a16:creationId xmlns:a16="http://schemas.microsoft.com/office/drawing/2014/main" id="{7407C8FE-13A8-D618-EA28-FE5C4D118CCF}"/>
              </a:ext>
            </a:extLst>
          </p:cNvPr>
          <p:cNvSpPr txBox="1">
            <a:spLocks/>
          </p:cNvSpPr>
          <p:nvPr/>
        </p:nvSpPr>
        <p:spPr>
          <a:xfrm>
            <a:off x="1122080" y="2628542"/>
            <a:ext cx="3218688" cy="2726389"/>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Wingdings" panose="05000000000000000000" pitchFamily="2" charset="2"/>
              <a:buChar char="q"/>
            </a:pPr>
            <a:r>
              <a:rPr lang="en-US" dirty="0"/>
              <a:t>188 Manually Classified Records</a:t>
            </a:r>
          </a:p>
          <a:p>
            <a:endParaRPr lang="en-US" dirty="0"/>
          </a:p>
          <a:p>
            <a:pPr marL="342900" indent="-342900">
              <a:buFont typeface="Wingdings" panose="05000000000000000000" pitchFamily="2" charset="2"/>
              <a:buChar char="q"/>
            </a:pPr>
            <a:r>
              <a:rPr lang="en-US" dirty="0"/>
              <a:t>112 Essential Cookies</a:t>
            </a:r>
          </a:p>
          <a:p>
            <a:pPr marL="342900" indent="-342900">
              <a:buFont typeface="Wingdings" panose="05000000000000000000" pitchFamily="2" charset="2"/>
              <a:buChar char="q"/>
            </a:pPr>
            <a:r>
              <a:rPr lang="en-US" dirty="0"/>
              <a:t>9 Functional Cookies</a:t>
            </a:r>
          </a:p>
          <a:p>
            <a:pPr marL="342900" indent="-342900">
              <a:buFont typeface="Wingdings" panose="05000000000000000000" pitchFamily="2" charset="2"/>
              <a:buChar char="q"/>
            </a:pPr>
            <a:r>
              <a:rPr lang="en-US" dirty="0"/>
              <a:t>44 Performance Cookies</a:t>
            </a:r>
          </a:p>
          <a:p>
            <a:pPr marL="342900" indent="-342900">
              <a:buFont typeface="Wingdings" panose="05000000000000000000" pitchFamily="2" charset="2"/>
              <a:buChar char="q"/>
            </a:pPr>
            <a:r>
              <a:rPr lang="en-US" dirty="0"/>
              <a:t>23 Targeting Cookies</a:t>
            </a:r>
          </a:p>
        </p:txBody>
      </p:sp>
      <p:pic>
        <p:nvPicPr>
          <p:cNvPr id="17" name="Picture 16">
            <a:extLst>
              <a:ext uri="{FF2B5EF4-FFF2-40B4-BE49-F238E27FC236}">
                <a16:creationId xmlns:a16="http://schemas.microsoft.com/office/drawing/2014/main" id="{EDF49835-F502-D2BE-8B32-F8B8B4038713}"/>
              </a:ext>
            </a:extLst>
          </p:cNvPr>
          <p:cNvPicPr>
            <a:picLocks noChangeAspect="1"/>
          </p:cNvPicPr>
          <p:nvPr/>
        </p:nvPicPr>
        <p:blipFill>
          <a:blip r:embed="rId2"/>
          <a:stretch>
            <a:fillRect/>
          </a:stretch>
        </p:blipFill>
        <p:spPr>
          <a:xfrm>
            <a:off x="5069884" y="2526318"/>
            <a:ext cx="5204335" cy="3855063"/>
          </a:xfrm>
          <a:prstGeom prst="rect">
            <a:avLst/>
          </a:prstGeom>
        </p:spPr>
      </p:pic>
    </p:spTree>
    <p:extLst>
      <p:ext uri="{BB962C8B-B14F-4D97-AF65-F5344CB8AC3E}">
        <p14:creationId xmlns:p14="http://schemas.microsoft.com/office/powerpoint/2010/main" val="2721508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167492" y="381000"/>
            <a:ext cx="9779183" cy="1325563"/>
          </a:xfrm>
        </p:spPr>
        <p:txBody>
          <a:bodyPr/>
          <a:lstStyle/>
          <a:p>
            <a:r>
              <a:rPr lang="en-US" dirty="0"/>
              <a:t>EDA</a:t>
            </a:r>
          </a:p>
        </p:txBody>
      </p:sp>
      <p:sp>
        <p:nvSpPr>
          <p:cNvPr id="9" name="Content Placeholder 8">
            <a:extLst>
              <a:ext uri="{FF2B5EF4-FFF2-40B4-BE49-F238E27FC236}">
                <a16:creationId xmlns:a16="http://schemas.microsoft.com/office/drawing/2014/main" id="{472FA7B1-CD7F-3646-B44C-91A107A0CBEE}"/>
              </a:ext>
            </a:extLst>
          </p:cNvPr>
          <p:cNvSpPr>
            <a:spLocks noGrp="1"/>
          </p:cNvSpPr>
          <p:nvPr>
            <p:ph idx="11"/>
          </p:nvPr>
        </p:nvSpPr>
        <p:spPr>
          <a:xfrm>
            <a:off x="1327912" y="2003804"/>
            <a:ext cx="4928507" cy="522514"/>
          </a:xfrm>
        </p:spPr>
        <p:txBody>
          <a:bodyPr/>
          <a:lstStyle/>
          <a:p>
            <a:r>
              <a:rPr lang="en-US" dirty="0"/>
              <a:t>Distribution of Description Length</a:t>
            </a:r>
          </a:p>
        </p:txBody>
      </p:sp>
      <p:sp>
        <p:nvSpPr>
          <p:cNvPr id="4" name="Content Placeholder 3">
            <a:extLst>
              <a:ext uri="{FF2B5EF4-FFF2-40B4-BE49-F238E27FC236}">
                <a16:creationId xmlns:a16="http://schemas.microsoft.com/office/drawing/2014/main" id="{9B9ED227-95A7-4B08-91FE-5E0EF0D41D20}"/>
              </a:ext>
            </a:extLst>
          </p:cNvPr>
          <p:cNvSpPr>
            <a:spLocks noGrp="1"/>
          </p:cNvSpPr>
          <p:nvPr>
            <p:ph idx="1"/>
          </p:nvPr>
        </p:nvSpPr>
        <p:spPr>
          <a:xfrm>
            <a:off x="1167491" y="2526318"/>
            <a:ext cx="3218688" cy="2828613"/>
          </a:xfrm>
        </p:spPr>
        <p:txBody>
          <a:bodyPr vert="horz" lIns="91440" tIns="45720" rIns="91440" bIns="45720" rtlCol="0" anchor="t">
            <a:noAutofit/>
          </a:bodyPr>
          <a:lstStyle/>
          <a:p>
            <a:endParaRPr lang="en-US" dirty="0"/>
          </a:p>
          <a:p>
            <a:endParaRPr lang="en-US" dirty="0"/>
          </a:p>
        </p:txBody>
      </p:sp>
      <p:sp>
        <p:nvSpPr>
          <p:cNvPr id="10" name="Content Placeholder 9">
            <a:extLst>
              <a:ext uri="{FF2B5EF4-FFF2-40B4-BE49-F238E27FC236}">
                <a16:creationId xmlns:a16="http://schemas.microsoft.com/office/drawing/2014/main" id="{585697B7-EBBB-0E4B-AA02-0D3F94821C6E}"/>
              </a:ext>
            </a:extLst>
          </p:cNvPr>
          <p:cNvSpPr>
            <a:spLocks noGrp="1"/>
          </p:cNvSpPr>
          <p:nvPr>
            <p:ph idx="12"/>
          </p:nvPr>
        </p:nvSpPr>
        <p:spPr>
          <a:xfrm>
            <a:off x="6860408" y="2013887"/>
            <a:ext cx="4889592" cy="522514"/>
          </a:xfrm>
        </p:spPr>
        <p:txBody>
          <a:bodyPr/>
          <a:lstStyle/>
          <a:p>
            <a:r>
              <a:rPr lang="en-US" dirty="0"/>
              <a:t>Description Length by Category</a:t>
            </a:r>
          </a:p>
        </p:txBody>
      </p:sp>
      <p:sp>
        <p:nvSpPr>
          <p:cNvPr id="7" name="Footer Placeholder 6">
            <a:extLst>
              <a:ext uri="{FF2B5EF4-FFF2-40B4-BE49-F238E27FC236}">
                <a16:creationId xmlns:a16="http://schemas.microsoft.com/office/drawing/2014/main" id="{B42ACFC2-B54A-8244-B5D9-4B1EC2EED59D}"/>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8</a:t>
            </a:fld>
            <a:endParaRPr lang="en-US" dirty="0"/>
          </a:p>
        </p:txBody>
      </p:sp>
      <p:pic>
        <p:nvPicPr>
          <p:cNvPr id="5" name="Picture 4">
            <a:extLst>
              <a:ext uri="{FF2B5EF4-FFF2-40B4-BE49-F238E27FC236}">
                <a16:creationId xmlns:a16="http://schemas.microsoft.com/office/drawing/2014/main" id="{9A39D476-E081-DC3C-741A-F401D249FB71}"/>
              </a:ext>
            </a:extLst>
          </p:cNvPr>
          <p:cNvPicPr>
            <a:picLocks noChangeAspect="1"/>
          </p:cNvPicPr>
          <p:nvPr/>
        </p:nvPicPr>
        <p:blipFill>
          <a:blip r:embed="rId2"/>
          <a:stretch>
            <a:fillRect/>
          </a:stretch>
        </p:blipFill>
        <p:spPr>
          <a:xfrm>
            <a:off x="2015401" y="2433603"/>
            <a:ext cx="3386108" cy="3565838"/>
          </a:xfrm>
          <a:prstGeom prst="rect">
            <a:avLst/>
          </a:prstGeom>
        </p:spPr>
      </p:pic>
      <p:pic>
        <p:nvPicPr>
          <p:cNvPr id="13" name="Picture 12">
            <a:extLst>
              <a:ext uri="{FF2B5EF4-FFF2-40B4-BE49-F238E27FC236}">
                <a16:creationId xmlns:a16="http://schemas.microsoft.com/office/drawing/2014/main" id="{186081C1-43C1-F135-C064-4B24D7DDC085}"/>
              </a:ext>
            </a:extLst>
          </p:cNvPr>
          <p:cNvPicPr>
            <a:picLocks noChangeAspect="1"/>
          </p:cNvPicPr>
          <p:nvPr/>
        </p:nvPicPr>
        <p:blipFill>
          <a:blip r:embed="rId3"/>
          <a:stretch>
            <a:fillRect/>
          </a:stretch>
        </p:blipFill>
        <p:spPr>
          <a:xfrm>
            <a:off x="6758409" y="2433603"/>
            <a:ext cx="4358718" cy="4059439"/>
          </a:xfrm>
          <a:prstGeom prst="rect">
            <a:avLst/>
          </a:prstGeom>
        </p:spPr>
      </p:pic>
    </p:spTree>
    <p:extLst>
      <p:ext uri="{BB962C8B-B14F-4D97-AF65-F5344CB8AC3E}">
        <p14:creationId xmlns:p14="http://schemas.microsoft.com/office/powerpoint/2010/main" val="3104584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046992" y="1293316"/>
            <a:ext cx="6245912" cy="2387600"/>
          </a:xfrm>
        </p:spPr>
        <p:txBody>
          <a:bodyPr/>
          <a:lstStyle/>
          <a:p>
            <a:r>
              <a:rPr lang="en-US" dirty="0"/>
              <a:t>Methodology</a:t>
            </a:r>
          </a:p>
        </p:txBody>
      </p:sp>
    </p:spTree>
    <p:extLst>
      <p:ext uri="{BB962C8B-B14F-4D97-AF65-F5344CB8AC3E}">
        <p14:creationId xmlns:p14="http://schemas.microsoft.com/office/powerpoint/2010/main" val="1341697900"/>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presentation" id="{4A1BE7B5-16BB-4EDB-94C0-CDDC43FF64E7}" vid="{7F008C83-F8F9-4FE6-A625-57BD0F44822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Props1.xml><?xml version="1.0" encoding="utf-8"?>
<ds:datastoreItem xmlns:ds="http://schemas.openxmlformats.org/officeDocument/2006/customXml" ds:itemID="{42076B5C-85B0-4D30-852D-5E5312EEA93B}">
  <ds:schemaRefs>
    <ds:schemaRef ds:uri="http://schemas.microsoft.com/sharepoint/v3/contenttype/forms"/>
  </ds:schemaRefs>
</ds:datastoreItem>
</file>

<file path=customXml/itemProps2.xml><?xml version="1.0" encoding="utf-8"?>
<ds:datastoreItem xmlns:ds="http://schemas.openxmlformats.org/officeDocument/2006/customXml" ds:itemID="{81C465B7-820B-4DEA-AB4B-5167C1BE90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342FAFE-88B4-49B4-9588-86CB0E564E5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{900DC206-8A6E-4DAA-B263-FD3A89AE397E}tf45331398_win32</Template>
  <TotalTime>1110</TotalTime>
  <Words>1086</Words>
  <Application>Microsoft Office PowerPoint</Application>
  <PresentationFormat>Widescreen</PresentationFormat>
  <Paragraphs>146</Paragraphs>
  <Slides>17</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Google Sans</vt:lpstr>
      <vt:lpstr>Helvetica Neue</vt:lpstr>
      <vt:lpstr>Tenorite</vt:lpstr>
      <vt:lpstr>ui-sans-serif</vt:lpstr>
      <vt:lpstr>Wingdings</vt:lpstr>
      <vt:lpstr>Office Theme</vt:lpstr>
      <vt:lpstr>Automation of Online Cookie Classification</vt:lpstr>
      <vt:lpstr>Introduction – Legal Risk</vt:lpstr>
      <vt:lpstr>Solution – Data Science Problem</vt:lpstr>
      <vt:lpstr>Data, Variables, and EDA</vt:lpstr>
      <vt:lpstr>Data &amp; Variables</vt:lpstr>
      <vt:lpstr>High Value Predictors</vt:lpstr>
      <vt:lpstr>EDA</vt:lpstr>
      <vt:lpstr>EDA</vt:lpstr>
      <vt:lpstr>Methodology</vt:lpstr>
      <vt:lpstr>Natural Language Processing</vt:lpstr>
      <vt:lpstr>NLP Results</vt:lpstr>
      <vt:lpstr>Modeling Phase</vt:lpstr>
      <vt:lpstr>Evaluation</vt:lpstr>
      <vt:lpstr>Confusion Matrix</vt:lpstr>
      <vt:lpstr>Conclusion &amp; Recommendation</vt:lpstr>
      <vt:lpstr>Sources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Texas High-School Graduation Analysis</dc:title>
  <dc:creator>Ivan Rodriguez</dc:creator>
  <cp:lastModifiedBy>Ivan Rodriguez</cp:lastModifiedBy>
  <cp:revision>1</cp:revision>
  <dcterms:created xsi:type="dcterms:W3CDTF">2023-11-17T00:26:46Z</dcterms:created>
  <dcterms:modified xsi:type="dcterms:W3CDTF">2024-07-17T00:49:59Z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