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94" r:id="rId7"/>
    <p:sldId id="300" r:id="rId8"/>
    <p:sldId id="299" r:id="rId9"/>
    <p:sldId id="301" r:id="rId10"/>
    <p:sldId id="302" r:id="rId11"/>
    <p:sldId id="303" r:id="rId12"/>
    <p:sldId id="291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80F76-F9C0-4589-B166-032650CD6E3A}" v="2" dt="2024-04-22T21:26:43.053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73" d="100"/>
          <a:sy n="73" d="100"/>
        </p:scale>
        <p:origin x="881" y="55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Rodriguez" userId="7ec1893fe49d88f9" providerId="LiveId" clId="{32A80F76-F9C0-4589-B166-032650CD6E3A}"/>
    <pc:docChg chg="undo custSel addSld delSld modSld sldOrd">
      <pc:chgData name="Ivan Rodriguez" userId="7ec1893fe49d88f9" providerId="LiveId" clId="{32A80F76-F9C0-4589-B166-032650CD6E3A}" dt="2024-05-20T22:45:23.307" v="4666" actId="20577"/>
      <pc:docMkLst>
        <pc:docMk/>
      </pc:docMkLst>
      <pc:sldChg chg="addSp modSp mod">
        <pc:chgData name="Ivan Rodriguez" userId="7ec1893fe49d88f9" providerId="LiveId" clId="{32A80F76-F9C0-4589-B166-032650CD6E3A}" dt="2024-04-23T02:09:39.919" v="4646" actId="20577"/>
        <pc:sldMkLst>
          <pc:docMk/>
          <pc:sldMk cId="2259308896" sldId="256"/>
        </pc:sldMkLst>
        <pc:spChg chg="mod">
          <ac:chgData name="Ivan Rodriguez" userId="7ec1893fe49d88f9" providerId="LiveId" clId="{32A80F76-F9C0-4589-B166-032650CD6E3A}" dt="2024-04-20T23:32:47.075" v="206" actId="1076"/>
          <ac:spMkLst>
            <pc:docMk/>
            <pc:sldMk cId="2259308896" sldId="256"/>
            <ac:spMk id="2" creationId="{51DF3D98-3C30-4CFC-8643-C81E829C8C25}"/>
          </ac:spMkLst>
        </pc:spChg>
        <pc:spChg chg="add mod">
          <ac:chgData name="Ivan Rodriguez" userId="7ec1893fe49d88f9" providerId="LiveId" clId="{32A80F76-F9C0-4589-B166-032650CD6E3A}" dt="2024-04-20T23:33:52.257" v="282" actId="1035"/>
          <ac:spMkLst>
            <pc:docMk/>
            <pc:sldMk cId="2259308896" sldId="256"/>
            <ac:spMk id="3" creationId="{6332DFC2-42CC-683D-791E-CAC781E07C2A}"/>
          </ac:spMkLst>
        </pc:spChg>
        <pc:spChg chg="add mod">
          <ac:chgData name="Ivan Rodriguez" userId="7ec1893fe49d88f9" providerId="LiveId" clId="{32A80F76-F9C0-4589-B166-032650CD6E3A}" dt="2024-04-23T02:09:39.919" v="4646" actId="20577"/>
          <ac:spMkLst>
            <pc:docMk/>
            <pc:sldMk cId="2259308896" sldId="256"/>
            <ac:spMk id="4" creationId="{98382ED2-22F1-42D6-192F-D082A0D53B12}"/>
          </ac:spMkLst>
        </pc:spChg>
      </pc:sldChg>
      <pc:sldChg chg="modSp mod">
        <pc:chgData name="Ivan Rodriguez" userId="7ec1893fe49d88f9" providerId="LiveId" clId="{32A80F76-F9C0-4589-B166-032650CD6E3A}" dt="2024-04-22T22:50:31.831" v="3910" actId="12"/>
        <pc:sldMkLst>
          <pc:docMk/>
          <pc:sldMk cId="1325608595" sldId="257"/>
        </pc:sldMkLst>
        <pc:spChg chg="mod">
          <ac:chgData name="Ivan Rodriguez" userId="7ec1893fe49d88f9" providerId="LiveId" clId="{32A80F76-F9C0-4589-B166-032650CD6E3A}" dt="2024-04-22T22:50:31.831" v="3910" actId="12"/>
          <ac:spMkLst>
            <pc:docMk/>
            <pc:sldMk cId="1325608595" sldId="257"/>
            <ac:spMk id="3" creationId="{22788C46-D0BC-4307-AE55-7601A139E7CB}"/>
          </ac:spMkLst>
        </pc:spChg>
      </pc:sldChg>
      <pc:sldChg chg="del">
        <pc:chgData name="Ivan Rodriguez" userId="7ec1893fe49d88f9" providerId="LiveId" clId="{32A80F76-F9C0-4589-B166-032650CD6E3A}" dt="2024-04-22T22:44:28.923" v="3348" actId="47"/>
        <pc:sldMkLst>
          <pc:docMk/>
          <pc:sldMk cId="3662677160" sldId="286"/>
        </pc:sldMkLst>
      </pc:sldChg>
      <pc:sldChg chg="del">
        <pc:chgData name="Ivan Rodriguez" userId="7ec1893fe49d88f9" providerId="LiveId" clId="{32A80F76-F9C0-4589-B166-032650CD6E3A}" dt="2024-04-22T22:44:28.030" v="3347" actId="47"/>
        <pc:sldMkLst>
          <pc:docMk/>
          <pc:sldMk cId="779750606" sldId="288"/>
        </pc:sldMkLst>
      </pc:sldChg>
      <pc:sldChg chg="modSp del mod">
        <pc:chgData name="Ivan Rodriguez" userId="7ec1893fe49d88f9" providerId="LiveId" clId="{32A80F76-F9C0-4589-B166-032650CD6E3A}" dt="2024-04-22T22:44:30.084" v="3349" actId="47"/>
        <pc:sldMkLst>
          <pc:docMk/>
          <pc:sldMk cId="2529338794" sldId="289"/>
        </pc:sldMkLst>
        <pc:spChg chg="mod">
          <ac:chgData name="Ivan Rodriguez" userId="7ec1893fe49d88f9" providerId="LiveId" clId="{32A80F76-F9C0-4589-B166-032650CD6E3A}" dt="2024-04-20T23:31:02.364" v="34" actId="27636"/>
          <ac:spMkLst>
            <pc:docMk/>
            <pc:sldMk cId="2529338794" sldId="289"/>
            <ac:spMk id="3" creationId="{DAF7743C-9A64-6DD7-26EC-7870E2484D2F}"/>
          </ac:spMkLst>
        </pc:spChg>
      </pc:sldChg>
      <pc:sldChg chg="del">
        <pc:chgData name="Ivan Rodriguez" userId="7ec1893fe49d88f9" providerId="LiveId" clId="{32A80F76-F9C0-4589-B166-032650CD6E3A}" dt="2024-04-22T22:44:18.185" v="3345" actId="47"/>
        <pc:sldMkLst>
          <pc:docMk/>
          <pc:sldMk cId="1265939620" sldId="290"/>
        </pc:sldMkLst>
      </pc:sldChg>
      <pc:sldChg chg="modSp mod ord">
        <pc:chgData name="Ivan Rodriguez" userId="7ec1893fe49d88f9" providerId="LiveId" clId="{32A80F76-F9C0-4589-B166-032650CD6E3A}" dt="2024-04-22T22:54:31.236" v="4572" actId="20577"/>
        <pc:sldMkLst>
          <pc:docMk/>
          <pc:sldMk cId="2652102883" sldId="291"/>
        </pc:sldMkLst>
        <pc:spChg chg="mod">
          <ac:chgData name="Ivan Rodriguez" userId="7ec1893fe49d88f9" providerId="LiveId" clId="{32A80F76-F9C0-4589-B166-032650CD6E3A}" dt="2024-04-22T22:54:31.236" v="4572" actId="20577"/>
          <ac:spMkLst>
            <pc:docMk/>
            <pc:sldMk cId="2652102883" sldId="291"/>
            <ac:spMk id="3" creationId="{D1455C0B-19FB-954B-532A-0A68CAC4E0E4}"/>
          </ac:spMkLst>
        </pc:spChg>
        <pc:spChg chg="mod">
          <ac:chgData name="Ivan Rodriguez" userId="7ec1893fe49d88f9" providerId="LiveId" clId="{32A80F76-F9C0-4589-B166-032650CD6E3A}" dt="2024-04-22T22:53:24.777" v="4426" actId="27636"/>
          <ac:spMkLst>
            <pc:docMk/>
            <pc:sldMk cId="2652102883" sldId="291"/>
            <ac:spMk id="4" creationId="{DBA34351-9D9C-8C32-5CC0-3F19A1CAC037}"/>
          </ac:spMkLst>
        </pc:spChg>
        <pc:spChg chg="mod">
          <ac:chgData name="Ivan Rodriguez" userId="7ec1893fe49d88f9" providerId="LiveId" clId="{32A80F76-F9C0-4589-B166-032650CD6E3A}" dt="2024-04-22T22:50:56.770" v="3941" actId="20577"/>
          <ac:spMkLst>
            <pc:docMk/>
            <pc:sldMk cId="2652102883" sldId="291"/>
            <ac:spMk id="6" creationId="{64CFB73D-B7C9-A177-04F3-E48E841A875E}"/>
          </ac:spMkLst>
        </pc:spChg>
      </pc:sldChg>
      <pc:sldChg chg="del">
        <pc:chgData name="Ivan Rodriguez" userId="7ec1893fe49d88f9" providerId="LiveId" clId="{32A80F76-F9C0-4589-B166-032650CD6E3A}" dt="2024-04-22T22:44:17.705" v="3344" actId="47"/>
        <pc:sldMkLst>
          <pc:docMk/>
          <pc:sldMk cId="362649583" sldId="292"/>
        </pc:sldMkLst>
      </pc:sldChg>
      <pc:sldChg chg="modSp mod ord">
        <pc:chgData name="Ivan Rodriguez" userId="7ec1893fe49d88f9" providerId="LiveId" clId="{32A80F76-F9C0-4589-B166-032650CD6E3A}" dt="2024-04-22T22:49:40.764" v="3873" actId="20577"/>
        <pc:sldMkLst>
          <pc:docMk/>
          <pc:sldMk cId="853261029" sldId="294"/>
        </pc:sldMkLst>
        <pc:spChg chg="mod">
          <ac:chgData name="Ivan Rodriguez" userId="7ec1893fe49d88f9" providerId="LiveId" clId="{32A80F76-F9C0-4589-B166-032650CD6E3A}" dt="2024-04-22T22:45:10.243" v="3380" actId="20577"/>
          <ac:spMkLst>
            <pc:docMk/>
            <pc:sldMk cId="853261029" sldId="294"/>
            <ac:spMk id="2" creationId="{97DC00FF-6B42-7D84-7831-AACC4E189E93}"/>
          </ac:spMkLst>
        </pc:spChg>
        <pc:spChg chg="mod">
          <ac:chgData name="Ivan Rodriguez" userId="7ec1893fe49d88f9" providerId="LiveId" clId="{32A80F76-F9C0-4589-B166-032650CD6E3A}" dt="2024-04-22T22:49:40.764" v="3873" actId="20577"/>
          <ac:spMkLst>
            <pc:docMk/>
            <pc:sldMk cId="853261029" sldId="294"/>
            <ac:spMk id="4" creationId="{DE5C7B5A-A5C3-15D4-DF71-B692D28942FC}"/>
          </ac:spMkLst>
        </pc:spChg>
        <pc:spChg chg="mod">
          <ac:chgData name="Ivan Rodriguez" userId="7ec1893fe49d88f9" providerId="LiveId" clId="{32A80F76-F9C0-4589-B166-032650CD6E3A}" dt="2024-04-22T22:45:44.035" v="3446" actId="20577"/>
          <ac:spMkLst>
            <pc:docMk/>
            <pc:sldMk cId="853261029" sldId="294"/>
            <ac:spMk id="7" creationId="{CC7FC500-BBFB-3AA4-BEDE-038CB94FFF61}"/>
          </ac:spMkLst>
        </pc:spChg>
      </pc:sldChg>
      <pc:sldChg chg="del">
        <pc:chgData name="Ivan Rodriguez" userId="7ec1893fe49d88f9" providerId="LiveId" clId="{32A80F76-F9C0-4589-B166-032650CD6E3A}" dt="2024-04-22T22:44:16.966" v="3343" actId="47"/>
        <pc:sldMkLst>
          <pc:docMk/>
          <pc:sldMk cId="907915534" sldId="295"/>
        </pc:sldMkLst>
      </pc:sldChg>
      <pc:sldChg chg="modSp mod ord">
        <pc:chgData name="Ivan Rodriguez" userId="7ec1893fe49d88f9" providerId="LiveId" clId="{32A80F76-F9C0-4589-B166-032650CD6E3A}" dt="2024-04-23T02:09:57.053" v="4654" actId="20577"/>
        <pc:sldMkLst>
          <pc:docMk/>
          <pc:sldMk cId="1609673525" sldId="296"/>
        </pc:sldMkLst>
        <pc:spChg chg="mod">
          <ac:chgData name="Ivan Rodriguez" userId="7ec1893fe49d88f9" providerId="LiveId" clId="{32A80F76-F9C0-4589-B166-032650CD6E3A}" dt="2024-04-23T02:09:57.053" v="4654" actId="20577"/>
          <ac:spMkLst>
            <pc:docMk/>
            <pc:sldMk cId="1609673525" sldId="296"/>
            <ac:spMk id="5" creationId="{67BB04B7-47A4-741B-59E0-F0E6F2126E8F}"/>
          </ac:spMkLst>
        </pc:spChg>
      </pc:sldChg>
      <pc:sldChg chg="del">
        <pc:chgData name="Ivan Rodriguez" userId="7ec1893fe49d88f9" providerId="LiveId" clId="{32A80F76-F9C0-4589-B166-032650CD6E3A}" dt="2024-04-22T22:44:25.204" v="3346" actId="47"/>
        <pc:sldMkLst>
          <pc:docMk/>
          <pc:sldMk cId="4117153350" sldId="297"/>
        </pc:sldMkLst>
      </pc:sldChg>
      <pc:sldChg chg="del">
        <pc:chgData name="Ivan Rodriguez" userId="7ec1893fe49d88f9" providerId="LiveId" clId="{32A80F76-F9C0-4589-B166-032650CD6E3A}" dt="2024-04-22T22:44:16.262" v="3342" actId="47"/>
        <pc:sldMkLst>
          <pc:docMk/>
          <pc:sldMk cId="1678163377" sldId="298"/>
        </pc:sldMkLst>
      </pc:sldChg>
      <pc:sldChg chg="addSp delSp modSp new mod ord">
        <pc:chgData name="Ivan Rodriguez" userId="7ec1893fe49d88f9" providerId="LiveId" clId="{32A80F76-F9C0-4589-B166-032650CD6E3A}" dt="2024-05-20T22:45:23.307" v="4666" actId="20577"/>
        <pc:sldMkLst>
          <pc:docMk/>
          <pc:sldMk cId="324582642" sldId="299"/>
        </pc:sldMkLst>
        <pc:spChg chg="mod">
          <ac:chgData name="Ivan Rodriguez" userId="7ec1893fe49d88f9" providerId="LiveId" clId="{32A80F76-F9C0-4589-B166-032650CD6E3A}" dt="2024-04-21T01:34:21.480" v="1760" actId="207"/>
          <ac:spMkLst>
            <pc:docMk/>
            <pc:sldMk cId="324582642" sldId="299"/>
            <ac:spMk id="2" creationId="{1C9428FC-A325-F2D4-8A32-CA3E9C038AC3}"/>
          </ac:spMkLst>
        </pc:spChg>
        <pc:spChg chg="mod">
          <ac:chgData name="Ivan Rodriguez" userId="7ec1893fe49d88f9" providerId="LiveId" clId="{32A80F76-F9C0-4589-B166-032650CD6E3A}" dt="2024-05-20T22:45:23.307" v="4666" actId="20577"/>
          <ac:spMkLst>
            <pc:docMk/>
            <pc:sldMk cId="324582642" sldId="299"/>
            <ac:spMk id="3" creationId="{1FE77E13-883F-CBC1-F1AF-532C55A31289}"/>
          </ac:spMkLst>
        </pc:spChg>
        <pc:spChg chg="del">
          <ac:chgData name="Ivan Rodriguez" userId="7ec1893fe49d88f9" providerId="LiveId" clId="{32A80F76-F9C0-4589-B166-032650CD6E3A}" dt="2024-04-20T23:36:21.493" v="412" actId="22"/>
          <ac:spMkLst>
            <pc:docMk/>
            <pc:sldMk cId="324582642" sldId="299"/>
            <ac:spMk id="4" creationId="{65D18DDD-A3D7-2853-B1BE-58C81F08C47A}"/>
          </ac:spMkLst>
        </pc:spChg>
        <pc:picChg chg="add mod ord">
          <ac:chgData name="Ivan Rodriguez" userId="7ec1893fe49d88f9" providerId="LiveId" clId="{32A80F76-F9C0-4589-B166-032650CD6E3A}" dt="2024-04-20T23:36:21.493" v="412" actId="22"/>
          <ac:picMkLst>
            <pc:docMk/>
            <pc:sldMk cId="324582642" sldId="299"/>
            <ac:picMk id="6" creationId="{AA7730D2-955B-4306-A90C-30F930D519AB}"/>
          </ac:picMkLst>
        </pc:picChg>
      </pc:sldChg>
      <pc:sldChg chg="addSp delSp modSp add mod ord">
        <pc:chgData name="Ivan Rodriguez" userId="7ec1893fe49d88f9" providerId="LiveId" clId="{32A80F76-F9C0-4589-B166-032650CD6E3A}" dt="2024-04-21T01:34:14.304" v="1759" actId="207"/>
        <pc:sldMkLst>
          <pc:docMk/>
          <pc:sldMk cId="1061652885" sldId="300"/>
        </pc:sldMkLst>
        <pc:spChg chg="mod">
          <ac:chgData name="Ivan Rodriguez" userId="7ec1893fe49d88f9" providerId="LiveId" clId="{32A80F76-F9C0-4589-B166-032650CD6E3A}" dt="2024-04-21T01:34:14.304" v="1759" actId="207"/>
          <ac:spMkLst>
            <pc:docMk/>
            <pc:sldMk cId="1061652885" sldId="300"/>
            <ac:spMk id="2" creationId="{1C9428FC-A325-F2D4-8A32-CA3E9C038AC3}"/>
          </ac:spMkLst>
        </pc:spChg>
        <pc:spChg chg="mod">
          <ac:chgData name="Ivan Rodriguez" userId="7ec1893fe49d88f9" providerId="LiveId" clId="{32A80F76-F9C0-4589-B166-032650CD6E3A}" dt="2024-04-21T01:04:55.400" v="1357" actId="20577"/>
          <ac:spMkLst>
            <pc:docMk/>
            <pc:sldMk cId="1061652885" sldId="300"/>
            <ac:spMk id="3" creationId="{1FE77E13-883F-CBC1-F1AF-532C55A31289}"/>
          </ac:spMkLst>
        </pc:spChg>
        <pc:spChg chg="add del mod">
          <ac:chgData name="Ivan Rodriguez" userId="7ec1893fe49d88f9" providerId="LiveId" clId="{32A80F76-F9C0-4589-B166-032650CD6E3A}" dt="2024-04-20T23:46:02.308" v="951" actId="22"/>
          <ac:spMkLst>
            <pc:docMk/>
            <pc:sldMk cId="1061652885" sldId="300"/>
            <ac:spMk id="5" creationId="{38C485A7-881E-CEFC-1869-B3D42F3625AD}"/>
          </ac:spMkLst>
        </pc:spChg>
        <pc:spChg chg="add del">
          <ac:chgData name="Ivan Rodriguez" userId="7ec1893fe49d88f9" providerId="LiveId" clId="{32A80F76-F9C0-4589-B166-032650CD6E3A}" dt="2024-04-20T23:48:22.191" v="1011" actId="22"/>
          <ac:spMkLst>
            <pc:docMk/>
            <pc:sldMk cId="1061652885" sldId="300"/>
            <ac:spMk id="10" creationId="{D804287F-C738-EEAA-9CA9-0AE2D9C5A3FA}"/>
          </ac:spMkLst>
        </pc:spChg>
        <pc:picChg chg="del">
          <ac:chgData name="Ivan Rodriguez" userId="7ec1893fe49d88f9" providerId="LiveId" clId="{32A80F76-F9C0-4589-B166-032650CD6E3A}" dt="2024-04-20T23:46:00.697" v="950" actId="478"/>
          <ac:picMkLst>
            <pc:docMk/>
            <pc:sldMk cId="1061652885" sldId="300"/>
            <ac:picMk id="6" creationId="{AA7730D2-955B-4306-A90C-30F930D519AB}"/>
          </ac:picMkLst>
        </pc:picChg>
        <pc:picChg chg="add mod ord modCrop">
          <ac:chgData name="Ivan Rodriguez" userId="7ec1893fe49d88f9" providerId="LiveId" clId="{32A80F76-F9C0-4589-B166-032650CD6E3A}" dt="2024-04-20T23:46:12.096" v="952" actId="732"/>
          <ac:picMkLst>
            <pc:docMk/>
            <pc:sldMk cId="1061652885" sldId="300"/>
            <ac:picMk id="8" creationId="{E59B06FC-93B8-D61D-E5AC-255FE39E48C7}"/>
          </ac:picMkLst>
        </pc:picChg>
      </pc:sldChg>
      <pc:sldChg chg="addSp delSp modSp add mod">
        <pc:chgData name="Ivan Rodriguez" userId="7ec1893fe49d88f9" providerId="LiveId" clId="{32A80F76-F9C0-4589-B166-032650CD6E3A}" dt="2024-04-22T22:41:52.495" v="3295" actId="115"/>
        <pc:sldMkLst>
          <pc:docMk/>
          <pc:sldMk cId="606485447" sldId="301"/>
        </pc:sldMkLst>
        <pc:spChg chg="mod">
          <ac:chgData name="Ivan Rodriguez" userId="7ec1893fe49d88f9" providerId="LiveId" clId="{32A80F76-F9C0-4589-B166-032650CD6E3A}" dt="2024-04-21T01:34:28.085" v="1761" actId="207"/>
          <ac:spMkLst>
            <pc:docMk/>
            <pc:sldMk cId="606485447" sldId="301"/>
            <ac:spMk id="2" creationId="{1C9428FC-A325-F2D4-8A32-CA3E9C038AC3}"/>
          </ac:spMkLst>
        </pc:spChg>
        <pc:spChg chg="mod">
          <ac:chgData name="Ivan Rodriguez" userId="7ec1893fe49d88f9" providerId="LiveId" clId="{32A80F76-F9C0-4589-B166-032650CD6E3A}" dt="2024-04-22T22:41:52.495" v="3295" actId="115"/>
          <ac:spMkLst>
            <pc:docMk/>
            <pc:sldMk cId="606485447" sldId="301"/>
            <ac:spMk id="3" creationId="{1FE77E13-883F-CBC1-F1AF-532C55A31289}"/>
          </ac:spMkLst>
        </pc:spChg>
        <pc:spChg chg="add del mod">
          <ac:chgData name="Ivan Rodriguez" userId="7ec1893fe49d88f9" providerId="LiveId" clId="{32A80F76-F9C0-4589-B166-032650CD6E3A}" dt="2024-04-21T01:06:28.612" v="1362" actId="22"/>
          <ac:spMkLst>
            <pc:docMk/>
            <pc:sldMk cId="606485447" sldId="301"/>
            <ac:spMk id="5" creationId="{8E6884D2-6583-6513-7832-5E718C0374BD}"/>
          </ac:spMkLst>
        </pc:spChg>
        <pc:spChg chg="add del mod">
          <ac:chgData name="Ivan Rodriguez" userId="7ec1893fe49d88f9" providerId="LiveId" clId="{32A80F76-F9C0-4589-B166-032650CD6E3A}" dt="2024-04-21T01:33:11.672" v="1715" actId="22"/>
          <ac:spMkLst>
            <pc:docMk/>
            <pc:sldMk cId="606485447" sldId="301"/>
            <ac:spMk id="12" creationId="{1CC6E8EB-B02A-4867-AF13-E45A7CA8406B}"/>
          </ac:spMkLst>
        </pc:spChg>
        <pc:spChg chg="add del mod">
          <ac:chgData name="Ivan Rodriguez" userId="7ec1893fe49d88f9" providerId="LiveId" clId="{32A80F76-F9C0-4589-B166-032650CD6E3A}" dt="2024-04-21T01:43:21.013" v="1986" actId="22"/>
          <ac:spMkLst>
            <pc:docMk/>
            <pc:sldMk cId="606485447" sldId="301"/>
            <ac:spMk id="18" creationId="{EF8BE8D3-4480-EB74-2E14-B8F52FF13820}"/>
          </ac:spMkLst>
        </pc:spChg>
        <pc:picChg chg="del">
          <ac:chgData name="Ivan Rodriguez" userId="7ec1893fe49d88f9" providerId="LiveId" clId="{32A80F76-F9C0-4589-B166-032650CD6E3A}" dt="2024-04-21T01:06:25.010" v="1359" actId="478"/>
          <ac:picMkLst>
            <pc:docMk/>
            <pc:sldMk cId="606485447" sldId="301"/>
            <ac:picMk id="6" creationId="{AA7730D2-955B-4306-A90C-30F930D519AB}"/>
          </ac:picMkLst>
        </pc:picChg>
        <pc:picChg chg="add del">
          <ac:chgData name="Ivan Rodriguez" userId="7ec1893fe49d88f9" providerId="LiveId" clId="{32A80F76-F9C0-4589-B166-032650CD6E3A}" dt="2024-04-21T01:06:27.441" v="1361" actId="22"/>
          <ac:picMkLst>
            <pc:docMk/>
            <pc:sldMk cId="606485447" sldId="301"/>
            <ac:picMk id="8" creationId="{812D0C5B-D69F-66CD-BDF1-D15B6CF32DC8}"/>
          </ac:picMkLst>
        </pc:picChg>
        <pc:picChg chg="add del mod ord">
          <ac:chgData name="Ivan Rodriguez" userId="7ec1893fe49d88f9" providerId="LiveId" clId="{32A80F76-F9C0-4589-B166-032650CD6E3A}" dt="2024-04-21T01:33:08.659" v="1712" actId="478"/>
          <ac:picMkLst>
            <pc:docMk/>
            <pc:sldMk cId="606485447" sldId="301"/>
            <ac:picMk id="10" creationId="{4BB21EEA-D9FD-02FB-E2FE-7C386B92F186}"/>
          </ac:picMkLst>
        </pc:picChg>
        <pc:picChg chg="add del">
          <ac:chgData name="Ivan Rodriguez" userId="7ec1893fe49d88f9" providerId="LiveId" clId="{32A80F76-F9C0-4589-B166-032650CD6E3A}" dt="2024-04-21T01:33:10.575" v="1714" actId="22"/>
          <ac:picMkLst>
            <pc:docMk/>
            <pc:sldMk cId="606485447" sldId="301"/>
            <ac:picMk id="14" creationId="{857DF067-A02E-B9E9-2B04-32AE7B338D4C}"/>
          </ac:picMkLst>
        </pc:picChg>
        <pc:picChg chg="add del mod ord modCrop">
          <ac:chgData name="Ivan Rodriguez" userId="7ec1893fe49d88f9" providerId="LiveId" clId="{32A80F76-F9C0-4589-B166-032650CD6E3A}" dt="2024-04-21T01:43:19.739" v="1985" actId="478"/>
          <ac:picMkLst>
            <pc:docMk/>
            <pc:sldMk cId="606485447" sldId="301"/>
            <ac:picMk id="16" creationId="{A3ED87BD-ECF2-2904-0B90-784AC5D8F235}"/>
          </ac:picMkLst>
        </pc:picChg>
        <pc:picChg chg="add mod ord modCrop">
          <ac:chgData name="Ivan Rodriguez" userId="7ec1893fe49d88f9" providerId="LiveId" clId="{32A80F76-F9C0-4589-B166-032650CD6E3A}" dt="2024-04-21T01:43:27.500" v="1987" actId="732"/>
          <ac:picMkLst>
            <pc:docMk/>
            <pc:sldMk cId="606485447" sldId="301"/>
            <ac:picMk id="20" creationId="{10F04191-3178-283A-08D0-8109D8DEC16D}"/>
          </ac:picMkLst>
        </pc:picChg>
      </pc:sldChg>
      <pc:sldChg chg="addSp delSp modSp add mod ord">
        <pc:chgData name="Ivan Rodriguez" userId="7ec1893fe49d88f9" providerId="LiveId" clId="{32A80F76-F9C0-4589-B166-032650CD6E3A}" dt="2024-04-23T02:10:53.040" v="4665" actId="20577"/>
        <pc:sldMkLst>
          <pc:docMk/>
          <pc:sldMk cId="1452163156" sldId="302"/>
        </pc:sldMkLst>
        <pc:spChg chg="mod">
          <ac:chgData name="Ivan Rodriguez" userId="7ec1893fe49d88f9" providerId="LiveId" clId="{32A80F76-F9C0-4589-B166-032650CD6E3A}" dt="2024-04-23T02:10:53.040" v="4665" actId="20577"/>
          <ac:spMkLst>
            <pc:docMk/>
            <pc:sldMk cId="1452163156" sldId="302"/>
            <ac:spMk id="2" creationId="{1C9428FC-A325-F2D4-8A32-CA3E9C038AC3}"/>
          </ac:spMkLst>
        </pc:spChg>
        <pc:spChg chg="mod">
          <ac:chgData name="Ivan Rodriguez" userId="7ec1893fe49d88f9" providerId="LiveId" clId="{32A80F76-F9C0-4589-B166-032650CD6E3A}" dt="2024-04-22T21:29:29.689" v="2753" actId="20577"/>
          <ac:spMkLst>
            <pc:docMk/>
            <pc:sldMk cId="1452163156" sldId="302"/>
            <ac:spMk id="3" creationId="{1FE77E13-883F-CBC1-F1AF-532C55A31289}"/>
          </ac:spMkLst>
        </pc:spChg>
        <pc:spChg chg="add del mod">
          <ac:chgData name="Ivan Rodriguez" userId="7ec1893fe49d88f9" providerId="LiveId" clId="{32A80F76-F9C0-4589-B166-032650CD6E3A}" dt="2024-04-21T04:19:25.104" v="2064" actId="22"/>
          <ac:spMkLst>
            <pc:docMk/>
            <pc:sldMk cId="1452163156" sldId="302"/>
            <ac:spMk id="5" creationId="{DC98EF34-9102-605E-2E5A-A01FCB3C8593}"/>
          </ac:spMkLst>
        </pc:spChg>
        <pc:picChg chg="del">
          <ac:chgData name="Ivan Rodriguez" userId="7ec1893fe49d88f9" providerId="LiveId" clId="{32A80F76-F9C0-4589-B166-032650CD6E3A}" dt="2024-04-21T04:19:23.779" v="2063" actId="478"/>
          <ac:picMkLst>
            <pc:docMk/>
            <pc:sldMk cId="1452163156" sldId="302"/>
            <ac:picMk id="6" creationId="{AA7730D2-955B-4306-A90C-30F930D519AB}"/>
          </ac:picMkLst>
        </pc:picChg>
        <pc:picChg chg="add mod ord">
          <ac:chgData name="Ivan Rodriguez" userId="7ec1893fe49d88f9" providerId="LiveId" clId="{32A80F76-F9C0-4589-B166-032650CD6E3A}" dt="2024-04-21T04:19:25.104" v="2064" actId="22"/>
          <ac:picMkLst>
            <pc:docMk/>
            <pc:sldMk cId="1452163156" sldId="302"/>
            <ac:picMk id="8" creationId="{949117F7-BAF4-DC38-C7F5-E02969E68504}"/>
          </ac:picMkLst>
        </pc:picChg>
      </pc:sldChg>
      <pc:sldChg chg="add del">
        <pc:chgData name="Ivan Rodriguez" userId="7ec1893fe49d88f9" providerId="LiveId" clId="{32A80F76-F9C0-4589-B166-032650CD6E3A}" dt="2024-04-21T04:36:37.989" v="2654" actId="47"/>
        <pc:sldMkLst>
          <pc:docMk/>
          <pc:sldMk cId="465083266" sldId="303"/>
        </pc:sldMkLst>
      </pc:sldChg>
      <pc:sldChg chg="addSp delSp modSp add mod ord">
        <pc:chgData name="Ivan Rodriguez" userId="7ec1893fe49d88f9" providerId="LiveId" clId="{32A80F76-F9C0-4589-B166-032650CD6E3A}" dt="2024-04-22T22:47:39.109" v="3636"/>
        <pc:sldMkLst>
          <pc:docMk/>
          <pc:sldMk cId="3369665058" sldId="303"/>
        </pc:sldMkLst>
        <pc:spChg chg="mod">
          <ac:chgData name="Ivan Rodriguez" userId="7ec1893fe49d88f9" providerId="LiveId" clId="{32A80F76-F9C0-4589-B166-032650CD6E3A}" dt="2024-04-22T22:42:33.181" v="3331" actId="20577"/>
          <ac:spMkLst>
            <pc:docMk/>
            <pc:sldMk cId="3369665058" sldId="303"/>
            <ac:spMk id="2" creationId="{1C9428FC-A325-F2D4-8A32-CA3E9C038AC3}"/>
          </ac:spMkLst>
        </pc:spChg>
        <pc:spChg chg="mod">
          <ac:chgData name="Ivan Rodriguez" userId="7ec1893fe49d88f9" providerId="LiveId" clId="{32A80F76-F9C0-4589-B166-032650CD6E3A}" dt="2024-04-22T22:42:09.279" v="3302" actId="115"/>
          <ac:spMkLst>
            <pc:docMk/>
            <pc:sldMk cId="3369665058" sldId="303"/>
            <ac:spMk id="3" creationId="{1FE77E13-883F-CBC1-F1AF-532C55A31289}"/>
          </ac:spMkLst>
        </pc:spChg>
        <pc:spChg chg="add del mod">
          <ac:chgData name="Ivan Rodriguez" userId="7ec1893fe49d88f9" providerId="LiveId" clId="{32A80F76-F9C0-4589-B166-032650CD6E3A}" dt="2024-04-22T21:57:59.271" v="2756" actId="22"/>
          <ac:spMkLst>
            <pc:docMk/>
            <pc:sldMk cId="3369665058" sldId="303"/>
            <ac:spMk id="5" creationId="{26C5D480-D126-F81F-E889-9AE5BAFDA054}"/>
          </ac:spMkLst>
        </pc:spChg>
        <pc:spChg chg="add del mod">
          <ac:chgData name="Ivan Rodriguez" userId="7ec1893fe49d88f9" providerId="LiveId" clId="{32A80F76-F9C0-4589-B166-032650CD6E3A}" dt="2024-04-22T21:59:42.111" v="2758" actId="22"/>
          <ac:spMkLst>
            <pc:docMk/>
            <pc:sldMk cId="3369665058" sldId="303"/>
            <ac:spMk id="10" creationId="{0F41318F-C924-77AF-3B6A-79D40A9E9B98}"/>
          </ac:spMkLst>
        </pc:spChg>
        <pc:picChg chg="add del mod ord">
          <ac:chgData name="Ivan Rodriguez" userId="7ec1893fe49d88f9" providerId="LiveId" clId="{32A80F76-F9C0-4589-B166-032650CD6E3A}" dt="2024-04-22T21:59:41.110" v="2757" actId="478"/>
          <ac:picMkLst>
            <pc:docMk/>
            <pc:sldMk cId="3369665058" sldId="303"/>
            <ac:picMk id="7" creationId="{4CC2FB8B-E68B-AE0E-31A8-AFA257760E2A}"/>
          </ac:picMkLst>
        </pc:picChg>
        <pc:picChg chg="del">
          <ac:chgData name="Ivan Rodriguez" userId="7ec1893fe49d88f9" providerId="LiveId" clId="{32A80F76-F9C0-4589-B166-032650CD6E3A}" dt="2024-04-22T21:57:35.539" v="2755" actId="478"/>
          <ac:picMkLst>
            <pc:docMk/>
            <pc:sldMk cId="3369665058" sldId="303"/>
            <ac:picMk id="8" creationId="{949117F7-BAF4-DC38-C7F5-E02969E68504}"/>
          </ac:picMkLst>
        </pc:picChg>
        <pc:picChg chg="add mod ord">
          <ac:chgData name="Ivan Rodriguez" userId="7ec1893fe49d88f9" providerId="LiveId" clId="{32A80F76-F9C0-4589-B166-032650CD6E3A}" dt="2024-04-22T22:19:03.877" v="2936" actId="1038"/>
          <ac:picMkLst>
            <pc:docMk/>
            <pc:sldMk cId="3369665058" sldId="303"/>
            <ac:picMk id="12" creationId="{CB66AC39-D834-47AC-7733-7CB9F8F41B07}"/>
          </ac:picMkLst>
        </pc:picChg>
        <pc:picChg chg="add mod">
          <ac:chgData name="Ivan Rodriguez" userId="7ec1893fe49d88f9" providerId="LiveId" clId="{32A80F76-F9C0-4589-B166-032650CD6E3A}" dt="2024-04-22T22:19:03.877" v="2936" actId="1038"/>
          <ac:picMkLst>
            <pc:docMk/>
            <pc:sldMk cId="3369665058" sldId="303"/>
            <ac:picMk id="14" creationId="{DC76CD6A-86AF-61C4-2202-2E2E0C3B68D2}"/>
          </ac:picMkLst>
        </pc:picChg>
      </pc:sldChg>
      <pc:sldMasterChg chg="delSldLayout">
        <pc:chgData name="Ivan Rodriguez" userId="7ec1893fe49d88f9" providerId="LiveId" clId="{32A80F76-F9C0-4589-B166-032650CD6E3A}" dt="2024-04-22T22:44:28.923" v="3348" actId="47"/>
        <pc:sldMasterMkLst>
          <pc:docMk/>
          <pc:sldMasterMk cId="1788353970" sldId="2147483648"/>
        </pc:sldMasterMkLst>
        <pc:sldLayoutChg chg="del">
          <pc:chgData name="Ivan Rodriguez" userId="7ec1893fe49d88f9" providerId="LiveId" clId="{32A80F76-F9C0-4589-B166-032650CD6E3A}" dt="2024-04-22T22:44:28.923" v="3348" actId="47"/>
          <pc:sldLayoutMkLst>
            <pc:docMk/>
            <pc:sldMasterMk cId="1788353970" sldId="2147483648"/>
            <pc:sldLayoutMk cId="2491266794" sldId="2147483673"/>
          </pc:sldLayoutMkLst>
        </pc:sldLayoutChg>
        <pc:sldLayoutChg chg="del">
          <pc:chgData name="Ivan Rodriguez" userId="7ec1893fe49d88f9" providerId="LiveId" clId="{32A80F76-F9C0-4589-B166-032650CD6E3A}" dt="2024-04-22T22:44:28.030" v="3347" actId="47"/>
          <pc:sldLayoutMkLst>
            <pc:docMk/>
            <pc:sldMasterMk cId="1788353970" sldId="2147483648"/>
            <pc:sldLayoutMk cId="3823856223" sldId="2147483674"/>
          </pc:sldLayoutMkLst>
        </pc:sldLayoutChg>
        <pc:sldLayoutChg chg="del">
          <pc:chgData name="Ivan Rodriguez" userId="7ec1893fe49d88f9" providerId="LiveId" clId="{32A80F76-F9C0-4589-B166-032650CD6E3A}" dt="2024-04-22T22:44:17.705" v="3344" actId="47"/>
          <pc:sldLayoutMkLst>
            <pc:docMk/>
            <pc:sldMasterMk cId="1788353970" sldId="2147483648"/>
            <pc:sldLayoutMk cId="4193030505" sldId="214748367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7" r:id="rId7"/>
    <p:sldLayoutId id="2147483676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5325" y="106171"/>
            <a:ext cx="7096933" cy="3830130"/>
          </a:xfrm>
        </p:spPr>
        <p:txBody>
          <a:bodyPr/>
          <a:lstStyle/>
          <a:p>
            <a:r>
              <a:rPr lang="en-US" dirty="0"/>
              <a:t>Artic 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DFC2-42CC-683D-791E-CAC781E07C2A}"/>
              </a:ext>
            </a:extLst>
          </p:cNvPr>
          <p:cNvSpPr txBox="1">
            <a:spLocks/>
          </p:cNvSpPr>
          <p:nvPr/>
        </p:nvSpPr>
        <p:spPr>
          <a:xfrm>
            <a:off x="1245325" y="3838675"/>
            <a:ext cx="9779182" cy="79670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Airline Safety Research </a:t>
            </a:r>
          </a:p>
          <a:p>
            <a:pPr marL="0" indent="0">
              <a:buNone/>
            </a:pPr>
            <a:r>
              <a:rPr lang="en-US" sz="1700" i="1" dirty="0"/>
              <a:t>For Senior Leadership - Not for external use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382ED2-22F1-42D6-192F-D082A0D53B12}"/>
              </a:ext>
            </a:extLst>
          </p:cNvPr>
          <p:cNvSpPr txBox="1">
            <a:spLocks/>
          </p:cNvSpPr>
          <p:nvPr/>
        </p:nvSpPr>
        <p:spPr>
          <a:xfrm>
            <a:off x="2214689" y="5310210"/>
            <a:ext cx="9779182" cy="796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DSC 640 - Spring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Rodrigo Ivan Rodriguez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Assignment 3.3 Project Task 2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Rodrigo Rodriguez</a:t>
            </a:r>
          </a:p>
          <a:p>
            <a:r>
              <a:rPr lang="en-US" dirty="0"/>
              <a:t>DSC 640 - Spring</a:t>
            </a:r>
          </a:p>
          <a:p>
            <a:r>
              <a:rPr lang="en-US" dirty="0"/>
              <a:t>Project Task 2</a:t>
            </a:r>
          </a:p>
          <a:p>
            <a:r>
              <a:rPr lang="en-US" dirty="0"/>
              <a:t>Assignment 3.3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Visual 1 – How airline safety is trending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Visual 2 – Fatal accidents, then vs. now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Visual 3 – More flights equals more risk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Visual 4 – Airlines leading the panic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Visual 5 &amp; 6 – U.S. compared to the rest of the world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dirty="0"/>
              <a:t>Airline safety has improved across the industry.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visuals will highlight the key datapoints that reveal the true improvements of airline safety. </a:t>
            </a:r>
          </a:p>
          <a:p>
            <a:pPr marL="0" indent="0">
              <a:buNone/>
            </a:pPr>
            <a:r>
              <a:rPr lang="en-US" dirty="0"/>
              <a:t>Additionally, the data shows how most incidents are centralized to three big airlines.</a:t>
            </a:r>
          </a:p>
          <a:p>
            <a:pPr marL="0" indent="0">
              <a:buNone/>
            </a:pPr>
            <a:r>
              <a:rPr lang="en-US" dirty="0"/>
              <a:t>Lastly, we will show how overall U.S. airlines only account for a small percentage of the total world fatalities.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28FC-A325-F2D4-8A32-CA3E9C03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airline safety is trending </a:t>
            </a:r>
            <a:br>
              <a:rPr lang="en-US" dirty="0"/>
            </a:br>
            <a:r>
              <a:rPr lang="en-US" dirty="0">
                <a:solidFill>
                  <a:srgbClr val="002060"/>
                </a:solidFill>
              </a:rPr>
              <a:t>(Airline safety is improving)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7E13-883F-CBC1-F1AF-532C55A3128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Contrary to what the media portrays, fatal accidents have been decreasing over time.</a:t>
            </a:r>
          </a:p>
          <a:p>
            <a:r>
              <a:rPr lang="en-US" dirty="0"/>
              <a:t>While there are year-to-year fluctuations, the overall trend signifies improvement.</a:t>
            </a:r>
          </a:p>
          <a:p>
            <a:r>
              <a:rPr lang="en-US" dirty="0"/>
              <a:t>Effective improvements took place post 1980’s leading to improved safety.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9B06FC-93B8-D61D-E5AC-255FE39E4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7" r="1"/>
          <a:stretch/>
        </p:blipFill>
        <p:spPr>
          <a:xfrm>
            <a:off x="4771176" y="2087563"/>
            <a:ext cx="5657132" cy="3890962"/>
          </a:xfrm>
        </p:spPr>
      </p:pic>
    </p:spTree>
    <p:extLst>
      <p:ext uri="{BB962C8B-B14F-4D97-AF65-F5344CB8AC3E}">
        <p14:creationId xmlns:p14="http://schemas.microsoft.com/office/powerpoint/2010/main" val="106165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28FC-A325-F2D4-8A32-CA3E9C03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Fatal Accidents, then vs. now </a:t>
            </a:r>
            <a:br>
              <a:rPr lang="en-US" dirty="0"/>
            </a:br>
            <a:r>
              <a:rPr lang="en-US" dirty="0">
                <a:solidFill>
                  <a:srgbClr val="002060"/>
                </a:solidFill>
              </a:rPr>
              <a:t>(70% reduction)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7E13-883F-CBC1-F1AF-532C55A3128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Fatal accidents have dropped from the recent spike the years 1985-1999</a:t>
            </a:r>
          </a:p>
          <a:p>
            <a:r>
              <a:rPr lang="en-US" dirty="0"/>
              <a:t>Safety and quality measures across the airline industry resulted in a </a:t>
            </a:r>
            <a:r>
              <a:rPr lang="en-US" b="1" u="sng" dirty="0"/>
              <a:t>70% </a:t>
            </a:r>
            <a:r>
              <a:rPr lang="en-US" dirty="0"/>
              <a:t>reduction in fatal accidents from the year 2000 onwards.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7730D2-955B-4306-A90C-30F930D51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506" y="2087563"/>
            <a:ext cx="5382787" cy="3890962"/>
          </a:xfrm>
        </p:spPr>
      </p:pic>
    </p:spTree>
    <p:extLst>
      <p:ext uri="{BB962C8B-B14F-4D97-AF65-F5344CB8AC3E}">
        <p14:creationId xmlns:p14="http://schemas.microsoft.com/office/powerpoint/2010/main" val="32458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28FC-A325-F2D4-8A32-CA3E9C03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flights equal more risks </a:t>
            </a:r>
            <a:br>
              <a:rPr lang="en-US" dirty="0"/>
            </a:br>
            <a:r>
              <a:rPr lang="en-US" dirty="0">
                <a:solidFill>
                  <a:srgbClr val="002060"/>
                </a:solidFill>
              </a:rPr>
              <a:t>(Bulk of incidents isolated to 3 airlines)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7E13-883F-CBC1-F1AF-532C55A3128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Available seat kilometers per week is positively correlate to incidents.</a:t>
            </a:r>
          </a:p>
          <a:p>
            <a:r>
              <a:rPr lang="en-US" dirty="0"/>
              <a:t>Most incidents are isolated to three airlines </a:t>
            </a:r>
            <a:r>
              <a:rPr lang="en-US" b="1" u="sng" dirty="0"/>
              <a:t>(cluster 3)</a:t>
            </a:r>
            <a:r>
              <a:rPr lang="en-US" b="1" dirty="0"/>
              <a:t> </a:t>
            </a:r>
          </a:p>
          <a:p>
            <a:r>
              <a:rPr lang="en-US" dirty="0"/>
              <a:t>Risk can be mitigated as seen by airlines with high available kilometers and low incidents </a:t>
            </a:r>
            <a:r>
              <a:rPr lang="en-US" b="1" u="sng" dirty="0"/>
              <a:t>(cluster 5)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10F04191-3178-283A-08D0-8109D8DEC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43"/>
          <a:stretch/>
        </p:blipFill>
        <p:spPr>
          <a:xfrm>
            <a:off x="4216400" y="2281473"/>
            <a:ext cx="6731000" cy="3536783"/>
          </a:xfrm>
        </p:spPr>
      </p:pic>
    </p:spTree>
    <p:extLst>
      <p:ext uri="{BB962C8B-B14F-4D97-AF65-F5344CB8AC3E}">
        <p14:creationId xmlns:p14="http://schemas.microsoft.com/office/powerpoint/2010/main" val="60648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28FC-A325-F2D4-8A32-CA3E9C03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Airlines leading the panic </a:t>
            </a:r>
            <a:br>
              <a:rPr lang="en-US" dirty="0"/>
            </a:br>
            <a:r>
              <a:rPr lang="en-US" dirty="0">
                <a:solidFill>
                  <a:srgbClr val="002060"/>
                </a:solidFill>
              </a:rPr>
              <a:t>(Big 3 have 80% more incidents)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7E13-883F-CBC1-F1AF-532C55A3128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big three airlines are averaging 80% more incidents than the ten next high incident airlines. </a:t>
            </a:r>
          </a:p>
          <a:p>
            <a:r>
              <a:rPr lang="en-US" dirty="0"/>
              <a:t>Excluding Delta, American, and United, the next ten airlines with a high incident count average 10 incidents.</a:t>
            </a:r>
          </a:p>
          <a:p>
            <a:r>
              <a:rPr lang="en-US" dirty="0"/>
              <a:t>Delta, American, and United average 18 incidents.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49117F7-BAF4-DC38-C7F5-E02969E68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400" y="2435626"/>
            <a:ext cx="6731000" cy="3194835"/>
          </a:xfrm>
        </p:spPr>
      </p:pic>
    </p:spTree>
    <p:extLst>
      <p:ext uri="{BB962C8B-B14F-4D97-AF65-F5344CB8AC3E}">
        <p14:creationId xmlns:p14="http://schemas.microsoft.com/office/powerpoint/2010/main" val="145216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28FC-A325-F2D4-8A32-CA3E9C038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457200"/>
            <a:ext cx="10742193" cy="1371600"/>
          </a:xfrm>
        </p:spPr>
        <p:txBody>
          <a:bodyPr/>
          <a:lstStyle/>
          <a:p>
            <a:r>
              <a:rPr lang="en-US" dirty="0"/>
              <a:t>U.S. compared to the rest of the world</a:t>
            </a:r>
            <a:br>
              <a:rPr lang="en-US" dirty="0"/>
            </a:br>
            <a:r>
              <a:rPr lang="en-US" dirty="0">
                <a:solidFill>
                  <a:srgbClr val="002060"/>
                </a:solidFill>
              </a:rPr>
              <a:t>(Non-U.S. airlines make 93% of fatalities)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7E13-883F-CBC1-F1AF-532C55A3128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bar graph shows that the most of fatalities occur in locations outside of the U.S.</a:t>
            </a:r>
          </a:p>
          <a:p>
            <a:r>
              <a:rPr lang="en-US" dirty="0"/>
              <a:t>As shown by the summary cards, U.S. only accounts for 5,950 fatalities out of about 84,000,    </a:t>
            </a:r>
            <a:r>
              <a:rPr lang="en-US" b="1" u="sng" dirty="0"/>
              <a:t>roughly 7%</a:t>
            </a:r>
            <a:r>
              <a:rPr lang="en-US" dirty="0"/>
              <a:t>.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B66AC39-D834-47AC-7733-7CB9F8F41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8805" y="2209131"/>
            <a:ext cx="4560341" cy="3647825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76CD6A-86AF-61C4-2202-2E2E0C3B6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733" y="2209131"/>
            <a:ext cx="2679594" cy="366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65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-US" dirty="0"/>
              <a:t>Final Takeaways - 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2"/>
            <a:ext cx="4664075" cy="3589753"/>
          </a:xfrm>
        </p:spPr>
        <p:txBody>
          <a:bodyPr>
            <a:normAutofit/>
          </a:bodyPr>
          <a:lstStyle/>
          <a:p>
            <a:r>
              <a:rPr lang="en-US" dirty="0"/>
              <a:t>Airline safety has improved over time and trends show continued improvement.</a:t>
            </a:r>
          </a:p>
          <a:p>
            <a:r>
              <a:rPr lang="en-US" dirty="0"/>
              <a:t>Major airlines face more risk. Risk mitigation practices and quality improvements need to be made to minimize risk.</a:t>
            </a:r>
          </a:p>
          <a:p>
            <a:r>
              <a:rPr lang="en-US" dirty="0"/>
              <a:t>U.S. airlines account for a small percentage of total world fatalities with most fatalities occurring outside of the continental U.S.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325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Overall, the data paints a different truth to what the media is portraying. The data speaks for itself.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{4EF5149A-0A4E-4630-854E-BF63013F3E26}tf45331398_win32</Template>
  <TotalTime>5796</TotalTime>
  <Words>526</Words>
  <Application>Microsoft Office PowerPoint</Application>
  <PresentationFormat>Widescreen</PresentationFormat>
  <Paragraphs>52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Artic Air</vt:lpstr>
      <vt:lpstr>Agenda</vt:lpstr>
      <vt:lpstr>Introduction</vt:lpstr>
      <vt:lpstr>How airline safety is trending  (Airline safety is improving)</vt:lpstr>
      <vt:lpstr>Fatal Accidents, then vs. now  (70% reduction)</vt:lpstr>
      <vt:lpstr>More flights equal more risks  (Bulk of incidents isolated to 3 airlines)</vt:lpstr>
      <vt:lpstr>Airlines leading the panic  (Big 3 have 80% more incidents)</vt:lpstr>
      <vt:lpstr>U.S. compared to the rest of the world (Non-U.S. airlines make 93% of fatalities)</vt:lpstr>
      <vt:lpstr>Final Takeaways -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Ivan Rodriguez</dc:creator>
  <cp:lastModifiedBy>Ivan Rodriguez</cp:lastModifiedBy>
  <cp:revision>1</cp:revision>
  <dcterms:created xsi:type="dcterms:W3CDTF">2024-04-20T23:27:05Z</dcterms:created>
  <dcterms:modified xsi:type="dcterms:W3CDTF">2024-05-20T22:45:34Z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