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2"/>
  </p:notesMasterIdLst>
  <p:sldIdLst>
    <p:sldId id="256" r:id="rId3"/>
    <p:sldId id="385" r:id="rId4"/>
    <p:sldId id="431" r:id="rId5"/>
    <p:sldId id="430" r:id="rId6"/>
    <p:sldId id="433" r:id="rId7"/>
    <p:sldId id="432" r:id="rId8"/>
    <p:sldId id="434" r:id="rId9"/>
    <p:sldId id="436" r:id="rId10"/>
    <p:sldId id="435" r:id="rId11"/>
    <p:sldId id="437" r:id="rId12"/>
    <p:sldId id="443" r:id="rId13"/>
    <p:sldId id="400" r:id="rId14"/>
    <p:sldId id="481" r:id="rId15"/>
    <p:sldId id="394" r:id="rId16"/>
    <p:sldId id="477" r:id="rId17"/>
    <p:sldId id="480" r:id="rId18"/>
    <p:sldId id="453" r:id="rId19"/>
    <p:sldId id="452" r:id="rId20"/>
    <p:sldId id="454" r:id="rId21"/>
    <p:sldId id="455" r:id="rId22"/>
    <p:sldId id="416" r:id="rId23"/>
    <p:sldId id="426" r:id="rId24"/>
    <p:sldId id="288" r:id="rId25"/>
    <p:sldId id="451" r:id="rId26"/>
    <p:sldId id="438" r:id="rId27"/>
    <p:sldId id="483" r:id="rId28"/>
    <p:sldId id="484" r:id="rId29"/>
    <p:sldId id="485" r:id="rId30"/>
    <p:sldId id="48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4996"/>
    <a:srgbClr val="009900"/>
    <a:srgbClr val="70CA3E"/>
    <a:srgbClr val="FFCCFF"/>
    <a:srgbClr val="660066"/>
    <a:srgbClr val="FF99FF"/>
    <a:srgbClr val="FF66CC"/>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441" autoAdjust="0"/>
    <p:restoredTop sz="75138" autoAdjust="0"/>
  </p:normalViewPr>
  <p:slideViewPr>
    <p:cSldViewPr snapToGrid="0">
      <p:cViewPr varScale="1">
        <p:scale>
          <a:sx n="54" d="100"/>
          <a:sy n="54" d="100"/>
        </p:scale>
        <p:origin x="954" y="78"/>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ya Nicholls" userId="72df931cf66fde2e" providerId="LiveId" clId="{E68D1D5C-2506-484B-A245-87D71219EBA1}"/>
    <pc:docChg chg="undo custSel addSld delSld modSld sldOrd">
      <pc:chgData name="Olya Nicholls" userId="72df931cf66fde2e" providerId="LiveId" clId="{E68D1D5C-2506-484B-A245-87D71219EBA1}" dt="2020-04-22T23:14:49.079" v="1784" actId="208"/>
      <pc:docMkLst>
        <pc:docMk/>
      </pc:docMkLst>
      <pc:sldChg chg="add del setBg">
        <pc:chgData name="Olya Nicholls" userId="72df931cf66fde2e" providerId="LiveId" clId="{E68D1D5C-2506-484B-A245-87D71219EBA1}" dt="2020-04-20T21:36:03.007" v="1"/>
        <pc:sldMkLst>
          <pc:docMk/>
          <pc:sldMk cId="0" sldId="256"/>
        </pc:sldMkLst>
      </pc:sldChg>
      <pc:sldChg chg="del">
        <pc:chgData name="Olya Nicholls" userId="72df931cf66fde2e" providerId="LiveId" clId="{E68D1D5C-2506-484B-A245-87D71219EBA1}" dt="2020-04-22T00:24:20.638" v="728" actId="47"/>
        <pc:sldMkLst>
          <pc:docMk/>
          <pc:sldMk cId="2617207451" sldId="279"/>
        </pc:sldMkLst>
      </pc:sldChg>
      <pc:sldChg chg="del">
        <pc:chgData name="Olya Nicholls" userId="72df931cf66fde2e" providerId="LiveId" clId="{E68D1D5C-2506-484B-A245-87D71219EBA1}" dt="2020-04-20T21:39:22.678" v="116" actId="47"/>
        <pc:sldMkLst>
          <pc:docMk/>
          <pc:sldMk cId="2549694090" sldId="359"/>
        </pc:sldMkLst>
      </pc:sldChg>
      <pc:sldChg chg="addSp delSp modSp add del delAnim modAnim">
        <pc:chgData name="Olya Nicholls" userId="72df931cf66fde2e" providerId="LiveId" clId="{E68D1D5C-2506-484B-A245-87D71219EBA1}" dt="2020-04-22T00:25:10.811" v="768" actId="20577"/>
        <pc:sldMkLst>
          <pc:docMk/>
          <pc:sldMk cId="959249904" sldId="385"/>
        </pc:sldMkLst>
        <pc:spChg chg="mod">
          <ac:chgData name="Olya Nicholls" userId="72df931cf66fde2e" providerId="LiveId" clId="{E68D1D5C-2506-484B-A245-87D71219EBA1}" dt="2020-04-22T00:25:00.223" v="749" actId="20577"/>
          <ac:spMkLst>
            <pc:docMk/>
            <pc:sldMk cId="959249904" sldId="385"/>
            <ac:spMk id="44" creationId="{6655F0A7-932D-423D-A334-FD90FE0A48A9}"/>
          </ac:spMkLst>
        </pc:spChg>
        <pc:spChg chg="mod">
          <ac:chgData name="Olya Nicholls" userId="72df931cf66fde2e" providerId="LiveId" clId="{E68D1D5C-2506-484B-A245-87D71219EBA1}" dt="2020-04-22T00:25:10.811" v="768" actId="20577"/>
          <ac:spMkLst>
            <pc:docMk/>
            <pc:sldMk cId="959249904" sldId="385"/>
            <ac:spMk id="52" creationId="{DA7B3717-72FD-4E39-AE43-EE7CADD31A21}"/>
          </ac:spMkLst>
        </pc:spChg>
        <pc:spChg chg="mod">
          <ac:chgData name="Olya Nicholls" userId="72df931cf66fde2e" providerId="LiveId" clId="{E68D1D5C-2506-484B-A245-87D71219EBA1}" dt="2020-04-20T21:37:06.139" v="6" actId="20577"/>
          <ac:spMkLst>
            <pc:docMk/>
            <pc:sldMk cId="959249904" sldId="385"/>
            <ac:spMk id="66" creationId="{9E0C3D9D-51C5-4579-8418-1DFF482C24D3}"/>
          </ac:spMkLst>
        </pc:spChg>
        <pc:grpChg chg="add mod">
          <ac:chgData name="Olya Nicholls" userId="72df931cf66fde2e" providerId="LiveId" clId="{E68D1D5C-2506-484B-A245-87D71219EBA1}" dt="2020-04-20T21:37:34.959" v="45" actId="1076"/>
          <ac:grpSpMkLst>
            <pc:docMk/>
            <pc:sldMk cId="959249904" sldId="385"/>
            <ac:grpSpMk id="43" creationId="{8C5DB5A9-4F51-4F86-B09B-4F311821AEF1}"/>
          </ac:grpSpMkLst>
        </pc:grpChg>
        <pc:grpChg chg="del">
          <ac:chgData name="Olya Nicholls" userId="72df931cf66fde2e" providerId="LiveId" clId="{E68D1D5C-2506-484B-A245-87D71219EBA1}" dt="2020-04-20T21:37:02.027" v="4" actId="478"/>
          <ac:grpSpMkLst>
            <pc:docMk/>
            <pc:sldMk cId="959249904" sldId="385"/>
            <ac:grpSpMk id="63" creationId="{6B9047C9-2E5F-40A3-AC27-E6C833306BAA}"/>
          </ac:grpSpMkLst>
        </pc:grpChg>
      </pc:sldChg>
      <pc:sldChg chg="addSp delSp modSp add">
        <pc:chgData name="Olya Nicholls" userId="72df931cf66fde2e" providerId="LiveId" clId="{E68D1D5C-2506-484B-A245-87D71219EBA1}" dt="2020-04-22T22:53:26.083" v="1555" actId="1076"/>
        <pc:sldMkLst>
          <pc:docMk/>
          <pc:sldMk cId="2326852581" sldId="394"/>
        </pc:sldMkLst>
        <pc:spChg chg="add del mod">
          <ac:chgData name="Olya Nicholls" userId="72df931cf66fde2e" providerId="LiveId" clId="{E68D1D5C-2506-484B-A245-87D71219EBA1}" dt="2020-04-22T22:53:03.553" v="1549" actId="478"/>
          <ac:spMkLst>
            <pc:docMk/>
            <pc:sldMk cId="2326852581" sldId="394"/>
            <ac:spMk id="5" creationId="{6CBDFB02-8229-4E64-B95D-EF41EF36F4E1}"/>
          </ac:spMkLst>
        </pc:spChg>
        <pc:spChg chg="add mod">
          <ac:chgData name="Olya Nicholls" userId="72df931cf66fde2e" providerId="LiveId" clId="{E68D1D5C-2506-484B-A245-87D71219EBA1}" dt="2020-04-22T22:53:26.083" v="1555" actId="1076"/>
          <ac:spMkLst>
            <pc:docMk/>
            <pc:sldMk cId="2326852581" sldId="394"/>
            <ac:spMk id="8" creationId="{B03EB968-0CF6-4347-A50B-2DFC5BBD7F0A}"/>
          </ac:spMkLst>
        </pc:spChg>
        <pc:spChg chg="del">
          <ac:chgData name="Olya Nicholls" userId="72df931cf66fde2e" providerId="LiveId" clId="{E68D1D5C-2506-484B-A245-87D71219EBA1}" dt="2020-04-22T22:52:59.831" v="1548" actId="478"/>
          <ac:spMkLst>
            <pc:docMk/>
            <pc:sldMk cId="2326852581" sldId="394"/>
            <ac:spMk id="10" creationId="{F01994E9-412A-4605-B6C5-3AE9EB2AA938}"/>
          </ac:spMkLst>
        </pc:spChg>
      </pc:sldChg>
      <pc:sldChg chg="addSp delSp modSp">
        <pc:chgData name="Olya Nicholls" userId="72df931cf66fde2e" providerId="LiveId" clId="{E68D1D5C-2506-484B-A245-87D71219EBA1}" dt="2020-04-22T22:49:49.219" v="1479" actId="255"/>
        <pc:sldMkLst>
          <pc:docMk/>
          <pc:sldMk cId="3402553371" sldId="400"/>
        </pc:sldMkLst>
        <pc:spChg chg="mod">
          <ac:chgData name="Olya Nicholls" userId="72df931cf66fde2e" providerId="LiveId" clId="{E68D1D5C-2506-484B-A245-87D71219EBA1}" dt="2020-04-22T22:48:47.310" v="1466" actId="207"/>
          <ac:spMkLst>
            <pc:docMk/>
            <pc:sldMk cId="3402553371" sldId="400"/>
            <ac:spMk id="4" creationId="{16993C09-0E20-41C9-A478-106214D973C8}"/>
          </ac:spMkLst>
        </pc:spChg>
        <pc:spChg chg="mod">
          <ac:chgData name="Olya Nicholls" userId="72df931cf66fde2e" providerId="LiveId" clId="{E68D1D5C-2506-484B-A245-87D71219EBA1}" dt="2020-04-22T22:49:05.921" v="1468" actId="255"/>
          <ac:spMkLst>
            <pc:docMk/>
            <pc:sldMk cId="3402553371" sldId="400"/>
            <ac:spMk id="6" creationId="{00000000-0000-0000-0000-000000000000}"/>
          </ac:spMkLst>
        </pc:spChg>
        <pc:spChg chg="mod">
          <ac:chgData name="Olya Nicholls" userId="72df931cf66fde2e" providerId="LiveId" clId="{E68D1D5C-2506-484B-A245-87D71219EBA1}" dt="2020-04-22T22:49:49.219" v="1479" actId="255"/>
          <ac:spMkLst>
            <pc:docMk/>
            <pc:sldMk cId="3402553371" sldId="400"/>
            <ac:spMk id="11" creationId="{D40F4ACE-976A-4667-880B-C1880F46E3DD}"/>
          </ac:spMkLst>
        </pc:spChg>
        <pc:spChg chg="mod">
          <ac:chgData name="Olya Nicholls" userId="72df931cf66fde2e" providerId="LiveId" clId="{E68D1D5C-2506-484B-A245-87D71219EBA1}" dt="2020-04-22T22:49:15.052" v="1469" actId="1076"/>
          <ac:spMkLst>
            <pc:docMk/>
            <pc:sldMk cId="3402553371" sldId="400"/>
            <ac:spMk id="16" creationId="{B71BAB1B-C1E0-48F5-8294-023491139C03}"/>
          </ac:spMkLst>
        </pc:spChg>
        <pc:spChg chg="mod">
          <ac:chgData name="Olya Nicholls" userId="72df931cf66fde2e" providerId="LiveId" clId="{E68D1D5C-2506-484B-A245-87D71219EBA1}" dt="2020-04-22T22:49:30.168" v="1476" actId="1038"/>
          <ac:spMkLst>
            <pc:docMk/>
            <pc:sldMk cId="3402553371" sldId="400"/>
            <ac:spMk id="17" creationId="{2E8D9216-16F7-4301-9841-3274F0B531FE}"/>
          </ac:spMkLst>
        </pc:spChg>
        <pc:spChg chg="mod">
          <ac:chgData name="Olya Nicholls" userId="72df931cf66fde2e" providerId="LiveId" clId="{E68D1D5C-2506-484B-A245-87D71219EBA1}" dt="2020-04-22T22:49:21.900" v="1473" actId="1035"/>
          <ac:spMkLst>
            <pc:docMk/>
            <pc:sldMk cId="3402553371" sldId="400"/>
            <ac:spMk id="18" creationId="{DC2A66F5-ED28-48A6-967F-8D4812BB53EE}"/>
          </ac:spMkLst>
        </pc:spChg>
        <pc:spChg chg="mod">
          <ac:chgData name="Olya Nicholls" userId="72df931cf66fde2e" providerId="LiveId" clId="{E68D1D5C-2506-484B-A245-87D71219EBA1}" dt="2020-04-22T22:48:30.514" v="1463" actId="1037"/>
          <ac:spMkLst>
            <pc:docMk/>
            <pc:sldMk cId="3402553371" sldId="400"/>
            <ac:spMk id="19" creationId="{E8038D56-FA6C-47B8-BE38-46F55C0039E3}"/>
          </ac:spMkLst>
        </pc:spChg>
        <pc:grpChg chg="del">
          <ac:chgData name="Olya Nicholls" userId="72df931cf66fde2e" providerId="LiveId" clId="{E68D1D5C-2506-484B-A245-87D71219EBA1}" dt="2020-04-22T22:48:24.477" v="1456" actId="478"/>
          <ac:grpSpMkLst>
            <pc:docMk/>
            <pc:sldMk cId="3402553371" sldId="400"/>
            <ac:grpSpMk id="10" creationId="{FA4BE89A-07CF-4F83-980D-CBB9BB43230F}"/>
          </ac:grpSpMkLst>
        </pc:grpChg>
        <pc:grpChg chg="del">
          <ac:chgData name="Olya Nicholls" userId="72df931cf66fde2e" providerId="LiveId" clId="{E68D1D5C-2506-484B-A245-87D71219EBA1}" dt="2020-04-22T22:48:39.590" v="1464" actId="478"/>
          <ac:grpSpMkLst>
            <pc:docMk/>
            <pc:sldMk cId="3402553371" sldId="400"/>
            <ac:grpSpMk id="12" creationId="{FEB0C6EA-15D5-439C-B80E-C473D41C1064}"/>
          </ac:grpSpMkLst>
        </pc:grpChg>
        <pc:grpChg chg="add">
          <ac:chgData name="Olya Nicholls" userId="72df931cf66fde2e" providerId="LiveId" clId="{E68D1D5C-2506-484B-A245-87D71219EBA1}" dt="2020-04-22T22:48:24.905" v="1457"/>
          <ac:grpSpMkLst>
            <pc:docMk/>
            <pc:sldMk cId="3402553371" sldId="400"/>
            <ac:grpSpMk id="15" creationId="{85EAA024-2A53-461D-A52A-6FC1D5D714BE}"/>
          </ac:grpSpMkLst>
        </pc:grpChg>
        <pc:grpChg chg="add">
          <ac:chgData name="Olya Nicholls" userId="72df931cf66fde2e" providerId="LiveId" clId="{E68D1D5C-2506-484B-A245-87D71219EBA1}" dt="2020-04-22T22:48:39.999" v="1465"/>
          <ac:grpSpMkLst>
            <pc:docMk/>
            <pc:sldMk cId="3402553371" sldId="400"/>
            <ac:grpSpMk id="21" creationId="{D415DEFB-BD87-4B2A-A5F7-2BB75D428522}"/>
          </ac:grpSpMkLst>
        </pc:grpChg>
      </pc:sldChg>
      <pc:sldChg chg="modSp del">
        <pc:chgData name="Olya Nicholls" userId="72df931cf66fde2e" providerId="LiveId" clId="{E68D1D5C-2506-484B-A245-87D71219EBA1}" dt="2020-04-22T22:49:56.017" v="1480" actId="47"/>
        <pc:sldMkLst>
          <pc:docMk/>
          <pc:sldMk cId="3584106179" sldId="404"/>
        </pc:sldMkLst>
        <pc:grpChg chg="mod">
          <ac:chgData name="Olya Nicholls" userId="72df931cf66fde2e" providerId="LiveId" clId="{E68D1D5C-2506-484B-A245-87D71219EBA1}" dt="2020-04-22T22:48:20.274" v="1455" actId="1076"/>
          <ac:grpSpMkLst>
            <pc:docMk/>
            <pc:sldMk cId="3584106179" sldId="404"/>
            <ac:grpSpMk id="20" creationId="{1A395CEA-60A1-4DDE-95B0-27BFC747CA57}"/>
          </ac:grpSpMkLst>
        </pc:grpChg>
      </pc:sldChg>
      <pc:sldChg chg="add del">
        <pc:chgData name="Olya Nicholls" userId="72df931cf66fde2e" providerId="LiveId" clId="{E68D1D5C-2506-484B-A245-87D71219EBA1}" dt="2020-04-22T22:47:56.495" v="1454" actId="47"/>
        <pc:sldMkLst>
          <pc:docMk/>
          <pc:sldMk cId="1481598745" sldId="412"/>
        </pc:sldMkLst>
      </pc:sldChg>
      <pc:sldChg chg="addSp delSp modSp">
        <pc:chgData name="Olya Nicholls" userId="72df931cf66fde2e" providerId="LiveId" clId="{E68D1D5C-2506-484B-A245-87D71219EBA1}" dt="2020-04-22T23:04:40.015" v="1700" actId="113"/>
        <pc:sldMkLst>
          <pc:docMk/>
          <pc:sldMk cId="1080135822" sldId="416"/>
        </pc:sldMkLst>
        <pc:spChg chg="mod">
          <ac:chgData name="Olya Nicholls" userId="72df931cf66fde2e" providerId="LiveId" clId="{E68D1D5C-2506-484B-A245-87D71219EBA1}" dt="2020-04-22T23:03:40.005" v="1689" actId="108"/>
          <ac:spMkLst>
            <pc:docMk/>
            <pc:sldMk cId="1080135822" sldId="416"/>
            <ac:spMk id="2" creationId="{FB6AE4E8-8A69-4A65-9F3D-C11FC57FAB69}"/>
          </ac:spMkLst>
        </pc:spChg>
        <pc:spChg chg="mod">
          <ac:chgData name="Olya Nicholls" userId="72df931cf66fde2e" providerId="LiveId" clId="{E68D1D5C-2506-484B-A245-87D71219EBA1}" dt="2020-04-22T23:04:40.015" v="1700" actId="113"/>
          <ac:spMkLst>
            <pc:docMk/>
            <pc:sldMk cId="1080135822" sldId="416"/>
            <ac:spMk id="8" creationId="{E98A859A-08EB-4B75-87EF-B17449CF2FAB}"/>
          </ac:spMkLst>
        </pc:spChg>
        <pc:picChg chg="add mod">
          <ac:chgData name="Olya Nicholls" userId="72df931cf66fde2e" providerId="LiveId" clId="{E68D1D5C-2506-484B-A245-87D71219EBA1}" dt="2020-04-22T23:04:17.945" v="1694" actId="1076"/>
          <ac:picMkLst>
            <pc:docMk/>
            <pc:sldMk cId="1080135822" sldId="416"/>
            <ac:picMk id="6" creationId="{CF9AECBA-716F-4BF5-B68C-3D90D7AA728E}"/>
          </ac:picMkLst>
        </pc:picChg>
        <pc:picChg chg="del mod">
          <ac:chgData name="Olya Nicholls" userId="72df931cf66fde2e" providerId="LiveId" clId="{E68D1D5C-2506-484B-A245-87D71219EBA1}" dt="2020-04-22T23:04:14.621" v="1693" actId="478"/>
          <ac:picMkLst>
            <pc:docMk/>
            <pc:sldMk cId="1080135822" sldId="416"/>
            <ac:picMk id="8194" creationId="{7AF1470C-DD91-46A7-B3AE-52DC363AD18E}"/>
          </ac:picMkLst>
        </pc:picChg>
        <pc:cxnChg chg="mod">
          <ac:chgData name="Olya Nicholls" userId="72df931cf66fde2e" providerId="LiveId" clId="{E68D1D5C-2506-484B-A245-87D71219EBA1}" dt="2020-04-22T23:04:22.882" v="1695" actId="208"/>
          <ac:cxnSpMkLst>
            <pc:docMk/>
            <pc:sldMk cId="1080135822" sldId="416"/>
            <ac:cxnSpMk id="7" creationId="{B7FEDB5A-2FCD-4BCF-B8DD-F2728B63FCF2}"/>
          </ac:cxnSpMkLst>
        </pc:cxnChg>
      </pc:sldChg>
      <pc:sldChg chg="modSp">
        <pc:chgData name="Olya Nicholls" userId="72df931cf66fde2e" providerId="LiveId" clId="{E68D1D5C-2506-484B-A245-87D71219EBA1}" dt="2020-04-22T22:26:00.365" v="771" actId="1076"/>
        <pc:sldMkLst>
          <pc:docMk/>
          <pc:sldMk cId="1298688531" sldId="430"/>
        </pc:sldMkLst>
        <pc:spChg chg="mod">
          <ac:chgData name="Olya Nicholls" userId="72df931cf66fde2e" providerId="LiveId" clId="{E68D1D5C-2506-484B-A245-87D71219EBA1}" dt="2020-04-22T22:26:00.365" v="771" actId="1076"/>
          <ac:spMkLst>
            <pc:docMk/>
            <pc:sldMk cId="1298688531" sldId="430"/>
            <ac:spMk id="6" creationId="{00000000-0000-0000-0000-000000000000}"/>
          </ac:spMkLst>
        </pc:spChg>
      </pc:sldChg>
      <pc:sldChg chg="modSp add del setBg">
        <pc:chgData name="Olya Nicholls" userId="72df931cf66fde2e" providerId="LiveId" clId="{E68D1D5C-2506-484B-A245-87D71219EBA1}" dt="2020-04-22T22:26:40.324" v="777" actId="1076"/>
        <pc:sldMkLst>
          <pc:docMk/>
          <pc:sldMk cId="0" sldId="431"/>
        </pc:sldMkLst>
        <pc:spChg chg="mod">
          <ac:chgData name="Olya Nicholls" userId="72df931cf66fde2e" providerId="LiveId" clId="{E68D1D5C-2506-484B-A245-87D71219EBA1}" dt="2020-04-22T00:24:17.872" v="727" actId="1076"/>
          <ac:spMkLst>
            <pc:docMk/>
            <pc:sldMk cId="0" sldId="431"/>
            <ac:spMk id="2" creationId="{4622E1A1-D0DD-4225-BAE0-AD067704B011}"/>
          </ac:spMkLst>
        </pc:spChg>
        <pc:spChg chg="mod">
          <ac:chgData name="Olya Nicholls" userId="72df931cf66fde2e" providerId="LiveId" clId="{E68D1D5C-2506-484B-A245-87D71219EBA1}" dt="2020-04-20T21:38:34.570" v="115" actId="20577"/>
          <ac:spMkLst>
            <pc:docMk/>
            <pc:sldMk cId="0" sldId="431"/>
            <ac:spMk id="93" creationId="{00000000-0000-0000-0000-000000000000}"/>
          </ac:spMkLst>
        </pc:spChg>
        <pc:spChg chg="mod">
          <ac:chgData name="Olya Nicholls" userId="72df931cf66fde2e" providerId="LiveId" clId="{E68D1D5C-2506-484B-A245-87D71219EBA1}" dt="2020-04-22T22:26:40.324" v="777" actId="1076"/>
          <ac:spMkLst>
            <pc:docMk/>
            <pc:sldMk cId="0" sldId="431"/>
            <ac:spMk id="94" creationId="{00000000-0000-0000-0000-000000000000}"/>
          </ac:spMkLst>
        </pc:spChg>
        <pc:spChg chg="mod">
          <ac:chgData name="Olya Nicholls" userId="72df931cf66fde2e" providerId="LiveId" clId="{E68D1D5C-2506-484B-A245-87D71219EBA1}" dt="2020-04-20T21:38:00.278" v="48" actId="20577"/>
          <ac:spMkLst>
            <pc:docMk/>
            <pc:sldMk cId="0" sldId="431"/>
            <ac:spMk id="95" creationId="{00000000-0000-0000-0000-000000000000}"/>
          </ac:spMkLst>
        </pc:spChg>
      </pc:sldChg>
      <pc:sldChg chg="modSp">
        <pc:chgData name="Olya Nicholls" userId="72df931cf66fde2e" providerId="LiveId" clId="{E68D1D5C-2506-484B-A245-87D71219EBA1}" dt="2020-04-22T22:28:22.229" v="793" actId="207"/>
        <pc:sldMkLst>
          <pc:docMk/>
          <pc:sldMk cId="808031064" sldId="432"/>
        </pc:sldMkLst>
        <pc:spChg chg="mod">
          <ac:chgData name="Olya Nicholls" userId="72df931cf66fde2e" providerId="LiveId" clId="{E68D1D5C-2506-484B-A245-87D71219EBA1}" dt="2020-04-22T22:28:22.229" v="793" actId="207"/>
          <ac:spMkLst>
            <pc:docMk/>
            <pc:sldMk cId="808031064" sldId="432"/>
            <ac:spMk id="4" creationId="{AF7F0B65-0E72-4DE7-B01F-86CAEF3770FE}"/>
          </ac:spMkLst>
        </pc:spChg>
        <pc:spChg chg="mod">
          <ac:chgData name="Olya Nicholls" userId="72df931cf66fde2e" providerId="LiveId" clId="{E68D1D5C-2506-484B-A245-87D71219EBA1}" dt="2020-04-22T22:27:14.540" v="779" actId="1076"/>
          <ac:spMkLst>
            <pc:docMk/>
            <pc:sldMk cId="808031064" sldId="432"/>
            <ac:spMk id="6" creationId="{00000000-0000-0000-0000-000000000000}"/>
          </ac:spMkLst>
        </pc:spChg>
        <pc:spChg chg="mod">
          <ac:chgData name="Olya Nicholls" userId="72df931cf66fde2e" providerId="LiveId" clId="{E68D1D5C-2506-484B-A245-87D71219EBA1}" dt="2020-04-22T22:28:06.157" v="788" actId="207"/>
          <ac:spMkLst>
            <pc:docMk/>
            <pc:sldMk cId="808031064" sldId="432"/>
            <ac:spMk id="13" creationId="{2EB873CB-3D56-4034-B1B6-44CB7BEA530A}"/>
          </ac:spMkLst>
        </pc:spChg>
        <pc:spChg chg="mod">
          <ac:chgData name="Olya Nicholls" userId="72df931cf66fde2e" providerId="LiveId" clId="{E68D1D5C-2506-484B-A245-87D71219EBA1}" dt="2020-04-22T22:28:19.270" v="791" actId="207"/>
          <ac:spMkLst>
            <pc:docMk/>
            <pc:sldMk cId="808031064" sldId="432"/>
            <ac:spMk id="16" creationId="{DC6DDDDA-17CA-4825-A2FA-01390515EFF6}"/>
          </ac:spMkLst>
        </pc:spChg>
        <pc:spChg chg="mod">
          <ac:chgData name="Olya Nicholls" userId="72df931cf66fde2e" providerId="LiveId" clId="{E68D1D5C-2506-484B-A245-87D71219EBA1}" dt="2020-04-22T22:28:11.038" v="789" actId="108"/>
          <ac:spMkLst>
            <pc:docMk/>
            <pc:sldMk cId="808031064" sldId="432"/>
            <ac:spMk id="19" creationId="{3CD10A6F-C581-45FC-8F4A-5B5967CAA77E}"/>
          </ac:spMkLst>
        </pc:spChg>
        <pc:cxnChg chg="mod">
          <ac:chgData name="Olya Nicholls" userId="72df931cf66fde2e" providerId="LiveId" clId="{E68D1D5C-2506-484B-A245-87D71219EBA1}" dt="2020-04-22T22:27:17.826" v="780" actId="208"/>
          <ac:cxnSpMkLst>
            <pc:docMk/>
            <pc:sldMk cId="808031064" sldId="432"/>
            <ac:cxnSpMk id="5" creationId="{290E9A3E-C3CE-4BD0-AA8F-50A6A18B4904}"/>
          </ac:cxnSpMkLst>
        </pc:cxnChg>
      </pc:sldChg>
      <pc:sldChg chg="modSp">
        <pc:chgData name="Olya Nicholls" userId="72df931cf66fde2e" providerId="LiveId" clId="{E68D1D5C-2506-484B-A245-87D71219EBA1}" dt="2020-04-22T22:26:13.964" v="773" actId="1076"/>
        <pc:sldMkLst>
          <pc:docMk/>
          <pc:sldMk cId="4192751806" sldId="433"/>
        </pc:sldMkLst>
        <pc:spChg chg="mod">
          <ac:chgData name="Olya Nicholls" userId="72df931cf66fde2e" providerId="LiveId" clId="{E68D1D5C-2506-484B-A245-87D71219EBA1}" dt="2020-04-22T22:26:13.964" v="773" actId="1076"/>
          <ac:spMkLst>
            <pc:docMk/>
            <pc:sldMk cId="4192751806" sldId="433"/>
            <ac:spMk id="6" creationId="{00000000-0000-0000-0000-000000000000}"/>
          </ac:spMkLst>
        </pc:spChg>
      </pc:sldChg>
      <pc:sldChg chg="delSp modSp">
        <pc:chgData name="Olya Nicholls" userId="72df931cf66fde2e" providerId="LiveId" clId="{E68D1D5C-2506-484B-A245-87D71219EBA1}" dt="2020-04-22T22:29:59.821" v="798" actId="1076"/>
        <pc:sldMkLst>
          <pc:docMk/>
          <pc:sldMk cId="3842438049" sldId="434"/>
        </pc:sldMkLst>
        <pc:spChg chg="mod">
          <ac:chgData name="Olya Nicholls" userId="72df931cf66fde2e" providerId="LiveId" clId="{E68D1D5C-2506-484B-A245-87D71219EBA1}" dt="2020-04-22T22:29:59.821" v="798" actId="1076"/>
          <ac:spMkLst>
            <pc:docMk/>
            <pc:sldMk cId="3842438049" sldId="434"/>
            <ac:spMk id="3" creationId="{00000000-0000-0000-0000-000000000000}"/>
          </ac:spMkLst>
        </pc:spChg>
        <pc:spChg chg="del">
          <ac:chgData name="Olya Nicholls" userId="72df931cf66fde2e" providerId="LiveId" clId="{E68D1D5C-2506-484B-A245-87D71219EBA1}" dt="2020-04-21T23:16:11.635" v="122" actId="478"/>
          <ac:spMkLst>
            <pc:docMk/>
            <pc:sldMk cId="3842438049" sldId="434"/>
            <ac:spMk id="4" creationId="{8428F309-C551-4BDB-A628-ED257B5D1B4D}"/>
          </ac:spMkLst>
        </pc:spChg>
        <pc:spChg chg="mod">
          <ac:chgData name="Olya Nicholls" userId="72df931cf66fde2e" providerId="LiveId" clId="{E68D1D5C-2506-484B-A245-87D71219EBA1}" dt="2020-04-22T22:29:36.912" v="794" actId="108"/>
          <ac:spMkLst>
            <pc:docMk/>
            <pc:sldMk cId="3842438049" sldId="434"/>
            <ac:spMk id="6" creationId="{00000000-0000-0000-0000-000000000000}"/>
          </ac:spMkLst>
        </pc:spChg>
        <pc:cxnChg chg="mod">
          <ac:chgData name="Olya Nicholls" userId="72df931cf66fde2e" providerId="LiveId" clId="{E68D1D5C-2506-484B-A245-87D71219EBA1}" dt="2020-04-22T22:29:40.621" v="795" actId="208"/>
          <ac:cxnSpMkLst>
            <pc:docMk/>
            <pc:sldMk cId="3842438049" sldId="434"/>
            <ac:cxnSpMk id="5" creationId="{290E9A3E-C3CE-4BD0-AA8F-50A6A18B4904}"/>
          </ac:cxnSpMkLst>
        </pc:cxnChg>
      </pc:sldChg>
      <pc:sldChg chg="addSp delSp modSp modNotesTx">
        <pc:chgData name="Olya Nicholls" userId="72df931cf66fde2e" providerId="LiveId" clId="{E68D1D5C-2506-484B-A245-87D71219EBA1}" dt="2020-04-22T22:51:50.542" v="1505" actId="20577"/>
        <pc:sldMkLst>
          <pc:docMk/>
          <pc:sldMk cId="787724305" sldId="435"/>
        </pc:sldMkLst>
        <pc:spChg chg="mod">
          <ac:chgData name="Olya Nicholls" userId="72df931cf66fde2e" providerId="LiveId" clId="{E68D1D5C-2506-484B-A245-87D71219EBA1}" dt="2020-04-22T22:35:22.116" v="831" actId="1076"/>
          <ac:spMkLst>
            <pc:docMk/>
            <pc:sldMk cId="787724305" sldId="435"/>
            <ac:spMk id="2" creationId="{FB6AE4E8-8A69-4A65-9F3D-C11FC57FAB69}"/>
          </ac:spMkLst>
        </pc:spChg>
        <pc:spChg chg="add del mod">
          <ac:chgData name="Olya Nicholls" userId="72df931cf66fde2e" providerId="LiveId" clId="{E68D1D5C-2506-484B-A245-87D71219EBA1}" dt="2020-04-21T23:26:04.237" v="154" actId="478"/>
          <ac:spMkLst>
            <pc:docMk/>
            <pc:sldMk cId="787724305" sldId="435"/>
            <ac:spMk id="4" creationId="{D40B522B-9F2F-48DA-8DD9-540B1D0DF7D5}"/>
          </ac:spMkLst>
        </pc:spChg>
        <pc:spChg chg="del mod">
          <ac:chgData name="Olya Nicholls" userId="72df931cf66fde2e" providerId="LiveId" clId="{E68D1D5C-2506-484B-A245-87D71219EBA1}" dt="2020-04-21T23:27:43.323" v="160"/>
          <ac:spMkLst>
            <pc:docMk/>
            <pc:sldMk cId="787724305" sldId="435"/>
            <ac:spMk id="8" creationId="{E98A859A-08EB-4B75-87EF-B17449CF2FAB}"/>
          </ac:spMkLst>
        </pc:spChg>
        <pc:spChg chg="add mod">
          <ac:chgData name="Olya Nicholls" userId="72df931cf66fde2e" providerId="LiveId" clId="{E68D1D5C-2506-484B-A245-87D71219EBA1}" dt="2020-04-22T22:51:50.542" v="1505" actId="20577"/>
          <ac:spMkLst>
            <pc:docMk/>
            <pc:sldMk cId="787724305" sldId="435"/>
            <ac:spMk id="9" creationId="{6AF46717-9730-489E-A326-45204B043C43}"/>
          </ac:spMkLst>
        </pc:spChg>
        <pc:picChg chg="del">
          <ac:chgData name="Olya Nicholls" userId="72df931cf66fde2e" providerId="LiveId" clId="{E68D1D5C-2506-484B-A245-87D71219EBA1}" dt="2020-04-21T23:25:57.485" v="153" actId="478"/>
          <ac:picMkLst>
            <pc:docMk/>
            <pc:sldMk cId="787724305" sldId="435"/>
            <ac:picMk id="5" creationId="{DC97FA72-B9B4-49A1-9F9A-DB5B1B66B6E9}"/>
          </ac:picMkLst>
        </pc:picChg>
        <pc:picChg chg="add mod">
          <ac:chgData name="Olya Nicholls" userId="72df931cf66fde2e" providerId="LiveId" clId="{E68D1D5C-2506-484B-A245-87D71219EBA1}" dt="2020-04-22T22:35:23.815" v="832" actId="1076"/>
          <ac:picMkLst>
            <pc:docMk/>
            <pc:sldMk cId="787724305" sldId="435"/>
            <ac:picMk id="1026" creationId="{BE36EF64-C716-4946-887B-98363C22FCC8}"/>
          </ac:picMkLst>
        </pc:picChg>
        <pc:cxnChg chg="mod">
          <ac:chgData name="Olya Nicholls" userId="72df931cf66fde2e" providerId="LiveId" clId="{E68D1D5C-2506-484B-A245-87D71219EBA1}" dt="2020-04-22T22:35:10.994" v="830" actId="208"/>
          <ac:cxnSpMkLst>
            <pc:docMk/>
            <pc:sldMk cId="787724305" sldId="435"/>
            <ac:cxnSpMk id="7" creationId="{B7FEDB5A-2FCD-4BCF-B8DD-F2728B63FCF2}"/>
          </ac:cxnSpMkLst>
        </pc:cxnChg>
      </pc:sldChg>
      <pc:sldChg chg="delSp modSp">
        <pc:chgData name="Olya Nicholls" userId="72df931cf66fde2e" providerId="LiveId" clId="{E68D1D5C-2506-484B-A245-87D71219EBA1}" dt="2020-04-22T22:34:35.341" v="826" actId="1367"/>
        <pc:sldMkLst>
          <pc:docMk/>
          <pc:sldMk cId="2924217493" sldId="436"/>
        </pc:sldMkLst>
        <pc:spChg chg="del mod">
          <ac:chgData name="Olya Nicholls" userId="72df931cf66fde2e" providerId="LiveId" clId="{E68D1D5C-2506-484B-A245-87D71219EBA1}" dt="2020-04-22T22:32:03.157" v="807"/>
          <ac:spMkLst>
            <pc:docMk/>
            <pc:sldMk cId="2924217493" sldId="436"/>
            <ac:spMk id="3" creationId="{00000000-0000-0000-0000-000000000000}"/>
          </ac:spMkLst>
        </pc:spChg>
        <pc:spChg chg="mod">
          <ac:chgData name="Olya Nicholls" userId="72df931cf66fde2e" providerId="LiveId" clId="{E68D1D5C-2506-484B-A245-87D71219EBA1}" dt="2020-04-22T22:30:25.942" v="800" actId="1076"/>
          <ac:spMkLst>
            <pc:docMk/>
            <pc:sldMk cId="2924217493" sldId="436"/>
            <ac:spMk id="6" creationId="{00000000-0000-0000-0000-000000000000}"/>
          </ac:spMkLst>
        </pc:spChg>
        <pc:grpChg chg="mod">
          <ac:chgData name="Olya Nicholls" userId="72df931cf66fde2e" providerId="LiveId" clId="{E68D1D5C-2506-484B-A245-87D71219EBA1}" dt="2020-04-22T22:33:43.874" v="824" actId="207"/>
          <ac:grpSpMkLst>
            <pc:docMk/>
            <pc:sldMk cId="2924217493" sldId="436"/>
            <ac:grpSpMk id="2" creationId="{D7769CB9-2616-47FE-9169-2548B2B49FD2}"/>
          </ac:grpSpMkLst>
        </pc:grpChg>
        <pc:grpChg chg="mod">
          <ac:chgData name="Olya Nicholls" userId="72df931cf66fde2e" providerId="LiveId" clId="{E68D1D5C-2506-484B-A245-87D71219EBA1}" dt="2020-04-22T22:32:55.542" v="812" actId="1440"/>
          <ac:grpSpMkLst>
            <pc:docMk/>
            <pc:sldMk cId="2924217493" sldId="436"/>
            <ac:grpSpMk id="4" creationId="{A0861A41-57E3-4589-860C-A02B5CF583EF}"/>
          </ac:grpSpMkLst>
        </pc:grpChg>
        <pc:picChg chg="mod">
          <ac:chgData name="Olya Nicholls" userId="72df931cf66fde2e" providerId="LiveId" clId="{E68D1D5C-2506-484B-A245-87D71219EBA1}" dt="2020-04-22T22:34:29.067" v="825" actId="1367"/>
          <ac:picMkLst>
            <pc:docMk/>
            <pc:sldMk cId="2924217493" sldId="436"/>
            <ac:picMk id="1032" creationId="{55E882FA-3BA7-4F4C-B544-D00FC738E22C}"/>
          </ac:picMkLst>
        </pc:picChg>
        <pc:picChg chg="mod">
          <ac:chgData name="Olya Nicholls" userId="72df931cf66fde2e" providerId="LiveId" clId="{E68D1D5C-2506-484B-A245-87D71219EBA1}" dt="2020-04-22T22:34:35.341" v="826" actId="1367"/>
          <ac:picMkLst>
            <pc:docMk/>
            <pc:sldMk cId="2924217493" sldId="436"/>
            <ac:picMk id="1034" creationId="{0B47BC08-85AE-4F72-A94E-BC1D569BF680}"/>
          </ac:picMkLst>
        </pc:picChg>
        <pc:cxnChg chg="mod">
          <ac:chgData name="Olya Nicholls" userId="72df931cf66fde2e" providerId="LiveId" clId="{E68D1D5C-2506-484B-A245-87D71219EBA1}" dt="2020-04-22T22:30:30.294" v="801" actId="208"/>
          <ac:cxnSpMkLst>
            <pc:docMk/>
            <pc:sldMk cId="2924217493" sldId="436"/>
            <ac:cxnSpMk id="5" creationId="{290E9A3E-C3CE-4BD0-AA8F-50A6A18B4904}"/>
          </ac:cxnSpMkLst>
        </pc:cxnChg>
      </pc:sldChg>
      <pc:sldChg chg="addSp delSp modSp modAnim modNotesTx">
        <pc:chgData name="Olya Nicholls" userId="72df931cf66fde2e" providerId="LiveId" clId="{E68D1D5C-2506-484B-A245-87D71219EBA1}" dt="2020-04-22T23:02:22.504" v="1688" actId="20577"/>
        <pc:sldMkLst>
          <pc:docMk/>
          <pc:sldMk cId="2719095540" sldId="437"/>
        </pc:sldMkLst>
        <pc:spChg chg="mod">
          <ac:chgData name="Olya Nicholls" userId="72df931cf66fde2e" providerId="LiveId" clId="{E68D1D5C-2506-484B-A245-87D71219EBA1}" dt="2020-04-22T22:40:40.001" v="891" actId="1076"/>
          <ac:spMkLst>
            <pc:docMk/>
            <pc:sldMk cId="2719095540" sldId="437"/>
            <ac:spMk id="2" creationId="{FB6AE4E8-8A69-4A65-9F3D-C11FC57FAB69}"/>
          </ac:spMkLst>
        </pc:spChg>
        <pc:spChg chg="add del mod">
          <ac:chgData name="Olya Nicholls" userId="72df931cf66fde2e" providerId="LiveId" clId="{E68D1D5C-2506-484B-A245-87D71219EBA1}" dt="2020-04-21T23:39:18.938" v="166" actId="478"/>
          <ac:spMkLst>
            <pc:docMk/>
            <pc:sldMk cId="2719095540" sldId="437"/>
            <ac:spMk id="4" creationId="{942F8180-C4CB-44C1-88C4-F02B8DEAC378}"/>
          </ac:spMkLst>
        </pc:spChg>
        <pc:spChg chg="add del mod">
          <ac:chgData name="Olya Nicholls" userId="72df931cf66fde2e" providerId="LiveId" clId="{E68D1D5C-2506-484B-A245-87D71219EBA1}" dt="2020-04-22T22:40:30.075" v="889" actId="478"/>
          <ac:spMkLst>
            <pc:docMk/>
            <pc:sldMk cId="2719095540" sldId="437"/>
            <ac:spMk id="6" creationId="{E184AB6C-27DF-4516-A3CC-5FB6EDECAF8F}"/>
          </ac:spMkLst>
        </pc:spChg>
        <pc:spChg chg="del">
          <ac:chgData name="Olya Nicholls" userId="72df931cf66fde2e" providerId="LiveId" clId="{E68D1D5C-2506-484B-A245-87D71219EBA1}" dt="2020-04-21T23:28:52.523" v="161" actId="21"/>
          <ac:spMkLst>
            <pc:docMk/>
            <pc:sldMk cId="2719095540" sldId="437"/>
            <ac:spMk id="8" creationId="{E98A859A-08EB-4B75-87EF-B17449CF2FAB}"/>
          </ac:spMkLst>
        </pc:spChg>
        <pc:spChg chg="add mod">
          <ac:chgData name="Olya Nicholls" userId="72df931cf66fde2e" providerId="LiveId" clId="{E68D1D5C-2506-484B-A245-87D71219EBA1}" dt="2020-04-22T22:40:46.674" v="893" actId="1076"/>
          <ac:spMkLst>
            <pc:docMk/>
            <pc:sldMk cId="2719095540" sldId="437"/>
            <ac:spMk id="9" creationId="{7092803E-90DD-48F1-A114-6A12097142CC}"/>
          </ac:spMkLst>
        </pc:spChg>
        <pc:spChg chg="add del mod">
          <ac:chgData name="Olya Nicholls" userId="72df931cf66fde2e" providerId="LiveId" clId="{E68D1D5C-2506-484B-A245-87D71219EBA1}" dt="2020-04-21T23:49:51.089" v="198"/>
          <ac:spMkLst>
            <pc:docMk/>
            <pc:sldMk cId="2719095540" sldId="437"/>
            <ac:spMk id="10" creationId="{C9147379-73AB-4E24-B4D1-291719FDDD2E}"/>
          </ac:spMkLst>
        </pc:spChg>
        <pc:spChg chg="add del mod">
          <ac:chgData name="Olya Nicholls" userId="72df931cf66fde2e" providerId="LiveId" clId="{E68D1D5C-2506-484B-A245-87D71219EBA1}" dt="2020-04-22T22:39:13.657" v="875" actId="478"/>
          <ac:spMkLst>
            <pc:docMk/>
            <pc:sldMk cId="2719095540" sldId="437"/>
            <ac:spMk id="11" creationId="{27798431-04F5-4BD6-BAA8-088DD030D8AA}"/>
          </ac:spMkLst>
        </pc:spChg>
        <pc:spChg chg="add del mod">
          <ac:chgData name="Olya Nicholls" userId="72df931cf66fde2e" providerId="LiveId" clId="{E68D1D5C-2506-484B-A245-87D71219EBA1}" dt="2020-04-22T22:40:34.257" v="890" actId="478"/>
          <ac:spMkLst>
            <pc:docMk/>
            <pc:sldMk cId="2719095540" sldId="437"/>
            <ac:spMk id="13" creationId="{B7BC352C-6479-4BC3-B474-5B66A9594BF8}"/>
          </ac:spMkLst>
        </pc:spChg>
        <pc:spChg chg="mod">
          <ac:chgData name="Olya Nicholls" userId="72df931cf66fde2e" providerId="LiveId" clId="{E68D1D5C-2506-484B-A245-87D71219EBA1}" dt="2020-04-22T23:02:22.504" v="1688" actId="20577"/>
          <ac:spMkLst>
            <pc:docMk/>
            <pc:sldMk cId="2719095540" sldId="437"/>
            <ac:spMk id="15" creationId="{1FB386D6-3EDE-43E3-8737-8B252F2B1AE9}"/>
          </ac:spMkLst>
        </pc:spChg>
        <pc:spChg chg="mod">
          <ac:chgData name="Olya Nicholls" userId="72df931cf66fde2e" providerId="LiveId" clId="{E68D1D5C-2506-484B-A245-87D71219EBA1}" dt="2020-04-22T22:44:16.569" v="1258" actId="20577"/>
          <ac:spMkLst>
            <pc:docMk/>
            <pc:sldMk cId="2719095540" sldId="437"/>
            <ac:spMk id="17" creationId="{ED378DDB-60BC-4030-B54D-943C6745FB2A}"/>
          </ac:spMkLst>
        </pc:spChg>
        <pc:spChg chg="mod">
          <ac:chgData name="Olya Nicholls" userId="72df931cf66fde2e" providerId="LiveId" clId="{E68D1D5C-2506-484B-A245-87D71219EBA1}" dt="2020-04-22T22:46:07.262" v="1362" actId="1076"/>
          <ac:spMkLst>
            <pc:docMk/>
            <pc:sldMk cId="2719095540" sldId="437"/>
            <ac:spMk id="19" creationId="{10F1C038-0285-478F-91D3-5743C9565502}"/>
          </ac:spMkLst>
        </pc:spChg>
        <pc:grpChg chg="add">
          <ac:chgData name="Olya Nicholls" userId="72df931cf66fde2e" providerId="LiveId" clId="{E68D1D5C-2506-484B-A245-87D71219EBA1}" dt="2020-04-22T22:41:19.829" v="895"/>
          <ac:grpSpMkLst>
            <pc:docMk/>
            <pc:sldMk cId="2719095540" sldId="437"/>
            <ac:grpSpMk id="12" creationId="{2D472D33-D6EA-4BB9-9720-F622DC901E60}"/>
          </ac:grpSpMkLst>
        </pc:grpChg>
        <pc:grpChg chg="add mod">
          <ac:chgData name="Olya Nicholls" userId="72df931cf66fde2e" providerId="LiveId" clId="{E68D1D5C-2506-484B-A245-87D71219EBA1}" dt="2020-04-22T22:46:14.567" v="1363" actId="1076"/>
          <ac:grpSpMkLst>
            <pc:docMk/>
            <pc:sldMk cId="2719095540" sldId="437"/>
            <ac:grpSpMk id="18" creationId="{715BDABA-BB0E-4B41-9366-0D5B348D0850}"/>
          </ac:grpSpMkLst>
        </pc:grpChg>
        <pc:picChg chg="del">
          <ac:chgData name="Olya Nicholls" userId="72df931cf66fde2e" providerId="LiveId" clId="{E68D1D5C-2506-484B-A245-87D71219EBA1}" dt="2020-04-21T23:39:15.796" v="165" actId="478"/>
          <ac:picMkLst>
            <pc:docMk/>
            <pc:sldMk cId="2719095540" sldId="437"/>
            <ac:picMk id="5" creationId="{DC97FA72-B9B4-49A1-9F9A-DB5B1B66B6E9}"/>
          </ac:picMkLst>
        </pc:picChg>
        <pc:picChg chg="add mod">
          <ac:chgData name="Olya Nicholls" userId="72df931cf66fde2e" providerId="LiveId" clId="{E68D1D5C-2506-484B-A245-87D71219EBA1}" dt="2020-04-22T22:40:52.889" v="894" actId="1076"/>
          <ac:picMkLst>
            <pc:docMk/>
            <pc:sldMk cId="2719095540" sldId="437"/>
            <ac:picMk id="10" creationId="{42C49733-F3C1-4236-B826-5D827A601319}"/>
          </ac:picMkLst>
        </pc:picChg>
        <pc:picChg chg="del">
          <ac:chgData name="Olya Nicholls" userId="72df931cf66fde2e" providerId="LiveId" clId="{E68D1D5C-2506-484B-A245-87D71219EBA1}" dt="2020-04-22T22:41:25.495" v="896" actId="478"/>
          <ac:picMkLst>
            <pc:docMk/>
            <pc:sldMk cId="2719095540" sldId="437"/>
            <ac:picMk id="16" creationId="{4657463F-E08D-409A-B8EF-160FEEFFD5C9}"/>
          </ac:picMkLst>
        </pc:picChg>
        <pc:picChg chg="add mod">
          <ac:chgData name="Olya Nicholls" userId="72df931cf66fde2e" providerId="LiveId" clId="{E68D1D5C-2506-484B-A245-87D71219EBA1}" dt="2020-04-22T22:40:43.465" v="892" actId="1076"/>
          <ac:picMkLst>
            <pc:docMk/>
            <pc:sldMk cId="2719095540" sldId="437"/>
            <ac:picMk id="1026" creationId="{BA0BBDD7-EBE5-45DA-AF15-D9FB914A4239}"/>
          </ac:picMkLst>
        </pc:picChg>
        <pc:cxnChg chg="del mod">
          <ac:chgData name="Olya Nicholls" userId="72df931cf66fde2e" providerId="LiveId" clId="{E68D1D5C-2506-484B-A245-87D71219EBA1}" dt="2020-04-22T22:39:30.668" v="877" actId="478"/>
          <ac:cxnSpMkLst>
            <pc:docMk/>
            <pc:sldMk cId="2719095540" sldId="437"/>
            <ac:cxnSpMk id="7" creationId="{B7FEDB5A-2FCD-4BCF-B8DD-F2728B63FCF2}"/>
          </ac:cxnSpMkLst>
        </pc:cxnChg>
      </pc:sldChg>
      <pc:sldChg chg="del">
        <pc:chgData name="Olya Nicholls" userId="72df931cf66fde2e" providerId="LiveId" clId="{E68D1D5C-2506-484B-A245-87D71219EBA1}" dt="2020-04-21T23:37:14.473" v="164" actId="2696"/>
        <pc:sldMkLst>
          <pc:docMk/>
          <pc:sldMk cId="2702794795" sldId="438"/>
        </pc:sldMkLst>
      </pc:sldChg>
      <pc:sldChg chg="modSp">
        <pc:chgData name="Olya Nicholls" userId="72df931cf66fde2e" providerId="LiveId" clId="{E68D1D5C-2506-484B-A245-87D71219EBA1}" dt="2020-04-22T23:06:37.145" v="1721" actId="255"/>
        <pc:sldMkLst>
          <pc:docMk/>
          <pc:sldMk cId="3327282175" sldId="438"/>
        </pc:sldMkLst>
        <pc:spChg chg="mod">
          <ac:chgData name="Olya Nicholls" userId="72df931cf66fde2e" providerId="LiveId" clId="{E68D1D5C-2506-484B-A245-87D71219EBA1}" dt="2020-04-22T23:06:37.145" v="1721" actId="255"/>
          <ac:spMkLst>
            <pc:docMk/>
            <pc:sldMk cId="3327282175" sldId="438"/>
            <ac:spMk id="2" creationId="{FB6AE4E8-8A69-4A65-9F3D-C11FC57FAB69}"/>
          </ac:spMkLst>
        </pc:spChg>
        <pc:spChg chg="mod">
          <ac:chgData name="Olya Nicholls" userId="72df931cf66fde2e" providerId="LiveId" clId="{E68D1D5C-2506-484B-A245-87D71219EBA1}" dt="2020-04-22T23:06:13.626" v="1707" actId="1076"/>
          <ac:spMkLst>
            <pc:docMk/>
            <pc:sldMk cId="3327282175" sldId="438"/>
            <ac:spMk id="8" creationId="{E98A859A-08EB-4B75-87EF-B17449CF2FAB}"/>
          </ac:spMkLst>
        </pc:spChg>
        <pc:picChg chg="mod">
          <ac:chgData name="Olya Nicholls" userId="72df931cf66fde2e" providerId="LiveId" clId="{E68D1D5C-2506-484B-A245-87D71219EBA1}" dt="2020-04-22T23:05:24.505" v="1702" actId="1367"/>
          <ac:picMkLst>
            <pc:docMk/>
            <pc:sldMk cId="3327282175" sldId="438"/>
            <ac:picMk id="5" creationId="{DC97FA72-B9B4-49A1-9F9A-DB5B1B66B6E9}"/>
          </ac:picMkLst>
        </pc:picChg>
        <pc:cxnChg chg="mod">
          <ac:chgData name="Olya Nicholls" userId="72df931cf66fde2e" providerId="LiveId" clId="{E68D1D5C-2506-484B-A245-87D71219EBA1}" dt="2020-04-22T23:06:15.595" v="1708" actId="208"/>
          <ac:cxnSpMkLst>
            <pc:docMk/>
            <pc:sldMk cId="3327282175" sldId="438"/>
            <ac:cxnSpMk id="7" creationId="{B7FEDB5A-2FCD-4BCF-B8DD-F2728B63FCF2}"/>
          </ac:cxnSpMkLst>
        </pc:cxnChg>
      </pc:sldChg>
      <pc:sldChg chg="modSp del">
        <pc:chgData name="Olya Nicholls" userId="72df931cf66fde2e" providerId="LiveId" clId="{E68D1D5C-2506-484B-A245-87D71219EBA1}" dt="2020-04-22T23:08:06.756" v="1732" actId="47"/>
        <pc:sldMkLst>
          <pc:docMk/>
          <pc:sldMk cId="1791075476" sldId="439"/>
        </pc:sldMkLst>
        <pc:spChg chg="mod">
          <ac:chgData name="Olya Nicholls" userId="72df931cf66fde2e" providerId="LiveId" clId="{E68D1D5C-2506-484B-A245-87D71219EBA1}" dt="2020-04-22T23:07:29.068" v="1726" actId="20577"/>
          <ac:spMkLst>
            <pc:docMk/>
            <pc:sldMk cId="1791075476" sldId="439"/>
            <ac:spMk id="8" creationId="{E98A859A-08EB-4B75-87EF-B17449CF2FAB}"/>
          </ac:spMkLst>
        </pc:spChg>
      </pc:sldChg>
      <pc:sldChg chg="del">
        <pc:chgData name="Olya Nicholls" userId="72df931cf66fde2e" providerId="LiveId" clId="{E68D1D5C-2506-484B-A245-87D71219EBA1}" dt="2020-04-21T23:37:14.473" v="164" actId="2696"/>
        <pc:sldMkLst>
          <pc:docMk/>
          <pc:sldMk cId="3851838266" sldId="439"/>
        </pc:sldMkLst>
      </pc:sldChg>
      <pc:sldChg chg="del">
        <pc:chgData name="Olya Nicholls" userId="72df931cf66fde2e" providerId="LiveId" clId="{E68D1D5C-2506-484B-A245-87D71219EBA1}" dt="2020-04-22T23:10:14.854" v="1755" actId="47"/>
        <pc:sldMkLst>
          <pc:docMk/>
          <pc:sldMk cId="547395984" sldId="440"/>
        </pc:sldMkLst>
      </pc:sldChg>
      <pc:sldChg chg="del">
        <pc:chgData name="Olya Nicholls" userId="72df931cf66fde2e" providerId="LiveId" clId="{E68D1D5C-2506-484B-A245-87D71219EBA1}" dt="2020-04-21T23:37:14.473" v="164" actId="2696"/>
        <pc:sldMkLst>
          <pc:docMk/>
          <pc:sldMk cId="1225274996" sldId="440"/>
        </pc:sldMkLst>
      </pc:sldChg>
      <pc:sldChg chg="del">
        <pc:chgData name="Olya Nicholls" userId="72df931cf66fde2e" providerId="LiveId" clId="{E68D1D5C-2506-484B-A245-87D71219EBA1}" dt="2020-04-22T23:10:50.032" v="1761" actId="47"/>
        <pc:sldMkLst>
          <pc:docMk/>
          <pc:sldMk cId="2600959950" sldId="441"/>
        </pc:sldMkLst>
      </pc:sldChg>
      <pc:sldChg chg="del">
        <pc:chgData name="Olya Nicholls" userId="72df931cf66fde2e" providerId="LiveId" clId="{E68D1D5C-2506-484B-A245-87D71219EBA1}" dt="2020-04-21T23:37:14.473" v="164" actId="2696"/>
        <pc:sldMkLst>
          <pc:docMk/>
          <pc:sldMk cId="3349171253" sldId="441"/>
        </pc:sldMkLst>
      </pc:sldChg>
      <pc:sldChg chg="del">
        <pc:chgData name="Olya Nicholls" userId="72df931cf66fde2e" providerId="LiveId" clId="{E68D1D5C-2506-484B-A245-87D71219EBA1}" dt="2020-04-22T22:54:02.540" v="1556" actId="47"/>
        <pc:sldMkLst>
          <pc:docMk/>
          <pc:sldMk cId="3738179942" sldId="442"/>
        </pc:sldMkLst>
      </pc:sldChg>
      <pc:sldChg chg="modSp">
        <pc:chgData name="Olya Nicholls" userId="72df931cf66fde2e" providerId="LiveId" clId="{E68D1D5C-2506-484B-A245-87D71219EBA1}" dt="2020-04-22T22:47:42.643" v="1453" actId="1076"/>
        <pc:sldMkLst>
          <pc:docMk/>
          <pc:sldMk cId="1524796288" sldId="443"/>
        </pc:sldMkLst>
        <pc:spChg chg="mod">
          <ac:chgData name="Olya Nicholls" userId="72df931cf66fde2e" providerId="LiveId" clId="{E68D1D5C-2506-484B-A245-87D71219EBA1}" dt="2020-04-22T22:47:40.611" v="1452" actId="1076"/>
          <ac:spMkLst>
            <pc:docMk/>
            <pc:sldMk cId="1524796288" sldId="443"/>
            <ac:spMk id="3" creationId="{00000000-0000-0000-0000-000000000000}"/>
          </ac:spMkLst>
        </pc:spChg>
        <pc:spChg chg="mod">
          <ac:chgData name="Olya Nicholls" userId="72df931cf66fde2e" providerId="LiveId" clId="{E68D1D5C-2506-484B-A245-87D71219EBA1}" dt="2020-04-22T22:47:16.209" v="1447" actId="108"/>
          <ac:spMkLst>
            <pc:docMk/>
            <pc:sldMk cId="1524796288" sldId="443"/>
            <ac:spMk id="6" creationId="{00000000-0000-0000-0000-000000000000}"/>
          </ac:spMkLst>
        </pc:spChg>
        <pc:cxnChg chg="mod">
          <ac:chgData name="Olya Nicholls" userId="72df931cf66fde2e" providerId="LiveId" clId="{E68D1D5C-2506-484B-A245-87D71219EBA1}" dt="2020-04-22T22:47:42.643" v="1453" actId="1076"/>
          <ac:cxnSpMkLst>
            <pc:docMk/>
            <pc:sldMk cId="1524796288" sldId="443"/>
            <ac:cxnSpMk id="5" creationId="{290E9A3E-C3CE-4BD0-AA8F-50A6A18B4904}"/>
          </ac:cxnSpMkLst>
        </pc:cxnChg>
      </pc:sldChg>
      <pc:sldChg chg="delSp del">
        <pc:chgData name="Olya Nicholls" userId="72df931cf66fde2e" providerId="LiveId" clId="{E68D1D5C-2506-484B-A245-87D71219EBA1}" dt="2020-04-21T23:55:18.776" v="228" actId="47"/>
        <pc:sldMkLst>
          <pc:docMk/>
          <pc:sldMk cId="1487666838" sldId="444"/>
        </pc:sldMkLst>
        <pc:spChg chg="del">
          <ac:chgData name="Olya Nicholls" userId="72df931cf66fde2e" providerId="LiveId" clId="{E68D1D5C-2506-484B-A245-87D71219EBA1}" dt="2020-04-21T23:53:05.001" v="225" actId="21"/>
          <ac:spMkLst>
            <pc:docMk/>
            <pc:sldMk cId="1487666838" sldId="444"/>
            <ac:spMk id="8" creationId="{E98A859A-08EB-4B75-87EF-B17449CF2FAB}"/>
          </ac:spMkLst>
        </pc:spChg>
      </pc:sldChg>
      <pc:sldChg chg="del">
        <pc:chgData name="Olya Nicholls" userId="72df931cf66fde2e" providerId="LiveId" clId="{E68D1D5C-2506-484B-A245-87D71219EBA1}" dt="2020-04-22T23:11:19.503" v="1769" actId="47"/>
        <pc:sldMkLst>
          <pc:docMk/>
          <pc:sldMk cId="1135856246" sldId="445"/>
        </pc:sldMkLst>
      </pc:sldChg>
      <pc:sldChg chg="del">
        <pc:chgData name="Olya Nicholls" userId="72df931cf66fde2e" providerId="LiveId" clId="{E68D1D5C-2506-484B-A245-87D71219EBA1}" dt="2020-04-21T23:55:27.374" v="229" actId="2696"/>
        <pc:sldMkLst>
          <pc:docMk/>
          <pc:sldMk cId="4147394785" sldId="445"/>
        </pc:sldMkLst>
      </pc:sldChg>
      <pc:sldChg chg="del">
        <pc:chgData name="Olya Nicholls" userId="72df931cf66fde2e" providerId="LiveId" clId="{E68D1D5C-2506-484B-A245-87D71219EBA1}" dt="2020-04-22T00:15:29.976" v="479" actId="47"/>
        <pc:sldMkLst>
          <pc:docMk/>
          <pc:sldMk cId="2562548244" sldId="450"/>
        </pc:sldMkLst>
      </pc:sldChg>
      <pc:sldChg chg="modSp ord">
        <pc:chgData name="Olya Nicholls" userId="72df931cf66fde2e" providerId="LiveId" clId="{E68D1D5C-2506-484B-A245-87D71219EBA1}" dt="2020-04-22T23:12:47.087" v="1783"/>
        <pc:sldMkLst>
          <pc:docMk/>
          <pc:sldMk cId="706997662" sldId="451"/>
        </pc:sldMkLst>
        <pc:spChg chg="mod">
          <ac:chgData name="Olya Nicholls" userId="72df931cf66fde2e" providerId="LiveId" clId="{E68D1D5C-2506-484B-A245-87D71219EBA1}" dt="2020-04-22T23:11:44.478" v="1770" actId="108"/>
          <ac:spMkLst>
            <pc:docMk/>
            <pc:sldMk cId="706997662" sldId="451"/>
            <ac:spMk id="2" creationId="{FB6AE4E8-8A69-4A65-9F3D-C11FC57FAB69}"/>
          </ac:spMkLst>
        </pc:spChg>
        <pc:spChg chg="mod">
          <ac:chgData name="Olya Nicholls" userId="72df931cf66fde2e" providerId="LiveId" clId="{E68D1D5C-2506-484B-A245-87D71219EBA1}" dt="2020-04-22T23:12:11.291" v="1774" actId="255"/>
          <ac:spMkLst>
            <pc:docMk/>
            <pc:sldMk cId="706997662" sldId="451"/>
            <ac:spMk id="5" creationId="{55D8612C-3341-4436-A2E2-483FB5F0CA84}"/>
          </ac:spMkLst>
        </pc:spChg>
        <pc:spChg chg="mod">
          <ac:chgData name="Olya Nicholls" userId="72df931cf66fde2e" providerId="LiveId" clId="{E68D1D5C-2506-484B-A245-87D71219EBA1}" dt="2020-04-22T23:12:23.295" v="1777" actId="108"/>
          <ac:spMkLst>
            <pc:docMk/>
            <pc:sldMk cId="706997662" sldId="451"/>
            <ac:spMk id="12" creationId="{8A5A70D1-B2E4-4A06-8D68-C7C86C1D9AB3}"/>
          </ac:spMkLst>
        </pc:spChg>
        <pc:spChg chg="mod">
          <ac:chgData name="Olya Nicholls" userId="72df931cf66fde2e" providerId="LiveId" clId="{E68D1D5C-2506-484B-A245-87D71219EBA1}" dt="2020-04-22T23:12:28.923" v="1779" actId="108"/>
          <ac:spMkLst>
            <pc:docMk/>
            <pc:sldMk cId="706997662" sldId="451"/>
            <ac:spMk id="13" creationId="{959327FA-2A8F-4673-9251-518056400944}"/>
          </ac:spMkLst>
        </pc:spChg>
        <pc:spChg chg="mod">
          <ac:chgData name="Olya Nicholls" userId="72df931cf66fde2e" providerId="LiveId" clId="{E68D1D5C-2506-484B-A245-87D71219EBA1}" dt="2020-04-22T23:12:31.727" v="1780" actId="108"/>
          <ac:spMkLst>
            <pc:docMk/>
            <pc:sldMk cId="706997662" sldId="451"/>
            <ac:spMk id="14" creationId="{7544DBBA-6CDA-4B05-A56C-6B9F3F11B93A}"/>
          </ac:spMkLst>
        </pc:spChg>
        <pc:spChg chg="mod">
          <ac:chgData name="Olya Nicholls" userId="72df931cf66fde2e" providerId="LiveId" clId="{E68D1D5C-2506-484B-A245-87D71219EBA1}" dt="2020-04-22T23:12:34.317" v="1781" actId="108"/>
          <ac:spMkLst>
            <pc:docMk/>
            <pc:sldMk cId="706997662" sldId="451"/>
            <ac:spMk id="15" creationId="{B247ED4F-46EE-4CB8-B952-5E5BF9F44D22}"/>
          </ac:spMkLst>
        </pc:spChg>
        <pc:spChg chg="mod">
          <ac:chgData name="Olya Nicholls" userId="72df931cf66fde2e" providerId="LiveId" clId="{E68D1D5C-2506-484B-A245-87D71219EBA1}" dt="2020-04-22T23:12:26.054" v="1778" actId="108"/>
          <ac:spMkLst>
            <pc:docMk/>
            <pc:sldMk cId="706997662" sldId="451"/>
            <ac:spMk id="16" creationId="{67A38E07-D274-49EF-9EB8-272AF132C72F}"/>
          </ac:spMkLst>
        </pc:spChg>
        <pc:spChg chg="mod">
          <ac:chgData name="Olya Nicholls" userId="72df931cf66fde2e" providerId="LiveId" clId="{E68D1D5C-2506-484B-A245-87D71219EBA1}" dt="2020-04-22T23:12:20.709" v="1776" actId="108"/>
          <ac:spMkLst>
            <pc:docMk/>
            <pc:sldMk cId="706997662" sldId="451"/>
            <ac:spMk id="17" creationId="{F0ED522B-3606-4C23-AA59-D19C552EC132}"/>
          </ac:spMkLst>
        </pc:spChg>
        <pc:spChg chg="mod">
          <ac:chgData name="Olya Nicholls" userId="72df931cf66fde2e" providerId="LiveId" clId="{E68D1D5C-2506-484B-A245-87D71219EBA1}" dt="2020-04-22T23:12:17.729" v="1775" actId="108"/>
          <ac:spMkLst>
            <pc:docMk/>
            <pc:sldMk cId="706997662" sldId="451"/>
            <ac:spMk id="18" creationId="{162B6045-2FD7-474F-9D8A-C05EF19DA524}"/>
          </ac:spMkLst>
        </pc:spChg>
        <pc:picChg chg="mod">
          <ac:chgData name="Olya Nicholls" userId="72df931cf66fde2e" providerId="LiveId" clId="{E68D1D5C-2506-484B-A245-87D71219EBA1}" dt="2020-04-22T23:12:01.042" v="1771"/>
          <ac:picMkLst>
            <pc:docMk/>
            <pc:sldMk cId="706997662" sldId="451"/>
            <ac:picMk id="2052" creationId="{FF57A27E-E170-4C40-BBE2-B14510B33D0B}"/>
          </ac:picMkLst>
        </pc:picChg>
      </pc:sldChg>
      <pc:sldChg chg="del">
        <pc:chgData name="Olya Nicholls" userId="72df931cf66fde2e" providerId="LiveId" clId="{E68D1D5C-2506-484B-A245-87D71219EBA1}" dt="2020-04-21T23:56:51.170" v="230" actId="2696"/>
        <pc:sldMkLst>
          <pc:docMk/>
          <pc:sldMk cId="2612919272" sldId="451"/>
        </pc:sldMkLst>
      </pc:sldChg>
      <pc:sldChg chg="modSp">
        <pc:chgData name="Olya Nicholls" userId="72df931cf66fde2e" providerId="LiveId" clId="{E68D1D5C-2506-484B-A245-87D71219EBA1}" dt="2020-04-22T23:00:00.436" v="1661" actId="113"/>
        <pc:sldMkLst>
          <pc:docMk/>
          <pc:sldMk cId="1189626219" sldId="452"/>
        </pc:sldMkLst>
        <pc:spChg chg="mod">
          <ac:chgData name="Olya Nicholls" userId="72df931cf66fde2e" providerId="LiveId" clId="{E68D1D5C-2506-484B-A245-87D71219EBA1}" dt="2020-04-22T22:59:12.673" v="1643" actId="108"/>
          <ac:spMkLst>
            <pc:docMk/>
            <pc:sldMk cId="1189626219" sldId="452"/>
            <ac:spMk id="2" creationId="{FB6AE4E8-8A69-4A65-9F3D-C11FC57FAB69}"/>
          </ac:spMkLst>
        </pc:spChg>
        <pc:spChg chg="mod">
          <ac:chgData name="Olya Nicholls" userId="72df931cf66fde2e" providerId="LiveId" clId="{E68D1D5C-2506-484B-A245-87D71219EBA1}" dt="2020-04-22T22:59:51.058" v="1658" actId="2711"/>
          <ac:spMkLst>
            <pc:docMk/>
            <pc:sldMk cId="1189626219" sldId="452"/>
            <ac:spMk id="8" creationId="{E98A859A-08EB-4B75-87EF-B17449CF2FAB}"/>
          </ac:spMkLst>
        </pc:spChg>
        <pc:graphicFrameChg chg="modGraphic">
          <ac:chgData name="Olya Nicholls" userId="72df931cf66fde2e" providerId="LiveId" clId="{E68D1D5C-2506-484B-A245-87D71219EBA1}" dt="2020-04-22T23:00:00.436" v="1661" actId="113"/>
          <ac:graphicFrameMkLst>
            <pc:docMk/>
            <pc:sldMk cId="1189626219" sldId="452"/>
            <ac:graphicFrameMk id="10" creationId="{0818826C-ED2E-4686-B61F-3916354C54AE}"/>
          </ac:graphicFrameMkLst>
        </pc:graphicFrameChg>
        <pc:cxnChg chg="mod">
          <ac:chgData name="Olya Nicholls" userId="72df931cf66fde2e" providerId="LiveId" clId="{E68D1D5C-2506-484B-A245-87D71219EBA1}" dt="2020-04-22T22:59:16.792" v="1644" actId="208"/>
          <ac:cxnSpMkLst>
            <pc:docMk/>
            <pc:sldMk cId="1189626219" sldId="452"/>
            <ac:cxnSpMk id="7" creationId="{B7FEDB5A-2FCD-4BCF-B8DD-F2728B63FCF2}"/>
          </ac:cxnSpMkLst>
        </pc:cxnChg>
      </pc:sldChg>
      <pc:sldChg chg="modSp">
        <pc:chgData name="Olya Nicholls" userId="72df931cf66fde2e" providerId="LiveId" clId="{E68D1D5C-2506-484B-A245-87D71219EBA1}" dt="2020-04-22T22:59:42.916" v="1657" actId="1037"/>
        <pc:sldMkLst>
          <pc:docMk/>
          <pc:sldMk cId="3611373055" sldId="453"/>
        </pc:sldMkLst>
        <pc:spChg chg="mod">
          <ac:chgData name="Olya Nicholls" userId="72df931cf66fde2e" providerId="LiveId" clId="{E68D1D5C-2506-484B-A245-87D71219EBA1}" dt="2020-04-22T22:57:31.451" v="1634" actId="108"/>
          <ac:spMkLst>
            <pc:docMk/>
            <pc:sldMk cId="3611373055" sldId="453"/>
            <ac:spMk id="2" creationId="{FB6AE4E8-8A69-4A65-9F3D-C11FC57FAB69}"/>
          </ac:spMkLst>
        </pc:spChg>
        <pc:spChg chg="mod">
          <ac:chgData name="Olya Nicholls" userId="72df931cf66fde2e" providerId="LiveId" clId="{E68D1D5C-2506-484B-A245-87D71219EBA1}" dt="2020-04-22T22:59:42.916" v="1657" actId="1037"/>
          <ac:spMkLst>
            <pc:docMk/>
            <pc:sldMk cId="3611373055" sldId="453"/>
            <ac:spMk id="8" creationId="{E98A859A-08EB-4B75-87EF-B17449CF2FAB}"/>
          </ac:spMkLst>
        </pc:spChg>
        <pc:graphicFrameChg chg="modGraphic">
          <ac:chgData name="Olya Nicholls" userId="72df931cf66fde2e" providerId="LiveId" clId="{E68D1D5C-2506-484B-A245-87D71219EBA1}" dt="2020-04-22T22:58:25.347" v="1642" actId="113"/>
          <ac:graphicFrameMkLst>
            <pc:docMk/>
            <pc:sldMk cId="3611373055" sldId="453"/>
            <ac:graphicFrameMk id="6" creationId="{C0FB7331-0241-4DAC-90E1-0E79765E80F4}"/>
          </ac:graphicFrameMkLst>
        </pc:graphicFrameChg>
        <pc:cxnChg chg="mod">
          <ac:chgData name="Olya Nicholls" userId="72df931cf66fde2e" providerId="LiveId" clId="{E68D1D5C-2506-484B-A245-87D71219EBA1}" dt="2020-04-22T22:57:37.223" v="1635" actId="208"/>
          <ac:cxnSpMkLst>
            <pc:docMk/>
            <pc:sldMk cId="3611373055" sldId="453"/>
            <ac:cxnSpMk id="7" creationId="{B7FEDB5A-2FCD-4BCF-B8DD-F2728B63FCF2}"/>
          </ac:cxnSpMkLst>
        </pc:cxnChg>
      </pc:sldChg>
      <pc:sldChg chg="modSp">
        <pc:chgData name="Olya Nicholls" userId="72df931cf66fde2e" providerId="LiveId" clId="{E68D1D5C-2506-484B-A245-87D71219EBA1}" dt="2020-04-22T23:00:38.600" v="1666" actId="208"/>
        <pc:sldMkLst>
          <pc:docMk/>
          <pc:sldMk cId="450097873" sldId="454"/>
        </pc:sldMkLst>
        <pc:spChg chg="mod">
          <ac:chgData name="Olya Nicholls" userId="72df931cf66fde2e" providerId="LiveId" clId="{E68D1D5C-2506-484B-A245-87D71219EBA1}" dt="2020-04-22T23:00:17.979" v="1662" actId="108"/>
          <ac:spMkLst>
            <pc:docMk/>
            <pc:sldMk cId="450097873" sldId="454"/>
            <ac:spMk id="2" creationId="{FB6AE4E8-8A69-4A65-9F3D-C11FC57FAB69}"/>
          </ac:spMkLst>
        </pc:spChg>
        <pc:spChg chg="mod">
          <ac:chgData name="Olya Nicholls" userId="72df931cf66fde2e" providerId="LiveId" clId="{E68D1D5C-2506-484B-A245-87D71219EBA1}" dt="2020-04-22T23:00:32.376" v="1665" actId="1076"/>
          <ac:spMkLst>
            <pc:docMk/>
            <pc:sldMk cId="450097873" sldId="454"/>
            <ac:spMk id="8" creationId="{E98A859A-08EB-4B75-87EF-B17449CF2FAB}"/>
          </ac:spMkLst>
        </pc:spChg>
        <pc:cxnChg chg="mod">
          <ac:chgData name="Olya Nicholls" userId="72df931cf66fde2e" providerId="LiveId" clId="{E68D1D5C-2506-484B-A245-87D71219EBA1}" dt="2020-04-22T23:00:38.600" v="1666" actId="208"/>
          <ac:cxnSpMkLst>
            <pc:docMk/>
            <pc:sldMk cId="450097873" sldId="454"/>
            <ac:cxnSpMk id="7" creationId="{B7FEDB5A-2FCD-4BCF-B8DD-F2728B63FCF2}"/>
          </ac:cxnSpMkLst>
        </pc:cxnChg>
      </pc:sldChg>
      <pc:sldChg chg="modSp">
        <pc:chgData name="Olya Nicholls" userId="72df931cf66fde2e" providerId="LiveId" clId="{E68D1D5C-2506-484B-A245-87D71219EBA1}" dt="2020-04-22T23:01:54.545" v="1673" actId="1076"/>
        <pc:sldMkLst>
          <pc:docMk/>
          <pc:sldMk cId="2107739601" sldId="455"/>
        </pc:sldMkLst>
        <pc:spChg chg="mod">
          <ac:chgData name="Olya Nicholls" userId="72df931cf66fde2e" providerId="LiveId" clId="{E68D1D5C-2506-484B-A245-87D71219EBA1}" dt="2020-04-22T23:01:02.931" v="1667" actId="108"/>
          <ac:spMkLst>
            <pc:docMk/>
            <pc:sldMk cId="2107739601" sldId="455"/>
            <ac:spMk id="2" creationId="{FB6AE4E8-8A69-4A65-9F3D-C11FC57FAB69}"/>
          </ac:spMkLst>
        </pc:spChg>
        <pc:spChg chg="mod">
          <ac:chgData name="Olya Nicholls" userId="72df931cf66fde2e" providerId="LiveId" clId="{E68D1D5C-2506-484B-A245-87D71219EBA1}" dt="2020-04-22T23:01:54.545" v="1673" actId="1076"/>
          <ac:spMkLst>
            <pc:docMk/>
            <pc:sldMk cId="2107739601" sldId="455"/>
            <ac:spMk id="8" creationId="{E98A859A-08EB-4B75-87EF-B17449CF2FAB}"/>
          </ac:spMkLst>
        </pc:spChg>
        <pc:cxnChg chg="mod">
          <ac:chgData name="Olya Nicholls" userId="72df931cf66fde2e" providerId="LiveId" clId="{E68D1D5C-2506-484B-A245-87D71219EBA1}" dt="2020-04-22T23:01:06.657" v="1668" actId="208"/>
          <ac:cxnSpMkLst>
            <pc:docMk/>
            <pc:sldMk cId="2107739601" sldId="455"/>
            <ac:cxnSpMk id="7" creationId="{B7FEDB5A-2FCD-4BCF-B8DD-F2728B63FCF2}"/>
          </ac:cxnSpMkLst>
        </pc:cxnChg>
      </pc:sldChg>
      <pc:sldChg chg="modSp">
        <pc:chgData name="Olya Nicholls" userId="72df931cf66fde2e" providerId="LiveId" clId="{E68D1D5C-2506-484B-A245-87D71219EBA1}" dt="2020-04-22T23:14:49.079" v="1784" actId="208"/>
        <pc:sldMkLst>
          <pc:docMk/>
          <pc:sldMk cId="1875958405" sldId="477"/>
        </pc:sldMkLst>
        <pc:spChg chg="mod">
          <ac:chgData name="Olya Nicholls" userId="72df931cf66fde2e" providerId="LiveId" clId="{E68D1D5C-2506-484B-A245-87D71219EBA1}" dt="2020-04-22T22:55:01.009" v="1564" actId="1076"/>
          <ac:spMkLst>
            <pc:docMk/>
            <pc:sldMk cId="1875958405" sldId="477"/>
            <ac:spMk id="3" creationId="{00000000-0000-0000-0000-000000000000}"/>
          </ac:spMkLst>
        </pc:spChg>
        <pc:spChg chg="mod">
          <ac:chgData name="Olya Nicholls" userId="72df931cf66fde2e" providerId="LiveId" clId="{E68D1D5C-2506-484B-A245-87D71219EBA1}" dt="2020-04-22T22:54:27.406" v="1558" actId="1076"/>
          <ac:spMkLst>
            <pc:docMk/>
            <pc:sldMk cId="1875958405" sldId="477"/>
            <ac:spMk id="6" creationId="{00000000-0000-0000-0000-000000000000}"/>
          </ac:spMkLst>
        </pc:spChg>
        <pc:picChg chg="mod">
          <ac:chgData name="Olya Nicholls" userId="72df931cf66fde2e" providerId="LiveId" clId="{E68D1D5C-2506-484B-A245-87D71219EBA1}" dt="2020-04-22T23:14:49.079" v="1784" actId="208"/>
          <ac:picMkLst>
            <pc:docMk/>
            <pc:sldMk cId="1875958405" sldId="477"/>
            <ac:picMk id="2" creationId="{EB814A5F-0BC4-4A36-B410-D67398424F14}"/>
          </ac:picMkLst>
        </pc:picChg>
        <pc:cxnChg chg="mod">
          <ac:chgData name="Olya Nicholls" userId="72df931cf66fde2e" providerId="LiveId" clId="{E68D1D5C-2506-484B-A245-87D71219EBA1}" dt="2020-04-22T22:54:31.934" v="1560" actId="208"/>
          <ac:cxnSpMkLst>
            <pc:docMk/>
            <pc:sldMk cId="1875958405" sldId="477"/>
            <ac:cxnSpMk id="5" creationId="{290E9A3E-C3CE-4BD0-AA8F-50A6A18B4904}"/>
          </ac:cxnSpMkLst>
        </pc:cxnChg>
      </pc:sldChg>
      <pc:sldChg chg="del ord">
        <pc:chgData name="Olya Nicholls" userId="72df931cf66fde2e" providerId="LiveId" clId="{E68D1D5C-2506-484B-A245-87D71219EBA1}" dt="2020-04-22T00:15:48.428" v="480" actId="47"/>
        <pc:sldMkLst>
          <pc:docMk/>
          <pc:sldMk cId="1495628782" sldId="478"/>
        </pc:sldMkLst>
      </pc:sldChg>
      <pc:sldChg chg="addSp delSp add del modNotesTx">
        <pc:chgData name="Olya Nicholls" userId="72df931cf66fde2e" providerId="LiveId" clId="{E68D1D5C-2506-484B-A245-87D71219EBA1}" dt="2020-04-22T22:50:57.569" v="1485" actId="47"/>
        <pc:sldMkLst>
          <pc:docMk/>
          <pc:sldMk cId="1941018726" sldId="479"/>
        </pc:sldMkLst>
        <pc:spChg chg="add">
          <ac:chgData name="Olya Nicholls" userId="72df931cf66fde2e" providerId="LiveId" clId="{E68D1D5C-2506-484B-A245-87D71219EBA1}" dt="2020-04-21T23:53:08.393" v="226"/>
          <ac:spMkLst>
            <pc:docMk/>
            <pc:sldMk cId="1941018726" sldId="479"/>
            <ac:spMk id="6" creationId="{D9620E62-FFE0-4A9B-BE20-3A9ACD15A409}"/>
          </ac:spMkLst>
        </pc:spChg>
        <pc:spChg chg="del">
          <ac:chgData name="Olya Nicholls" userId="72df931cf66fde2e" providerId="LiveId" clId="{E68D1D5C-2506-484B-A245-87D71219EBA1}" dt="2020-04-21T23:52:58.888" v="224" actId="478"/>
          <ac:spMkLst>
            <pc:docMk/>
            <pc:sldMk cId="1941018726" sldId="479"/>
            <ac:spMk id="9" creationId="{6AF46717-9730-489E-A326-45204B043C43}"/>
          </ac:spMkLst>
        </pc:spChg>
      </pc:sldChg>
      <pc:sldChg chg="addSp delSp modSp add ord modNotesTx">
        <pc:chgData name="Olya Nicholls" userId="72df931cf66fde2e" providerId="LiveId" clId="{E68D1D5C-2506-484B-A245-87D71219EBA1}" dt="2020-04-22T22:57:04.886" v="1633" actId="20577"/>
        <pc:sldMkLst>
          <pc:docMk/>
          <pc:sldMk cId="1479356631" sldId="480"/>
        </pc:sldMkLst>
        <pc:spChg chg="mod">
          <ac:chgData name="Olya Nicholls" userId="72df931cf66fde2e" providerId="LiveId" clId="{E68D1D5C-2506-484B-A245-87D71219EBA1}" dt="2020-04-22T22:55:53.832" v="1567" actId="1076"/>
          <ac:spMkLst>
            <pc:docMk/>
            <pc:sldMk cId="1479356631" sldId="480"/>
            <ac:spMk id="2" creationId="{FB6AE4E8-8A69-4A65-9F3D-C11FC57FAB69}"/>
          </ac:spMkLst>
        </pc:spChg>
        <pc:spChg chg="add del mod">
          <ac:chgData name="Olya Nicholls" userId="72df931cf66fde2e" providerId="LiveId" clId="{E68D1D5C-2506-484B-A245-87D71219EBA1}" dt="2020-04-22T00:05:16.783" v="233" actId="478"/>
          <ac:spMkLst>
            <pc:docMk/>
            <pc:sldMk cId="1479356631" sldId="480"/>
            <ac:spMk id="4" creationId="{C9D03765-8A1D-4658-9C29-7CC4D3877A3E}"/>
          </ac:spMkLst>
        </pc:spChg>
        <pc:spChg chg="mod">
          <ac:chgData name="Olya Nicholls" userId="72df931cf66fde2e" providerId="LiveId" clId="{E68D1D5C-2506-484B-A245-87D71219EBA1}" dt="2020-04-22T22:57:04.886" v="1633" actId="20577"/>
          <ac:spMkLst>
            <pc:docMk/>
            <pc:sldMk cId="1479356631" sldId="480"/>
            <ac:spMk id="8" creationId="{E98A859A-08EB-4B75-87EF-B17449CF2FAB}"/>
          </ac:spMkLst>
        </pc:spChg>
        <pc:picChg chg="del">
          <ac:chgData name="Olya Nicholls" userId="72df931cf66fde2e" providerId="LiveId" clId="{E68D1D5C-2506-484B-A245-87D71219EBA1}" dt="2020-04-22T00:05:14.279" v="232" actId="478"/>
          <ac:picMkLst>
            <pc:docMk/>
            <pc:sldMk cId="1479356631" sldId="480"/>
            <ac:picMk id="5" creationId="{DC97FA72-B9B4-49A1-9F9A-DB5B1B66B6E9}"/>
          </ac:picMkLst>
        </pc:picChg>
        <pc:picChg chg="add mod">
          <ac:chgData name="Olya Nicholls" userId="72df931cf66fde2e" providerId="LiveId" clId="{E68D1D5C-2506-484B-A245-87D71219EBA1}" dt="2020-04-22T22:55:56.871" v="1568" actId="1076"/>
          <ac:picMkLst>
            <pc:docMk/>
            <pc:sldMk cId="1479356631" sldId="480"/>
            <ac:picMk id="2050" creationId="{0F67642E-A28F-42C1-8369-EB5B8105C7CA}"/>
          </ac:picMkLst>
        </pc:picChg>
        <pc:cxnChg chg="mod">
          <ac:chgData name="Olya Nicholls" userId="72df931cf66fde2e" providerId="LiveId" clId="{E68D1D5C-2506-484B-A245-87D71219EBA1}" dt="2020-04-22T22:56:03.175" v="1570" actId="208"/>
          <ac:cxnSpMkLst>
            <pc:docMk/>
            <pc:sldMk cId="1479356631" sldId="480"/>
            <ac:cxnSpMk id="7" creationId="{B7FEDB5A-2FCD-4BCF-B8DD-F2728B63FCF2}"/>
          </ac:cxnSpMkLst>
        </pc:cxnChg>
      </pc:sldChg>
      <pc:sldChg chg="addSp delSp modSp add modNotesTx">
        <pc:chgData name="Olya Nicholls" userId="72df931cf66fde2e" providerId="LiveId" clId="{E68D1D5C-2506-484B-A245-87D71219EBA1}" dt="2020-04-22T22:52:08.095" v="1546" actId="20577"/>
        <pc:sldMkLst>
          <pc:docMk/>
          <pc:sldMk cId="3860071549" sldId="481"/>
        </pc:sldMkLst>
        <pc:spChg chg="add mod">
          <ac:chgData name="Olya Nicholls" userId="72df931cf66fde2e" providerId="LiveId" clId="{E68D1D5C-2506-484B-A245-87D71219EBA1}" dt="2020-04-22T22:51:45.149" v="1504" actId="20577"/>
          <ac:spMkLst>
            <pc:docMk/>
            <pc:sldMk cId="3860071549" sldId="481"/>
            <ac:spMk id="6" creationId="{8D777D5D-71D2-4579-9E45-A0788E7B1868}"/>
          </ac:spMkLst>
        </pc:spChg>
        <pc:spChg chg="del">
          <ac:chgData name="Olya Nicholls" userId="72df931cf66fde2e" providerId="LiveId" clId="{E68D1D5C-2506-484B-A245-87D71219EBA1}" dt="2020-04-22T22:50:52.105" v="1483" actId="478"/>
          <ac:spMkLst>
            <pc:docMk/>
            <pc:sldMk cId="3860071549" sldId="481"/>
            <ac:spMk id="9" creationId="{6AF46717-9730-489E-A326-45204B043C43}"/>
          </ac:spMkLst>
        </pc:spChg>
      </pc:sldChg>
      <pc:sldChg chg="add del">
        <pc:chgData name="Olya Nicholls" userId="72df931cf66fde2e" providerId="LiveId" clId="{E68D1D5C-2506-484B-A245-87D71219EBA1}" dt="2020-04-22T00:05:28.529" v="236"/>
        <pc:sldMkLst>
          <pc:docMk/>
          <pc:sldMk cId="3897412577" sldId="481"/>
        </pc:sldMkLst>
      </pc:sldChg>
      <pc:sldChg chg="addSp delSp modSp add ord">
        <pc:chgData name="Olya Nicholls" userId="72df931cf66fde2e" providerId="LiveId" clId="{E68D1D5C-2506-484B-A245-87D71219EBA1}" dt="2020-04-22T23:11:16.042" v="1768" actId="1076"/>
        <pc:sldMkLst>
          <pc:docMk/>
          <pc:sldMk cId="3646245753" sldId="482"/>
        </pc:sldMkLst>
        <pc:spChg chg="add mod">
          <ac:chgData name="Olya Nicholls" userId="72df931cf66fde2e" providerId="LiveId" clId="{E68D1D5C-2506-484B-A245-87D71219EBA1}" dt="2020-04-22T23:11:16.042" v="1768" actId="1076"/>
          <ac:spMkLst>
            <pc:docMk/>
            <pc:sldMk cId="3646245753" sldId="482"/>
            <ac:spMk id="6" creationId="{D2D7236A-89E5-4DAF-A3D6-8FA2DA166499}"/>
          </ac:spMkLst>
        </pc:spChg>
        <pc:spChg chg="del">
          <ac:chgData name="Olya Nicholls" userId="72df931cf66fde2e" providerId="LiveId" clId="{E68D1D5C-2506-484B-A245-87D71219EBA1}" dt="2020-04-22T23:11:01.235" v="1762" actId="478"/>
          <ac:spMkLst>
            <pc:docMk/>
            <pc:sldMk cId="3646245753" sldId="482"/>
            <ac:spMk id="8" creationId="{E98A859A-08EB-4B75-87EF-B17449CF2FAB}"/>
          </ac:spMkLst>
        </pc:spChg>
      </pc:sldChg>
      <pc:sldChg chg="addSp delSp modSp add ord">
        <pc:chgData name="Olya Nicholls" userId="72df931cf66fde2e" providerId="LiveId" clId="{E68D1D5C-2506-484B-A245-87D71219EBA1}" dt="2020-04-22T23:09:14.552" v="1747" actId="478"/>
        <pc:sldMkLst>
          <pc:docMk/>
          <pc:sldMk cId="3357427797" sldId="483"/>
        </pc:sldMkLst>
        <pc:spChg chg="add del mod">
          <ac:chgData name="Olya Nicholls" userId="72df931cf66fde2e" providerId="LiveId" clId="{E68D1D5C-2506-484B-A245-87D71219EBA1}" dt="2020-04-22T23:09:14.552" v="1747" actId="478"/>
          <ac:spMkLst>
            <pc:docMk/>
            <pc:sldMk cId="3357427797" sldId="483"/>
            <ac:spMk id="6" creationId="{598DB849-5D87-4DBD-943A-3AEE1F5FFA48}"/>
          </ac:spMkLst>
        </pc:spChg>
        <pc:spChg chg="del">
          <ac:chgData name="Olya Nicholls" userId="72df931cf66fde2e" providerId="LiveId" clId="{E68D1D5C-2506-484B-A245-87D71219EBA1}" dt="2020-04-22T23:07:40.273" v="1727" actId="478"/>
          <ac:spMkLst>
            <pc:docMk/>
            <pc:sldMk cId="3357427797" sldId="483"/>
            <ac:spMk id="8" creationId="{E98A859A-08EB-4B75-87EF-B17449CF2FAB}"/>
          </ac:spMkLst>
        </pc:spChg>
        <pc:spChg chg="add del mod">
          <ac:chgData name="Olya Nicholls" userId="72df931cf66fde2e" providerId="LiveId" clId="{E68D1D5C-2506-484B-A245-87D71219EBA1}" dt="2020-04-22T23:09:13.987" v="1746"/>
          <ac:spMkLst>
            <pc:docMk/>
            <pc:sldMk cId="3357427797" sldId="483"/>
            <ac:spMk id="9" creationId="{426D39B0-7F27-4C90-B0C8-057820123A3B}"/>
          </ac:spMkLst>
        </pc:spChg>
      </pc:sldChg>
      <pc:sldChg chg="addSp delSp modSp add">
        <pc:chgData name="Olya Nicholls" userId="72df931cf66fde2e" providerId="LiveId" clId="{E68D1D5C-2506-484B-A245-87D71219EBA1}" dt="2020-04-22T23:09:51.371" v="1754" actId="1076"/>
        <pc:sldMkLst>
          <pc:docMk/>
          <pc:sldMk cId="4028048146" sldId="484"/>
        </pc:sldMkLst>
        <pc:spChg chg="add mod">
          <ac:chgData name="Olya Nicholls" userId="72df931cf66fde2e" providerId="LiveId" clId="{E68D1D5C-2506-484B-A245-87D71219EBA1}" dt="2020-04-22T23:09:51.371" v="1754" actId="1076"/>
          <ac:spMkLst>
            <pc:docMk/>
            <pc:sldMk cId="4028048146" sldId="484"/>
            <ac:spMk id="6" creationId="{E270E5F6-AC2A-48EE-82B6-2BEA00B47EFF}"/>
          </ac:spMkLst>
        </pc:spChg>
        <pc:spChg chg="del">
          <ac:chgData name="Olya Nicholls" userId="72df931cf66fde2e" providerId="LiveId" clId="{E68D1D5C-2506-484B-A245-87D71219EBA1}" dt="2020-04-22T23:09:41.358" v="1750" actId="478"/>
          <ac:spMkLst>
            <pc:docMk/>
            <pc:sldMk cId="4028048146" sldId="484"/>
            <ac:spMk id="8" creationId="{E98A859A-08EB-4B75-87EF-B17449CF2FAB}"/>
          </ac:spMkLst>
        </pc:spChg>
      </pc:sldChg>
      <pc:sldChg chg="addSp delSp modSp add">
        <pc:chgData name="Olya Nicholls" userId="72df931cf66fde2e" providerId="LiveId" clId="{E68D1D5C-2506-484B-A245-87D71219EBA1}" dt="2020-04-22T23:10:41.564" v="1760" actId="1076"/>
        <pc:sldMkLst>
          <pc:docMk/>
          <pc:sldMk cId="1308082665" sldId="485"/>
        </pc:sldMkLst>
        <pc:spChg chg="add mod">
          <ac:chgData name="Olya Nicholls" userId="72df931cf66fde2e" providerId="LiveId" clId="{E68D1D5C-2506-484B-A245-87D71219EBA1}" dt="2020-04-22T23:10:41.564" v="1760" actId="1076"/>
          <ac:spMkLst>
            <pc:docMk/>
            <pc:sldMk cId="1308082665" sldId="485"/>
            <ac:spMk id="6" creationId="{F7B06E60-E237-40BA-BA97-40BC07F8AB5A}"/>
          </ac:spMkLst>
        </pc:spChg>
        <pc:spChg chg="del">
          <ac:chgData name="Olya Nicholls" userId="72df931cf66fde2e" providerId="LiveId" clId="{E68D1D5C-2506-484B-A245-87D71219EBA1}" dt="2020-04-22T23:10:27.600" v="1756" actId="478"/>
          <ac:spMkLst>
            <pc:docMk/>
            <pc:sldMk cId="1308082665" sldId="485"/>
            <ac:spMk id="8" creationId="{E98A859A-08EB-4B75-87EF-B17449CF2FAB}"/>
          </ac:spMkLst>
        </pc:spChg>
      </pc:sldChg>
      <pc:sldMasterChg chg="delSldLayout">
        <pc:chgData name="Olya Nicholls" userId="72df931cf66fde2e" providerId="LiveId" clId="{E68D1D5C-2506-484B-A245-87D71219EBA1}" dt="2020-04-22T22:47:56.495" v="1454" actId="47"/>
        <pc:sldMasterMkLst>
          <pc:docMk/>
          <pc:sldMasterMk cId="1551506884" sldId="2147483660"/>
        </pc:sldMasterMkLst>
        <pc:sldLayoutChg chg="del">
          <pc:chgData name="Olya Nicholls" userId="72df931cf66fde2e" providerId="LiveId" clId="{E68D1D5C-2506-484B-A245-87D71219EBA1}" dt="2020-04-22T22:47:56.495" v="1454" actId="47"/>
          <pc:sldLayoutMkLst>
            <pc:docMk/>
            <pc:sldMasterMk cId="1551506884" sldId="2147483660"/>
            <pc:sldLayoutMk cId="3517380249" sldId="214748367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F2853A-5485-4579-967C-15911C4DBD2A}" type="datetimeFigureOut">
              <a:rPr lang="en-GB" smtClean="0"/>
              <a:t>22/04/2020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E89DBC-561A-493C-AE31-C695C2BA0FDC}" type="slidenum">
              <a:rPr lang="en-GB" smtClean="0"/>
              <a:t>‹#›</a:t>
            </a:fld>
            <a:endParaRPr lang="en-GB"/>
          </a:p>
        </p:txBody>
      </p:sp>
    </p:spTree>
    <p:extLst>
      <p:ext uri="{BB962C8B-B14F-4D97-AF65-F5344CB8AC3E}">
        <p14:creationId xmlns:p14="http://schemas.microsoft.com/office/powerpoint/2010/main" val="1869903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youtube.com/watch?v=tpAk7Kveig4"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www.youtube.com/watch?v=2-_ZU7N3XE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6c09e4534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g6c09e45345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Barlow"/>
                <a:ea typeface="Barlow"/>
                <a:cs typeface="Barlow"/>
                <a:sym typeface="Barlow"/>
              </a:rPr>
              <a:t>1] Welcome students onto the course and introduce CFG! Our mission, why we do what we do and encourage them to share their experience on the course with others. </a:t>
            </a:r>
            <a:endParaRPr dirty="0">
              <a:solidFill>
                <a:schemeClr val="dk1"/>
              </a:solidFill>
              <a:latin typeface="Barlow"/>
              <a:ea typeface="Barlow"/>
              <a:cs typeface="Barlow"/>
              <a:sym typeface="Barlow"/>
            </a:endParaRPr>
          </a:p>
          <a:p>
            <a:pPr marL="0" lvl="0" indent="0" algn="l" rtl="0">
              <a:spcBef>
                <a:spcPts val="0"/>
              </a:spcBef>
              <a:spcAft>
                <a:spcPts val="0"/>
              </a:spcAft>
              <a:buClr>
                <a:schemeClr val="dk1"/>
              </a:buClr>
              <a:buSzPts val="1100"/>
              <a:buFont typeface="Arial"/>
              <a:buNone/>
            </a:pPr>
            <a:endParaRPr dirty="0">
              <a:solidFill>
                <a:schemeClr val="dk1"/>
              </a:solidFill>
              <a:latin typeface="Barlow"/>
              <a:ea typeface="Barlow"/>
              <a:cs typeface="Barlow"/>
              <a:sym typeface="Barlow"/>
            </a:endParaRPr>
          </a:p>
          <a:p>
            <a:pPr marL="0" lvl="0" indent="0" algn="l" rtl="0">
              <a:lnSpc>
                <a:spcPct val="100000"/>
              </a:lnSpc>
              <a:spcBef>
                <a:spcPts val="0"/>
              </a:spcBef>
              <a:spcAft>
                <a:spcPts val="0"/>
              </a:spcAft>
              <a:buSzPts val="1100"/>
              <a:buNone/>
            </a:pPr>
            <a:endParaRPr dirty="0">
              <a:latin typeface="Barlow"/>
              <a:ea typeface="Barlow"/>
              <a:cs typeface="Barlow"/>
              <a:sym typeface="Barlow"/>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11</a:t>
            </a:fld>
            <a:endParaRPr lang="en-GB"/>
          </a:p>
        </p:txBody>
      </p:sp>
    </p:spTree>
    <p:extLst>
      <p:ext uri="{BB962C8B-B14F-4D97-AF65-F5344CB8AC3E}">
        <p14:creationId xmlns:p14="http://schemas.microsoft.com/office/powerpoint/2010/main" val="520388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12</a:t>
            </a:fld>
            <a:endParaRPr lang="en-GB"/>
          </a:p>
        </p:txBody>
      </p:sp>
    </p:spTree>
    <p:extLst>
      <p:ext uri="{BB962C8B-B14F-4D97-AF65-F5344CB8AC3E}">
        <p14:creationId xmlns:p14="http://schemas.microsoft.com/office/powerpoint/2010/main" val="1150095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See the answer code in the module sheet. </a:t>
            </a:r>
          </a:p>
        </p:txBody>
      </p:sp>
      <p:sp>
        <p:nvSpPr>
          <p:cNvPr id="4" name="Slide Number Placeholder 3"/>
          <p:cNvSpPr>
            <a:spLocks noGrp="1"/>
          </p:cNvSpPr>
          <p:nvPr>
            <p:ph type="sldNum" sz="quarter" idx="5"/>
          </p:nvPr>
        </p:nvSpPr>
        <p:spPr/>
        <p:txBody>
          <a:bodyPr/>
          <a:lstStyle/>
          <a:p>
            <a:fld id="{F6E89DBC-561A-493C-AE31-C695C2BA0FDC}" type="slidenum">
              <a:rPr lang="en-GB" smtClean="0"/>
              <a:t>13</a:t>
            </a:fld>
            <a:endParaRPr lang="en-GB"/>
          </a:p>
        </p:txBody>
      </p:sp>
    </p:spTree>
    <p:extLst>
      <p:ext uri="{BB962C8B-B14F-4D97-AF65-F5344CB8AC3E}">
        <p14:creationId xmlns:p14="http://schemas.microsoft.com/office/powerpoint/2010/main" val="860375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15</a:t>
            </a:fld>
            <a:endParaRPr lang="en-GB"/>
          </a:p>
        </p:txBody>
      </p:sp>
    </p:spTree>
    <p:extLst>
      <p:ext uri="{BB962C8B-B14F-4D97-AF65-F5344CB8AC3E}">
        <p14:creationId xmlns:p14="http://schemas.microsoft.com/office/powerpoint/2010/main" val="1179380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Barlow" panose="020B0604020202020204" charset="0"/>
              </a:rPr>
              <a:t>LET’S COMPLETE THE MOCK PROJECT TOGETHER FROM SCRATCH – see step by step mock project guidelines. </a:t>
            </a:r>
          </a:p>
          <a:p>
            <a:endParaRPr lang="en-GB" dirty="0"/>
          </a:p>
        </p:txBody>
      </p:sp>
      <p:sp>
        <p:nvSpPr>
          <p:cNvPr id="4" name="Slide Number Placeholder 3"/>
          <p:cNvSpPr>
            <a:spLocks noGrp="1"/>
          </p:cNvSpPr>
          <p:nvPr>
            <p:ph type="sldNum" sz="quarter" idx="5"/>
          </p:nvPr>
        </p:nvSpPr>
        <p:spPr/>
        <p:txBody>
          <a:bodyPr/>
          <a:lstStyle/>
          <a:p>
            <a:fld id="{F6E89DBC-561A-493C-AE31-C695C2BA0FDC}" type="slidenum">
              <a:rPr lang="en-GB" smtClean="0"/>
              <a:t>16</a:t>
            </a:fld>
            <a:endParaRPr lang="en-GB"/>
          </a:p>
        </p:txBody>
      </p:sp>
    </p:spTree>
    <p:extLst>
      <p:ext uri="{BB962C8B-B14F-4D97-AF65-F5344CB8AC3E}">
        <p14:creationId xmlns:p14="http://schemas.microsoft.com/office/powerpoint/2010/main" val="325133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6c32c72dae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g6c32c72dae_0_1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chemeClr val="dk1"/>
              </a:solidFill>
              <a:latin typeface="Barlow"/>
              <a:ea typeface="Barlow"/>
              <a:cs typeface="Barlow"/>
              <a:sym typeface="Barlow"/>
            </a:endParaRPr>
          </a:p>
          <a:p>
            <a:pPr marL="0" lvl="0" indent="0" algn="l" rtl="0">
              <a:lnSpc>
                <a:spcPct val="100000"/>
              </a:lnSpc>
              <a:spcBef>
                <a:spcPts val="0"/>
              </a:spcBef>
              <a:spcAft>
                <a:spcPts val="0"/>
              </a:spcAft>
              <a:buSzPts val="1100"/>
              <a:buNone/>
            </a:pPr>
            <a:endParaRPr dirty="0">
              <a:latin typeface="Barlow"/>
              <a:ea typeface="Barlow"/>
              <a:cs typeface="Barlow"/>
              <a:sym typeface="Barlow"/>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45042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c09e45345_1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6c09e45345_1_1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Barlow"/>
              <a:ea typeface="Barlow"/>
              <a:cs typeface="Barlow"/>
              <a:sym typeface="Barlow"/>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4</a:t>
            </a:fld>
            <a:endParaRPr lang="en-GB"/>
          </a:p>
        </p:txBody>
      </p:sp>
    </p:spTree>
    <p:extLst>
      <p:ext uri="{BB962C8B-B14F-4D97-AF65-F5344CB8AC3E}">
        <p14:creationId xmlns:p14="http://schemas.microsoft.com/office/powerpoint/2010/main" val="1628206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5</a:t>
            </a:fld>
            <a:endParaRPr lang="en-GB"/>
          </a:p>
        </p:txBody>
      </p:sp>
    </p:spTree>
    <p:extLst>
      <p:ext uri="{BB962C8B-B14F-4D97-AF65-F5344CB8AC3E}">
        <p14:creationId xmlns:p14="http://schemas.microsoft.com/office/powerpoint/2010/main" val="4202207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6</a:t>
            </a:fld>
            <a:endParaRPr lang="en-GB"/>
          </a:p>
        </p:txBody>
      </p:sp>
    </p:spTree>
    <p:extLst>
      <p:ext uri="{BB962C8B-B14F-4D97-AF65-F5344CB8AC3E}">
        <p14:creationId xmlns:p14="http://schemas.microsoft.com/office/powerpoint/2010/main" val="2413035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7</a:t>
            </a:fld>
            <a:endParaRPr lang="en-GB"/>
          </a:p>
        </p:txBody>
      </p:sp>
    </p:spTree>
    <p:extLst>
      <p:ext uri="{BB962C8B-B14F-4D97-AF65-F5344CB8AC3E}">
        <p14:creationId xmlns:p14="http://schemas.microsoft.com/office/powerpoint/2010/main" val="3965052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buFont typeface="Arial" panose="020B0604020202020204" pitchFamily="34" charset="0"/>
              <a:buChar char="•"/>
            </a:pPr>
            <a:r>
              <a:rPr lang="en-GB" dirty="0"/>
              <a:t>We are a very successful bakery business with a chain of shops in the UK and France. Already sounds brilliant, doesn’t it? </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Our Headquarters are in French Paris and our second branch office is located in London. </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Shops in Paris and London are run as two separate business units, i.e. have two designated databases for each shops. </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Databases contain information about our customers, orders they placed, all products that we produce, all ingredients that we have in stock in order to bake our delicious cakes, but also information about prices  and sales figures.</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We also have two DBAs (Database Administrator – a very important and ‘in-demand’ role) Pierre in Paris and Margaret in London who look after and  manage our database. </a:t>
            </a:r>
          </a:p>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8</a:t>
            </a:fld>
            <a:endParaRPr lang="en-GB"/>
          </a:p>
        </p:txBody>
      </p:sp>
    </p:spTree>
    <p:extLst>
      <p:ext uri="{BB962C8B-B14F-4D97-AF65-F5344CB8AC3E}">
        <p14:creationId xmlns:p14="http://schemas.microsoft.com/office/powerpoint/2010/main" val="2809235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buFont typeface="Arial" panose="020B0604020202020204" pitchFamily="34" charset="0"/>
              <a:buChar char="•"/>
            </a:pPr>
            <a:r>
              <a:rPr lang="en-GB" dirty="0"/>
              <a:t>When we installed MySQL Server, we automatically installed </a:t>
            </a:r>
            <a:r>
              <a:rPr lang="en-GB" dirty="0" err="1"/>
              <a:t>mysqldump</a:t>
            </a:r>
            <a:r>
              <a:rPr lang="en-GB" dirty="0"/>
              <a:t> file. </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All we need to do now is to find where it is on our machine. We are looking for mysqldump.exe</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It will be a part of the MySQL Server package, so let’s find the relevant MySQL Server folder first. For example, it may be stored somewhere in your Program Files:</a:t>
            </a:r>
          </a:p>
          <a:p>
            <a:pPr marL="285750" indent="-285750" algn="just">
              <a:buFont typeface="Arial" panose="020B0604020202020204" pitchFamily="34" charset="0"/>
              <a:buChar char="•"/>
            </a:pPr>
            <a:r>
              <a:rPr lang="en-GB" dirty="0"/>
              <a:t>C:\Program Files\MySQL\MySQL Server 8.0</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Once we have located the correct folder, we need to find the </a:t>
            </a:r>
            <a:r>
              <a:rPr lang="en-GB" dirty="0" err="1"/>
              <a:t>mysqldump</a:t>
            </a:r>
            <a:r>
              <a:rPr lang="en-GB" dirty="0"/>
              <a:t> executable. Most likely, it would be ‘hiding’ in the bin subfolder. Double check that you found it. </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Now let’s open the CMD window and change directory to the folder where mysqldump.exe is located (your instructor would explain the steps and ‘change directory command’)</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Now we are ready to do our backup and recovery practice!</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b="1" dirty="0"/>
              <a:t>NB: there is answer sheet with the DB backup code in the instructors section. </a:t>
            </a:r>
          </a:p>
          <a:p>
            <a:endParaRPr lang="en-GB" dirty="0"/>
          </a:p>
        </p:txBody>
      </p:sp>
      <p:sp>
        <p:nvSpPr>
          <p:cNvPr id="4" name="Slide Number Placeholder 3"/>
          <p:cNvSpPr>
            <a:spLocks noGrp="1"/>
          </p:cNvSpPr>
          <p:nvPr>
            <p:ph type="sldNum" sz="quarter" idx="5"/>
          </p:nvPr>
        </p:nvSpPr>
        <p:spPr/>
        <p:txBody>
          <a:bodyPr/>
          <a:lstStyle/>
          <a:p>
            <a:fld id="{F6E89DBC-561A-493C-AE31-C695C2BA0FDC}" type="slidenum">
              <a:rPr lang="en-GB" smtClean="0"/>
              <a:t>9</a:t>
            </a:fld>
            <a:endParaRPr lang="en-GB"/>
          </a:p>
        </p:txBody>
      </p:sp>
    </p:spTree>
    <p:extLst>
      <p:ext uri="{BB962C8B-B14F-4D97-AF65-F5344CB8AC3E}">
        <p14:creationId xmlns:p14="http://schemas.microsoft.com/office/powerpoint/2010/main" val="1433100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solidFill>
                  <a:srgbClr val="1D1C1D"/>
                </a:solidFill>
                <a:latin typeface="Slack-Lato"/>
              </a:rPr>
              <a:t>Video for Windows. (not </a:t>
            </a:r>
            <a:r>
              <a:rPr lang="en-GB" dirty="0" err="1">
                <a:solidFill>
                  <a:srgbClr val="1D1C1D"/>
                </a:solidFill>
                <a:latin typeface="Slack-Lato"/>
              </a:rPr>
              <a:t>cmd</a:t>
            </a:r>
            <a:r>
              <a:rPr lang="en-GB" dirty="0">
                <a:solidFill>
                  <a:srgbClr val="1D1C1D"/>
                </a:solidFill>
                <a:latin typeface="Slack-Lato"/>
              </a:rPr>
              <a:t>, but directly through MySQL command line) </a:t>
            </a:r>
            <a:r>
              <a:rPr lang="en-GB" dirty="0">
                <a:latin typeface="Slack-Lato"/>
                <a:hlinkClick r:id="rId3"/>
              </a:rPr>
              <a:t>https://www.youtube.com/watch?v=tpAk7Kveig4</a:t>
            </a:r>
            <a:endParaRPr lang="en-GB" dirty="0">
              <a:latin typeface="Slack-Lato"/>
            </a:endParaRPr>
          </a:p>
          <a:p>
            <a:pPr marL="228600" indent="-228600">
              <a:buAutoNum type="arabicPeriod"/>
            </a:pPr>
            <a:r>
              <a:rPr lang="en-GB" b="1" dirty="0"/>
              <a:t>how to backup a DB on Mac</a:t>
            </a:r>
            <a:r>
              <a:rPr lang="en-GB" dirty="0"/>
              <a:t> --&gt; please review: </a:t>
            </a:r>
            <a:r>
              <a:rPr lang="en-GB" dirty="0">
                <a:hlinkClick r:id="rId4"/>
              </a:rPr>
              <a:t>https://www.youtube.com/watch?v=2-_ZU7N3XEM</a:t>
            </a:r>
            <a:endParaRPr lang="en-GB" dirty="0"/>
          </a:p>
        </p:txBody>
      </p:sp>
      <p:sp>
        <p:nvSpPr>
          <p:cNvPr id="4" name="Slide Number Placeholder 3"/>
          <p:cNvSpPr>
            <a:spLocks noGrp="1"/>
          </p:cNvSpPr>
          <p:nvPr>
            <p:ph type="sldNum" sz="quarter" idx="5"/>
          </p:nvPr>
        </p:nvSpPr>
        <p:spPr/>
        <p:txBody>
          <a:bodyPr/>
          <a:lstStyle/>
          <a:p>
            <a:fld id="{F6E89DBC-561A-493C-AE31-C695C2BA0FDC}" type="slidenum">
              <a:rPr lang="en-GB" smtClean="0"/>
              <a:t>10</a:t>
            </a:fld>
            <a:endParaRPr lang="en-GB"/>
          </a:p>
        </p:txBody>
      </p:sp>
    </p:spTree>
    <p:extLst>
      <p:ext uri="{BB962C8B-B14F-4D97-AF65-F5344CB8AC3E}">
        <p14:creationId xmlns:p14="http://schemas.microsoft.com/office/powerpoint/2010/main" val="569222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E3482-1671-438D-B138-9BCA35B7DC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3B6E958-2BAA-4600-9F50-8C5D2DD643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511AC50-26AC-459C-91E6-E185BC19ED38}"/>
              </a:ext>
            </a:extLst>
          </p:cNvPr>
          <p:cNvSpPr>
            <a:spLocks noGrp="1"/>
          </p:cNvSpPr>
          <p:nvPr>
            <p:ph type="dt" sz="half" idx="10"/>
          </p:nvPr>
        </p:nvSpPr>
        <p:spPr/>
        <p:txBody>
          <a:bodyPr/>
          <a:lstStyle/>
          <a:p>
            <a:fld id="{FAB4831E-FD4D-4BB9-804C-60FB43DAF778}" type="datetimeFigureOut">
              <a:rPr lang="en-GB" smtClean="0"/>
              <a:t>22/04/2020</a:t>
            </a:fld>
            <a:endParaRPr lang="en-GB"/>
          </a:p>
        </p:txBody>
      </p:sp>
      <p:sp>
        <p:nvSpPr>
          <p:cNvPr id="5" name="Footer Placeholder 4">
            <a:extLst>
              <a:ext uri="{FF2B5EF4-FFF2-40B4-BE49-F238E27FC236}">
                <a16:creationId xmlns:a16="http://schemas.microsoft.com/office/drawing/2014/main" id="{92576AE1-3E33-464E-9CAD-67AA9EC1A1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C8F0220-A11F-47F1-80AD-67FC5830B719}"/>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2027796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F0C03-B983-424E-A0DE-865BEF41ED0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EDDFCF8-BF4B-4DBE-AF34-44ECB24A04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AA15966-BD6C-4D02-9652-1944EC0602C9}"/>
              </a:ext>
            </a:extLst>
          </p:cNvPr>
          <p:cNvSpPr>
            <a:spLocks noGrp="1"/>
          </p:cNvSpPr>
          <p:nvPr>
            <p:ph type="dt" sz="half" idx="10"/>
          </p:nvPr>
        </p:nvSpPr>
        <p:spPr/>
        <p:txBody>
          <a:bodyPr/>
          <a:lstStyle/>
          <a:p>
            <a:fld id="{FAB4831E-FD4D-4BB9-804C-60FB43DAF778}" type="datetimeFigureOut">
              <a:rPr lang="en-GB" smtClean="0"/>
              <a:t>22/04/2020</a:t>
            </a:fld>
            <a:endParaRPr lang="en-GB"/>
          </a:p>
        </p:txBody>
      </p:sp>
      <p:sp>
        <p:nvSpPr>
          <p:cNvPr id="5" name="Footer Placeholder 4">
            <a:extLst>
              <a:ext uri="{FF2B5EF4-FFF2-40B4-BE49-F238E27FC236}">
                <a16:creationId xmlns:a16="http://schemas.microsoft.com/office/drawing/2014/main" id="{C068FC9A-BFE1-4FF5-9774-69DAA4B952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4221C5-1041-4432-B606-6E7BD196DBE3}"/>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2537507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F981D0-AAAD-4315-B4EA-EE4E4CA9F8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34A5208-B827-4F04-9FCC-FE0C2D13D4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D5995E-5C6C-4D46-B3FB-E67A9A6ABEA5}"/>
              </a:ext>
            </a:extLst>
          </p:cNvPr>
          <p:cNvSpPr>
            <a:spLocks noGrp="1"/>
          </p:cNvSpPr>
          <p:nvPr>
            <p:ph type="dt" sz="half" idx="10"/>
          </p:nvPr>
        </p:nvSpPr>
        <p:spPr/>
        <p:txBody>
          <a:bodyPr/>
          <a:lstStyle/>
          <a:p>
            <a:fld id="{FAB4831E-FD4D-4BB9-804C-60FB43DAF778}" type="datetimeFigureOut">
              <a:rPr lang="en-GB" smtClean="0"/>
              <a:t>22/04/2020</a:t>
            </a:fld>
            <a:endParaRPr lang="en-GB"/>
          </a:p>
        </p:txBody>
      </p:sp>
      <p:sp>
        <p:nvSpPr>
          <p:cNvPr id="5" name="Footer Placeholder 4">
            <a:extLst>
              <a:ext uri="{FF2B5EF4-FFF2-40B4-BE49-F238E27FC236}">
                <a16:creationId xmlns:a16="http://schemas.microsoft.com/office/drawing/2014/main" id="{E519B176-95E5-4C8E-ADE9-BA459D65FF7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DB18B0-C2F5-45D4-BE21-796DC825A63D}"/>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1018454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1575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35019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52541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13553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462373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477272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27694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24764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EB4E-0590-4FCD-816B-60197365E49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7999B3D-2814-46B1-B659-F8E79CDA4A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2A8A1E-2DB7-497E-8F60-CF23CB896BDE}"/>
              </a:ext>
            </a:extLst>
          </p:cNvPr>
          <p:cNvSpPr>
            <a:spLocks noGrp="1"/>
          </p:cNvSpPr>
          <p:nvPr>
            <p:ph type="dt" sz="half" idx="10"/>
          </p:nvPr>
        </p:nvSpPr>
        <p:spPr/>
        <p:txBody>
          <a:bodyPr/>
          <a:lstStyle/>
          <a:p>
            <a:fld id="{FAB4831E-FD4D-4BB9-804C-60FB43DAF778}" type="datetimeFigureOut">
              <a:rPr lang="en-GB" smtClean="0"/>
              <a:t>22/04/2020</a:t>
            </a:fld>
            <a:endParaRPr lang="en-GB"/>
          </a:p>
        </p:txBody>
      </p:sp>
      <p:sp>
        <p:nvSpPr>
          <p:cNvPr id="5" name="Footer Placeholder 4">
            <a:extLst>
              <a:ext uri="{FF2B5EF4-FFF2-40B4-BE49-F238E27FC236}">
                <a16:creationId xmlns:a16="http://schemas.microsoft.com/office/drawing/2014/main" id="{404BAA4D-94ED-4D17-92B3-D7875BF1A6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9265CE-F52C-4D97-A68A-7FE3CE086A68}"/>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30454193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470798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244514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47225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0454A-A6D7-4142-A9F7-8190B03070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961B958-3CC0-4425-B5AB-E7F6CE18F4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030129-4152-4E3D-B1C6-D69781C34420}"/>
              </a:ext>
            </a:extLst>
          </p:cNvPr>
          <p:cNvSpPr>
            <a:spLocks noGrp="1"/>
          </p:cNvSpPr>
          <p:nvPr>
            <p:ph type="dt" sz="half" idx="10"/>
          </p:nvPr>
        </p:nvSpPr>
        <p:spPr/>
        <p:txBody>
          <a:bodyPr/>
          <a:lstStyle/>
          <a:p>
            <a:fld id="{FAB4831E-FD4D-4BB9-804C-60FB43DAF778}" type="datetimeFigureOut">
              <a:rPr lang="en-GB" smtClean="0"/>
              <a:t>22/04/2020</a:t>
            </a:fld>
            <a:endParaRPr lang="en-GB"/>
          </a:p>
        </p:txBody>
      </p:sp>
      <p:sp>
        <p:nvSpPr>
          <p:cNvPr id="5" name="Footer Placeholder 4">
            <a:extLst>
              <a:ext uri="{FF2B5EF4-FFF2-40B4-BE49-F238E27FC236}">
                <a16:creationId xmlns:a16="http://schemas.microsoft.com/office/drawing/2014/main" id="{3840CD0D-578D-4614-885F-CEEB9E02EC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004B453-41EC-4E03-A706-B09EFA3558D4}"/>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3936643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3E63F-BBF4-40BF-BCE2-DEC2FE33630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A17C3B7-8655-45CF-86B1-178C626FDE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F46E5B-DA19-4F41-BEF5-E61836532A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FEE71C5-D1BF-4844-8CDA-2A092266B7F1}"/>
              </a:ext>
            </a:extLst>
          </p:cNvPr>
          <p:cNvSpPr>
            <a:spLocks noGrp="1"/>
          </p:cNvSpPr>
          <p:nvPr>
            <p:ph type="dt" sz="half" idx="10"/>
          </p:nvPr>
        </p:nvSpPr>
        <p:spPr/>
        <p:txBody>
          <a:bodyPr/>
          <a:lstStyle/>
          <a:p>
            <a:fld id="{FAB4831E-FD4D-4BB9-804C-60FB43DAF778}" type="datetimeFigureOut">
              <a:rPr lang="en-GB" smtClean="0"/>
              <a:t>22/04/2020</a:t>
            </a:fld>
            <a:endParaRPr lang="en-GB"/>
          </a:p>
        </p:txBody>
      </p:sp>
      <p:sp>
        <p:nvSpPr>
          <p:cNvPr id="6" name="Footer Placeholder 5">
            <a:extLst>
              <a:ext uri="{FF2B5EF4-FFF2-40B4-BE49-F238E27FC236}">
                <a16:creationId xmlns:a16="http://schemas.microsoft.com/office/drawing/2014/main" id="{3B0DA552-69CD-4DDF-9EB3-E0B291A320A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77B917-6146-4A03-AD25-42F696F2E074}"/>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1889517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E768B-C7A0-4556-A7E4-1D72313D86D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F3EBE52-A725-409F-B9CE-891DEE3246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A4009B-6FA0-4285-9D33-931AE32D5B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4673D01-C25D-4076-B4FF-093E511113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B4B76F-9D3A-47B1-BA47-B344A49F81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4F246F4-87C6-4E0A-9574-7BCC1CBE2114}"/>
              </a:ext>
            </a:extLst>
          </p:cNvPr>
          <p:cNvSpPr>
            <a:spLocks noGrp="1"/>
          </p:cNvSpPr>
          <p:nvPr>
            <p:ph type="dt" sz="half" idx="10"/>
          </p:nvPr>
        </p:nvSpPr>
        <p:spPr/>
        <p:txBody>
          <a:bodyPr/>
          <a:lstStyle/>
          <a:p>
            <a:fld id="{FAB4831E-FD4D-4BB9-804C-60FB43DAF778}" type="datetimeFigureOut">
              <a:rPr lang="en-GB" smtClean="0"/>
              <a:t>22/04/2020</a:t>
            </a:fld>
            <a:endParaRPr lang="en-GB"/>
          </a:p>
        </p:txBody>
      </p:sp>
      <p:sp>
        <p:nvSpPr>
          <p:cNvPr id="8" name="Footer Placeholder 7">
            <a:extLst>
              <a:ext uri="{FF2B5EF4-FFF2-40B4-BE49-F238E27FC236}">
                <a16:creationId xmlns:a16="http://schemas.microsoft.com/office/drawing/2014/main" id="{3C1CEBAA-3393-4C21-8D5B-182330E5726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27A5418-50A8-4095-8542-67C16DF66A4F}"/>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3261515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C2FC0-1DDF-45B5-9597-956CACEA31D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05C8F32-2D6E-410D-9A38-F3C2F657E452}"/>
              </a:ext>
            </a:extLst>
          </p:cNvPr>
          <p:cNvSpPr>
            <a:spLocks noGrp="1"/>
          </p:cNvSpPr>
          <p:nvPr>
            <p:ph type="dt" sz="half" idx="10"/>
          </p:nvPr>
        </p:nvSpPr>
        <p:spPr/>
        <p:txBody>
          <a:bodyPr/>
          <a:lstStyle/>
          <a:p>
            <a:fld id="{FAB4831E-FD4D-4BB9-804C-60FB43DAF778}" type="datetimeFigureOut">
              <a:rPr lang="en-GB" smtClean="0"/>
              <a:t>22/04/2020</a:t>
            </a:fld>
            <a:endParaRPr lang="en-GB"/>
          </a:p>
        </p:txBody>
      </p:sp>
      <p:sp>
        <p:nvSpPr>
          <p:cNvPr id="4" name="Footer Placeholder 3">
            <a:extLst>
              <a:ext uri="{FF2B5EF4-FFF2-40B4-BE49-F238E27FC236}">
                <a16:creationId xmlns:a16="http://schemas.microsoft.com/office/drawing/2014/main" id="{83EEB475-28EF-4048-9E5F-9A2C5B19149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EA7415F-61CA-4720-B9A7-C5AF0BD49AFA}"/>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3256971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DE81AC-F5A6-43D8-82DA-6C1F4053D488}"/>
              </a:ext>
            </a:extLst>
          </p:cNvPr>
          <p:cNvSpPr>
            <a:spLocks noGrp="1"/>
          </p:cNvSpPr>
          <p:nvPr>
            <p:ph type="dt" sz="half" idx="10"/>
          </p:nvPr>
        </p:nvSpPr>
        <p:spPr/>
        <p:txBody>
          <a:bodyPr/>
          <a:lstStyle/>
          <a:p>
            <a:fld id="{FAB4831E-FD4D-4BB9-804C-60FB43DAF778}" type="datetimeFigureOut">
              <a:rPr lang="en-GB" smtClean="0"/>
              <a:t>22/04/2020</a:t>
            </a:fld>
            <a:endParaRPr lang="en-GB"/>
          </a:p>
        </p:txBody>
      </p:sp>
      <p:sp>
        <p:nvSpPr>
          <p:cNvPr id="3" name="Footer Placeholder 2">
            <a:extLst>
              <a:ext uri="{FF2B5EF4-FFF2-40B4-BE49-F238E27FC236}">
                <a16:creationId xmlns:a16="http://schemas.microsoft.com/office/drawing/2014/main" id="{09AA98E3-E55C-431B-86D7-2AAF0E08483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E379F1F-903C-48EE-B697-0FCEF52F7C03}"/>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3920537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530F4-0E9D-43A6-895B-BC26A26F0C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2823DDE-2DBA-4655-AED5-8DB3C31C39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4EF6FC4-C382-41BD-9F90-56C87EEA8D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75C0C5-3216-43F0-8D88-4AE5F8C07E3F}"/>
              </a:ext>
            </a:extLst>
          </p:cNvPr>
          <p:cNvSpPr>
            <a:spLocks noGrp="1"/>
          </p:cNvSpPr>
          <p:nvPr>
            <p:ph type="dt" sz="half" idx="10"/>
          </p:nvPr>
        </p:nvSpPr>
        <p:spPr/>
        <p:txBody>
          <a:bodyPr/>
          <a:lstStyle/>
          <a:p>
            <a:fld id="{FAB4831E-FD4D-4BB9-804C-60FB43DAF778}" type="datetimeFigureOut">
              <a:rPr lang="en-GB" smtClean="0"/>
              <a:t>22/04/2020</a:t>
            </a:fld>
            <a:endParaRPr lang="en-GB"/>
          </a:p>
        </p:txBody>
      </p:sp>
      <p:sp>
        <p:nvSpPr>
          <p:cNvPr id="6" name="Footer Placeholder 5">
            <a:extLst>
              <a:ext uri="{FF2B5EF4-FFF2-40B4-BE49-F238E27FC236}">
                <a16:creationId xmlns:a16="http://schemas.microsoft.com/office/drawing/2014/main" id="{E65AA701-426C-490C-B501-A9CB62F1DAF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47AB1E4-60D1-4019-8606-6AEA5A6614A1}"/>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3605985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6EB60-0A4C-4226-9EF6-EB1BBDAD4C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371AE3A-5163-4FAB-925C-C640BE0822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B200C09-D5CF-4B80-8F89-D80A523DEE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308CD0-308C-4DDE-9626-B6FB5FDF4CE6}"/>
              </a:ext>
            </a:extLst>
          </p:cNvPr>
          <p:cNvSpPr>
            <a:spLocks noGrp="1"/>
          </p:cNvSpPr>
          <p:nvPr>
            <p:ph type="dt" sz="half" idx="10"/>
          </p:nvPr>
        </p:nvSpPr>
        <p:spPr/>
        <p:txBody>
          <a:bodyPr/>
          <a:lstStyle/>
          <a:p>
            <a:fld id="{FAB4831E-FD4D-4BB9-804C-60FB43DAF778}" type="datetimeFigureOut">
              <a:rPr lang="en-GB" smtClean="0"/>
              <a:t>22/04/2020</a:t>
            </a:fld>
            <a:endParaRPr lang="en-GB"/>
          </a:p>
        </p:txBody>
      </p:sp>
      <p:sp>
        <p:nvSpPr>
          <p:cNvPr id="6" name="Footer Placeholder 5">
            <a:extLst>
              <a:ext uri="{FF2B5EF4-FFF2-40B4-BE49-F238E27FC236}">
                <a16:creationId xmlns:a16="http://schemas.microsoft.com/office/drawing/2014/main" id="{45C2847C-0F9E-4342-9AD6-29258453983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68D028C-7EA1-4E3D-AC4D-BCAAD3AA43AE}"/>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2328908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883F87-0DD4-4E50-AACE-69E5FD2481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3BCAF3-A933-4B41-87A2-CE82C26003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1E7847-0316-4FB0-89BA-33D06458B7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4831E-FD4D-4BB9-804C-60FB43DAF778}" type="datetimeFigureOut">
              <a:rPr lang="en-GB" smtClean="0"/>
              <a:t>22/04/2020</a:t>
            </a:fld>
            <a:endParaRPr lang="en-GB"/>
          </a:p>
        </p:txBody>
      </p:sp>
      <p:sp>
        <p:nvSpPr>
          <p:cNvPr id="5" name="Footer Placeholder 4">
            <a:extLst>
              <a:ext uri="{FF2B5EF4-FFF2-40B4-BE49-F238E27FC236}">
                <a16:creationId xmlns:a16="http://schemas.microsoft.com/office/drawing/2014/main" id="{76600184-5C5A-492A-B61E-63A1BC00B2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DC184A8-D485-431E-B41B-CD3367BF2F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A1A843-6CAD-4F59-B299-439F9331FA78}" type="slidenum">
              <a:rPr lang="en-GB" smtClean="0"/>
              <a:t>‹#›</a:t>
            </a:fld>
            <a:endParaRPr lang="en-GB"/>
          </a:p>
        </p:txBody>
      </p:sp>
    </p:spTree>
    <p:extLst>
      <p:ext uri="{BB962C8B-B14F-4D97-AF65-F5344CB8AC3E}">
        <p14:creationId xmlns:p14="http://schemas.microsoft.com/office/powerpoint/2010/main" val="2322013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5150688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tpAk7Kveig4"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hyperlink" Target="https://www.youtube.com/watch?v=2-_ZU7N3XEM" TargetMode="External"/><Relationship Id="rId4" Type="http://schemas.openxmlformats.org/officeDocument/2006/relationships/image" Target="../media/image21.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29.png"/><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a:stretch/>
        </p:blipFill>
        <p:spPr>
          <a:xfrm>
            <a:off x="9845567" y="414367"/>
            <a:ext cx="1933032" cy="2631167"/>
          </a:xfrm>
          <a:prstGeom prst="rect">
            <a:avLst/>
          </a:prstGeom>
          <a:noFill/>
          <a:ln>
            <a:noFill/>
          </a:ln>
        </p:spPr>
      </p:pic>
      <p:sp>
        <p:nvSpPr>
          <p:cNvPr id="55" name="Google Shape;55;p13"/>
          <p:cNvSpPr txBox="1"/>
          <p:nvPr/>
        </p:nvSpPr>
        <p:spPr>
          <a:xfrm>
            <a:off x="414932" y="451267"/>
            <a:ext cx="9430635" cy="1938400"/>
          </a:xfrm>
          <a:prstGeom prst="rect">
            <a:avLst/>
          </a:prstGeom>
          <a:noFill/>
          <a:ln>
            <a:noFill/>
          </a:ln>
        </p:spPr>
        <p:txBody>
          <a:bodyPr spcFirstLastPara="1" wrap="square" lIns="0" tIns="0" rIns="0" bIns="0" anchor="t" anchorCtr="0">
            <a:noAutofit/>
          </a:bodyPr>
          <a:lstStyle/>
          <a:p>
            <a:pPr marL="0" marR="0" lvl="0" indent="0" algn="l" defTabSz="1219170" rtl="0" eaLnBrk="1" fontAlgn="auto" latinLnBrk="0" hangingPunct="1">
              <a:lnSpc>
                <a:spcPct val="65000"/>
              </a:lnSpc>
              <a:spcBef>
                <a:spcPts val="0"/>
              </a:spcBef>
              <a:spcAft>
                <a:spcPts val="0"/>
              </a:spcAft>
              <a:buClr>
                <a:srgbClr val="000000"/>
              </a:buClr>
              <a:buSzPts val="4000"/>
              <a:buFontTx/>
              <a:buNone/>
              <a:tabLst/>
              <a:defRPr/>
            </a:pPr>
            <a:r>
              <a:rPr kumimoji="0" lang="en" sz="3200" b="1" i="0" u="none" strike="noStrike" kern="0" cap="none" spc="0" normalizeH="0" baseline="0" noProof="0" dirty="0">
                <a:ln>
                  <a:noFill/>
                </a:ln>
                <a:solidFill>
                  <a:srgbClr val="FFFFFF"/>
                </a:solidFill>
                <a:effectLst/>
                <a:uLnTx/>
                <a:uFillTx/>
                <a:latin typeface="Barlow ExtraBold"/>
                <a:ea typeface="Barlow ExtraBold"/>
                <a:cs typeface="Barlow ExtraBold"/>
                <a:sym typeface="Barlow ExtraBold"/>
              </a:rPr>
              <a:t>WELCOME TO CFG</a:t>
            </a:r>
            <a:endParaRPr kumimoji="0" sz="3200" b="1" i="0" u="none" strike="noStrike" kern="0" cap="none" spc="0" normalizeH="0" baseline="0" noProof="0" dirty="0">
              <a:ln>
                <a:noFill/>
              </a:ln>
              <a:solidFill>
                <a:srgbClr val="FFFFFF"/>
              </a:solidFill>
              <a:effectLst/>
              <a:uLnTx/>
              <a:uFillTx/>
              <a:latin typeface="Barlow ExtraBold"/>
              <a:ea typeface="Barlow ExtraBold"/>
              <a:cs typeface="Barlow ExtraBold"/>
              <a:sym typeface="Barlow ExtraBold"/>
            </a:endParaRPr>
          </a:p>
          <a:p>
            <a:pPr marL="0" marR="0" lvl="0" indent="0" algn="l" defTabSz="1219170" rtl="0" eaLnBrk="1" fontAlgn="auto" latinLnBrk="0" hangingPunct="1">
              <a:lnSpc>
                <a:spcPct val="65000"/>
              </a:lnSpc>
              <a:spcBef>
                <a:spcPts val="0"/>
              </a:spcBef>
              <a:spcAft>
                <a:spcPts val="0"/>
              </a:spcAft>
              <a:buClr>
                <a:srgbClr val="000000"/>
              </a:buClr>
              <a:buSzPts val="4000"/>
              <a:buFontTx/>
              <a:buNone/>
              <a:tabLst/>
              <a:defRPr/>
            </a:pPr>
            <a:r>
              <a:rPr kumimoji="0" lang="en" sz="3200" b="1" i="0" u="none" strike="noStrike" kern="0" cap="none" spc="0" normalizeH="0" baseline="0" noProof="0" dirty="0">
                <a:ln>
                  <a:noFill/>
                </a:ln>
                <a:solidFill>
                  <a:srgbClr val="595959"/>
                </a:solidFill>
                <a:effectLst/>
                <a:uLnTx/>
                <a:uFillTx/>
                <a:latin typeface="Barlow ExtraBold"/>
                <a:ea typeface="Barlow ExtraBold"/>
                <a:cs typeface="Barlow ExtraBold"/>
                <a:sym typeface="Barlow ExtraBold"/>
              </a:rPr>
              <a:t>YOUR INTRODUCTION TO </a:t>
            </a:r>
          </a:p>
          <a:p>
            <a:pPr marL="0" marR="0" lvl="0" indent="0" algn="l" defTabSz="1219170" rtl="0" eaLnBrk="1" fontAlgn="auto" latinLnBrk="0" hangingPunct="1">
              <a:lnSpc>
                <a:spcPct val="65000"/>
              </a:lnSpc>
              <a:spcBef>
                <a:spcPts val="0"/>
              </a:spcBef>
              <a:spcAft>
                <a:spcPts val="0"/>
              </a:spcAft>
              <a:buClr>
                <a:srgbClr val="000000"/>
              </a:buClr>
              <a:buSzPts val="4000"/>
              <a:buFontTx/>
              <a:buNone/>
              <a:tabLst/>
              <a:defRPr/>
            </a:pPr>
            <a:r>
              <a:rPr kumimoji="0" lang="en-GB" sz="3200" b="1" i="0" u="none" strike="noStrike" kern="0" cap="none" spc="0" normalizeH="0" baseline="0" noProof="0" dirty="0">
                <a:ln>
                  <a:noFill/>
                </a:ln>
                <a:solidFill>
                  <a:srgbClr val="595959"/>
                </a:solidFill>
                <a:effectLst/>
                <a:uLnTx/>
                <a:uFillTx/>
                <a:latin typeface="Barlow ExtraBold"/>
                <a:ea typeface="Barlow ExtraBold"/>
                <a:cs typeface="Barlow ExtraBold"/>
                <a:sym typeface="Barlow ExtraBold"/>
              </a:rPr>
              <a:t>DATABASES</a:t>
            </a:r>
            <a:r>
              <a:rPr kumimoji="0" lang="en" sz="3200" b="1" i="0" u="none" strike="noStrike" kern="0" cap="none" spc="0" normalizeH="0" baseline="0" noProof="0" dirty="0">
                <a:ln>
                  <a:noFill/>
                </a:ln>
                <a:solidFill>
                  <a:srgbClr val="595959"/>
                </a:solidFill>
                <a:effectLst/>
                <a:uLnTx/>
                <a:uFillTx/>
                <a:latin typeface="Barlow ExtraBold"/>
                <a:ea typeface="Barlow ExtraBold"/>
                <a:cs typeface="Barlow ExtraBold"/>
                <a:sym typeface="Barlow ExtraBold"/>
              </a:rPr>
              <a:t> &amp; </a:t>
            </a:r>
            <a:r>
              <a:rPr kumimoji="0" lang="en-GB" sz="3200" b="1" i="0" u="none" strike="noStrike" kern="0" cap="none" spc="0" normalizeH="0" baseline="0" noProof="0" dirty="0">
                <a:ln>
                  <a:noFill/>
                </a:ln>
                <a:solidFill>
                  <a:srgbClr val="595959"/>
                </a:solidFill>
                <a:effectLst/>
                <a:uLnTx/>
                <a:uFillTx/>
                <a:latin typeface="Barlow ExtraBold"/>
                <a:ea typeface="Barlow ExtraBold"/>
                <a:cs typeface="Barlow ExtraBold"/>
                <a:sym typeface="Barlow ExtraBold"/>
              </a:rPr>
              <a:t>SQL PROGRAMMING LANGUAGE</a:t>
            </a:r>
            <a:endParaRPr kumimoji="0" sz="3200" b="1" i="0" u="none" strike="noStrike" kern="0" cap="none" spc="0" normalizeH="0" baseline="0" noProof="0" dirty="0">
              <a:ln>
                <a:noFill/>
              </a:ln>
              <a:solidFill>
                <a:srgbClr val="FFFFFF"/>
              </a:solidFill>
              <a:effectLst/>
              <a:uLnTx/>
              <a:uFillTx/>
              <a:latin typeface="Barlow ExtraBold"/>
              <a:ea typeface="Barlow ExtraBold"/>
              <a:cs typeface="Barlow ExtraBold"/>
              <a:sym typeface="Barlow ExtraBold"/>
            </a:endParaRPr>
          </a:p>
        </p:txBody>
      </p:sp>
      <p:sp>
        <p:nvSpPr>
          <p:cNvPr id="56" name="Google Shape;56;p13"/>
          <p:cNvSpPr txBox="1"/>
          <p:nvPr/>
        </p:nvSpPr>
        <p:spPr>
          <a:xfrm>
            <a:off x="969852" y="5594731"/>
            <a:ext cx="6795921" cy="839200"/>
          </a:xfrm>
          <a:prstGeom prst="rect">
            <a:avLst/>
          </a:prstGeom>
          <a:no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1" i="0" u="none" strike="noStrike" kern="0" cap="none" spc="0" normalizeH="0" baseline="0" noProof="0" dirty="0">
              <a:ln>
                <a:noFill/>
              </a:ln>
              <a:solidFill>
                <a:srgbClr val="F54996"/>
              </a:solidFill>
              <a:effectLst/>
              <a:uLnTx/>
              <a:uFillTx/>
              <a:latin typeface="Barlow"/>
              <a:ea typeface="Barlow"/>
              <a:cs typeface="Barlow"/>
              <a:sym typeface="Barlow"/>
            </a:endParaRPr>
          </a:p>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 sz="1800" b="1" i="0" u="none" strike="noStrike" kern="0" cap="none" spc="0" normalizeH="0" baseline="0" noProof="0" dirty="0">
                <a:ln>
                  <a:noFill/>
                </a:ln>
                <a:solidFill>
                  <a:srgbClr val="F54996"/>
                </a:solidFill>
                <a:effectLst/>
                <a:uLnTx/>
                <a:uFillTx/>
                <a:latin typeface="Barlow"/>
                <a:ea typeface="Barlow"/>
                <a:cs typeface="Barlow"/>
                <a:sym typeface="Barlow"/>
              </a:rPr>
              <a:t>TECH </a:t>
            </a:r>
            <a:r>
              <a:rPr kumimoji="0" lang="en-GB" sz="1800" b="1" i="0" u="none" strike="noStrike" kern="0" cap="none" spc="0" normalizeH="0" baseline="0" noProof="0" dirty="0">
                <a:ln>
                  <a:noFill/>
                </a:ln>
                <a:solidFill>
                  <a:srgbClr val="F54996"/>
                </a:solidFill>
                <a:effectLst/>
                <a:uLnTx/>
                <a:uFillTx/>
                <a:latin typeface="Barlow"/>
                <a:ea typeface="Barlow"/>
                <a:cs typeface="Barlow"/>
                <a:sym typeface="Barlow"/>
              </a:rPr>
              <a:t>OPENS UP LIMITLESS OPPORTUNITIES FOR GIRLS</a:t>
            </a:r>
            <a:endParaRPr kumimoji="0" sz="1800" b="1" i="0" u="none" strike="noStrike" kern="0" cap="none" spc="0" normalizeH="0" baseline="0" noProof="0" dirty="0">
              <a:ln>
                <a:noFill/>
              </a:ln>
              <a:solidFill>
                <a:srgbClr val="F54996"/>
              </a:solidFill>
              <a:effectLst/>
              <a:uLnTx/>
              <a:uFillTx/>
              <a:latin typeface="Barlow"/>
              <a:ea typeface="Barlow"/>
              <a:cs typeface="Barlow"/>
              <a:sym typeface="Barlow"/>
            </a:endParaRPr>
          </a:p>
        </p:txBody>
      </p:sp>
      <p:pic>
        <p:nvPicPr>
          <p:cNvPr id="2" name="Picture 1">
            <a:extLst>
              <a:ext uri="{FF2B5EF4-FFF2-40B4-BE49-F238E27FC236}">
                <a16:creationId xmlns:a16="http://schemas.microsoft.com/office/drawing/2014/main" id="{D81BF95D-43F3-44E8-ABD4-E5A88BB7FEF4}"/>
              </a:ext>
            </a:extLst>
          </p:cNvPr>
          <p:cNvPicPr>
            <a:picLocks noChangeAspect="1"/>
          </p:cNvPicPr>
          <p:nvPr/>
        </p:nvPicPr>
        <p:blipFill>
          <a:blip r:embed="rId4"/>
          <a:stretch>
            <a:fillRect/>
          </a:stretch>
        </p:blipFill>
        <p:spPr>
          <a:xfrm>
            <a:off x="414933" y="5950226"/>
            <a:ext cx="554919" cy="5499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E4E8-8A69-4A65-9F3D-C11FC57FAB69}"/>
              </a:ext>
            </a:extLst>
          </p:cNvPr>
          <p:cNvSpPr>
            <a:spLocks noGrp="1"/>
          </p:cNvSpPr>
          <p:nvPr>
            <p:ph type="title"/>
          </p:nvPr>
        </p:nvSpPr>
        <p:spPr>
          <a:xfrm>
            <a:off x="467667" y="987277"/>
            <a:ext cx="3671248" cy="1097657"/>
          </a:xfrm>
        </p:spPr>
        <p:txBody>
          <a:bodyPr>
            <a:normAutofit/>
          </a:bodyPr>
          <a:lstStyle/>
          <a:p>
            <a:pPr algn="ctr"/>
            <a:r>
              <a:rPr lang="en-GB" sz="2400" b="1" dirty="0">
                <a:latin typeface="Barlow ExtraBold" panose="020B0604020202020204" charset="0"/>
                <a:ea typeface="+mn-ea"/>
                <a:cs typeface="+mn-cs"/>
              </a:rPr>
              <a:t>WIDOWS</a:t>
            </a:r>
          </a:p>
        </p:txBody>
      </p:sp>
      <p:sp>
        <p:nvSpPr>
          <p:cNvPr id="9" name="Title 1">
            <a:extLst>
              <a:ext uri="{FF2B5EF4-FFF2-40B4-BE49-F238E27FC236}">
                <a16:creationId xmlns:a16="http://schemas.microsoft.com/office/drawing/2014/main" id="{7092803E-90DD-48F1-A114-6A12097142CC}"/>
              </a:ext>
            </a:extLst>
          </p:cNvPr>
          <p:cNvSpPr txBox="1">
            <a:spLocks/>
          </p:cNvSpPr>
          <p:nvPr/>
        </p:nvSpPr>
        <p:spPr>
          <a:xfrm>
            <a:off x="3362833" y="987277"/>
            <a:ext cx="3671248" cy="1097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400" b="1" dirty="0">
                <a:latin typeface="Barlow ExtraBold" panose="020B0604020202020204" charset="0"/>
                <a:ea typeface="+mn-ea"/>
                <a:cs typeface="+mn-cs"/>
              </a:rPr>
              <a:t>MAC</a:t>
            </a:r>
          </a:p>
        </p:txBody>
      </p:sp>
      <p:pic>
        <p:nvPicPr>
          <p:cNvPr id="1026" name="Picture 2" descr="Major Subject Images, Stock Photos &amp; Vectors | Shutterstock">
            <a:hlinkClick r:id="rId3"/>
            <a:extLst>
              <a:ext uri="{FF2B5EF4-FFF2-40B4-BE49-F238E27FC236}">
                <a16:creationId xmlns:a16="http://schemas.microsoft.com/office/drawing/2014/main" id="{BA0BBDD7-EBE5-45DA-AF15-D9FB914A4239}"/>
              </a:ext>
            </a:extLst>
          </p:cNvPr>
          <p:cNvPicPr>
            <a:picLocks noChangeAspect="1" noChangeArrowheads="1"/>
          </p:cNvPicPr>
          <p:nvPr/>
        </p:nvPicPr>
        <p:blipFill rotWithShape="1">
          <a:blip r:embed="rId4">
            <a:grayscl/>
            <a:extLst>
              <a:ext uri="{28A0092B-C50C-407E-A947-70E740481C1C}">
                <a14:useLocalDpi xmlns:a14="http://schemas.microsoft.com/office/drawing/2010/main" val="0"/>
              </a:ext>
            </a:extLst>
          </a:blip>
          <a:srcRect l="14250" r="14248" b="26735"/>
          <a:stretch/>
        </p:blipFill>
        <p:spPr bwMode="auto">
          <a:xfrm>
            <a:off x="1417921" y="1822905"/>
            <a:ext cx="1770740" cy="195398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Major Subject Images, Stock Photos &amp; Vectors | Shutterstock">
            <a:hlinkClick r:id="rId5"/>
            <a:extLst>
              <a:ext uri="{FF2B5EF4-FFF2-40B4-BE49-F238E27FC236}">
                <a16:creationId xmlns:a16="http://schemas.microsoft.com/office/drawing/2014/main" id="{42C49733-F3C1-4236-B826-5D827A601319}"/>
              </a:ext>
            </a:extLst>
          </p:cNvPr>
          <p:cNvPicPr>
            <a:picLocks noChangeAspect="1" noChangeArrowheads="1"/>
          </p:cNvPicPr>
          <p:nvPr/>
        </p:nvPicPr>
        <p:blipFill rotWithShape="1">
          <a:blip r:embed="rId4">
            <a:grayscl/>
            <a:extLst>
              <a:ext uri="{28A0092B-C50C-407E-A947-70E740481C1C}">
                <a14:useLocalDpi xmlns:a14="http://schemas.microsoft.com/office/drawing/2010/main" val="0"/>
              </a:ext>
            </a:extLst>
          </a:blip>
          <a:srcRect l="14250" r="14248" b="26735"/>
          <a:stretch/>
        </p:blipFill>
        <p:spPr bwMode="auto">
          <a:xfrm>
            <a:off x="4325260" y="1822905"/>
            <a:ext cx="1770740" cy="195398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D472D33-D6EA-4BB9-9720-F622DC901E60}"/>
              </a:ext>
            </a:extLst>
          </p:cNvPr>
          <p:cNvGrpSpPr/>
          <p:nvPr/>
        </p:nvGrpSpPr>
        <p:grpSpPr>
          <a:xfrm>
            <a:off x="7420935" y="0"/>
            <a:ext cx="4771065" cy="6858000"/>
            <a:chOff x="7420935" y="0"/>
            <a:chExt cx="4771065" cy="6858000"/>
          </a:xfrm>
        </p:grpSpPr>
        <p:sp>
          <p:nvSpPr>
            <p:cNvPr id="14" name="Rectangle 13">
              <a:extLst>
                <a:ext uri="{FF2B5EF4-FFF2-40B4-BE49-F238E27FC236}">
                  <a16:creationId xmlns:a16="http://schemas.microsoft.com/office/drawing/2014/main" id="{5796ECAF-3921-45B9-91C6-DFEED0FA11A8}"/>
                </a:ext>
              </a:extLst>
            </p:cNvPr>
            <p:cNvSpPr/>
            <p:nvPr/>
          </p:nvSpPr>
          <p:spPr>
            <a:xfrm>
              <a:off x="7420935" y="0"/>
              <a:ext cx="4771065" cy="6858000"/>
            </a:xfrm>
            <a:prstGeom prst="rect">
              <a:avLst/>
            </a:prstGeom>
            <a:solidFill>
              <a:srgbClr val="F54996"/>
            </a:solidFill>
            <a:ln>
              <a:solidFill>
                <a:srgbClr val="F549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1FB386D6-3EDE-43E3-8737-8B252F2B1AE9}"/>
                </a:ext>
              </a:extLst>
            </p:cNvPr>
            <p:cNvSpPr txBox="1"/>
            <p:nvPr/>
          </p:nvSpPr>
          <p:spPr>
            <a:xfrm>
              <a:off x="8498763" y="398038"/>
              <a:ext cx="3040095" cy="400110"/>
            </a:xfrm>
            <a:prstGeom prst="rect">
              <a:avLst/>
            </a:prstGeom>
            <a:noFill/>
          </p:spPr>
          <p:txBody>
            <a:bodyPr wrap="square" rtlCol="0">
              <a:spAutoFit/>
            </a:bodyPr>
            <a:lstStyle/>
            <a:p>
              <a:r>
                <a:rPr lang="en-GB" sz="2000" b="1" dirty="0">
                  <a:solidFill>
                    <a:schemeClr val="bg1"/>
                  </a:solidFill>
                  <a:latin typeface="Barlow ExtraBold" panose="020B0604020202020204"/>
                </a:rPr>
                <a:t>SELF-STUDY TASK</a:t>
              </a:r>
            </a:p>
          </p:txBody>
        </p:sp>
        <p:sp>
          <p:nvSpPr>
            <p:cNvPr id="17" name="TextBox 16">
              <a:extLst>
                <a:ext uri="{FF2B5EF4-FFF2-40B4-BE49-F238E27FC236}">
                  <a16:creationId xmlns:a16="http://schemas.microsoft.com/office/drawing/2014/main" id="{ED378DDB-60BC-4030-B54D-943C6745FB2A}"/>
                </a:ext>
              </a:extLst>
            </p:cNvPr>
            <p:cNvSpPr txBox="1"/>
            <p:nvPr/>
          </p:nvSpPr>
          <p:spPr>
            <a:xfrm>
              <a:off x="7592242" y="1407011"/>
              <a:ext cx="4428449" cy="2800767"/>
            </a:xfrm>
            <a:prstGeom prst="rect">
              <a:avLst/>
            </a:prstGeom>
            <a:noFill/>
          </p:spPr>
          <p:txBody>
            <a:bodyPr wrap="square" rtlCol="0">
              <a:spAutoFit/>
            </a:bodyPr>
            <a:lstStyle/>
            <a:p>
              <a:pPr marL="285750" indent="-285750" algn="just">
                <a:buFont typeface="Arial" panose="020B0604020202020204" pitchFamily="34" charset="0"/>
                <a:buChar char="•"/>
              </a:pPr>
              <a:r>
                <a:rPr lang="en-GB" sz="1400" dirty="0">
                  <a:latin typeface="Barlow" panose="020B0604020202020204" charset="0"/>
                </a:rPr>
                <a:t>Watch the videos for MAC and WINDOWS on how to back up a database. </a:t>
              </a:r>
            </a:p>
            <a:p>
              <a:pPr marL="285750" indent="-285750" algn="just">
                <a:buFont typeface="Arial" panose="020B0604020202020204" pitchFamily="34" charset="0"/>
                <a:buChar char="•"/>
              </a:pPr>
              <a:endParaRPr lang="en-GB" sz="1400" dirty="0">
                <a:latin typeface="Barlow" panose="020B0604020202020204" charset="0"/>
              </a:endParaRPr>
            </a:p>
            <a:p>
              <a:pPr marL="285750" indent="-285750" algn="just">
                <a:buFont typeface="Arial" panose="020B0604020202020204" pitchFamily="34" charset="0"/>
                <a:buChar char="•"/>
              </a:pPr>
              <a:r>
                <a:rPr lang="en-GB" sz="1400" dirty="0">
                  <a:latin typeface="Barlow" panose="020B0604020202020204" charset="0"/>
                </a:rPr>
                <a:t>There are multiple scenarios in the reference material section – they offer you a challenge to try to back up multiple tables withing one DB or even multiple DBs </a:t>
              </a:r>
            </a:p>
            <a:p>
              <a:pPr marL="285750" indent="-285750" algn="just">
                <a:buFont typeface="Arial" panose="020B0604020202020204" pitchFamily="34" charset="0"/>
                <a:buChar char="•"/>
              </a:pPr>
              <a:endParaRPr lang="en-GB" sz="1400" dirty="0">
                <a:latin typeface="Barlow" panose="020B0604020202020204" charset="0"/>
              </a:endParaRPr>
            </a:p>
            <a:p>
              <a:pPr marL="285750" indent="-285750" algn="just">
                <a:buFont typeface="Arial" panose="020B0604020202020204" pitchFamily="34" charset="0"/>
                <a:buChar char="•"/>
              </a:pPr>
              <a:r>
                <a:rPr lang="en-GB" sz="1400" dirty="0">
                  <a:latin typeface="Barlow" panose="020B0604020202020204" charset="0"/>
                </a:rPr>
                <a:t>Review and complete those study cases on DB backup. </a:t>
              </a:r>
            </a:p>
            <a:p>
              <a:endParaRPr lang="en-GB" dirty="0"/>
            </a:p>
            <a:p>
              <a:endParaRPr lang="en-GB" dirty="0"/>
            </a:p>
          </p:txBody>
        </p:sp>
      </p:grpSp>
      <p:grpSp>
        <p:nvGrpSpPr>
          <p:cNvPr id="18" name="Group 17">
            <a:extLst>
              <a:ext uri="{FF2B5EF4-FFF2-40B4-BE49-F238E27FC236}">
                <a16:creationId xmlns:a16="http://schemas.microsoft.com/office/drawing/2014/main" id="{715BDABA-BB0E-4B41-9366-0D5B348D0850}"/>
              </a:ext>
            </a:extLst>
          </p:cNvPr>
          <p:cNvGrpSpPr/>
          <p:nvPr/>
        </p:nvGrpSpPr>
        <p:grpSpPr>
          <a:xfrm>
            <a:off x="667498" y="4612519"/>
            <a:ext cx="7560331" cy="1384995"/>
            <a:chOff x="0" y="601524"/>
            <a:chExt cx="7560331" cy="1384995"/>
          </a:xfrm>
        </p:grpSpPr>
        <p:sp>
          <p:nvSpPr>
            <p:cNvPr id="19" name="Rectangle 18">
              <a:extLst>
                <a:ext uri="{FF2B5EF4-FFF2-40B4-BE49-F238E27FC236}">
                  <a16:creationId xmlns:a16="http://schemas.microsoft.com/office/drawing/2014/main" id="{10F1C038-0285-478F-91D3-5743C9565502}"/>
                </a:ext>
              </a:extLst>
            </p:cNvPr>
            <p:cNvSpPr/>
            <p:nvPr/>
          </p:nvSpPr>
          <p:spPr>
            <a:xfrm>
              <a:off x="641639" y="601524"/>
              <a:ext cx="6918692" cy="1384995"/>
            </a:xfrm>
            <a:prstGeom prst="rect">
              <a:avLst/>
            </a:prstGeom>
          </p:spPr>
          <p:txBody>
            <a:bodyPr wrap="square">
              <a:spAutoFit/>
            </a:bodyPr>
            <a:lstStyle/>
            <a:p>
              <a:r>
                <a:rPr lang="en-GB" sz="2000" b="1" dirty="0">
                  <a:latin typeface="Barlow ExtraBold" panose="020B0604020202020204" charset="0"/>
                </a:rPr>
                <a:t>STUDY VIDEOS ABOUT DB BACKUP </a:t>
              </a:r>
            </a:p>
            <a:p>
              <a:r>
                <a:rPr lang="en-GB" sz="1400" dirty="0">
                  <a:latin typeface="Barlow" panose="020B0604020202020204" charset="0"/>
                </a:rPr>
                <a:t>Practice case study scenarios on DB backup, review additional materials </a:t>
              </a:r>
            </a:p>
            <a:p>
              <a:r>
                <a:rPr lang="en-GB" sz="1400" dirty="0">
                  <a:latin typeface="Barlow" panose="020B0604020202020204" charset="0"/>
                </a:rPr>
                <a:t>On internet if necessary. </a:t>
              </a:r>
              <a:endParaRPr lang="en-GB" sz="1400" dirty="0">
                <a:solidFill>
                  <a:srgbClr val="000000"/>
                </a:solidFill>
                <a:latin typeface="Arial"/>
              </a:endParaRPr>
            </a:p>
            <a:p>
              <a:br>
                <a:rPr lang="en-GB" dirty="0">
                  <a:solidFill>
                    <a:srgbClr val="000000"/>
                  </a:solidFill>
                  <a:latin typeface="Arial"/>
                </a:rPr>
              </a:br>
              <a:endParaRPr lang="en-GB" dirty="0">
                <a:solidFill>
                  <a:srgbClr val="000000"/>
                </a:solidFill>
                <a:latin typeface="Arial"/>
              </a:endParaRPr>
            </a:p>
          </p:txBody>
        </p:sp>
        <p:pic>
          <p:nvPicPr>
            <p:cNvPr id="20" name="Picture 4">
              <a:extLst>
                <a:ext uri="{FF2B5EF4-FFF2-40B4-BE49-F238E27FC236}">
                  <a16:creationId xmlns:a16="http://schemas.microsoft.com/office/drawing/2014/main" id="{97F3996B-C4B3-43A1-8DEB-FBA4868978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601524"/>
              <a:ext cx="647699" cy="67398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1909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3122196" y="4044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TextBox 5"/>
          <p:cNvSpPr txBox="1"/>
          <p:nvPr/>
        </p:nvSpPr>
        <p:spPr>
          <a:xfrm>
            <a:off x="214213" y="2844225"/>
            <a:ext cx="2565077" cy="830997"/>
          </a:xfrm>
          <a:prstGeom prst="rect">
            <a:avLst/>
          </a:prstGeom>
          <a:noFill/>
        </p:spPr>
        <p:txBody>
          <a:bodyPr wrap="square" rtlCol="0">
            <a:spAutoFit/>
          </a:bodyPr>
          <a:lstStyle/>
          <a:p>
            <a:pPr algn="ctr"/>
            <a:r>
              <a:rPr lang="en-GB" sz="2400" b="1" dirty="0">
                <a:latin typeface="Barlow ExtraBold" panose="020B0604020202020204" charset="0"/>
              </a:rPr>
              <a:t>DATABASE RESTORE</a:t>
            </a:r>
          </a:p>
        </p:txBody>
      </p:sp>
      <p:sp>
        <p:nvSpPr>
          <p:cNvPr id="3" name="TextBox 2"/>
          <p:cNvSpPr txBox="1"/>
          <p:nvPr/>
        </p:nvSpPr>
        <p:spPr>
          <a:xfrm>
            <a:off x="3703339" y="1965573"/>
            <a:ext cx="6714289" cy="3231654"/>
          </a:xfrm>
          <a:prstGeom prst="rect">
            <a:avLst/>
          </a:prstGeom>
          <a:noFill/>
        </p:spPr>
        <p:txBody>
          <a:bodyPr wrap="square" rtlCol="0">
            <a:spAutoFit/>
          </a:bodyPr>
          <a:lstStyle/>
          <a:p>
            <a:pPr marL="285750" indent="-285750" algn="just">
              <a:buFont typeface="Arial" panose="020B0604020202020204" pitchFamily="34" charset="0"/>
              <a:buChar char="•"/>
            </a:pPr>
            <a:endParaRPr lang="en-GB" sz="2400" dirty="0"/>
          </a:p>
          <a:p>
            <a:pPr marL="285750" indent="-285750" algn="just">
              <a:buFont typeface="Arial" panose="020B0604020202020204" pitchFamily="34" charset="0"/>
              <a:buChar char="•"/>
            </a:pPr>
            <a:r>
              <a:rPr lang="en-GB" dirty="0">
                <a:latin typeface="Barlow" panose="020B0604020202020204" charset="0"/>
              </a:rPr>
              <a:t>A successful restore is equally valuable as a successful backup</a:t>
            </a:r>
          </a:p>
          <a:p>
            <a:pPr marL="285750" indent="-285750" algn="just">
              <a:buFont typeface="Arial" panose="020B0604020202020204" pitchFamily="34" charset="0"/>
              <a:buChar char="•"/>
            </a:pPr>
            <a:endParaRPr lang="en-GB" dirty="0">
              <a:latin typeface="Barlow" panose="020B0604020202020204" charset="0"/>
            </a:endParaRPr>
          </a:p>
          <a:p>
            <a:pPr marL="285750" indent="-285750" algn="just">
              <a:buFont typeface="Arial" panose="020B0604020202020204" pitchFamily="34" charset="0"/>
              <a:buChar char="•"/>
            </a:pPr>
            <a:r>
              <a:rPr lang="en-GB" dirty="0">
                <a:latin typeface="Barlow" panose="020B0604020202020204" charset="0"/>
              </a:rPr>
              <a:t>A disaster recovery strategy is never complete without a test of a database restore.</a:t>
            </a:r>
          </a:p>
          <a:p>
            <a:pPr marL="285750" indent="-285750" algn="just">
              <a:buFont typeface="Arial" panose="020B0604020202020204" pitchFamily="34" charset="0"/>
              <a:buChar char="•"/>
            </a:pPr>
            <a:endParaRPr lang="en-GB" dirty="0">
              <a:latin typeface="Barlow" panose="020B0604020202020204" charset="0"/>
            </a:endParaRPr>
          </a:p>
          <a:p>
            <a:pPr marL="285750" indent="-285750" algn="just">
              <a:buFont typeface="Arial" panose="020B0604020202020204" pitchFamily="34" charset="0"/>
              <a:buChar char="•"/>
            </a:pPr>
            <a:r>
              <a:rPr lang="en-GB" dirty="0">
                <a:latin typeface="Barlow" panose="020B0604020202020204" charset="0"/>
              </a:rPr>
              <a:t>Always test your backup by restoring it on a test server or another machine </a:t>
            </a:r>
          </a:p>
          <a:p>
            <a:r>
              <a:rPr lang="en-GB" i="1" dirty="0"/>
              <a:t>  </a:t>
            </a:r>
            <a:endParaRPr lang="en-GB" dirty="0"/>
          </a:p>
          <a:p>
            <a:endParaRPr lang="en-GB" dirty="0"/>
          </a:p>
        </p:txBody>
      </p:sp>
    </p:spTree>
    <p:extLst>
      <p:ext uri="{BB962C8B-B14F-4D97-AF65-F5344CB8AC3E}">
        <p14:creationId xmlns:p14="http://schemas.microsoft.com/office/powerpoint/2010/main" val="1524796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993C09-0E20-41C9-A478-106214D973C8}"/>
              </a:ext>
            </a:extLst>
          </p:cNvPr>
          <p:cNvSpPr/>
          <p:nvPr/>
        </p:nvSpPr>
        <p:spPr>
          <a:xfrm>
            <a:off x="1" y="0"/>
            <a:ext cx="566928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TextBox 5"/>
          <p:cNvSpPr txBox="1"/>
          <p:nvPr/>
        </p:nvSpPr>
        <p:spPr>
          <a:xfrm>
            <a:off x="583934" y="1885968"/>
            <a:ext cx="4720590" cy="3108543"/>
          </a:xfrm>
          <a:prstGeom prst="rect">
            <a:avLst/>
          </a:prstGeom>
          <a:noFill/>
        </p:spPr>
        <p:txBody>
          <a:bodyPr wrap="square" rtlCol="0">
            <a:spAutoFit/>
          </a:bodyPr>
          <a:lstStyle/>
          <a:p>
            <a:r>
              <a:rPr lang="en-GB" sz="2800" b="1" dirty="0" err="1">
                <a:solidFill>
                  <a:schemeClr val="bg1"/>
                </a:solidFill>
                <a:latin typeface="Barlow" panose="020B0604020202020204" charset="0"/>
              </a:rPr>
              <a:t>mysqldump</a:t>
            </a:r>
            <a:r>
              <a:rPr lang="en-GB" sz="2800" b="1" dirty="0">
                <a:solidFill>
                  <a:schemeClr val="bg1"/>
                </a:solidFill>
                <a:latin typeface="Barlow" panose="020B0604020202020204" charset="0"/>
              </a:rPr>
              <a:t> options  &gt; </a:t>
            </a:r>
            <a:r>
              <a:rPr lang="en-GB" sz="2800" b="1" dirty="0" err="1">
                <a:solidFill>
                  <a:schemeClr val="bg1"/>
                </a:solidFill>
                <a:latin typeface="Barlow" panose="020B0604020202020204" charset="0"/>
              </a:rPr>
              <a:t>backup_filename.sql</a:t>
            </a:r>
            <a:endParaRPr lang="en-GB" sz="2800" b="1" dirty="0">
              <a:solidFill>
                <a:schemeClr val="bg1"/>
              </a:solidFill>
              <a:latin typeface="Barlow" panose="020B0604020202020204" charset="0"/>
            </a:endParaRPr>
          </a:p>
          <a:p>
            <a:endParaRPr lang="en-GB" sz="2800" b="1" dirty="0">
              <a:solidFill>
                <a:schemeClr val="bg1"/>
              </a:solidFill>
              <a:latin typeface="Barlow" panose="020B0604020202020204" charset="0"/>
            </a:endParaRPr>
          </a:p>
          <a:p>
            <a:endParaRPr lang="en-GB" sz="2800" b="1" dirty="0">
              <a:solidFill>
                <a:schemeClr val="bg1"/>
              </a:solidFill>
              <a:latin typeface="Barlow" panose="020B0604020202020204" charset="0"/>
            </a:endParaRPr>
          </a:p>
          <a:p>
            <a:r>
              <a:rPr lang="en-GB" sz="2800" b="1" dirty="0" err="1">
                <a:solidFill>
                  <a:schemeClr val="bg1"/>
                </a:solidFill>
                <a:latin typeface="Barlow" panose="020B0604020202020204" charset="0"/>
              </a:rPr>
              <a:t>Mysql</a:t>
            </a:r>
            <a:r>
              <a:rPr lang="en-GB" sz="2800" b="1" dirty="0">
                <a:solidFill>
                  <a:schemeClr val="bg1"/>
                </a:solidFill>
                <a:latin typeface="Barlow" panose="020B0604020202020204" charset="0"/>
              </a:rPr>
              <a:t> options  &lt; </a:t>
            </a:r>
            <a:r>
              <a:rPr lang="en-GB" sz="2800" b="1" dirty="0" err="1">
                <a:solidFill>
                  <a:schemeClr val="bg1"/>
                </a:solidFill>
                <a:latin typeface="Barlow" panose="020B0604020202020204" charset="0"/>
              </a:rPr>
              <a:t>backup_filename.sql</a:t>
            </a:r>
            <a:endParaRPr lang="en-GB" sz="2800" b="1" dirty="0">
              <a:solidFill>
                <a:schemeClr val="bg1"/>
              </a:solidFill>
              <a:latin typeface="Barlow" panose="020B0604020202020204" charset="0"/>
            </a:endParaRPr>
          </a:p>
          <a:p>
            <a:endParaRPr lang="en-GB" sz="2800" b="1" dirty="0">
              <a:solidFill>
                <a:schemeClr val="bg1"/>
              </a:solidFill>
              <a:latin typeface="Barlow" panose="020B0604020202020204" charset="0"/>
            </a:endParaRPr>
          </a:p>
        </p:txBody>
      </p:sp>
      <p:sp>
        <p:nvSpPr>
          <p:cNvPr id="11" name="Content Placeholder 10">
            <a:extLst>
              <a:ext uri="{FF2B5EF4-FFF2-40B4-BE49-F238E27FC236}">
                <a16:creationId xmlns:a16="http://schemas.microsoft.com/office/drawing/2014/main" id="{D40F4ACE-976A-4667-880B-C1880F46E3DD}"/>
              </a:ext>
            </a:extLst>
          </p:cNvPr>
          <p:cNvSpPr>
            <a:spLocks noGrp="1"/>
          </p:cNvSpPr>
          <p:nvPr>
            <p:ph idx="1"/>
          </p:nvPr>
        </p:nvSpPr>
        <p:spPr>
          <a:xfrm>
            <a:off x="6175374" y="1998748"/>
            <a:ext cx="5105400" cy="3914230"/>
          </a:xfrm>
        </p:spPr>
        <p:txBody>
          <a:bodyPr>
            <a:normAutofit/>
          </a:bodyPr>
          <a:lstStyle/>
          <a:p>
            <a:pPr>
              <a:buFont typeface="Wingdings" panose="05000000000000000000" pitchFamily="2" charset="2"/>
              <a:buChar char="ß"/>
            </a:pPr>
            <a:r>
              <a:rPr lang="en-GB" sz="2400" dirty="0">
                <a:latin typeface="Barlow" panose="020B0604020202020204" charset="0"/>
                <a:sym typeface="Wingdings" panose="05000000000000000000" pitchFamily="2" charset="2"/>
              </a:rPr>
              <a:t>CREATING BACKUP</a:t>
            </a:r>
          </a:p>
          <a:p>
            <a:pPr>
              <a:buFont typeface="Wingdings" panose="05000000000000000000" pitchFamily="2" charset="2"/>
              <a:buChar char="ß"/>
            </a:pPr>
            <a:endParaRPr lang="en-GB" sz="2400" dirty="0">
              <a:latin typeface="Barlow" panose="020B0604020202020204" charset="0"/>
              <a:sym typeface="Wingdings" panose="05000000000000000000" pitchFamily="2" charset="2"/>
            </a:endParaRPr>
          </a:p>
          <a:p>
            <a:pPr>
              <a:buFont typeface="Wingdings" panose="05000000000000000000" pitchFamily="2" charset="2"/>
              <a:buChar char="ß"/>
            </a:pPr>
            <a:endParaRPr lang="en-GB" sz="2400" dirty="0">
              <a:latin typeface="Barlow" panose="020B0604020202020204" charset="0"/>
              <a:sym typeface="Wingdings" panose="05000000000000000000" pitchFamily="2" charset="2"/>
            </a:endParaRPr>
          </a:p>
          <a:p>
            <a:pPr>
              <a:buFont typeface="Wingdings" panose="05000000000000000000" pitchFamily="2" charset="2"/>
              <a:buChar char="ß"/>
            </a:pPr>
            <a:endParaRPr lang="en-GB" sz="2400" dirty="0">
              <a:latin typeface="Barlow" panose="020B0604020202020204" charset="0"/>
              <a:sym typeface="Wingdings" panose="05000000000000000000" pitchFamily="2" charset="2"/>
            </a:endParaRPr>
          </a:p>
          <a:p>
            <a:pPr>
              <a:buFont typeface="Wingdings" panose="05000000000000000000" pitchFamily="2" charset="2"/>
              <a:buChar char="ß"/>
            </a:pPr>
            <a:r>
              <a:rPr lang="en-GB" sz="2400" dirty="0">
                <a:latin typeface="Barlow" panose="020B0604020202020204" charset="0"/>
                <a:sym typeface="Wingdings" panose="05000000000000000000" pitchFamily="2" charset="2"/>
              </a:rPr>
              <a:t>RESTORING BACKUP</a:t>
            </a:r>
            <a:endParaRPr lang="en-GB" sz="2400" dirty="0">
              <a:latin typeface="Barlow" panose="020B0604020202020204" charset="0"/>
            </a:endParaRPr>
          </a:p>
        </p:txBody>
      </p:sp>
      <p:sp>
        <p:nvSpPr>
          <p:cNvPr id="16" name="Rectangle 15">
            <a:extLst>
              <a:ext uri="{FF2B5EF4-FFF2-40B4-BE49-F238E27FC236}">
                <a16:creationId xmlns:a16="http://schemas.microsoft.com/office/drawing/2014/main" id="{B71BAB1B-C1E0-48F5-8294-023491139C03}"/>
              </a:ext>
            </a:extLst>
          </p:cNvPr>
          <p:cNvSpPr/>
          <p:nvPr/>
        </p:nvSpPr>
        <p:spPr>
          <a:xfrm>
            <a:off x="4111634" y="1885968"/>
            <a:ext cx="489473" cy="46382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2E8D9216-16F7-4301-9841-3274F0B531FE}"/>
              </a:ext>
            </a:extLst>
          </p:cNvPr>
          <p:cNvSpPr/>
          <p:nvPr/>
        </p:nvSpPr>
        <p:spPr>
          <a:xfrm>
            <a:off x="3158957" y="3630111"/>
            <a:ext cx="489473" cy="46382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DC2A66F5-ED28-48A6-967F-8D4812BB53EE}"/>
              </a:ext>
            </a:extLst>
          </p:cNvPr>
          <p:cNvSpPr/>
          <p:nvPr/>
        </p:nvSpPr>
        <p:spPr>
          <a:xfrm>
            <a:off x="616592" y="4093937"/>
            <a:ext cx="1310430" cy="46382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oup 14">
            <a:extLst>
              <a:ext uri="{FF2B5EF4-FFF2-40B4-BE49-F238E27FC236}">
                <a16:creationId xmlns:a16="http://schemas.microsoft.com/office/drawing/2014/main" id="{85EAA024-2A53-461D-A52A-6FC1D5D714BE}"/>
              </a:ext>
            </a:extLst>
          </p:cNvPr>
          <p:cNvGrpSpPr/>
          <p:nvPr/>
        </p:nvGrpSpPr>
        <p:grpSpPr>
          <a:xfrm>
            <a:off x="-61252" y="3907"/>
            <a:ext cx="1954747" cy="1822451"/>
            <a:chOff x="-119545" y="-78570"/>
            <a:chExt cx="1954747" cy="1822451"/>
          </a:xfrm>
          <a:solidFill>
            <a:srgbClr val="F54996"/>
          </a:solidFill>
        </p:grpSpPr>
        <p:sp>
          <p:nvSpPr>
            <p:cNvPr id="19" name="Isosceles Triangle 18">
              <a:extLst>
                <a:ext uri="{FF2B5EF4-FFF2-40B4-BE49-F238E27FC236}">
                  <a16:creationId xmlns:a16="http://schemas.microsoft.com/office/drawing/2014/main" id="{E8038D56-FA6C-47B8-BE38-46F55C0039E3}"/>
                </a:ext>
              </a:extLst>
            </p:cNvPr>
            <p:cNvSpPr/>
            <p:nvPr/>
          </p:nvSpPr>
          <p:spPr>
            <a:xfrm rot="5400000">
              <a:off x="-16929" y="-108249"/>
              <a:ext cx="1822451" cy="1881810"/>
            </a:xfrm>
            <a:prstGeom prst="triangle">
              <a:avLst>
                <a:gd name="adj" fmla="val 0"/>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p:txBody>
        </p:sp>
        <p:sp>
          <p:nvSpPr>
            <p:cNvPr id="20" name="TextBox 19">
              <a:extLst>
                <a:ext uri="{FF2B5EF4-FFF2-40B4-BE49-F238E27FC236}">
                  <a16:creationId xmlns:a16="http://schemas.microsoft.com/office/drawing/2014/main" id="{4FB4880C-DCB6-4F8F-A811-3FBC6CE12788}"/>
                </a:ext>
              </a:extLst>
            </p:cNvPr>
            <p:cNvSpPr txBox="1"/>
            <p:nvPr/>
          </p:nvSpPr>
          <p:spPr>
            <a:xfrm rot="18936250">
              <a:off x="-119545" y="420047"/>
              <a:ext cx="140695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glow rad="101600">
                      <a:prstClr val="black">
                        <a:lumMod val="95000"/>
                        <a:lumOff val="5000"/>
                        <a:alpha val="60000"/>
                      </a:prstClr>
                    </a:glow>
                  </a:effectLst>
                  <a:uLnTx/>
                  <a:uFillTx/>
                  <a:latin typeface="Barlow" panose="020B0604020202020204" charset="0"/>
                  <a:ea typeface="+mn-ea"/>
                  <a:cs typeface="+mn-cs"/>
                </a:rPr>
                <a:t>SYNTAX</a:t>
              </a:r>
            </a:p>
          </p:txBody>
        </p:sp>
      </p:grpSp>
      <p:grpSp>
        <p:nvGrpSpPr>
          <p:cNvPr id="21" name="Group 20">
            <a:extLst>
              <a:ext uri="{FF2B5EF4-FFF2-40B4-BE49-F238E27FC236}">
                <a16:creationId xmlns:a16="http://schemas.microsoft.com/office/drawing/2014/main" id="{D415DEFB-BD87-4B2A-A5F7-2BB75D428522}"/>
              </a:ext>
            </a:extLst>
          </p:cNvPr>
          <p:cNvGrpSpPr/>
          <p:nvPr/>
        </p:nvGrpSpPr>
        <p:grpSpPr>
          <a:xfrm rot="5400000">
            <a:off x="10287072" y="-13254"/>
            <a:ext cx="1987405" cy="1822451"/>
            <a:chOff x="-119545" y="-13254"/>
            <a:chExt cx="1987405" cy="1822451"/>
          </a:xfrm>
        </p:grpSpPr>
        <p:sp>
          <p:nvSpPr>
            <p:cNvPr id="22" name="Isosceles Triangle 21">
              <a:extLst>
                <a:ext uri="{FF2B5EF4-FFF2-40B4-BE49-F238E27FC236}">
                  <a16:creationId xmlns:a16="http://schemas.microsoft.com/office/drawing/2014/main" id="{A0F023F1-B443-4ACF-8559-0D93F77D9B1F}"/>
                </a:ext>
              </a:extLst>
            </p:cNvPr>
            <p:cNvSpPr/>
            <p:nvPr/>
          </p:nvSpPr>
          <p:spPr>
            <a:xfrm rot="5400000">
              <a:off x="15729" y="-42933"/>
              <a:ext cx="1822451" cy="1881810"/>
            </a:xfrm>
            <a:prstGeom prst="triangle">
              <a:avLst>
                <a:gd name="adj" fmla="val 0"/>
              </a:avLst>
            </a:prstGeom>
            <a:solidFill>
              <a:srgbClr val="F54996"/>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solidFill>
                    <a:sysClr val="windowText" lastClr="000000"/>
                  </a:solidFill>
                </a:ln>
                <a:solidFill>
                  <a:prstClr val="white"/>
                </a:solidFill>
                <a:effectLst/>
                <a:uLnTx/>
                <a:uFillTx/>
                <a:latin typeface="Calibri" panose="020F0502020204030204"/>
                <a:ea typeface="+mn-ea"/>
                <a:cs typeface="+mn-cs"/>
              </a:endParaRPr>
            </a:p>
          </p:txBody>
        </p:sp>
        <p:sp>
          <p:nvSpPr>
            <p:cNvPr id="23" name="TextBox 22">
              <a:extLst>
                <a:ext uri="{FF2B5EF4-FFF2-40B4-BE49-F238E27FC236}">
                  <a16:creationId xmlns:a16="http://schemas.microsoft.com/office/drawing/2014/main" id="{20E0395E-B411-48B0-BE5B-58EBCD6389D0}"/>
                </a:ext>
              </a:extLst>
            </p:cNvPr>
            <p:cNvSpPr txBox="1"/>
            <p:nvPr/>
          </p:nvSpPr>
          <p:spPr>
            <a:xfrm rot="18936250">
              <a:off x="-119545" y="373881"/>
              <a:ext cx="1406958" cy="461665"/>
            </a:xfrm>
            <a:prstGeom prst="rect">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latin typeface="Barlow" panose="020B060402020202020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glow rad="101600">
                      <a:prstClr val="black">
                        <a:lumMod val="95000"/>
                        <a:lumOff val="5000"/>
                        <a:alpha val="60000"/>
                      </a:prstClr>
                    </a:glow>
                  </a:effectLst>
                  <a:uLnTx/>
                  <a:uFillTx/>
                  <a:latin typeface="Barlow" panose="020B0604020202020204" charset="0"/>
                  <a:ea typeface="+mn-ea"/>
                  <a:cs typeface="+mn-cs"/>
                </a:rPr>
                <a:t>EXAMPLE</a:t>
              </a:r>
            </a:p>
          </p:txBody>
        </p:sp>
      </p:grpSp>
    </p:spTree>
    <p:extLst>
      <p:ext uri="{BB962C8B-B14F-4D97-AF65-F5344CB8AC3E}">
        <p14:creationId xmlns:p14="http://schemas.microsoft.com/office/powerpoint/2010/main" val="3402553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E4E8-8A69-4A65-9F3D-C11FC57FAB69}"/>
              </a:ext>
            </a:extLst>
          </p:cNvPr>
          <p:cNvSpPr>
            <a:spLocks noGrp="1"/>
          </p:cNvSpPr>
          <p:nvPr>
            <p:ph type="title"/>
          </p:nvPr>
        </p:nvSpPr>
        <p:spPr>
          <a:xfrm>
            <a:off x="20879" y="1912243"/>
            <a:ext cx="3671248" cy="1097657"/>
          </a:xfrm>
        </p:spPr>
        <p:txBody>
          <a:bodyPr>
            <a:normAutofit/>
          </a:bodyPr>
          <a:lstStyle/>
          <a:p>
            <a:pPr algn="ctr"/>
            <a:r>
              <a:rPr lang="en-GB" sz="2400" b="1" dirty="0">
                <a:latin typeface="Barlow ExtraBold" panose="020B0604020202020204" charset="0"/>
                <a:ea typeface="+mn-ea"/>
                <a:cs typeface="+mn-cs"/>
              </a:rPr>
              <a:t>INSTRUCTOR DEMO</a:t>
            </a:r>
          </a:p>
        </p:txBody>
      </p:sp>
      <p:cxnSp>
        <p:nvCxnSpPr>
          <p:cNvPr id="7" name="Straight Connector 6">
            <a:extLst>
              <a:ext uri="{FF2B5EF4-FFF2-40B4-BE49-F238E27FC236}">
                <a16:creationId xmlns:a16="http://schemas.microsoft.com/office/drawing/2014/main" id="{B7FEDB5A-2FCD-4BCF-B8DD-F2728B63FCF2}"/>
              </a:ext>
            </a:extLst>
          </p:cNvPr>
          <p:cNvCxnSpPr/>
          <p:nvPr/>
        </p:nvCxnSpPr>
        <p:spPr>
          <a:xfrm>
            <a:off x="3819487" y="4044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pic>
        <p:nvPicPr>
          <p:cNvPr id="1026" name="Picture 2" descr="Movie on monitor screen | Free Icon">
            <a:extLst>
              <a:ext uri="{FF2B5EF4-FFF2-40B4-BE49-F238E27FC236}">
                <a16:creationId xmlns:a16="http://schemas.microsoft.com/office/drawing/2014/main" id="{BE36EF64-C716-4946-887B-98363C22FC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303" y="3009900"/>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D777D5D-71D2-4579-9E45-A0788E7B1868}"/>
              </a:ext>
            </a:extLst>
          </p:cNvPr>
          <p:cNvSpPr txBox="1"/>
          <p:nvPr/>
        </p:nvSpPr>
        <p:spPr>
          <a:xfrm>
            <a:off x="4435911" y="797510"/>
            <a:ext cx="7341701" cy="5016758"/>
          </a:xfrm>
          <a:prstGeom prst="rect">
            <a:avLst/>
          </a:prstGeom>
          <a:noFill/>
        </p:spPr>
        <p:txBody>
          <a:bodyPr wrap="square" rtlCol="0">
            <a:spAutoFit/>
          </a:bodyPr>
          <a:lstStyle/>
          <a:p>
            <a:pPr algn="just"/>
            <a:endParaRPr lang="en-GB" sz="1600" b="1" dirty="0">
              <a:latin typeface="Barlow" panose="020B0604020202020204" charset="0"/>
            </a:endParaRPr>
          </a:p>
          <a:p>
            <a:pPr algn="just"/>
            <a:endParaRPr lang="en-GB" sz="1600" dirty="0">
              <a:latin typeface="Barlow" panose="020B0604020202020204" charset="0"/>
            </a:endParaRPr>
          </a:p>
          <a:p>
            <a:pPr algn="just"/>
            <a:r>
              <a:rPr lang="en-GB" sz="1600" dirty="0">
                <a:latin typeface="Barlow" panose="020B0604020202020204" charset="0"/>
              </a:rPr>
              <a:t>Every month both London and Paris bakeries have to analyse end of month sales and pay the franchisee royalties to the Bakery brand in France. </a:t>
            </a:r>
          </a:p>
          <a:p>
            <a:pPr algn="just"/>
            <a:endParaRPr lang="en-GB" sz="1600" dirty="0">
              <a:latin typeface="Barlow" panose="020B0604020202020204" charset="0"/>
            </a:endParaRPr>
          </a:p>
          <a:p>
            <a:pPr algn="just"/>
            <a:r>
              <a:rPr lang="en-GB" sz="1600" dirty="0">
                <a:latin typeface="Barlow" panose="020B0604020202020204" charset="0"/>
              </a:rPr>
              <a:t>Pierre gets in touch with Margaret and asks her to take a backup of the London  bakery database that captures all activates including sales figures and send it over to him. </a:t>
            </a:r>
          </a:p>
          <a:p>
            <a:pPr algn="just"/>
            <a:endParaRPr lang="en-GB" sz="1600" dirty="0">
              <a:latin typeface="Barlow" panose="020B0604020202020204" charset="0"/>
            </a:endParaRPr>
          </a:p>
          <a:p>
            <a:pPr algn="just"/>
            <a:r>
              <a:rPr lang="en-GB" sz="1600" dirty="0">
                <a:latin typeface="Barlow" panose="020B0604020202020204" charset="0"/>
              </a:rPr>
              <a:t>Upon receiving the backup Pierre needs to restore the database on a server.</a:t>
            </a:r>
          </a:p>
          <a:p>
            <a:pPr algn="just"/>
            <a:endParaRPr lang="en-GB" sz="1600" dirty="0">
              <a:latin typeface="Barlow" panose="020B0604020202020204" charset="0"/>
            </a:endParaRPr>
          </a:p>
          <a:p>
            <a:pPr algn="just"/>
            <a:r>
              <a:rPr lang="en-GB" sz="1600" b="1" dirty="0">
                <a:latin typeface="Barlow" panose="020B0604020202020204" charset="0"/>
              </a:rPr>
              <a:t>Task</a:t>
            </a:r>
          </a:p>
          <a:p>
            <a:pPr algn="just"/>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Restore a single database</a:t>
            </a:r>
          </a:p>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Store it in a new folder</a:t>
            </a:r>
          </a:p>
          <a:p>
            <a:pPr marL="285750" indent="-285750" algn="just">
              <a:buFont typeface="Arial" panose="020B0604020202020204" pitchFamily="34" charset="0"/>
              <a:buChar char="•"/>
            </a:pPr>
            <a:endParaRPr lang="en-GB" sz="1600" dirty="0">
              <a:latin typeface="Barlow" panose="020B0604020202020204" charset="0"/>
            </a:endParaRPr>
          </a:p>
          <a:p>
            <a:endParaRPr lang="en-GB" sz="1600" dirty="0">
              <a:latin typeface="Barlow" panose="020B0604020202020204" charset="0"/>
            </a:endParaRPr>
          </a:p>
          <a:p>
            <a:endParaRPr lang="en-GB" sz="1600" dirty="0">
              <a:latin typeface="Barlow" panose="020B0604020202020204" charset="0"/>
            </a:endParaRPr>
          </a:p>
          <a:p>
            <a:endParaRPr lang="en-GB" sz="1600" dirty="0">
              <a:latin typeface="Barlow" panose="020B0604020202020204" charset="0"/>
            </a:endParaRPr>
          </a:p>
        </p:txBody>
      </p:sp>
    </p:spTree>
    <p:extLst>
      <p:ext uri="{BB962C8B-B14F-4D97-AF65-F5344CB8AC3E}">
        <p14:creationId xmlns:p14="http://schemas.microsoft.com/office/powerpoint/2010/main" val="3860071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E4E8-8A69-4A65-9F3D-C11FC57FAB69}"/>
              </a:ext>
            </a:extLst>
          </p:cNvPr>
          <p:cNvSpPr>
            <a:spLocks noGrp="1"/>
          </p:cNvSpPr>
          <p:nvPr>
            <p:ph type="title"/>
          </p:nvPr>
        </p:nvSpPr>
        <p:spPr>
          <a:xfrm>
            <a:off x="0" y="2266731"/>
            <a:ext cx="3244185" cy="905633"/>
          </a:xfrm>
        </p:spPr>
        <p:txBody>
          <a:bodyPr>
            <a:normAutofit/>
          </a:bodyPr>
          <a:lstStyle/>
          <a:p>
            <a:pPr algn="ctr"/>
            <a:r>
              <a:rPr lang="en-GB" sz="2400" b="1" dirty="0">
                <a:latin typeface="Barlow" panose="020B0604020202020204" charset="0"/>
                <a:ea typeface="+mn-ea"/>
                <a:cs typeface="+mn-cs"/>
              </a:rPr>
              <a:t>QUICK </a:t>
            </a:r>
            <a:br>
              <a:rPr lang="en-GB" sz="2400" b="1" dirty="0">
                <a:latin typeface="Barlow" panose="020B0604020202020204" charset="0"/>
                <a:ea typeface="+mn-ea"/>
                <a:cs typeface="+mn-cs"/>
              </a:rPr>
            </a:br>
            <a:r>
              <a:rPr lang="en-GB" sz="2400" b="1" dirty="0">
                <a:latin typeface="Barlow" panose="020B0604020202020204" charset="0"/>
                <a:ea typeface="+mn-ea"/>
                <a:cs typeface="+mn-cs"/>
              </a:rPr>
              <a:t>SUMMARY</a:t>
            </a:r>
          </a:p>
        </p:txBody>
      </p:sp>
      <p:cxnSp>
        <p:nvCxnSpPr>
          <p:cNvPr id="7" name="Straight Connector 6">
            <a:extLst>
              <a:ext uri="{FF2B5EF4-FFF2-40B4-BE49-F238E27FC236}">
                <a16:creationId xmlns:a16="http://schemas.microsoft.com/office/drawing/2014/main" id="{B7FEDB5A-2FCD-4BCF-B8DD-F2728B63FCF2}"/>
              </a:ext>
            </a:extLst>
          </p:cNvPr>
          <p:cNvCxnSpPr/>
          <p:nvPr/>
        </p:nvCxnSpPr>
        <p:spPr>
          <a:xfrm>
            <a:off x="3105327" y="4044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rotWithShape="1">
          <a:blip r:embed="rId2" cstate="print">
            <a:biLevel thresh="75000"/>
            <a:extLst>
              <a:ext uri="{28A0092B-C50C-407E-A947-70E740481C1C}">
                <a14:useLocalDpi xmlns:a14="http://schemas.microsoft.com/office/drawing/2010/main" val="0"/>
              </a:ext>
            </a:extLst>
          </a:blip>
          <a:srcRect b="7600"/>
          <a:stretch/>
        </p:blipFill>
        <p:spPr>
          <a:xfrm>
            <a:off x="884465" y="3429000"/>
            <a:ext cx="1475253" cy="1472184"/>
          </a:xfrm>
          <a:prstGeom prst="rect">
            <a:avLst/>
          </a:prstGeom>
        </p:spPr>
      </p:pic>
      <p:sp>
        <p:nvSpPr>
          <p:cNvPr id="8" name="TextBox 7">
            <a:extLst>
              <a:ext uri="{FF2B5EF4-FFF2-40B4-BE49-F238E27FC236}">
                <a16:creationId xmlns:a16="http://schemas.microsoft.com/office/drawing/2014/main" id="{B03EB968-0CF6-4347-A50B-2DFC5BBD7F0A}"/>
              </a:ext>
            </a:extLst>
          </p:cNvPr>
          <p:cNvSpPr txBox="1"/>
          <p:nvPr/>
        </p:nvSpPr>
        <p:spPr>
          <a:xfrm>
            <a:off x="3671643" y="2266731"/>
            <a:ext cx="7456597" cy="3416320"/>
          </a:xfrm>
          <a:prstGeom prst="rect">
            <a:avLst/>
          </a:prstGeom>
          <a:noFill/>
        </p:spPr>
        <p:txBody>
          <a:bodyPr wrap="square" rtlCol="0">
            <a:spAutoFit/>
          </a:bodyPr>
          <a:lstStyle/>
          <a:p>
            <a:pPr marL="285750" indent="-285750" algn="just">
              <a:buFont typeface="Arial" panose="020B0604020202020204" pitchFamily="34" charset="0"/>
              <a:buChar char="•"/>
            </a:pPr>
            <a:r>
              <a:rPr lang="en-GB" b="1" dirty="0" err="1">
                <a:latin typeface="Barlow" panose="020B0604020202020204" charset="0"/>
              </a:rPr>
              <a:t>mysqldump</a:t>
            </a:r>
            <a:r>
              <a:rPr lang="en-GB" dirty="0">
                <a:latin typeface="Barlow" panose="020B0604020202020204" charset="0"/>
              </a:rPr>
              <a:t> is a client utility that performs a logical backup</a:t>
            </a:r>
          </a:p>
          <a:p>
            <a:pPr marL="285750" indent="-285750" algn="just">
              <a:buFont typeface="Arial" panose="020B0604020202020204" pitchFamily="34" charset="0"/>
              <a:buChar char="•"/>
            </a:pPr>
            <a:endParaRPr lang="en-GB" dirty="0">
              <a:latin typeface="Barlow" panose="020B0604020202020204" charset="0"/>
            </a:endParaRPr>
          </a:p>
          <a:p>
            <a:pPr marL="285750" indent="-285750" algn="just">
              <a:buFont typeface="Arial" panose="020B0604020202020204" pitchFamily="34" charset="0"/>
              <a:buChar char="•"/>
            </a:pPr>
            <a:r>
              <a:rPr lang="en-GB" dirty="0">
                <a:latin typeface="Barlow" panose="020B0604020202020204" charset="0"/>
              </a:rPr>
              <a:t>user can take backup of a database, a table, a schema, any stored routines and various other objects with the help of </a:t>
            </a:r>
            <a:r>
              <a:rPr lang="en-GB" b="1" dirty="0" err="1">
                <a:latin typeface="Barlow" panose="020B0604020202020204" charset="0"/>
              </a:rPr>
              <a:t>mysqldump</a:t>
            </a:r>
            <a:endParaRPr lang="en-GB" b="1" dirty="0">
              <a:latin typeface="Barlow" panose="020B0604020202020204" charset="0"/>
            </a:endParaRPr>
          </a:p>
          <a:p>
            <a:pPr marL="285750" indent="-285750" algn="just">
              <a:buFont typeface="Arial" panose="020B0604020202020204" pitchFamily="34" charset="0"/>
              <a:buChar char="•"/>
            </a:pPr>
            <a:endParaRPr lang="en-GB" dirty="0">
              <a:latin typeface="Barlow" panose="020B0604020202020204" charset="0"/>
            </a:endParaRPr>
          </a:p>
          <a:p>
            <a:pPr marL="285750" indent="-285750" algn="just">
              <a:buFont typeface="Arial" panose="020B0604020202020204" pitchFamily="34" charset="0"/>
              <a:buChar char="•"/>
            </a:pPr>
            <a:r>
              <a:rPr lang="en-GB" b="1" dirty="0" err="1">
                <a:latin typeface="Barlow" panose="020B0604020202020204" charset="0"/>
              </a:rPr>
              <a:t>mysql</a:t>
            </a:r>
            <a:r>
              <a:rPr lang="en-GB" dirty="0">
                <a:latin typeface="Barlow" panose="020B0604020202020204" charset="0"/>
              </a:rPr>
              <a:t> is a client utility that restored a logical backup</a:t>
            </a:r>
          </a:p>
          <a:p>
            <a:pPr marL="285750" indent="-285750" algn="just">
              <a:buFont typeface="Arial" panose="020B0604020202020204" pitchFamily="34" charset="0"/>
              <a:buChar char="•"/>
            </a:pPr>
            <a:endParaRPr lang="en-GB" dirty="0">
              <a:latin typeface="Barlow" panose="020B0604020202020204" charset="0"/>
            </a:endParaRPr>
          </a:p>
          <a:p>
            <a:pPr marL="285750" indent="-285750" algn="just">
              <a:buFont typeface="Arial" panose="020B0604020202020204" pitchFamily="34" charset="0"/>
              <a:buChar char="•"/>
            </a:pPr>
            <a:r>
              <a:rPr lang="en-GB" b="1" dirty="0" err="1">
                <a:latin typeface="Barlow" panose="020B0604020202020204" charset="0"/>
              </a:rPr>
              <a:t>mysqldump</a:t>
            </a:r>
            <a:r>
              <a:rPr lang="en-GB" dirty="0">
                <a:latin typeface="Barlow" panose="020B0604020202020204" charset="0"/>
              </a:rPr>
              <a:t> is useful for taking a backup, whilst </a:t>
            </a:r>
            <a:r>
              <a:rPr lang="en-GB" b="1" dirty="0" err="1">
                <a:latin typeface="Barlow" panose="020B0604020202020204" charset="0"/>
              </a:rPr>
              <a:t>mysql</a:t>
            </a:r>
            <a:r>
              <a:rPr lang="en-GB" b="1" dirty="0">
                <a:latin typeface="Barlow" panose="020B0604020202020204" charset="0"/>
              </a:rPr>
              <a:t> </a:t>
            </a:r>
            <a:r>
              <a:rPr lang="en-GB" dirty="0">
                <a:latin typeface="Barlow" panose="020B0604020202020204" charset="0"/>
              </a:rPr>
              <a:t> command is useful to restore the backup</a:t>
            </a:r>
          </a:p>
          <a:p>
            <a:pPr marL="285750" indent="-285750" algn="just">
              <a:buFont typeface="Arial" panose="020B0604020202020204" pitchFamily="34" charset="0"/>
              <a:buChar char="•"/>
            </a:pPr>
            <a:endParaRPr lang="en-GB" dirty="0">
              <a:latin typeface="Barlow" panose="020B0604020202020204" charset="0"/>
            </a:endParaRPr>
          </a:p>
          <a:p>
            <a:pPr marL="285750" indent="-285750" algn="just">
              <a:buFont typeface="Arial" panose="020B0604020202020204" pitchFamily="34" charset="0"/>
              <a:buChar char="•"/>
            </a:pPr>
            <a:endParaRPr lang="en-GB" dirty="0">
              <a:latin typeface="Barlow" panose="020B0604020202020204" charset="0"/>
            </a:endParaRPr>
          </a:p>
          <a:p>
            <a:pPr algn="just"/>
            <a:endParaRPr lang="en-GB" dirty="0">
              <a:latin typeface="Barlow" panose="020B0604020202020204" charset="0"/>
            </a:endParaRPr>
          </a:p>
        </p:txBody>
      </p:sp>
    </p:spTree>
    <p:extLst>
      <p:ext uri="{BB962C8B-B14F-4D97-AF65-F5344CB8AC3E}">
        <p14:creationId xmlns:p14="http://schemas.microsoft.com/office/powerpoint/2010/main" val="2326852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3077079" y="556845"/>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TextBox 5"/>
          <p:cNvSpPr txBox="1"/>
          <p:nvPr/>
        </p:nvSpPr>
        <p:spPr>
          <a:xfrm>
            <a:off x="259125" y="3276600"/>
            <a:ext cx="2565077" cy="461665"/>
          </a:xfrm>
          <a:prstGeom prst="rect">
            <a:avLst/>
          </a:prstGeom>
          <a:noFill/>
        </p:spPr>
        <p:txBody>
          <a:bodyPr wrap="square" rtlCol="0">
            <a:spAutoFit/>
          </a:bodyPr>
          <a:lstStyle/>
          <a:p>
            <a:pPr algn="ctr"/>
            <a:r>
              <a:rPr lang="en-GB" sz="2400" b="1" dirty="0">
                <a:latin typeface="Barlow" panose="020B0604020202020204" charset="0"/>
              </a:rPr>
              <a:t>ER DIAGRAM </a:t>
            </a:r>
          </a:p>
        </p:txBody>
      </p:sp>
      <p:sp>
        <p:nvSpPr>
          <p:cNvPr id="3" name="TextBox 2"/>
          <p:cNvSpPr txBox="1"/>
          <p:nvPr/>
        </p:nvSpPr>
        <p:spPr>
          <a:xfrm>
            <a:off x="7283295" y="2707213"/>
            <a:ext cx="4519397" cy="2062103"/>
          </a:xfrm>
          <a:prstGeom prst="rect">
            <a:avLst/>
          </a:prstGeom>
          <a:noFill/>
        </p:spPr>
        <p:txBody>
          <a:bodyPr wrap="square" rtlCol="0">
            <a:spAutoFit/>
          </a:bodyPr>
          <a:lstStyle/>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We can create a diagram for existing MySQL DB with the help of MySQL Workbench</a:t>
            </a:r>
          </a:p>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It can be achieved by using the </a:t>
            </a:r>
            <a:r>
              <a:rPr lang="en-GB" sz="1600" b="1" dirty="0">
                <a:latin typeface="Barlow" panose="020B0604020202020204" charset="0"/>
              </a:rPr>
              <a:t>reverse engineering </a:t>
            </a:r>
            <a:r>
              <a:rPr lang="en-GB" sz="1600" dirty="0">
                <a:latin typeface="Barlow" panose="020B0604020202020204" charset="0"/>
              </a:rPr>
              <a:t>functionality to create a model.  </a:t>
            </a:r>
          </a:p>
          <a:p>
            <a:r>
              <a:rPr lang="en-GB" sz="1600" i="1" dirty="0">
                <a:latin typeface="Barlow" panose="020B0604020202020204" charset="0"/>
              </a:rPr>
              <a:t>  </a:t>
            </a:r>
            <a:endParaRPr lang="en-GB" sz="1600" dirty="0">
              <a:latin typeface="Barlow" panose="020B0604020202020204" charset="0"/>
            </a:endParaRPr>
          </a:p>
          <a:p>
            <a:endParaRPr lang="en-GB" sz="1600" dirty="0">
              <a:latin typeface="Barlow" panose="020B0604020202020204" charset="0"/>
            </a:endParaRPr>
          </a:p>
        </p:txBody>
      </p:sp>
      <p:pic>
        <p:nvPicPr>
          <p:cNvPr id="2" name="Picture 1">
            <a:extLst>
              <a:ext uri="{FF2B5EF4-FFF2-40B4-BE49-F238E27FC236}">
                <a16:creationId xmlns:a16="http://schemas.microsoft.com/office/drawing/2014/main" id="{EB814A5F-0BC4-4A36-B410-D67398424F14}"/>
              </a:ext>
            </a:extLst>
          </p:cNvPr>
          <p:cNvPicPr>
            <a:picLocks noChangeAspect="1"/>
          </p:cNvPicPr>
          <p:nvPr/>
        </p:nvPicPr>
        <p:blipFill rotWithShape="1">
          <a:blip r:embed="rId3"/>
          <a:srcRect r="41320"/>
          <a:stretch/>
        </p:blipFill>
        <p:spPr>
          <a:xfrm>
            <a:off x="3588514" y="1548627"/>
            <a:ext cx="3457968" cy="4065545"/>
          </a:xfrm>
          <a:prstGeom prst="rect">
            <a:avLst/>
          </a:prstGeom>
          <a:ln w="19050">
            <a:solidFill>
              <a:schemeClr val="tx1"/>
            </a:solidFill>
          </a:ln>
        </p:spPr>
      </p:pic>
    </p:spTree>
    <p:extLst>
      <p:ext uri="{BB962C8B-B14F-4D97-AF65-F5344CB8AC3E}">
        <p14:creationId xmlns:p14="http://schemas.microsoft.com/office/powerpoint/2010/main" val="1875958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E4E8-8A69-4A65-9F3D-C11FC57FAB69}"/>
              </a:ext>
            </a:extLst>
          </p:cNvPr>
          <p:cNvSpPr>
            <a:spLocks noGrp="1"/>
          </p:cNvSpPr>
          <p:nvPr>
            <p:ph type="title"/>
          </p:nvPr>
        </p:nvSpPr>
        <p:spPr>
          <a:xfrm>
            <a:off x="395235" y="1655612"/>
            <a:ext cx="3671248" cy="1097657"/>
          </a:xfrm>
        </p:spPr>
        <p:txBody>
          <a:bodyPr>
            <a:normAutofit/>
          </a:bodyPr>
          <a:lstStyle/>
          <a:p>
            <a:pPr algn="ctr"/>
            <a:r>
              <a:rPr lang="en-GB" sz="2400" b="1" dirty="0">
                <a:latin typeface="Barlow" panose="020B0604020202020204" charset="0"/>
                <a:ea typeface="+mn-ea"/>
                <a:cs typeface="+mn-cs"/>
              </a:rPr>
              <a:t>MOCK PROJECT</a:t>
            </a:r>
          </a:p>
        </p:txBody>
      </p:sp>
      <p:cxnSp>
        <p:nvCxnSpPr>
          <p:cNvPr id="7" name="Straight Connector 6">
            <a:extLst>
              <a:ext uri="{FF2B5EF4-FFF2-40B4-BE49-F238E27FC236}">
                <a16:creationId xmlns:a16="http://schemas.microsoft.com/office/drawing/2014/main" id="{B7FEDB5A-2FCD-4BCF-B8DD-F2728B63FCF2}"/>
              </a:ext>
            </a:extLst>
          </p:cNvPr>
          <p:cNvCxnSpPr/>
          <p:nvPr/>
        </p:nvCxnSpPr>
        <p:spPr>
          <a:xfrm>
            <a:off x="4411158" y="4044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98A859A-08EB-4B75-87EF-B17449CF2FAB}"/>
              </a:ext>
            </a:extLst>
          </p:cNvPr>
          <p:cNvSpPr txBox="1"/>
          <p:nvPr/>
        </p:nvSpPr>
        <p:spPr>
          <a:xfrm>
            <a:off x="5305726" y="1342537"/>
            <a:ext cx="5793239" cy="4770537"/>
          </a:xfrm>
          <a:prstGeom prst="rect">
            <a:avLst/>
          </a:prstGeom>
          <a:noFill/>
        </p:spPr>
        <p:txBody>
          <a:bodyPr wrap="square" rtlCol="0">
            <a:spAutoFit/>
          </a:bodyPr>
          <a:lstStyle/>
          <a:p>
            <a:pPr algn="just"/>
            <a:endParaRPr lang="en-GB" sz="1600" dirty="0">
              <a:latin typeface="Barlow" panose="020B0604020202020204" charset="0"/>
            </a:endParaRPr>
          </a:p>
          <a:p>
            <a:pPr algn="just"/>
            <a:endParaRPr lang="en-GB" sz="1600" b="1" dirty="0">
              <a:latin typeface="Barlow" panose="020B0604020202020204" charset="0"/>
            </a:endParaRPr>
          </a:p>
          <a:p>
            <a:pPr algn="just"/>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Create and design a brand new DB</a:t>
            </a:r>
          </a:p>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Upload data from a csv file into a new DB</a:t>
            </a:r>
          </a:p>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Build an ER DIAGRAM for the new DB</a:t>
            </a:r>
          </a:p>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Write queries to select required sample data</a:t>
            </a:r>
          </a:p>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Export data into a new csv file</a:t>
            </a:r>
          </a:p>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 Visualise resulting data  set with Tableau</a:t>
            </a:r>
          </a:p>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endParaRPr lang="en-GB" sz="1600" dirty="0">
              <a:latin typeface="Barlow" panose="020B0604020202020204" charset="0"/>
            </a:endParaRPr>
          </a:p>
          <a:p>
            <a:pPr algn="just"/>
            <a:endParaRPr lang="en-GB" sz="1600" dirty="0">
              <a:latin typeface="Barlow" panose="020B0604020202020204" charset="0"/>
            </a:endParaRPr>
          </a:p>
          <a:p>
            <a:endParaRPr lang="en-GB" sz="1600" dirty="0">
              <a:latin typeface="Barlow" panose="020B0604020202020204" charset="0"/>
            </a:endParaRPr>
          </a:p>
          <a:p>
            <a:endParaRPr lang="en-GB" sz="1600" dirty="0">
              <a:latin typeface="Barlow" panose="020B0604020202020204" charset="0"/>
            </a:endParaRPr>
          </a:p>
        </p:txBody>
      </p:sp>
      <p:pic>
        <p:nvPicPr>
          <p:cNvPr id="2050" name="Picture 2" descr="Project Based SQL Course: Code like a SQL Programmer | Udemy">
            <a:extLst>
              <a:ext uri="{FF2B5EF4-FFF2-40B4-BE49-F238E27FC236}">
                <a16:creationId xmlns:a16="http://schemas.microsoft.com/office/drawing/2014/main" id="{0F67642E-A28F-42C1-8369-EB5B8105C7CA}"/>
              </a:ext>
            </a:extLst>
          </p:cNvPr>
          <p:cNvPicPr>
            <a:picLocks noChangeAspect="1" noChangeArrowheads="1"/>
          </p:cNvPicPr>
          <p:nvPr/>
        </p:nvPicPr>
        <p:blipFill rotWithShape="1">
          <a:blip r:embed="rId3">
            <a:clrChange>
              <a:clrFrom>
                <a:srgbClr val="F4F4F4"/>
              </a:clrFrom>
              <a:clrTo>
                <a:srgbClr val="F4F4F4">
                  <a:alpha val="0"/>
                </a:srgbClr>
              </a:clrTo>
            </a:clrChange>
            <a:grayscl/>
            <a:extLst>
              <a:ext uri="{28A0092B-C50C-407E-A947-70E740481C1C}">
                <a14:useLocalDpi xmlns:a14="http://schemas.microsoft.com/office/drawing/2010/main" val="0"/>
              </a:ext>
            </a:extLst>
          </a:blip>
          <a:srcRect l="16227" r="20964"/>
          <a:stretch/>
        </p:blipFill>
        <p:spPr bwMode="auto">
          <a:xfrm>
            <a:off x="371957" y="2364710"/>
            <a:ext cx="3470027" cy="3108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356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E4E8-8A69-4A65-9F3D-C11FC57FAB69}"/>
              </a:ext>
            </a:extLst>
          </p:cNvPr>
          <p:cNvSpPr>
            <a:spLocks noGrp="1"/>
          </p:cNvSpPr>
          <p:nvPr>
            <p:ph type="title"/>
          </p:nvPr>
        </p:nvSpPr>
        <p:spPr>
          <a:xfrm>
            <a:off x="88844" y="2116909"/>
            <a:ext cx="2667608" cy="933884"/>
          </a:xfrm>
        </p:spPr>
        <p:txBody>
          <a:bodyPr>
            <a:normAutofit/>
          </a:bodyPr>
          <a:lstStyle/>
          <a:p>
            <a:pPr algn="ctr"/>
            <a:r>
              <a:rPr lang="en-GB" sz="2400" b="1" dirty="0">
                <a:latin typeface="Barlow" panose="020B0604020202020204" charset="0"/>
                <a:ea typeface="+mn-ea"/>
                <a:cs typeface="+mn-cs"/>
              </a:rPr>
              <a:t>PROJECT</a:t>
            </a:r>
          </a:p>
        </p:txBody>
      </p:sp>
      <p:cxnSp>
        <p:nvCxnSpPr>
          <p:cNvPr id="7" name="Straight Connector 6">
            <a:extLst>
              <a:ext uri="{FF2B5EF4-FFF2-40B4-BE49-F238E27FC236}">
                <a16:creationId xmlns:a16="http://schemas.microsoft.com/office/drawing/2014/main" id="{B7FEDB5A-2FCD-4BCF-B8DD-F2728B63FCF2}"/>
              </a:ext>
            </a:extLst>
          </p:cNvPr>
          <p:cNvCxnSpPr/>
          <p:nvPr/>
        </p:nvCxnSpPr>
        <p:spPr>
          <a:xfrm>
            <a:off x="2894816" y="4044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98A859A-08EB-4B75-87EF-B17449CF2FAB}"/>
              </a:ext>
            </a:extLst>
          </p:cNvPr>
          <p:cNvSpPr txBox="1"/>
          <p:nvPr/>
        </p:nvSpPr>
        <p:spPr>
          <a:xfrm>
            <a:off x="3127536" y="658285"/>
            <a:ext cx="8814259" cy="1477328"/>
          </a:xfrm>
          <a:prstGeom prst="rect">
            <a:avLst/>
          </a:prstGeom>
          <a:solidFill>
            <a:srgbClr val="F54996"/>
          </a:solidFill>
        </p:spPr>
        <p:txBody>
          <a:bodyPr wrap="square" rtlCol="0">
            <a:spAutoFit/>
          </a:bodyPr>
          <a:lstStyle/>
          <a:p>
            <a:pPr algn="just"/>
            <a:r>
              <a:rPr lang="en-GB" dirty="0">
                <a:latin typeface="Barlow" panose="020B0604020202020204" charset="0"/>
              </a:rPr>
              <a:t>The project is an essential part of his course. In order to ‘graduate’ and get a certificate of completion you need to create, deliver and present your own database project. Your project should reflect all major learning outcomes from the course modules. There are ‘must have’ core requirements, that need to be achieved as a minimum deliverable. </a:t>
            </a:r>
          </a:p>
        </p:txBody>
      </p:sp>
      <p:graphicFrame>
        <p:nvGraphicFramePr>
          <p:cNvPr id="6" name="Content Placeholder 5">
            <a:extLst>
              <a:ext uri="{FF2B5EF4-FFF2-40B4-BE49-F238E27FC236}">
                <a16:creationId xmlns:a16="http://schemas.microsoft.com/office/drawing/2014/main" id="{C0FB7331-0241-4DAC-90E1-0E79765E80F4}"/>
              </a:ext>
            </a:extLst>
          </p:cNvPr>
          <p:cNvGraphicFramePr>
            <a:graphicFrameLocks noGrp="1"/>
          </p:cNvGraphicFramePr>
          <p:nvPr>
            <p:ph idx="1"/>
            <p:extLst>
              <p:ext uri="{D42A27DB-BD31-4B8C-83A1-F6EECF244321}">
                <p14:modId xmlns:p14="http://schemas.microsoft.com/office/powerpoint/2010/main" val="1259582299"/>
              </p:ext>
            </p:extLst>
          </p:nvPr>
        </p:nvGraphicFramePr>
        <p:xfrm>
          <a:off x="4359970" y="2331613"/>
          <a:ext cx="6029731" cy="3878101"/>
        </p:xfrm>
        <a:graphic>
          <a:graphicData uri="http://schemas.openxmlformats.org/drawingml/2006/table">
            <a:tbl>
              <a:tblPr firstRow="1" bandRow="1">
                <a:tableStyleId>{2D5ABB26-0587-4C30-8999-92F81FD0307C}</a:tableStyleId>
              </a:tblPr>
              <a:tblGrid>
                <a:gridCol w="6029731">
                  <a:extLst>
                    <a:ext uri="{9D8B030D-6E8A-4147-A177-3AD203B41FA5}">
                      <a16:colId xmlns:a16="http://schemas.microsoft.com/office/drawing/2014/main" val="3516081738"/>
                    </a:ext>
                  </a:extLst>
                </a:gridCol>
              </a:tblGrid>
              <a:tr h="481621">
                <a:tc>
                  <a:txBody>
                    <a:bodyPr/>
                    <a:lstStyle/>
                    <a:p>
                      <a:pPr algn="ctr"/>
                      <a:r>
                        <a:rPr lang="en-GB" sz="1600" b="1" dirty="0">
                          <a:solidFill>
                            <a:schemeClr val="tx1"/>
                          </a:solidFill>
                          <a:latin typeface="Barlow" panose="020B0604020202020204" charset="0"/>
                        </a:rPr>
                        <a:t>CORE REQUIREMENTS</a:t>
                      </a:r>
                    </a:p>
                  </a:txBody>
                  <a:tcPr/>
                </a:tc>
                <a:extLst>
                  <a:ext uri="{0D108BD9-81ED-4DB2-BD59-A6C34878D82A}">
                    <a16:rowId xmlns:a16="http://schemas.microsoft.com/office/drawing/2014/main" val="176792054"/>
                  </a:ext>
                </a:extLst>
              </a:tr>
              <a:tr h="540000">
                <a:tc>
                  <a:txBody>
                    <a:bodyPr/>
                    <a:lstStyle/>
                    <a:p>
                      <a:pPr marL="285750" indent="-285750" algn="just">
                        <a:buClr>
                          <a:srgbClr val="002060"/>
                        </a:buClr>
                        <a:buSzPct val="100000"/>
                        <a:buFont typeface="Wingdings" panose="05000000000000000000" pitchFamily="2" charset="2"/>
                        <a:buChar char="ü"/>
                      </a:pPr>
                      <a:r>
                        <a:rPr lang="en-GB" sz="1600" dirty="0">
                          <a:solidFill>
                            <a:schemeClr val="tx1"/>
                          </a:solidFill>
                          <a:latin typeface="Barlow" panose="020B0604020202020204" charset="0"/>
                        </a:rPr>
                        <a:t>Create relational  DB of your choice with minimum 5 tables</a:t>
                      </a:r>
                      <a:endParaRPr lang="en-GB" sz="1600" b="0" i="1" dirty="0">
                        <a:solidFill>
                          <a:schemeClr val="tx1"/>
                        </a:solidFill>
                        <a:latin typeface="Barlow" panose="020B0604020202020204" charset="0"/>
                      </a:endParaRPr>
                    </a:p>
                  </a:txBody>
                  <a:tcPr anchor="ctr"/>
                </a:tc>
                <a:extLst>
                  <a:ext uri="{0D108BD9-81ED-4DB2-BD59-A6C34878D82A}">
                    <a16:rowId xmlns:a16="http://schemas.microsoft.com/office/drawing/2014/main" val="3989865254"/>
                  </a:ext>
                </a:extLst>
              </a:tr>
              <a:tr h="540000">
                <a:tc>
                  <a:txBody>
                    <a:bodyPr/>
                    <a:lstStyle/>
                    <a:p>
                      <a:pPr marL="285750" indent="-285750" algn="just">
                        <a:buClr>
                          <a:srgbClr val="002060"/>
                        </a:buClr>
                        <a:buSzPct val="100000"/>
                        <a:buFont typeface="Wingdings" panose="05000000000000000000" pitchFamily="2" charset="2"/>
                        <a:buChar char="ü"/>
                      </a:pPr>
                      <a:r>
                        <a:rPr lang="en-GB" sz="1600" kern="1200" dirty="0">
                          <a:solidFill>
                            <a:schemeClr val="tx1"/>
                          </a:solidFill>
                          <a:latin typeface="Barlow" panose="020B0604020202020204" charset="0"/>
                        </a:rPr>
                        <a:t>Set Primary and Foreign Key constraints to create relations between the tables</a:t>
                      </a:r>
                      <a:endParaRPr lang="en-GB" sz="1600" b="0" kern="1200" dirty="0">
                        <a:solidFill>
                          <a:schemeClr val="tx1"/>
                        </a:solidFill>
                        <a:latin typeface="Barlow" panose="020B0604020202020204" charset="0"/>
                        <a:ea typeface="+mn-ea"/>
                        <a:cs typeface="+mn-cs"/>
                      </a:endParaRPr>
                    </a:p>
                  </a:txBody>
                  <a:tcPr anchor="ctr"/>
                </a:tc>
                <a:extLst>
                  <a:ext uri="{0D108BD9-81ED-4DB2-BD59-A6C34878D82A}">
                    <a16:rowId xmlns:a16="http://schemas.microsoft.com/office/drawing/2014/main" val="2670743770"/>
                  </a:ext>
                </a:extLst>
              </a:tr>
              <a:tr h="540000">
                <a:tc>
                  <a:txBody>
                    <a:bodyPr/>
                    <a:lstStyle/>
                    <a:p>
                      <a:pPr marL="285750" indent="-285750" algn="just">
                        <a:buClr>
                          <a:srgbClr val="002060"/>
                        </a:buClr>
                        <a:buSzPct val="100000"/>
                        <a:buFont typeface="Wingdings" panose="05000000000000000000" pitchFamily="2" charset="2"/>
                        <a:buChar char="ü"/>
                      </a:pPr>
                      <a:r>
                        <a:rPr lang="en-GB" sz="1600" kern="1200" dirty="0">
                          <a:solidFill>
                            <a:schemeClr val="tx1"/>
                          </a:solidFill>
                          <a:latin typeface="Barlow" panose="020B0604020202020204" charset="0"/>
                        </a:rPr>
                        <a:t>Using any type of the joins create a view that combines multiple tables in a logical way</a:t>
                      </a:r>
                      <a:endParaRPr lang="en-GB" sz="1600" b="0" kern="1200" dirty="0">
                        <a:solidFill>
                          <a:schemeClr val="tx1"/>
                        </a:solidFill>
                        <a:latin typeface="Barlow" panose="020B0604020202020204" charset="0"/>
                        <a:ea typeface="+mn-ea"/>
                        <a:cs typeface="+mn-cs"/>
                      </a:endParaRPr>
                    </a:p>
                  </a:txBody>
                  <a:tcPr anchor="ctr"/>
                </a:tc>
                <a:extLst>
                  <a:ext uri="{0D108BD9-81ED-4DB2-BD59-A6C34878D82A}">
                    <a16:rowId xmlns:a16="http://schemas.microsoft.com/office/drawing/2014/main" val="2069018944"/>
                  </a:ext>
                </a:extLst>
              </a:tr>
              <a:tr h="540000">
                <a:tc>
                  <a:txBody>
                    <a:bodyPr/>
                    <a:lstStyle/>
                    <a:p>
                      <a:pPr marL="285750" indent="-285750" algn="just">
                        <a:buClr>
                          <a:srgbClr val="002060"/>
                        </a:buClr>
                        <a:buSzPct val="100000"/>
                        <a:buFont typeface="Wingdings" panose="05000000000000000000" pitchFamily="2" charset="2"/>
                        <a:buChar char="ü"/>
                      </a:pPr>
                      <a:r>
                        <a:rPr lang="en-GB" sz="1600" kern="1200" dirty="0">
                          <a:solidFill>
                            <a:schemeClr val="tx1"/>
                          </a:solidFill>
                          <a:latin typeface="Barlow" panose="020B0604020202020204" charset="0"/>
                        </a:rPr>
                        <a:t>In your database, create a stored function that can be applied to a query in your DB</a:t>
                      </a:r>
                      <a:endParaRPr lang="en-GB" sz="1600" b="0" kern="1200" dirty="0">
                        <a:solidFill>
                          <a:schemeClr val="tx1"/>
                        </a:solidFill>
                        <a:latin typeface="Barlow" panose="020B0604020202020204" charset="0"/>
                        <a:ea typeface="+mn-ea"/>
                        <a:cs typeface="+mn-cs"/>
                      </a:endParaRPr>
                    </a:p>
                  </a:txBody>
                  <a:tcPr anchor="ctr"/>
                </a:tc>
                <a:extLst>
                  <a:ext uri="{0D108BD9-81ED-4DB2-BD59-A6C34878D82A}">
                    <a16:rowId xmlns:a16="http://schemas.microsoft.com/office/drawing/2014/main" val="2423427647"/>
                  </a:ext>
                </a:extLst>
              </a:tr>
              <a:tr h="540000">
                <a:tc>
                  <a:txBody>
                    <a:bodyPr/>
                    <a:lstStyle/>
                    <a:p>
                      <a:pPr marL="285750" indent="-285750" algn="just">
                        <a:buClr>
                          <a:srgbClr val="002060"/>
                        </a:buClr>
                        <a:buSzPct val="100000"/>
                        <a:buFont typeface="Wingdings" panose="05000000000000000000" pitchFamily="2" charset="2"/>
                        <a:buChar char="ü"/>
                      </a:pPr>
                      <a:r>
                        <a:rPr lang="en-GB" sz="1600" kern="1200" dirty="0">
                          <a:solidFill>
                            <a:schemeClr val="tx1"/>
                          </a:solidFill>
                          <a:latin typeface="Barlow" panose="020B0604020202020204" charset="0"/>
                        </a:rPr>
                        <a:t>Prepare an example query with a subquery to demonstrate how to extract data from your DB for analysis </a:t>
                      </a:r>
                      <a:endParaRPr lang="en-GB" sz="1600" b="0" kern="1200" dirty="0">
                        <a:solidFill>
                          <a:schemeClr val="tx1"/>
                        </a:solidFill>
                        <a:latin typeface="Barlow" panose="020B0604020202020204" charset="0"/>
                        <a:ea typeface="+mn-ea"/>
                        <a:cs typeface="+mn-cs"/>
                      </a:endParaRPr>
                    </a:p>
                  </a:txBody>
                  <a:tcPr anchor="ctr"/>
                </a:tc>
                <a:extLst>
                  <a:ext uri="{0D108BD9-81ED-4DB2-BD59-A6C34878D82A}">
                    <a16:rowId xmlns:a16="http://schemas.microsoft.com/office/drawing/2014/main" val="4083024152"/>
                  </a:ext>
                </a:extLst>
              </a:tr>
              <a:tr h="540000">
                <a:tc>
                  <a:txBody>
                    <a:bodyPr/>
                    <a:lstStyle/>
                    <a:p>
                      <a:pPr marL="285750" indent="-285750" algn="just">
                        <a:buClr>
                          <a:srgbClr val="002060"/>
                        </a:buClr>
                        <a:buSzPct val="100000"/>
                        <a:buFont typeface="Wingdings" panose="05000000000000000000" pitchFamily="2" charset="2"/>
                        <a:buChar char="ü"/>
                      </a:pPr>
                      <a:r>
                        <a:rPr lang="en-GB" sz="1600" kern="1200" dirty="0">
                          <a:solidFill>
                            <a:schemeClr val="tx1"/>
                          </a:solidFill>
                          <a:latin typeface="Barlow" panose="020B0604020202020204" charset="0"/>
                        </a:rPr>
                        <a:t>Create DB diagram where all table relations are shown</a:t>
                      </a:r>
                      <a:endParaRPr lang="en-GB" sz="1600" b="0" kern="1200" dirty="0">
                        <a:solidFill>
                          <a:schemeClr val="tx1"/>
                        </a:solidFill>
                        <a:latin typeface="Barlow" panose="020B0604020202020204" charset="0"/>
                        <a:ea typeface="+mn-ea"/>
                        <a:cs typeface="+mn-cs"/>
                      </a:endParaRPr>
                    </a:p>
                  </a:txBody>
                  <a:tcPr anchor="ctr"/>
                </a:tc>
                <a:extLst>
                  <a:ext uri="{0D108BD9-81ED-4DB2-BD59-A6C34878D82A}">
                    <a16:rowId xmlns:a16="http://schemas.microsoft.com/office/drawing/2014/main" val="2083436255"/>
                  </a:ext>
                </a:extLst>
              </a:tr>
            </a:tbl>
          </a:graphicData>
        </a:graphic>
      </p:graphicFrame>
      <p:pic>
        <p:nvPicPr>
          <p:cNvPr id="3074" name="Picture 2" descr="Related image">
            <a:extLst>
              <a:ext uri="{FF2B5EF4-FFF2-40B4-BE49-F238E27FC236}">
                <a16:creationId xmlns:a16="http://schemas.microsoft.com/office/drawing/2014/main" id="{A1CD31A9-EECE-491C-B12E-C7ED11BE4EF3}"/>
              </a:ext>
            </a:extLst>
          </p:cNvPr>
          <p:cNvPicPr>
            <a:picLocks noChangeAspect="1" noChangeArrowheads="1"/>
          </p:cNvPicPr>
          <p:nvPr/>
        </p:nvPicPr>
        <p:blipFill>
          <a:blip r:embed="rId2">
            <a:clrChange>
              <a:clrFrom>
                <a:srgbClr val="F4F4F4"/>
              </a:clrFrom>
              <a:clrTo>
                <a:srgbClr val="F4F4F4">
                  <a:alpha val="0"/>
                </a:srgbClr>
              </a:clrTo>
            </a:clrChange>
            <a:extLst>
              <a:ext uri="{28A0092B-C50C-407E-A947-70E740481C1C}">
                <a14:useLocalDpi xmlns:a14="http://schemas.microsoft.com/office/drawing/2010/main" val="0"/>
              </a:ext>
            </a:extLst>
          </a:blip>
          <a:srcRect/>
          <a:stretch>
            <a:fillRect/>
          </a:stretch>
        </p:blipFill>
        <p:spPr bwMode="auto">
          <a:xfrm>
            <a:off x="666084" y="3002550"/>
            <a:ext cx="1558709" cy="1558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373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E4E8-8A69-4A65-9F3D-C11FC57FAB69}"/>
              </a:ext>
            </a:extLst>
          </p:cNvPr>
          <p:cNvSpPr>
            <a:spLocks noGrp="1"/>
          </p:cNvSpPr>
          <p:nvPr>
            <p:ph type="title"/>
          </p:nvPr>
        </p:nvSpPr>
        <p:spPr>
          <a:xfrm>
            <a:off x="88844" y="2116909"/>
            <a:ext cx="2667608" cy="933884"/>
          </a:xfrm>
        </p:spPr>
        <p:txBody>
          <a:bodyPr>
            <a:normAutofit/>
          </a:bodyPr>
          <a:lstStyle/>
          <a:p>
            <a:pPr algn="ctr"/>
            <a:r>
              <a:rPr lang="en-GB" sz="2400" b="1" dirty="0">
                <a:latin typeface="Barlow" panose="020B0604020202020204" charset="0"/>
                <a:ea typeface="+mn-ea"/>
                <a:cs typeface="+mn-cs"/>
              </a:rPr>
              <a:t>PROJECT</a:t>
            </a:r>
          </a:p>
        </p:txBody>
      </p:sp>
      <p:cxnSp>
        <p:nvCxnSpPr>
          <p:cNvPr id="7" name="Straight Connector 6">
            <a:extLst>
              <a:ext uri="{FF2B5EF4-FFF2-40B4-BE49-F238E27FC236}">
                <a16:creationId xmlns:a16="http://schemas.microsoft.com/office/drawing/2014/main" id="{B7FEDB5A-2FCD-4BCF-B8DD-F2728B63FCF2}"/>
              </a:ext>
            </a:extLst>
          </p:cNvPr>
          <p:cNvCxnSpPr>
            <a:cxnSpLocks/>
          </p:cNvCxnSpPr>
          <p:nvPr/>
        </p:nvCxnSpPr>
        <p:spPr>
          <a:xfrm>
            <a:off x="2894816" y="397564"/>
            <a:ext cx="0" cy="617525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98A859A-08EB-4B75-87EF-B17449CF2FAB}"/>
              </a:ext>
            </a:extLst>
          </p:cNvPr>
          <p:cNvSpPr txBox="1"/>
          <p:nvPr/>
        </p:nvSpPr>
        <p:spPr>
          <a:xfrm>
            <a:off x="3072937" y="417698"/>
            <a:ext cx="8920277" cy="2031325"/>
          </a:xfrm>
          <a:prstGeom prst="rect">
            <a:avLst/>
          </a:prstGeom>
          <a:solidFill>
            <a:srgbClr val="F54996"/>
          </a:solidFill>
        </p:spPr>
        <p:txBody>
          <a:bodyPr wrap="square" rtlCol="0">
            <a:spAutoFit/>
          </a:bodyPr>
          <a:lstStyle/>
          <a:p>
            <a:pPr algn="just"/>
            <a:r>
              <a:rPr lang="en-GB" dirty="0">
                <a:latin typeface="Barlow" panose="020B0604020202020204" charset="0"/>
              </a:rPr>
              <a:t>In addition to the core requirements you need to include </a:t>
            </a:r>
            <a:r>
              <a:rPr lang="en-GB" i="1" u="sng" dirty="0">
                <a:latin typeface="Barlow" panose="020B0604020202020204" charset="0"/>
              </a:rPr>
              <a:t>any 2-3 requirements from the advanced options</a:t>
            </a:r>
            <a:r>
              <a:rPr lang="en-GB" dirty="0">
                <a:latin typeface="Barlow" panose="020B0604020202020204" charset="0"/>
              </a:rPr>
              <a:t> list. (Optionally, you can include more or all of the advance options, the ‘extras’ are entirely up to you. Although they do provide a very good learning ground).  Everything outlined in the core and advanced lists have been covered in this course. You can vary your level of the project complexity by tuning the amount of stored objects, analytical filters and function, as well as amount of tables and their relations in the database. </a:t>
            </a:r>
          </a:p>
        </p:txBody>
      </p:sp>
      <p:pic>
        <p:nvPicPr>
          <p:cNvPr id="3074" name="Picture 2" descr="Related image">
            <a:extLst>
              <a:ext uri="{FF2B5EF4-FFF2-40B4-BE49-F238E27FC236}">
                <a16:creationId xmlns:a16="http://schemas.microsoft.com/office/drawing/2014/main" id="{A1CD31A9-EECE-491C-B12E-C7ED11BE4EF3}"/>
              </a:ext>
            </a:extLst>
          </p:cNvPr>
          <p:cNvPicPr>
            <a:picLocks noChangeAspect="1" noChangeArrowheads="1"/>
          </p:cNvPicPr>
          <p:nvPr/>
        </p:nvPicPr>
        <p:blipFill>
          <a:blip r:embed="rId2">
            <a:clrChange>
              <a:clrFrom>
                <a:srgbClr val="F4F4F4"/>
              </a:clrFrom>
              <a:clrTo>
                <a:srgbClr val="F4F4F4">
                  <a:alpha val="0"/>
                </a:srgbClr>
              </a:clrTo>
            </a:clrChange>
            <a:extLst>
              <a:ext uri="{28A0092B-C50C-407E-A947-70E740481C1C}">
                <a14:useLocalDpi xmlns:a14="http://schemas.microsoft.com/office/drawing/2010/main" val="0"/>
              </a:ext>
            </a:extLst>
          </a:blip>
          <a:srcRect/>
          <a:stretch>
            <a:fillRect/>
          </a:stretch>
        </p:blipFill>
        <p:spPr bwMode="auto">
          <a:xfrm>
            <a:off x="666084" y="3002550"/>
            <a:ext cx="1558709" cy="155870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Content Placeholder 5">
            <a:extLst>
              <a:ext uri="{FF2B5EF4-FFF2-40B4-BE49-F238E27FC236}">
                <a16:creationId xmlns:a16="http://schemas.microsoft.com/office/drawing/2014/main" id="{0818826C-ED2E-4686-B61F-3916354C54AE}"/>
              </a:ext>
            </a:extLst>
          </p:cNvPr>
          <p:cNvGraphicFramePr>
            <a:graphicFrameLocks/>
          </p:cNvGraphicFramePr>
          <p:nvPr>
            <p:extLst>
              <p:ext uri="{D42A27DB-BD31-4B8C-83A1-F6EECF244321}">
                <p14:modId xmlns:p14="http://schemas.microsoft.com/office/powerpoint/2010/main" val="1613593041"/>
              </p:ext>
            </p:extLst>
          </p:nvPr>
        </p:nvGraphicFramePr>
        <p:xfrm>
          <a:off x="4504957" y="2528251"/>
          <a:ext cx="5950220" cy="4233600"/>
        </p:xfrm>
        <a:graphic>
          <a:graphicData uri="http://schemas.openxmlformats.org/drawingml/2006/table">
            <a:tbl>
              <a:tblPr firstRow="1" bandRow="1">
                <a:tableStyleId>{5940675A-B579-460E-94D1-54222C63F5DA}</a:tableStyleId>
              </a:tblPr>
              <a:tblGrid>
                <a:gridCol w="5950220">
                  <a:extLst>
                    <a:ext uri="{9D8B030D-6E8A-4147-A177-3AD203B41FA5}">
                      <a16:colId xmlns:a16="http://schemas.microsoft.com/office/drawing/2014/main" val="3516081738"/>
                    </a:ext>
                  </a:extLst>
                </a:gridCol>
              </a:tblGrid>
              <a:tr h="482400">
                <a:tc>
                  <a:txBody>
                    <a:bodyPr/>
                    <a:lstStyle/>
                    <a:p>
                      <a:pPr marL="0" indent="0" algn="ctr">
                        <a:buClr>
                          <a:srgbClr val="002060"/>
                        </a:buClr>
                        <a:buFontTx/>
                        <a:buNone/>
                      </a:pPr>
                      <a:r>
                        <a:rPr lang="en-GB" sz="1800" b="1" kern="1200" dirty="0">
                          <a:solidFill>
                            <a:schemeClr val="tx1"/>
                          </a:solidFill>
                          <a:latin typeface="Barlow" panose="020B0604020202020204" charset="0"/>
                          <a:ea typeface="+mn-ea"/>
                          <a:cs typeface="+mn-cs"/>
                        </a:rPr>
                        <a:t>ADVANCED OPTIONS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6792054"/>
                  </a:ext>
                </a:extLst>
              </a:tr>
              <a:tr h="640800">
                <a:tc>
                  <a:txBody>
                    <a:bodyPr/>
                    <a:lstStyle/>
                    <a:p>
                      <a:pPr marL="285750" indent="-285750" algn="just">
                        <a:buClr>
                          <a:srgbClr val="002060"/>
                        </a:buClr>
                        <a:buFont typeface="Wingdings" panose="05000000000000000000" pitchFamily="2" charset="2"/>
                        <a:buChar char="ü"/>
                      </a:pPr>
                      <a:r>
                        <a:rPr lang="en-GB" sz="1800" kern="1200" dirty="0">
                          <a:solidFill>
                            <a:schemeClr val="tx1"/>
                          </a:solidFill>
                          <a:latin typeface="Barlow" panose="020B0604020202020204" charset="0"/>
                          <a:ea typeface="+mn-ea"/>
                          <a:cs typeface="+mn-cs"/>
                        </a:rPr>
                        <a:t>In your database, create a stored procedure and demonstrate how it runs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89865254"/>
                  </a:ext>
                </a:extLst>
              </a:tr>
              <a:tr h="640800">
                <a:tc>
                  <a:txBody>
                    <a:bodyPr/>
                    <a:lstStyle/>
                    <a:p>
                      <a:pPr marL="285750" indent="-285750" algn="just">
                        <a:buClr>
                          <a:srgbClr val="002060"/>
                        </a:buClr>
                        <a:buFont typeface="Wingdings" panose="05000000000000000000" pitchFamily="2" charset="2"/>
                        <a:buChar char="ü"/>
                      </a:pPr>
                      <a:r>
                        <a:rPr lang="en-GB" sz="1800" kern="1200" dirty="0">
                          <a:solidFill>
                            <a:schemeClr val="tx1"/>
                          </a:solidFill>
                          <a:latin typeface="Barlow" panose="020B0604020202020204" charset="0"/>
                          <a:ea typeface="+mn-ea"/>
                          <a:cs typeface="+mn-cs"/>
                        </a:rPr>
                        <a:t>In your database, create a trigger and demonstrate how it runs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70743770"/>
                  </a:ext>
                </a:extLst>
              </a:tr>
              <a:tr h="640800">
                <a:tc>
                  <a:txBody>
                    <a:bodyPr/>
                    <a:lstStyle/>
                    <a:p>
                      <a:pPr marL="285750" marR="0" lvl="0" indent="-285750" algn="just" defTabSz="914400" rtl="0" eaLnBrk="1" fontAlgn="auto" latinLnBrk="0" hangingPunct="1">
                        <a:lnSpc>
                          <a:spcPct val="100000"/>
                        </a:lnSpc>
                        <a:spcBef>
                          <a:spcPts val="0"/>
                        </a:spcBef>
                        <a:spcAft>
                          <a:spcPts val="0"/>
                        </a:spcAft>
                        <a:buClr>
                          <a:srgbClr val="002060"/>
                        </a:buClr>
                        <a:buSzTx/>
                        <a:buFont typeface="Wingdings" panose="05000000000000000000" pitchFamily="2" charset="2"/>
                        <a:buChar char="ü"/>
                        <a:tabLst/>
                        <a:defRPr/>
                      </a:pPr>
                      <a:r>
                        <a:rPr lang="en-GB" sz="1800" kern="1200" dirty="0">
                          <a:solidFill>
                            <a:schemeClr val="tx1"/>
                          </a:solidFill>
                          <a:latin typeface="Barlow" panose="020B0604020202020204" charset="0"/>
                          <a:ea typeface="+mn-ea"/>
                          <a:cs typeface="+mn-cs"/>
                        </a:rPr>
                        <a:t>In your database, create an event and demonstrate how it runs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69018944"/>
                  </a:ext>
                </a:extLst>
              </a:tr>
              <a:tr h="640800">
                <a:tc>
                  <a:txBody>
                    <a:bodyPr/>
                    <a:lstStyle/>
                    <a:p>
                      <a:pPr marL="285750" indent="-285750" algn="just">
                        <a:buClr>
                          <a:srgbClr val="002060"/>
                        </a:buClr>
                        <a:buFont typeface="Wingdings" panose="05000000000000000000" pitchFamily="2" charset="2"/>
                        <a:buChar char="ü"/>
                      </a:pPr>
                      <a:r>
                        <a:rPr lang="en-GB" sz="1800" kern="1200" dirty="0">
                          <a:solidFill>
                            <a:schemeClr val="tx1"/>
                          </a:solidFill>
                          <a:latin typeface="Barlow" panose="020B0604020202020204" charset="0"/>
                          <a:ea typeface="+mn-ea"/>
                          <a:cs typeface="+mn-cs"/>
                        </a:rPr>
                        <a:t>Create a view that uses at least 3-4 base tables; prepare and demonstrate a query that uses the view to produce a logically arranged result set for analysis.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23427647"/>
                  </a:ext>
                </a:extLst>
              </a:tr>
              <a:tr h="640800">
                <a:tc>
                  <a:txBody>
                    <a:bodyPr/>
                    <a:lstStyle/>
                    <a:p>
                      <a:pPr marL="285750" indent="-285750" algn="just">
                        <a:buClr>
                          <a:srgbClr val="002060"/>
                        </a:buClr>
                        <a:buFont typeface="Wingdings" panose="05000000000000000000" pitchFamily="2" charset="2"/>
                        <a:buChar char="ü"/>
                      </a:pPr>
                      <a:r>
                        <a:rPr lang="en-GB" sz="1800" kern="1200" dirty="0">
                          <a:solidFill>
                            <a:schemeClr val="tx1"/>
                          </a:solidFill>
                          <a:latin typeface="Barlow" panose="020B0604020202020204" charset="0"/>
                          <a:ea typeface="+mn-ea"/>
                          <a:cs typeface="+mn-cs"/>
                        </a:rPr>
                        <a:t>Prepare an example query with group by and having to demonstrate how to extract data from your DB for analysis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83436255"/>
                  </a:ext>
                </a:extLst>
              </a:tr>
            </a:tbl>
          </a:graphicData>
        </a:graphic>
      </p:graphicFrame>
    </p:spTree>
    <p:extLst>
      <p:ext uri="{BB962C8B-B14F-4D97-AF65-F5344CB8AC3E}">
        <p14:creationId xmlns:p14="http://schemas.microsoft.com/office/powerpoint/2010/main" val="1189626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E4E8-8A69-4A65-9F3D-C11FC57FAB69}"/>
              </a:ext>
            </a:extLst>
          </p:cNvPr>
          <p:cNvSpPr>
            <a:spLocks noGrp="1"/>
          </p:cNvSpPr>
          <p:nvPr>
            <p:ph type="title"/>
          </p:nvPr>
        </p:nvSpPr>
        <p:spPr>
          <a:xfrm>
            <a:off x="88844" y="2116909"/>
            <a:ext cx="2667608" cy="933884"/>
          </a:xfrm>
        </p:spPr>
        <p:txBody>
          <a:bodyPr>
            <a:normAutofit/>
          </a:bodyPr>
          <a:lstStyle/>
          <a:p>
            <a:pPr algn="ctr"/>
            <a:r>
              <a:rPr lang="en-GB" sz="2400" b="1" dirty="0">
                <a:latin typeface="Barlow" panose="020B0604020202020204" charset="0"/>
                <a:ea typeface="+mn-ea"/>
                <a:cs typeface="+mn-cs"/>
              </a:rPr>
              <a:t>PROJECT</a:t>
            </a:r>
          </a:p>
        </p:txBody>
      </p:sp>
      <p:cxnSp>
        <p:nvCxnSpPr>
          <p:cNvPr id="7" name="Straight Connector 6">
            <a:extLst>
              <a:ext uri="{FF2B5EF4-FFF2-40B4-BE49-F238E27FC236}">
                <a16:creationId xmlns:a16="http://schemas.microsoft.com/office/drawing/2014/main" id="{B7FEDB5A-2FCD-4BCF-B8DD-F2728B63FCF2}"/>
              </a:ext>
            </a:extLst>
          </p:cNvPr>
          <p:cNvCxnSpPr/>
          <p:nvPr/>
        </p:nvCxnSpPr>
        <p:spPr>
          <a:xfrm>
            <a:off x="2894816" y="4044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98A859A-08EB-4B75-87EF-B17449CF2FAB}"/>
              </a:ext>
            </a:extLst>
          </p:cNvPr>
          <p:cNvSpPr txBox="1"/>
          <p:nvPr/>
        </p:nvSpPr>
        <p:spPr>
          <a:xfrm>
            <a:off x="3333692" y="1043731"/>
            <a:ext cx="7793844" cy="4770537"/>
          </a:xfrm>
          <a:prstGeom prst="rect">
            <a:avLst/>
          </a:prstGeom>
          <a:noFill/>
        </p:spPr>
        <p:txBody>
          <a:bodyPr wrap="square" rtlCol="0">
            <a:spAutoFit/>
          </a:bodyPr>
          <a:lstStyle/>
          <a:p>
            <a:pPr algn="just"/>
            <a:r>
              <a:rPr lang="en-GB" sz="1600" b="1" dirty="0">
                <a:latin typeface="Barlow" panose="020B0604020202020204" charset="0"/>
              </a:rPr>
              <a:t>PROJECT SUBMISSION AND ASSESSMENT</a:t>
            </a:r>
          </a:p>
          <a:p>
            <a:pPr marL="342900" indent="-342900" algn="just">
              <a:buFont typeface="Arial" panose="020B0604020202020204" pitchFamily="34" charset="0"/>
              <a:buChar char="•"/>
            </a:pPr>
            <a:endParaRPr lang="en-GB" sz="1600" b="1" dirty="0">
              <a:latin typeface="Barlow" panose="020B0604020202020204" charset="0"/>
            </a:endParaRPr>
          </a:p>
          <a:p>
            <a:pPr algn="just"/>
            <a:endParaRPr lang="en-GB" sz="1600" b="1"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Take a backup copy of your diagram, save it as  </a:t>
            </a:r>
            <a:r>
              <a:rPr lang="en-GB" sz="1600" i="1" dirty="0" err="1">
                <a:latin typeface="Barlow" panose="020B0604020202020204" charset="0"/>
              </a:rPr>
              <a:t>projectname.sql</a:t>
            </a:r>
            <a:r>
              <a:rPr lang="en-GB" sz="1600" i="1" dirty="0">
                <a:latin typeface="Barlow" panose="020B0604020202020204" charset="0"/>
              </a:rPr>
              <a:t> </a:t>
            </a:r>
            <a:r>
              <a:rPr lang="en-GB" sz="1600" dirty="0">
                <a:latin typeface="Barlow" panose="020B0604020202020204" charset="0"/>
              </a:rPr>
              <a:t>file and submit via Slack channel before the deadline. </a:t>
            </a:r>
          </a:p>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Your instructor(s) would restore the file on their MySQL server and examine the code. </a:t>
            </a:r>
          </a:p>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Your instructors would mark it accordingly, then provide comments and feedback on your project. </a:t>
            </a:r>
          </a:p>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A copy of your project file along with the assessment and comments would be forwarded to CFG to keep a record of and to issue you a certificate, upon successful completion of the project.</a:t>
            </a:r>
          </a:p>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Every student will be presenting and demonstrating their projects in class during week 8. To summarise, you need to do both: present the project in class and submit it online.  </a:t>
            </a:r>
          </a:p>
        </p:txBody>
      </p:sp>
      <p:pic>
        <p:nvPicPr>
          <p:cNvPr id="3074" name="Picture 2" descr="Related image">
            <a:extLst>
              <a:ext uri="{FF2B5EF4-FFF2-40B4-BE49-F238E27FC236}">
                <a16:creationId xmlns:a16="http://schemas.microsoft.com/office/drawing/2014/main" id="{A1CD31A9-EECE-491C-B12E-C7ED11BE4EF3}"/>
              </a:ext>
            </a:extLst>
          </p:cNvPr>
          <p:cNvPicPr>
            <a:picLocks noChangeAspect="1" noChangeArrowheads="1"/>
          </p:cNvPicPr>
          <p:nvPr/>
        </p:nvPicPr>
        <p:blipFill>
          <a:blip r:embed="rId2">
            <a:clrChange>
              <a:clrFrom>
                <a:srgbClr val="F4F4F4"/>
              </a:clrFrom>
              <a:clrTo>
                <a:srgbClr val="F4F4F4">
                  <a:alpha val="0"/>
                </a:srgbClr>
              </a:clrTo>
            </a:clrChange>
            <a:extLst>
              <a:ext uri="{28A0092B-C50C-407E-A947-70E740481C1C}">
                <a14:useLocalDpi xmlns:a14="http://schemas.microsoft.com/office/drawing/2010/main" val="0"/>
              </a:ext>
            </a:extLst>
          </a:blip>
          <a:srcRect/>
          <a:stretch>
            <a:fillRect/>
          </a:stretch>
        </p:blipFill>
        <p:spPr bwMode="auto">
          <a:xfrm>
            <a:off x="666084" y="3002550"/>
            <a:ext cx="1558709" cy="1558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097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FF4FFE-2667-4547-8B3B-5990B3BD68AC}"/>
              </a:ext>
            </a:extLst>
          </p:cNvPr>
          <p:cNvGrpSpPr/>
          <p:nvPr/>
        </p:nvGrpSpPr>
        <p:grpSpPr>
          <a:xfrm>
            <a:off x="675862" y="281609"/>
            <a:ext cx="11234116" cy="6294782"/>
            <a:chOff x="380724" y="26504"/>
            <a:chExt cx="11449739" cy="5996608"/>
          </a:xfrm>
        </p:grpSpPr>
        <p:pic>
          <p:nvPicPr>
            <p:cNvPr id="2" name="Picture 1">
              <a:extLst>
                <a:ext uri="{FF2B5EF4-FFF2-40B4-BE49-F238E27FC236}">
                  <a16:creationId xmlns:a16="http://schemas.microsoft.com/office/drawing/2014/main" id="{876EECB3-9CAC-455F-9F7B-E3F0B89E4819}"/>
                </a:ext>
              </a:extLst>
            </p:cNvPr>
            <p:cNvPicPr>
              <a:picLocks noChangeAspect="1"/>
            </p:cNvPicPr>
            <p:nvPr/>
          </p:nvPicPr>
          <p:blipFill>
            <a:blip r:embed="rId2">
              <a:clrChange>
                <a:clrFrom>
                  <a:srgbClr val="F6F6F6"/>
                </a:clrFrom>
                <a:clrTo>
                  <a:srgbClr val="F6F6F6">
                    <a:alpha val="0"/>
                  </a:srgbClr>
                </a:clrTo>
              </a:clrChange>
            </a:blip>
            <a:stretch>
              <a:fillRect/>
            </a:stretch>
          </p:blipFill>
          <p:spPr>
            <a:xfrm>
              <a:off x="1709530" y="1475755"/>
              <a:ext cx="8984974" cy="4308542"/>
            </a:xfrm>
            <a:prstGeom prst="rect">
              <a:avLst/>
            </a:prstGeom>
          </p:spPr>
        </p:pic>
        <p:pic>
          <p:nvPicPr>
            <p:cNvPr id="1026" name="Picture 2" descr="Image result for finish icon">
              <a:extLst>
                <a:ext uri="{FF2B5EF4-FFF2-40B4-BE49-F238E27FC236}">
                  <a16:creationId xmlns:a16="http://schemas.microsoft.com/office/drawing/2014/main" id="{3B3F16B1-8CBD-449B-8CBB-9B9BC086B2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5536" y="26504"/>
              <a:ext cx="2324927" cy="23249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a:extLst>
                <a:ext uri="{FF2B5EF4-FFF2-40B4-BE49-F238E27FC236}">
                  <a16:creationId xmlns:a16="http://schemas.microsoft.com/office/drawing/2014/main" id="{9951C0E4-1C44-4539-882C-1D630B1D36A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72393" y="4405073"/>
              <a:ext cx="793720" cy="9990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tart icon">
              <a:extLst>
                <a:ext uri="{FF2B5EF4-FFF2-40B4-BE49-F238E27FC236}">
                  <a16:creationId xmlns:a16="http://schemas.microsoft.com/office/drawing/2014/main" id="{1463A411-A477-447B-B358-2EBFD344B9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0724" y="4452729"/>
              <a:ext cx="1567111" cy="157038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a:extLst>
              <a:ext uri="{FF2B5EF4-FFF2-40B4-BE49-F238E27FC236}">
                <a16:creationId xmlns:a16="http://schemas.microsoft.com/office/drawing/2014/main" id="{A7E2BD7B-31EE-4E97-B5CD-2F3E1E5F348F}"/>
              </a:ext>
            </a:extLst>
          </p:cNvPr>
          <p:cNvGrpSpPr/>
          <p:nvPr/>
        </p:nvGrpSpPr>
        <p:grpSpPr>
          <a:xfrm>
            <a:off x="4266639" y="4927923"/>
            <a:ext cx="1537599" cy="1387712"/>
            <a:chOff x="3848811" y="5274365"/>
            <a:chExt cx="1567111" cy="1285460"/>
          </a:xfrm>
        </p:grpSpPr>
        <p:sp>
          <p:nvSpPr>
            <p:cNvPr id="7" name="Flowchart: Alternate Process 6">
              <a:extLst>
                <a:ext uri="{FF2B5EF4-FFF2-40B4-BE49-F238E27FC236}">
                  <a16:creationId xmlns:a16="http://schemas.microsoft.com/office/drawing/2014/main" id="{18E0F531-3730-4013-985B-4E58EFCAD778}"/>
                </a:ext>
              </a:extLst>
            </p:cNvPr>
            <p:cNvSpPr/>
            <p:nvPr/>
          </p:nvSpPr>
          <p:spPr>
            <a:xfrm>
              <a:off x="3848811" y="5274365"/>
              <a:ext cx="1567111" cy="1285460"/>
            </a:xfrm>
            <a:prstGeom prst="flowChartAlternateProcess">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rPr>
                <a:t>Introduction to SQL programming language and Data Science</a:t>
              </a:r>
            </a:p>
          </p:txBody>
        </p:sp>
        <p:sp>
          <p:nvSpPr>
            <p:cNvPr id="11" name="Rectangle 10">
              <a:extLst>
                <a:ext uri="{FF2B5EF4-FFF2-40B4-BE49-F238E27FC236}">
                  <a16:creationId xmlns:a16="http://schemas.microsoft.com/office/drawing/2014/main" id="{556EC8D3-7B69-4C27-8878-A0EBAF049CEE}"/>
                </a:ext>
              </a:extLst>
            </p:cNvPr>
            <p:cNvSpPr/>
            <p:nvPr/>
          </p:nvSpPr>
          <p:spPr>
            <a:xfrm>
              <a:off x="3848812" y="5452743"/>
              <a:ext cx="1567110"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Barlow ExtraBold" panose="020B0604020202020204" charset="0"/>
                  <a:ea typeface="+mn-ea"/>
                  <a:cs typeface="+mn-cs"/>
                </a:rPr>
                <a:t>MODULE 1</a:t>
              </a:r>
            </a:p>
          </p:txBody>
        </p:sp>
      </p:grpSp>
      <p:grpSp>
        <p:nvGrpSpPr>
          <p:cNvPr id="17" name="Group 16">
            <a:extLst>
              <a:ext uri="{FF2B5EF4-FFF2-40B4-BE49-F238E27FC236}">
                <a16:creationId xmlns:a16="http://schemas.microsoft.com/office/drawing/2014/main" id="{B11D690F-3EDC-415E-981A-64CC3E970F72}"/>
              </a:ext>
            </a:extLst>
          </p:cNvPr>
          <p:cNvGrpSpPr/>
          <p:nvPr/>
        </p:nvGrpSpPr>
        <p:grpSpPr>
          <a:xfrm>
            <a:off x="7008432" y="4897555"/>
            <a:ext cx="1552836" cy="1387712"/>
            <a:chOff x="3833281" y="5274365"/>
            <a:chExt cx="1582641" cy="1285460"/>
          </a:xfrm>
        </p:grpSpPr>
        <p:sp>
          <p:nvSpPr>
            <p:cNvPr id="18" name="Flowchart: Alternate Process 17">
              <a:extLst>
                <a:ext uri="{FF2B5EF4-FFF2-40B4-BE49-F238E27FC236}">
                  <a16:creationId xmlns:a16="http://schemas.microsoft.com/office/drawing/2014/main" id="{B7BBD230-8BC7-4354-82B8-54DE6C1C5B0E}"/>
                </a:ext>
              </a:extLst>
            </p:cNvPr>
            <p:cNvSpPr/>
            <p:nvPr/>
          </p:nvSpPr>
          <p:spPr>
            <a:xfrm>
              <a:off x="3848811" y="5274365"/>
              <a:ext cx="1567111" cy="1285460"/>
            </a:xfrm>
            <a:prstGeom prst="flowChartAlternateProcess">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rPr>
                <a:t>SQL coding and Database management technique</a:t>
              </a:r>
            </a:p>
          </p:txBody>
        </p:sp>
        <p:sp>
          <p:nvSpPr>
            <p:cNvPr id="19" name="Rectangle 18">
              <a:extLst>
                <a:ext uri="{FF2B5EF4-FFF2-40B4-BE49-F238E27FC236}">
                  <a16:creationId xmlns:a16="http://schemas.microsoft.com/office/drawing/2014/main" id="{F3C85B06-E1DB-4CD3-85B4-25E45F4F2DB8}"/>
                </a:ext>
              </a:extLst>
            </p:cNvPr>
            <p:cNvSpPr/>
            <p:nvPr/>
          </p:nvSpPr>
          <p:spPr>
            <a:xfrm>
              <a:off x="3833281" y="5480872"/>
              <a:ext cx="1567111"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Barlow ExtraBold" panose="020B0604020202020204" charset="0"/>
                  <a:ea typeface="+mn-ea"/>
                  <a:cs typeface="+mn-cs"/>
                </a:rPr>
                <a:t>MODULE 2</a:t>
              </a:r>
            </a:p>
          </p:txBody>
        </p:sp>
      </p:grpSp>
      <p:pic>
        <p:nvPicPr>
          <p:cNvPr id="40" name="Picture 4" descr="Related image">
            <a:extLst>
              <a:ext uri="{FF2B5EF4-FFF2-40B4-BE49-F238E27FC236}">
                <a16:creationId xmlns:a16="http://schemas.microsoft.com/office/drawing/2014/main" id="{3A6C57C0-4331-4C0B-909A-66FD6EB3D95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6049343" y="2954110"/>
            <a:ext cx="756804" cy="101918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 descr="Related image">
            <a:extLst>
              <a:ext uri="{FF2B5EF4-FFF2-40B4-BE49-F238E27FC236}">
                <a16:creationId xmlns:a16="http://schemas.microsoft.com/office/drawing/2014/main" id="{697FE08A-0888-4B7F-89EA-B9008820A17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67698" y="1074831"/>
            <a:ext cx="778773" cy="1048767"/>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oup 37">
            <a:extLst>
              <a:ext uri="{FF2B5EF4-FFF2-40B4-BE49-F238E27FC236}">
                <a16:creationId xmlns:a16="http://schemas.microsoft.com/office/drawing/2014/main" id="{20FA3BFA-F3CD-4D50-91D4-F2A7C4215833}"/>
              </a:ext>
            </a:extLst>
          </p:cNvPr>
          <p:cNvGrpSpPr/>
          <p:nvPr/>
        </p:nvGrpSpPr>
        <p:grpSpPr>
          <a:xfrm>
            <a:off x="-119545" y="-13254"/>
            <a:ext cx="1987405" cy="1822451"/>
            <a:chOff x="-119545" y="-13254"/>
            <a:chExt cx="1987405" cy="1822451"/>
          </a:xfrm>
          <a:solidFill>
            <a:srgbClr val="F54996"/>
          </a:solidFill>
        </p:grpSpPr>
        <p:sp>
          <p:nvSpPr>
            <p:cNvPr id="39" name="Isosceles Triangle 38">
              <a:extLst>
                <a:ext uri="{FF2B5EF4-FFF2-40B4-BE49-F238E27FC236}">
                  <a16:creationId xmlns:a16="http://schemas.microsoft.com/office/drawing/2014/main" id="{4F3B9F63-C3B2-4908-8A97-80E240AD272B}"/>
                </a:ext>
              </a:extLst>
            </p:cNvPr>
            <p:cNvSpPr/>
            <p:nvPr/>
          </p:nvSpPr>
          <p:spPr>
            <a:xfrm rot="5400000">
              <a:off x="15729" y="-42933"/>
              <a:ext cx="1822451" cy="1881810"/>
            </a:xfrm>
            <a:prstGeom prst="triangle">
              <a:avLst>
                <a:gd name="adj" fmla="val 0"/>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p:txBody>
        </p:sp>
        <p:sp>
          <p:nvSpPr>
            <p:cNvPr id="42" name="TextBox 41">
              <a:extLst>
                <a:ext uri="{FF2B5EF4-FFF2-40B4-BE49-F238E27FC236}">
                  <a16:creationId xmlns:a16="http://schemas.microsoft.com/office/drawing/2014/main" id="{1EB09A0D-9B3E-42DF-960F-18E26D5FDBF1}"/>
                </a:ext>
              </a:extLst>
            </p:cNvPr>
            <p:cNvSpPr txBox="1"/>
            <p:nvPr/>
          </p:nvSpPr>
          <p:spPr>
            <a:xfrm rot="18936250">
              <a:off x="-119545" y="281548"/>
              <a:ext cx="1406958"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glow rad="101600">
                      <a:prstClr val="black">
                        <a:lumMod val="95000"/>
                        <a:lumOff val="5000"/>
                        <a:alpha val="60000"/>
                      </a:prstClr>
                    </a:glow>
                  </a:effectLst>
                  <a:uLnTx/>
                  <a:uFillTx/>
                  <a:latin typeface="Barlow" panose="020B0604020202020204" charset="0"/>
                  <a:ea typeface="+mn-ea"/>
                  <a:cs typeface="+mn-cs"/>
                </a:rPr>
                <a:t>COURSE JOURNEY</a:t>
              </a:r>
            </a:p>
          </p:txBody>
        </p:sp>
      </p:grpSp>
      <p:grpSp>
        <p:nvGrpSpPr>
          <p:cNvPr id="45" name="Group 44">
            <a:extLst>
              <a:ext uri="{FF2B5EF4-FFF2-40B4-BE49-F238E27FC236}">
                <a16:creationId xmlns:a16="http://schemas.microsoft.com/office/drawing/2014/main" id="{AC606AAB-78EB-4972-BC61-7DE09F6ADE49}"/>
              </a:ext>
            </a:extLst>
          </p:cNvPr>
          <p:cNvGrpSpPr/>
          <p:nvPr/>
        </p:nvGrpSpPr>
        <p:grpSpPr>
          <a:xfrm>
            <a:off x="6989018" y="3081673"/>
            <a:ext cx="1552836" cy="1387712"/>
            <a:chOff x="3833281" y="5274365"/>
            <a:chExt cx="1582641" cy="1285460"/>
          </a:xfrm>
        </p:grpSpPr>
        <p:sp>
          <p:nvSpPr>
            <p:cNvPr id="46" name="Flowchart: Alternate Process 45">
              <a:extLst>
                <a:ext uri="{FF2B5EF4-FFF2-40B4-BE49-F238E27FC236}">
                  <a16:creationId xmlns:a16="http://schemas.microsoft.com/office/drawing/2014/main" id="{15D82CE2-0CBD-407A-8663-60A8048A54DE}"/>
                </a:ext>
              </a:extLst>
            </p:cNvPr>
            <p:cNvSpPr/>
            <p:nvPr/>
          </p:nvSpPr>
          <p:spPr>
            <a:xfrm>
              <a:off x="3848811" y="5274365"/>
              <a:ext cx="1567111" cy="1285460"/>
            </a:xfrm>
            <a:prstGeom prst="flowChartAlternateProcess">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rPr>
                <a:t>Data analysis for complex structures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p:txBody>
        </p:sp>
        <p:sp>
          <p:nvSpPr>
            <p:cNvPr id="47" name="Rectangle 46">
              <a:extLst>
                <a:ext uri="{FF2B5EF4-FFF2-40B4-BE49-F238E27FC236}">
                  <a16:creationId xmlns:a16="http://schemas.microsoft.com/office/drawing/2014/main" id="{9F92434C-9952-40E0-9EE0-2803325934F4}"/>
                </a:ext>
              </a:extLst>
            </p:cNvPr>
            <p:cNvSpPr/>
            <p:nvPr/>
          </p:nvSpPr>
          <p:spPr>
            <a:xfrm>
              <a:off x="3833281" y="5480872"/>
              <a:ext cx="1567111"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Barlow ExtraBold" panose="020B0604020202020204" charset="0"/>
                  <a:ea typeface="+mn-ea"/>
                  <a:cs typeface="+mn-cs"/>
                </a:rPr>
                <a:t>MODULE 4</a:t>
              </a:r>
            </a:p>
          </p:txBody>
        </p:sp>
      </p:grpSp>
      <p:grpSp>
        <p:nvGrpSpPr>
          <p:cNvPr id="48" name="Group 47">
            <a:extLst>
              <a:ext uri="{FF2B5EF4-FFF2-40B4-BE49-F238E27FC236}">
                <a16:creationId xmlns:a16="http://schemas.microsoft.com/office/drawing/2014/main" id="{89A6AD33-7451-4B6C-B0CB-33A194E8D8C5}"/>
              </a:ext>
            </a:extLst>
          </p:cNvPr>
          <p:cNvGrpSpPr/>
          <p:nvPr/>
        </p:nvGrpSpPr>
        <p:grpSpPr>
          <a:xfrm>
            <a:off x="9583230" y="4135861"/>
            <a:ext cx="1552836" cy="1387712"/>
            <a:chOff x="3833281" y="5274365"/>
            <a:chExt cx="1582641" cy="1285460"/>
          </a:xfrm>
        </p:grpSpPr>
        <p:sp>
          <p:nvSpPr>
            <p:cNvPr id="49" name="Flowchart: Alternate Process 48">
              <a:extLst>
                <a:ext uri="{FF2B5EF4-FFF2-40B4-BE49-F238E27FC236}">
                  <a16:creationId xmlns:a16="http://schemas.microsoft.com/office/drawing/2014/main" id="{22B67B7C-F0F4-4C35-8AF8-FBFDDD35D7D3}"/>
                </a:ext>
              </a:extLst>
            </p:cNvPr>
            <p:cNvSpPr/>
            <p:nvPr/>
          </p:nvSpPr>
          <p:spPr>
            <a:xfrm>
              <a:off x="3848811" y="5274365"/>
              <a:ext cx="1567111" cy="1285460"/>
            </a:xfrm>
            <a:prstGeom prst="flowChartAlternateProcess">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rPr>
                <a:t>Data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p:txBody>
        </p:sp>
        <p:sp>
          <p:nvSpPr>
            <p:cNvPr id="50" name="Rectangle 49">
              <a:extLst>
                <a:ext uri="{FF2B5EF4-FFF2-40B4-BE49-F238E27FC236}">
                  <a16:creationId xmlns:a16="http://schemas.microsoft.com/office/drawing/2014/main" id="{B312ABE5-C2BA-4A9B-8D89-404322845832}"/>
                </a:ext>
              </a:extLst>
            </p:cNvPr>
            <p:cNvSpPr/>
            <p:nvPr/>
          </p:nvSpPr>
          <p:spPr>
            <a:xfrm>
              <a:off x="3833281" y="5480872"/>
              <a:ext cx="1567111"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Barlow ExtraBold" panose="020B0604020202020204" charset="0"/>
                  <a:ea typeface="+mn-ea"/>
                  <a:cs typeface="+mn-cs"/>
                </a:rPr>
                <a:t>MODULE 3</a:t>
              </a:r>
            </a:p>
          </p:txBody>
        </p:sp>
      </p:grpSp>
      <p:grpSp>
        <p:nvGrpSpPr>
          <p:cNvPr id="51" name="Group 50">
            <a:extLst>
              <a:ext uri="{FF2B5EF4-FFF2-40B4-BE49-F238E27FC236}">
                <a16:creationId xmlns:a16="http://schemas.microsoft.com/office/drawing/2014/main" id="{750C172E-30B1-42A3-B69A-35CB1E7E9861}"/>
              </a:ext>
            </a:extLst>
          </p:cNvPr>
          <p:cNvGrpSpPr/>
          <p:nvPr/>
        </p:nvGrpSpPr>
        <p:grpSpPr>
          <a:xfrm>
            <a:off x="6967127" y="1161163"/>
            <a:ext cx="1552838" cy="1387712"/>
            <a:chOff x="3833281" y="5274365"/>
            <a:chExt cx="1582643" cy="1285460"/>
          </a:xfrm>
        </p:grpSpPr>
        <p:sp>
          <p:nvSpPr>
            <p:cNvPr id="52" name="Flowchart: Alternate Process 51">
              <a:extLst>
                <a:ext uri="{FF2B5EF4-FFF2-40B4-BE49-F238E27FC236}">
                  <a16:creationId xmlns:a16="http://schemas.microsoft.com/office/drawing/2014/main" id="{DA7B3717-72FD-4E39-AE43-EE7CADD31A21}"/>
                </a:ext>
              </a:extLst>
            </p:cNvPr>
            <p:cNvSpPr/>
            <p:nvPr/>
          </p:nvSpPr>
          <p:spPr>
            <a:xfrm>
              <a:off x="3848813" y="5274365"/>
              <a:ext cx="1567111" cy="1285460"/>
            </a:xfrm>
            <a:prstGeom prst="flowChartAlternateProcess">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prstClr val="white"/>
                  </a:solidFill>
                  <a:latin typeface="Barlow" panose="020B0604020202020204" charset="0"/>
                </a:rPr>
                <a:t>FINAL PROJECT</a:t>
              </a:r>
              <a:r>
                <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rPr>
                <a:t>t presentations and mock interviews</a:t>
              </a:r>
            </a:p>
          </p:txBody>
        </p:sp>
        <p:sp>
          <p:nvSpPr>
            <p:cNvPr id="53" name="Rectangle 52">
              <a:extLst>
                <a:ext uri="{FF2B5EF4-FFF2-40B4-BE49-F238E27FC236}">
                  <a16:creationId xmlns:a16="http://schemas.microsoft.com/office/drawing/2014/main" id="{F3459FFB-1F14-4BF5-810C-03DDC835D88F}"/>
                </a:ext>
              </a:extLst>
            </p:cNvPr>
            <p:cNvSpPr/>
            <p:nvPr/>
          </p:nvSpPr>
          <p:spPr>
            <a:xfrm>
              <a:off x="3833281" y="5480872"/>
              <a:ext cx="1567111"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Barlow ExtraBold" panose="020B0604020202020204" charset="0"/>
                  <a:ea typeface="+mn-ea"/>
                  <a:cs typeface="+mn-cs"/>
                </a:rPr>
                <a:t>MODULE 8</a:t>
              </a:r>
            </a:p>
          </p:txBody>
        </p:sp>
      </p:grpSp>
      <p:grpSp>
        <p:nvGrpSpPr>
          <p:cNvPr id="54" name="Group 53">
            <a:extLst>
              <a:ext uri="{FF2B5EF4-FFF2-40B4-BE49-F238E27FC236}">
                <a16:creationId xmlns:a16="http://schemas.microsoft.com/office/drawing/2014/main" id="{7F9396C6-6A00-4180-9D8C-8293007715D6}"/>
              </a:ext>
            </a:extLst>
          </p:cNvPr>
          <p:cNvGrpSpPr/>
          <p:nvPr/>
        </p:nvGrpSpPr>
        <p:grpSpPr>
          <a:xfrm>
            <a:off x="4274258" y="1176185"/>
            <a:ext cx="1552836" cy="1387712"/>
            <a:chOff x="3833281" y="5274365"/>
            <a:chExt cx="1582641" cy="1285460"/>
          </a:xfrm>
        </p:grpSpPr>
        <p:sp>
          <p:nvSpPr>
            <p:cNvPr id="55" name="Flowchart: Alternate Process 54">
              <a:extLst>
                <a:ext uri="{FF2B5EF4-FFF2-40B4-BE49-F238E27FC236}">
                  <a16:creationId xmlns:a16="http://schemas.microsoft.com/office/drawing/2014/main" id="{831E330B-054F-4AB2-B9EF-F15C284D39C6}"/>
                </a:ext>
              </a:extLst>
            </p:cNvPr>
            <p:cNvSpPr/>
            <p:nvPr/>
          </p:nvSpPr>
          <p:spPr>
            <a:xfrm>
              <a:off x="3848811" y="5274365"/>
              <a:ext cx="1567111" cy="1285460"/>
            </a:xfrm>
            <a:prstGeom prst="flowChartAlternateProcess">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rPr>
                <a:t>Database design and data visualisation</a:t>
              </a:r>
            </a:p>
          </p:txBody>
        </p:sp>
        <p:sp>
          <p:nvSpPr>
            <p:cNvPr id="56" name="Rectangle 55">
              <a:extLst>
                <a:ext uri="{FF2B5EF4-FFF2-40B4-BE49-F238E27FC236}">
                  <a16:creationId xmlns:a16="http://schemas.microsoft.com/office/drawing/2014/main" id="{8F6A69F8-9387-4C64-8B92-D73E72A5A37E}"/>
                </a:ext>
              </a:extLst>
            </p:cNvPr>
            <p:cNvSpPr/>
            <p:nvPr/>
          </p:nvSpPr>
          <p:spPr>
            <a:xfrm>
              <a:off x="3833281" y="5480872"/>
              <a:ext cx="1567111"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Barlow ExtraBold" panose="020B0604020202020204" charset="0"/>
                  <a:ea typeface="+mn-ea"/>
                  <a:cs typeface="+mn-cs"/>
                </a:rPr>
                <a:t>MODULE 7</a:t>
              </a:r>
            </a:p>
          </p:txBody>
        </p:sp>
      </p:grpSp>
      <p:grpSp>
        <p:nvGrpSpPr>
          <p:cNvPr id="57" name="Group 56">
            <a:extLst>
              <a:ext uri="{FF2B5EF4-FFF2-40B4-BE49-F238E27FC236}">
                <a16:creationId xmlns:a16="http://schemas.microsoft.com/office/drawing/2014/main" id="{E87C3B72-0FE7-45C1-B81D-702AD4F5E4A2}"/>
              </a:ext>
            </a:extLst>
          </p:cNvPr>
          <p:cNvGrpSpPr/>
          <p:nvPr/>
        </p:nvGrpSpPr>
        <p:grpSpPr>
          <a:xfrm>
            <a:off x="1660641" y="2230583"/>
            <a:ext cx="1552836" cy="1387712"/>
            <a:chOff x="3833281" y="5274365"/>
            <a:chExt cx="1582641" cy="1285460"/>
          </a:xfrm>
        </p:grpSpPr>
        <p:sp>
          <p:nvSpPr>
            <p:cNvPr id="58" name="Flowchart: Alternate Process 57">
              <a:extLst>
                <a:ext uri="{FF2B5EF4-FFF2-40B4-BE49-F238E27FC236}">
                  <a16:creationId xmlns:a16="http://schemas.microsoft.com/office/drawing/2014/main" id="{120D221B-F0CA-487E-8167-007B95324A43}"/>
                </a:ext>
              </a:extLst>
            </p:cNvPr>
            <p:cNvSpPr/>
            <p:nvPr/>
          </p:nvSpPr>
          <p:spPr>
            <a:xfrm>
              <a:off x="3848811" y="5274365"/>
              <a:ext cx="1567111" cy="1285460"/>
            </a:xfrm>
            <a:prstGeom prst="flowChartAlternateProcess">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rPr>
                <a:t>Data management using SQL coding techniques</a:t>
              </a:r>
            </a:p>
          </p:txBody>
        </p:sp>
        <p:sp>
          <p:nvSpPr>
            <p:cNvPr id="59" name="Rectangle 58">
              <a:extLst>
                <a:ext uri="{FF2B5EF4-FFF2-40B4-BE49-F238E27FC236}">
                  <a16:creationId xmlns:a16="http://schemas.microsoft.com/office/drawing/2014/main" id="{858F0CE9-B3C2-4B8A-AB2D-A407274857D6}"/>
                </a:ext>
              </a:extLst>
            </p:cNvPr>
            <p:cNvSpPr/>
            <p:nvPr/>
          </p:nvSpPr>
          <p:spPr>
            <a:xfrm>
              <a:off x="3833281" y="5480872"/>
              <a:ext cx="1567111"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Barlow ExtraBold" panose="020B0604020202020204" charset="0"/>
                  <a:ea typeface="+mn-ea"/>
                  <a:cs typeface="+mn-cs"/>
                </a:rPr>
                <a:t>MODULE 6</a:t>
              </a:r>
            </a:p>
          </p:txBody>
        </p:sp>
      </p:grpSp>
      <p:grpSp>
        <p:nvGrpSpPr>
          <p:cNvPr id="60" name="Group 59">
            <a:extLst>
              <a:ext uri="{FF2B5EF4-FFF2-40B4-BE49-F238E27FC236}">
                <a16:creationId xmlns:a16="http://schemas.microsoft.com/office/drawing/2014/main" id="{018A6C79-82E6-462B-8C4B-EB9A0182ED37}"/>
              </a:ext>
            </a:extLst>
          </p:cNvPr>
          <p:cNvGrpSpPr/>
          <p:nvPr/>
        </p:nvGrpSpPr>
        <p:grpSpPr>
          <a:xfrm>
            <a:off x="4259020" y="3101938"/>
            <a:ext cx="1552836" cy="1387712"/>
            <a:chOff x="3833281" y="5274365"/>
            <a:chExt cx="1582641" cy="1285460"/>
          </a:xfrm>
        </p:grpSpPr>
        <p:sp>
          <p:nvSpPr>
            <p:cNvPr id="61" name="Flowchart: Alternate Process 60">
              <a:extLst>
                <a:ext uri="{FF2B5EF4-FFF2-40B4-BE49-F238E27FC236}">
                  <a16:creationId xmlns:a16="http://schemas.microsoft.com/office/drawing/2014/main" id="{6ED5F93D-CEB1-4B1A-B598-89EE1046978E}"/>
                </a:ext>
              </a:extLst>
            </p:cNvPr>
            <p:cNvSpPr/>
            <p:nvPr/>
          </p:nvSpPr>
          <p:spPr>
            <a:xfrm>
              <a:off x="3848811" y="5274365"/>
              <a:ext cx="1567111" cy="1285460"/>
            </a:xfrm>
            <a:prstGeom prst="flowChartAlternateProcess">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rPr>
                <a:t>Data manipulation with SQL programming language</a:t>
              </a:r>
            </a:p>
          </p:txBody>
        </p:sp>
        <p:sp>
          <p:nvSpPr>
            <p:cNvPr id="62" name="Rectangle 61">
              <a:extLst>
                <a:ext uri="{FF2B5EF4-FFF2-40B4-BE49-F238E27FC236}">
                  <a16:creationId xmlns:a16="http://schemas.microsoft.com/office/drawing/2014/main" id="{C0F96B8E-9A66-4462-84A6-704863835C15}"/>
                </a:ext>
              </a:extLst>
            </p:cNvPr>
            <p:cNvSpPr/>
            <p:nvPr/>
          </p:nvSpPr>
          <p:spPr>
            <a:xfrm>
              <a:off x="3833281" y="5480872"/>
              <a:ext cx="1567111"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Barlow ExtraBold" panose="020B0604020202020204" charset="0"/>
                  <a:ea typeface="+mn-ea"/>
                  <a:cs typeface="+mn-cs"/>
                </a:rPr>
                <a:t>MODULE 5</a:t>
              </a:r>
            </a:p>
          </p:txBody>
        </p:sp>
      </p:grpSp>
      <p:grpSp>
        <p:nvGrpSpPr>
          <p:cNvPr id="43" name="Group 42">
            <a:extLst>
              <a:ext uri="{FF2B5EF4-FFF2-40B4-BE49-F238E27FC236}">
                <a16:creationId xmlns:a16="http://schemas.microsoft.com/office/drawing/2014/main" id="{8C5DB5A9-4F51-4F86-B09B-4F311821AEF1}"/>
              </a:ext>
            </a:extLst>
          </p:cNvPr>
          <p:cNvGrpSpPr/>
          <p:nvPr/>
        </p:nvGrpSpPr>
        <p:grpSpPr>
          <a:xfrm>
            <a:off x="4281876" y="1161163"/>
            <a:ext cx="1537599" cy="1387712"/>
            <a:chOff x="3848811" y="5274365"/>
            <a:chExt cx="1567111" cy="1285460"/>
          </a:xfrm>
        </p:grpSpPr>
        <p:sp>
          <p:nvSpPr>
            <p:cNvPr id="44" name="Flowchart: Alternate Process 43">
              <a:extLst>
                <a:ext uri="{FF2B5EF4-FFF2-40B4-BE49-F238E27FC236}">
                  <a16:creationId xmlns:a16="http://schemas.microsoft.com/office/drawing/2014/main" id="{6655F0A7-932D-423D-A334-FD90FE0A48A9}"/>
                </a:ext>
              </a:extLst>
            </p:cNvPr>
            <p:cNvSpPr/>
            <p:nvPr/>
          </p:nvSpPr>
          <p:spPr>
            <a:xfrm>
              <a:off x="3848811" y="5274365"/>
              <a:ext cx="1567111" cy="1285460"/>
            </a:xfrm>
            <a:prstGeom prst="flowChartAlternateProcess">
              <a:avLst/>
            </a:prstGeom>
            <a:solidFill>
              <a:schemeClr val="bg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black"/>
                  </a:solidFill>
                  <a:effectLst/>
                  <a:uLnTx/>
                  <a:uFillTx/>
                  <a:latin typeface="Barlow" panose="020B0604020202020204" charset="0"/>
                  <a:ea typeface="+mn-ea"/>
                  <a:cs typeface="+mn-cs"/>
                </a:rPr>
                <a:t>Database design </a:t>
              </a:r>
              <a:r>
                <a:rPr lang="en-GB" sz="1100" dirty="0">
                  <a:solidFill>
                    <a:prstClr val="black"/>
                  </a:solidFill>
                  <a:latin typeface="Barlow" panose="020B0604020202020204" charset="0"/>
                </a:rPr>
                <a:t>&amp; </a:t>
              </a:r>
              <a:r>
                <a:rPr kumimoji="0" lang="en-GB" sz="1100" b="0" i="0" u="none" strike="noStrike" kern="1200" cap="none" spc="0" normalizeH="0" baseline="0" noProof="0" dirty="0">
                  <a:ln>
                    <a:noFill/>
                  </a:ln>
                  <a:solidFill>
                    <a:prstClr val="black"/>
                  </a:solidFill>
                  <a:effectLst/>
                  <a:uLnTx/>
                  <a:uFillTx/>
                  <a:latin typeface="Barlow" panose="020B0604020202020204" charset="0"/>
                  <a:ea typeface="+mn-ea"/>
                  <a:cs typeface="+mn-cs"/>
                </a:rPr>
                <a:t>data visualisation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prstClr val="black"/>
                  </a:solidFill>
                  <a:latin typeface="Barlow" panose="020B0604020202020204" charset="0"/>
                </a:rPr>
                <a:t>MOCK PROJECT</a:t>
              </a:r>
              <a:endParaRPr kumimoji="0" lang="en-GB" sz="11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p:txBody>
        </p:sp>
        <p:sp>
          <p:nvSpPr>
            <p:cNvPr id="66" name="Rectangle 65">
              <a:extLst>
                <a:ext uri="{FF2B5EF4-FFF2-40B4-BE49-F238E27FC236}">
                  <a16:creationId xmlns:a16="http://schemas.microsoft.com/office/drawing/2014/main" id="{9E0C3D9D-51C5-4579-8418-1DFF482C24D3}"/>
                </a:ext>
              </a:extLst>
            </p:cNvPr>
            <p:cNvSpPr/>
            <p:nvPr/>
          </p:nvSpPr>
          <p:spPr>
            <a:xfrm>
              <a:off x="3848812" y="5452743"/>
              <a:ext cx="1567110"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Barlow ExtraBold" panose="020B0604020202020204" charset="0"/>
                  <a:ea typeface="+mn-ea"/>
                  <a:cs typeface="+mn-cs"/>
                </a:rPr>
                <a:t>MODULE 7</a:t>
              </a:r>
            </a:p>
          </p:txBody>
        </p:sp>
      </p:grpSp>
    </p:spTree>
    <p:extLst>
      <p:ext uri="{BB962C8B-B14F-4D97-AF65-F5344CB8AC3E}">
        <p14:creationId xmlns:p14="http://schemas.microsoft.com/office/powerpoint/2010/main" val="95924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E4E8-8A69-4A65-9F3D-C11FC57FAB69}"/>
              </a:ext>
            </a:extLst>
          </p:cNvPr>
          <p:cNvSpPr>
            <a:spLocks noGrp="1"/>
          </p:cNvSpPr>
          <p:nvPr>
            <p:ph type="title"/>
          </p:nvPr>
        </p:nvSpPr>
        <p:spPr>
          <a:xfrm>
            <a:off x="88844" y="2116909"/>
            <a:ext cx="2667608" cy="933884"/>
          </a:xfrm>
        </p:spPr>
        <p:txBody>
          <a:bodyPr>
            <a:normAutofit/>
          </a:bodyPr>
          <a:lstStyle/>
          <a:p>
            <a:pPr algn="ctr"/>
            <a:r>
              <a:rPr lang="en-GB" sz="2400" b="1" dirty="0">
                <a:latin typeface="Barlow" panose="020B0604020202020204" charset="0"/>
                <a:ea typeface="+mn-ea"/>
                <a:cs typeface="+mn-cs"/>
              </a:rPr>
              <a:t>PROJECT</a:t>
            </a:r>
          </a:p>
        </p:txBody>
      </p:sp>
      <p:cxnSp>
        <p:nvCxnSpPr>
          <p:cNvPr id="7" name="Straight Connector 6">
            <a:extLst>
              <a:ext uri="{FF2B5EF4-FFF2-40B4-BE49-F238E27FC236}">
                <a16:creationId xmlns:a16="http://schemas.microsoft.com/office/drawing/2014/main" id="{B7FEDB5A-2FCD-4BCF-B8DD-F2728B63FCF2}"/>
              </a:ext>
            </a:extLst>
          </p:cNvPr>
          <p:cNvCxnSpPr/>
          <p:nvPr/>
        </p:nvCxnSpPr>
        <p:spPr>
          <a:xfrm>
            <a:off x="2894816" y="4044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98A859A-08EB-4B75-87EF-B17449CF2FAB}"/>
              </a:ext>
            </a:extLst>
          </p:cNvPr>
          <p:cNvSpPr txBox="1"/>
          <p:nvPr/>
        </p:nvSpPr>
        <p:spPr>
          <a:xfrm>
            <a:off x="3426475" y="920621"/>
            <a:ext cx="7793844" cy="5016758"/>
          </a:xfrm>
          <a:prstGeom prst="rect">
            <a:avLst/>
          </a:prstGeom>
          <a:noFill/>
        </p:spPr>
        <p:txBody>
          <a:bodyPr wrap="square" rtlCol="0">
            <a:spAutoFit/>
          </a:bodyPr>
          <a:lstStyle/>
          <a:p>
            <a:pPr algn="just"/>
            <a:r>
              <a:rPr lang="en-GB" sz="1600" b="1" dirty="0">
                <a:latin typeface="Barlow" panose="020B0604020202020204" charset="0"/>
              </a:rPr>
              <a:t>PROJECT PRESENTATIONS</a:t>
            </a:r>
          </a:p>
          <a:p>
            <a:pPr marL="342900" indent="-342900" algn="just">
              <a:buFont typeface="Arial" panose="020B0604020202020204" pitchFamily="34" charset="0"/>
              <a:buChar char="•"/>
            </a:pPr>
            <a:endParaRPr lang="en-GB" sz="1600" b="1" dirty="0">
              <a:latin typeface="Barlow" panose="020B0604020202020204" charset="0"/>
            </a:endParaRPr>
          </a:p>
          <a:p>
            <a:pPr algn="just"/>
            <a:endParaRPr lang="en-GB" sz="1600" b="1"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Please note that it is possible to be working on a project in groups of two. In this case you can join forces with your classmate and work on the same DB. In this case you would need to take a number of backups and send the updates to each other or store a master copy of the DB on the cloud location e.g. Google Drive. </a:t>
            </a:r>
          </a:p>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NB: if you do a group work , you are expected to do all advanced points and produce at least 8 tables in the DB.</a:t>
            </a:r>
          </a:p>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You will have approximately 3 min to do a presentation in class. Start with the DB diagram and explain the idea behind your project, what it is for and how it is expected to be used. </a:t>
            </a:r>
          </a:p>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The run your sample queries to demonstrate how functions, store procedures etc. work. Also show the class few snippets of sample data stored in tables. </a:t>
            </a:r>
          </a:p>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A quick Q&amp;A about the project at the end of each presentation from your instructors and the group. </a:t>
            </a:r>
          </a:p>
        </p:txBody>
      </p:sp>
      <p:pic>
        <p:nvPicPr>
          <p:cNvPr id="3074" name="Picture 2" descr="Related image">
            <a:extLst>
              <a:ext uri="{FF2B5EF4-FFF2-40B4-BE49-F238E27FC236}">
                <a16:creationId xmlns:a16="http://schemas.microsoft.com/office/drawing/2014/main" id="{A1CD31A9-EECE-491C-B12E-C7ED11BE4EF3}"/>
              </a:ext>
            </a:extLst>
          </p:cNvPr>
          <p:cNvPicPr>
            <a:picLocks noChangeAspect="1" noChangeArrowheads="1"/>
          </p:cNvPicPr>
          <p:nvPr/>
        </p:nvPicPr>
        <p:blipFill>
          <a:blip r:embed="rId2">
            <a:clrChange>
              <a:clrFrom>
                <a:srgbClr val="F4F4F4"/>
              </a:clrFrom>
              <a:clrTo>
                <a:srgbClr val="F4F4F4">
                  <a:alpha val="0"/>
                </a:srgbClr>
              </a:clrTo>
            </a:clrChange>
            <a:extLst>
              <a:ext uri="{28A0092B-C50C-407E-A947-70E740481C1C}">
                <a14:useLocalDpi xmlns:a14="http://schemas.microsoft.com/office/drawing/2010/main" val="0"/>
              </a:ext>
            </a:extLst>
          </a:blip>
          <a:srcRect/>
          <a:stretch>
            <a:fillRect/>
          </a:stretch>
        </p:blipFill>
        <p:spPr bwMode="auto">
          <a:xfrm>
            <a:off x="666084" y="3002550"/>
            <a:ext cx="1558709" cy="1558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739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E4E8-8A69-4A65-9F3D-C11FC57FAB69}"/>
              </a:ext>
            </a:extLst>
          </p:cNvPr>
          <p:cNvSpPr>
            <a:spLocks noGrp="1"/>
          </p:cNvSpPr>
          <p:nvPr>
            <p:ph type="title"/>
          </p:nvPr>
        </p:nvSpPr>
        <p:spPr>
          <a:xfrm>
            <a:off x="185536" y="2152734"/>
            <a:ext cx="2887224" cy="1097657"/>
          </a:xfrm>
        </p:spPr>
        <p:txBody>
          <a:bodyPr>
            <a:normAutofit/>
          </a:bodyPr>
          <a:lstStyle/>
          <a:p>
            <a:pPr algn="ctr"/>
            <a:r>
              <a:rPr lang="en-GB" sz="2400" b="1" dirty="0">
                <a:latin typeface="Barlow" panose="020B0604020202020204" charset="0"/>
                <a:ea typeface="+mn-ea"/>
                <a:cs typeface="+mn-cs"/>
              </a:rPr>
              <a:t>HOMEWORK</a:t>
            </a:r>
          </a:p>
        </p:txBody>
      </p:sp>
      <p:cxnSp>
        <p:nvCxnSpPr>
          <p:cNvPr id="7" name="Straight Connector 6">
            <a:extLst>
              <a:ext uri="{FF2B5EF4-FFF2-40B4-BE49-F238E27FC236}">
                <a16:creationId xmlns:a16="http://schemas.microsoft.com/office/drawing/2014/main" id="{B7FEDB5A-2FCD-4BCF-B8DD-F2728B63FCF2}"/>
              </a:ext>
            </a:extLst>
          </p:cNvPr>
          <p:cNvCxnSpPr/>
          <p:nvPr/>
        </p:nvCxnSpPr>
        <p:spPr>
          <a:xfrm>
            <a:off x="3315904" y="4044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98A859A-08EB-4B75-87EF-B17449CF2FAB}"/>
              </a:ext>
            </a:extLst>
          </p:cNvPr>
          <p:cNvSpPr txBox="1"/>
          <p:nvPr/>
        </p:nvSpPr>
        <p:spPr>
          <a:xfrm>
            <a:off x="3885799" y="2152734"/>
            <a:ext cx="7374452" cy="3139321"/>
          </a:xfrm>
          <a:prstGeom prst="rect">
            <a:avLst/>
          </a:prstGeom>
          <a:noFill/>
        </p:spPr>
        <p:txBody>
          <a:bodyPr wrap="square" rtlCol="0">
            <a:spAutoFit/>
          </a:bodyPr>
          <a:lstStyle/>
          <a:p>
            <a:pPr marL="342900" indent="-342900" algn="just">
              <a:buFont typeface="Arial" panose="020B0604020202020204" pitchFamily="34" charset="0"/>
              <a:buChar char="•"/>
            </a:pPr>
            <a:r>
              <a:rPr lang="en-GB" dirty="0">
                <a:latin typeface="Barlow" panose="020B0604020202020204" charset="0"/>
              </a:rPr>
              <a:t>Please work on your course projects to be ready to be presented  during our class in week 8. </a:t>
            </a:r>
          </a:p>
          <a:p>
            <a:pPr marL="342900" indent="-342900" algn="just">
              <a:buFont typeface="Arial" panose="020B0604020202020204" pitchFamily="34" charset="0"/>
              <a:buChar char="•"/>
            </a:pPr>
            <a:endParaRPr lang="en-GB" dirty="0">
              <a:latin typeface="Barlow" panose="020B0604020202020204" charset="0"/>
            </a:endParaRPr>
          </a:p>
          <a:p>
            <a:pPr marL="342900" indent="-342900" algn="just">
              <a:buFont typeface="Arial" panose="020B0604020202020204" pitchFamily="34" charset="0"/>
              <a:buChar char="•"/>
            </a:pPr>
            <a:r>
              <a:rPr lang="en-GB" dirty="0">
                <a:latin typeface="Barlow" panose="020B0604020202020204" charset="0"/>
              </a:rPr>
              <a:t>Please submit your projects online before the deadline. </a:t>
            </a:r>
          </a:p>
          <a:p>
            <a:pPr marL="342900" indent="-342900" algn="just">
              <a:buFont typeface="Arial" panose="020B0604020202020204" pitchFamily="34" charset="0"/>
              <a:buChar char="•"/>
            </a:pPr>
            <a:endParaRPr lang="en-GB" dirty="0">
              <a:latin typeface="Barlow" panose="020B0604020202020204" charset="0"/>
            </a:endParaRPr>
          </a:p>
          <a:p>
            <a:pPr marL="342900" indent="-342900" algn="just">
              <a:buFont typeface="Arial" panose="020B0604020202020204" pitchFamily="34" charset="0"/>
              <a:buChar char="•"/>
            </a:pPr>
            <a:endParaRPr lang="en-GB" dirty="0">
              <a:latin typeface="Barlow" panose="020B0604020202020204" charset="0"/>
            </a:endParaRPr>
          </a:p>
          <a:p>
            <a:pPr marL="342900" indent="-342900" algn="just">
              <a:buFont typeface="Arial" panose="020B0604020202020204" pitchFamily="34" charset="0"/>
              <a:buChar char="•"/>
            </a:pPr>
            <a:endParaRPr lang="en-GB" dirty="0">
              <a:latin typeface="Barlow" panose="020B0604020202020204" charset="0"/>
            </a:endParaRPr>
          </a:p>
          <a:p>
            <a:pPr algn="ctr"/>
            <a:r>
              <a:rPr lang="en-GB" b="1" dirty="0">
                <a:latin typeface="Barlow" panose="020B0604020202020204" charset="0"/>
              </a:rPr>
              <a:t>GOOD LUCK!</a:t>
            </a:r>
          </a:p>
          <a:p>
            <a:pPr algn="just"/>
            <a:endParaRPr lang="en-GB" b="1" dirty="0">
              <a:latin typeface="Barlow" panose="020B0604020202020204" charset="0"/>
            </a:endParaRPr>
          </a:p>
          <a:p>
            <a:pPr algn="just"/>
            <a:endParaRPr lang="en-GB" b="1" dirty="0">
              <a:latin typeface="Barlow" panose="020B0604020202020204" charset="0"/>
            </a:endParaRPr>
          </a:p>
          <a:p>
            <a:pPr algn="just"/>
            <a:endParaRPr lang="en-GB" dirty="0">
              <a:latin typeface="Barlow" panose="020B0604020202020204" charset="0"/>
            </a:endParaRPr>
          </a:p>
        </p:txBody>
      </p:sp>
      <p:pic>
        <p:nvPicPr>
          <p:cNvPr id="6" name="Picture 2" descr="Image result for homework icon">
            <a:extLst>
              <a:ext uri="{FF2B5EF4-FFF2-40B4-BE49-F238E27FC236}">
                <a16:creationId xmlns:a16="http://schemas.microsoft.com/office/drawing/2014/main" id="{CF9AECBA-716F-4BF5-B68C-3D90D7AA728E}"/>
              </a:ext>
            </a:extLst>
          </p:cNvPr>
          <p:cNvPicPr>
            <a:picLocks noChangeAspect="1" noChangeArrowheads="1"/>
          </p:cNvPicPr>
          <p:nvPr/>
        </p:nvPicPr>
        <p:blipFill>
          <a:blip r:embed="rId2" cstate="print">
            <a:biLevel thresh="7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02336" y="3250391"/>
            <a:ext cx="1700529" cy="1497927"/>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135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2"/>
        <p:cNvGrpSpPr/>
        <p:nvPr/>
      </p:nvGrpSpPr>
      <p:grpSpPr>
        <a:xfrm>
          <a:off x="0" y="0"/>
          <a:ext cx="0" cy="0"/>
          <a:chOff x="0" y="0"/>
          <a:chExt cx="0" cy="0"/>
        </a:xfrm>
      </p:grpSpPr>
      <p:pic>
        <p:nvPicPr>
          <p:cNvPr id="263" name="Google Shape;263;p32"/>
          <p:cNvPicPr preferRelativeResize="0"/>
          <p:nvPr/>
        </p:nvPicPr>
        <p:blipFill rotWithShape="1">
          <a:blip r:embed="rId3">
            <a:alphaModFix/>
          </a:blip>
          <a:srcRect/>
          <a:stretch/>
        </p:blipFill>
        <p:spPr>
          <a:xfrm>
            <a:off x="9845567" y="414367"/>
            <a:ext cx="1933032" cy="2631167"/>
          </a:xfrm>
          <a:prstGeom prst="rect">
            <a:avLst/>
          </a:prstGeom>
          <a:noFill/>
          <a:ln>
            <a:noFill/>
          </a:ln>
        </p:spPr>
      </p:pic>
      <p:sp>
        <p:nvSpPr>
          <p:cNvPr id="264" name="Google Shape;264;p32"/>
          <p:cNvSpPr txBox="1"/>
          <p:nvPr/>
        </p:nvSpPr>
        <p:spPr>
          <a:xfrm>
            <a:off x="414933" y="451267"/>
            <a:ext cx="5492800" cy="1938400"/>
          </a:xfrm>
          <a:prstGeom prst="rect">
            <a:avLst/>
          </a:prstGeom>
          <a:noFill/>
          <a:ln>
            <a:noFill/>
          </a:ln>
        </p:spPr>
        <p:txBody>
          <a:bodyPr spcFirstLastPara="1" wrap="square" lIns="0" tIns="0" rIns="0" bIns="0" anchor="t" anchorCtr="0">
            <a:noAutofit/>
          </a:bodyPr>
          <a:lstStyle/>
          <a:p>
            <a:pPr marL="0" marR="0" lvl="0" indent="0" algn="l" defTabSz="1219170" rtl="0" eaLnBrk="1" fontAlgn="auto" latinLnBrk="0" hangingPunct="1">
              <a:lnSpc>
                <a:spcPct val="65000"/>
              </a:lnSpc>
              <a:spcBef>
                <a:spcPts val="0"/>
              </a:spcBef>
              <a:spcAft>
                <a:spcPts val="0"/>
              </a:spcAft>
              <a:buClr>
                <a:srgbClr val="000000"/>
              </a:buClr>
              <a:buSzPts val="4000"/>
              <a:buFontTx/>
              <a:buNone/>
              <a:tabLst/>
              <a:defRPr/>
            </a:pPr>
            <a:r>
              <a:rPr kumimoji="0" lang="en" sz="5333" b="0" i="0" u="none" strike="noStrike" kern="0" cap="none" spc="0" normalizeH="0" baseline="0" noProof="0">
                <a:ln>
                  <a:noFill/>
                </a:ln>
                <a:solidFill>
                  <a:srgbClr val="FFFFFF"/>
                </a:solidFill>
                <a:effectLst/>
                <a:uLnTx/>
                <a:uFillTx/>
                <a:latin typeface="Barlow ExtraBold"/>
                <a:ea typeface="Barlow ExtraBold"/>
                <a:cs typeface="Barlow ExtraBold"/>
                <a:sym typeface="Barlow ExtraBold"/>
              </a:rPr>
              <a:t>THANK YOU</a:t>
            </a:r>
            <a:endParaRPr kumimoji="0" sz="5333" b="0" i="0" u="none" strike="noStrike" kern="0" cap="none" spc="0" normalizeH="0" baseline="0" noProof="0">
              <a:ln>
                <a:noFill/>
              </a:ln>
              <a:solidFill>
                <a:srgbClr val="FFFFFF"/>
              </a:solidFill>
              <a:effectLst/>
              <a:uLnTx/>
              <a:uFillTx/>
              <a:latin typeface="Barlow ExtraBold"/>
              <a:ea typeface="Barlow ExtraBold"/>
              <a:cs typeface="Barlow ExtraBold"/>
              <a:sym typeface="Barlow ExtraBold"/>
            </a:endParaRPr>
          </a:p>
          <a:p>
            <a:pPr marL="0" marR="0" lvl="0" indent="0" algn="l" defTabSz="1219170" rtl="0" eaLnBrk="1" fontAlgn="auto" latinLnBrk="0" hangingPunct="1">
              <a:lnSpc>
                <a:spcPct val="65000"/>
              </a:lnSpc>
              <a:spcBef>
                <a:spcPts val="0"/>
              </a:spcBef>
              <a:spcAft>
                <a:spcPts val="0"/>
              </a:spcAft>
              <a:buClr>
                <a:srgbClr val="000000"/>
              </a:buClr>
              <a:buSzPts val="4000"/>
              <a:buFontTx/>
              <a:buNone/>
              <a:tabLst/>
              <a:defRPr/>
            </a:pPr>
            <a:r>
              <a:rPr kumimoji="0" lang="en" sz="5333" b="0" i="0" u="none" strike="noStrike" kern="0" cap="none" spc="0" normalizeH="0" baseline="0" noProof="0">
                <a:ln>
                  <a:noFill/>
                </a:ln>
                <a:solidFill>
                  <a:srgbClr val="595959"/>
                </a:solidFill>
                <a:effectLst/>
                <a:uLnTx/>
                <a:uFillTx/>
                <a:latin typeface="Barlow ExtraBold"/>
                <a:ea typeface="Barlow ExtraBold"/>
                <a:cs typeface="Barlow ExtraBold"/>
                <a:sym typeface="Barlow ExtraBold"/>
              </a:rPr>
              <a:t>HAVE A GREAT WEEK! </a:t>
            </a:r>
            <a:endParaRPr kumimoji="0" sz="5333" b="0" i="0" u="none" strike="noStrike" kern="0" cap="none" spc="0" normalizeH="0" baseline="0" noProof="0">
              <a:ln>
                <a:noFill/>
              </a:ln>
              <a:solidFill>
                <a:srgbClr val="FFFFFF"/>
              </a:solidFill>
              <a:effectLst/>
              <a:uLnTx/>
              <a:uFillTx/>
              <a:latin typeface="Barlow ExtraBold"/>
              <a:ea typeface="Barlow ExtraBold"/>
              <a:cs typeface="Barlow ExtraBold"/>
              <a:sym typeface="Barlow ExtraBo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108D83-1B97-4335-9232-C42201D7D0B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saturation sat="400000"/>
                    </a14:imgEffect>
                  </a14:imgLayer>
                </a14:imgProps>
              </a:ext>
            </a:extLst>
          </a:blip>
          <a:stretch>
            <a:fillRect/>
          </a:stretch>
        </p:blipFill>
        <p:spPr>
          <a:xfrm>
            <a:off x="267888" y="5335841"/>
            <a:ext cx="1340381" cy="1358495"/>
          </a:xfrm>
          <a:prstGeom prst="rect">
            <a:avLst/>
          </a:prstGeom>
        </p:spPr>
      </p:pic>
      <p:grpSp>
        <p:nvGrpSpPr>
          <p:cNvPr id="2" name="Group 1">
            <a:extLst>
              <a:ext uri="{FF2B5EF4-FFF2-40B4-BE49-F238E27FC236}">
                <a16:creationId xmlns:a16="http://schemas.microsoft.com/office/drawing/2014/main" id="{5CE14DCD-334B-47A7-B632-B5B487EDA086}"/>
              </a:ext>
            </a:extLst>
          </p:cNvPr>
          <p:cNvGrpSpPr/>
          <p:nvPr/>
        </p:nvGrpSpPr>
        <p:grpSpPr>
          <a:xfrm>
            <a:off x="1952317" y="2311401"/>
            <a:ext cx="9207500" cy="1831990"/>
            <a:chOff x="1365660" y="2689211"/>
            <a:chExt cx="9207500" cy="1831990"/>
          </a:xfrm>
        </p:grpSpPr>
        <p:sp>
          <p:nvSpPr>
            <p:cNvPr id="5" name="TextBox 4">
              <a:extLst>
                <a:ext uri="{FF2B5EF4-FFF2-40B4-BE49-F238E27FC236}">
                  <a16:creationId xmlns:a16="http://schemas.microsoft.com/office/drawing/2014/main" id="{D14ACEA9-46C2-4204-A698-02ACBC013378}"/>
                </a:ext>
              </a:extLst>
            </p:cNvPr>
            <p:cNvSpPr txBox="1"/>
            <p:nvPr/>
          </p:nvSpPr>
          <p:spPr>
            <a:xfrm>
              <a:off x="1365660" y="2740010"/>
              <a:ext cx="9207500"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prstClr val="black"/>
                  </a:solidFill>
                  <a:effectLst/>
                  <a:uLnTx/>
                  <a:uFillTx/>
                  <a:latin typeface="Barlow ExtraBold" panose="020B0604020202020204" charset="0"/>
                  <a:ea typeface="+mn-ea"/>
                  <a:cs typeface="+mn-cs"/>
                </a:rPr>
                <a:t>REFERENCE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prstClr val="black"/>
                  </a:solidFill>
                  <a:effectLst/>
                  <a:uLnTx/>
                  <a:uFillTx/>
                  <a:latin typeface="Barlow ExtraBold" panose="020B0604020202020204" charset="0"/>
                  <a:ea typeface="+mn-ea"/>
                  <a:cs typeface="+mn-cs"/>
                </a:rPr>
                <a:t>MATERIALS</a:t>
              </a:r>
            </a:p>
          </p:txBody>
        </p:sp>
        <p:pic>
          <p:nvPicPr>
            <p:cNvPr id="6" name="Picture 4">
              <a:extLst>
                <a:ext uri="{FF2B5EF4-FFF2-40B4-BE49-F238E27FC236}">
                  <a16:creationId xmlns:a16="http://schemas.microsoft.com/office/drawing/2014/main" id="{DCC2CDD9-C711-469F-A465-86AC6281ED0D}"/>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397349" y="2689211"/>
              <a:ext cx="1760547" cy="1831990"/>
            </a:xfrm>
            <a:prstGeom prst="rect">
              <a:avLst/>
            </a:prstGeom>
            <a:noFill/>
            <a:extLst>
              <a:ext uri="{909E8E84-426E-40DD-AFC4-6F175D3DCCD1}">
                <a14:hiddenFill xmlns:a14="http://schemas.microsoft.com/office/drawing/2010/main">
                  <a:solidFill>
                    <a:srgbClr val="FFFFFF"/>
                  </a:solidFill>
                </a14:hiddenFill>
              </a:ext>
            </a:extLst>
          </p:spPr>
        </p:pic>
      </p:grpSp>
      <p:pic>
        <p:nvPicPr>
          <p:cNvPr id="9" name="Picture 8">
            <a:extLst>
              <a:ext uri="{FF2B5EF4-FFF2-40B4-BE49-F238E27FC236}">
                <a16:creationId xmlns:a16="http://schemas.microsoft.com/office/drawing/2014/main" id="{24C41ECF-2DC2-4206-8DB9-5DE7F73968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89127" y="316963"/>
            <a:ext cx="1760547" cy="2397647"/>
          </a:xfrm>
          <a:prstGeom prst="rect">
            <a:avLst/>
          </a:prstGeom>
        </p:spPr>
      </p:pic>
      <p:cxnSp>
        <p:nvCxnSpPr>
          <p:cNvPr id="12" name="Straight Connector 11">
            <a:extLst>
              <a:ext uri="{FF2B5EF4-FFF2-40B4-BE49-F238E27FC236}">
                <a16:creationId xmlns:a16="http://schemas.microsoft.com/office/drawing/2014/main" id="{D514C8FE-CB8D-4E9E-95E1-469DC48F356E}"/>
              </a:ext>
            </a:extLst>
          </p:cNvPr>
          <p:cNvCxnSpPr/>
          <p:nvPr/>
        </p:nvCxnSpPr>
        <p:spPr>
          <a:xfrm>
            <a:off x="267888" y="5280844"/>
            <a:ext cx="1165622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7481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Related image">
            <a:extLst>
              <a:ext uri="{FF2B5EF4-FFF2-40B4-BE49-F238E27FC236}">
                <a16:creationId xmlns:a16="http://schemas.microsoft.com/office/drawing/2014/main" id="{FF57A27E-E170-4C40-BBE2-B14510B33D0B}"/>
              </a:ext>
            </a:extLst>
          </p:cNvPr>
          <p:cNvPicPr>
            <a:picLocks noChangeAspect="1" noChangeArrowheads="1"/>
          </p:cNvPicPr>
          <p:nvPr/>
        </p:nvPicPr>
        <p:blipFill>
          <a:blip r:embed="rId2">
            <a:duotone>
              <a:schemeClr val="accent3">
                <a:shade val="45000"/>
                <a:satMod val="135000"/>
              </a:schemeClr>
              <a:prstClr val="white"/>
            </a:duotone>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4953001" y="2418521"/>
            <a:ext cx="2020955" cy="202095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B6AE4E8-8A69-4A65-9F3D-C11FC57FAB69}"/>
              </a:ext>
            </a:extLst>
          </p:cNvPr>
          <p:cNvSpPr>
            <a:spLocks noGrp="1"/>
          </p:cNvSpPr>
          <p:nvPr>
            <p:ph type="title"/>
          </p:nvPr>
        </p:nvSpPr>
        <p:spPr>
          <a:xfrm>
            <a:off x="2874630" y="2976183"/>
            <a:ext cx="6177698" cy="905633"/>
          </a:xfrm>
        </p:spPr>
        <p:txBody>
          <a:bodyPr>
            <a:normAutofit/>
          </a:bodyPr>
          <a:lstStyle/>
          <a:p>
            <a:pPr algn="ctr"/>
            <a:r>
              <a:rPr lang="en-GB" sz="2400" b="1" dirty="0">
                <a:latin typeface="Barlow" panose="020B0604020202020204" charset="0"/>
                <a:ea typeface="+mn-ea"/>
                <a:cs typeface="+mn-cs"/>
              </a:rPr>
              <a:t>POINTS TO REMEMBER</a:t>
            </a:r>
          </a:p>
        </p:txBody>
      </p:sp>
      <p:sp>
        <p:nvSpPr>
          <p:cNvPr id="5" name="Rectangle 4">
            <a:extLst>
              <a:ext uri="{FF2B5EF4-FFF2-40B4-BE49-F238E27FC236}">
                <a16:creationId xmlns:a16="http://schemas.microsoft.com/office/drawing/2014/main" id="{55D8612C-3341-4436-A2E2-483FB5F0CA84}"/>
              </a:ext>
            </a:extLst>
          </p:cNvPr>
          <p:cNvSpPr/>
          <p:nvPr/>
        </p:nvSpPr>
        <p:spPr>
          <a:xfrm>
            <a:off x="709819" y="816997"/>
            <a:ext cx="2377243" cy="1022737"/>
          </a:xfrm>
          <a:prstGeom prst="rect">
            <a:avLst/>
          </a:prstGeom>
          <a:ln w="38100">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Barlow" panose="020B0604020202020204" charset="0"/>
              </a:rPr>
              <a:t>BACKUP =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Barlow" panose="020B0604020202020204" charset="0"/>
              </a:rPr>
              <a:t>DATA SAFETY</a:t>
            </a:r>
          </a:p>
        </p:txBody>
      </p:sp>
      <p:sp>
        <p:nvSpPr>
          <p:cNvPr id="12" name="Rectangle 11">
            <a:extLst>
              <a:ext uri="{FF2B5EF4-FFF2-40B4-BE49-F238E27FC236}">
                <a16:creationId xmlns:a16="http://schemas.microsoft.com/office/drawing/2014/main" id="{8A5A70D1-B2E4-4A06-8D68-C7C86C1D9AB3}"/>
              </a:ext>
            </a:extLst>
          </p:cNvPr>
          <p:cNvSpPr/>
          <p:nvPr/>
        </p:nvSpPr>
        <p:spPr>
          <a:xfrm>
            <a:off x="4751995" y="838124"/>
            <a:ext cx="2422963" cy="1022737"/>
          </a:xfrm>
          <a:prstGeom prst="rect">
            <a:avLst/>
          </a:prstGeom>
          <a:ln w="38100">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a:solidFill>
                  <a:prstClr val="black"/>
                </a:solidFill>
                <a:latin typeface="Barlow" panose="020B0604020202020204" charset="0"/>
              </a:rPr>
              <a:t>FREQUENT BACKUP AT REGULAR INTERVAL</a:t>
            </a:r>
          </a:p>
        </p:txBody>
      </p:sp>
      <p:sp>
        <p:nvSpPr>
          <p:cNvPr id="13" name="Rectangle 12">
            <a:extLst>
              <a:ext uri="{FF2B5EF4-FFF2-40B4-BE49-F238E27FC236}">
                <a16:creationId xmlns:a16="http://schemas.microsoft.com/office/drawing/2014/main" id="{959327FA-2A8F-4673-9251-518056400944}"/>
              </a:ext>
            </a:extLst>
          </p:cNvPr>
          <p:cNvSpPr/>
          <p:nvPr/>
        </p:nvSpPr>
        <p:spPr>
          <a:xfrm>
            <a:off x="9052328" y="840023"/>
            <a:ext cx="2422963" cy="1022737"/>
          </a:xfrm>
          <a:prstGeom prst="rect">
            <a:avLst/>
          </a:prstGeom>
          <a:ln w="38100">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a:solidFill>
                  <a:prstClr val="black"/>
                </a:solidFill>
                <a:latin typeface="Barlow" panose="020B0604020202020204" charset="0"/>
              </a:rPr>
              <a:t>STORE A BACKUP LOCALLY, CLOUD, REMOTE SERVERS!</a:t>
            </a:r>
          </a:p>
        </p:txBody>
      </p:sp>
      <p:sp>
        <p:nvSpPr>
          <p:cNvPr id="14" name="Rectangle 13">
            <a:extLst>
              <a:ext uri="{FF2B5EF4-FFF2-40B4-BE49-F238E27FC236}">
                <a16:creationId xmlns:a16="http://schemas.microsoft.com/office/drawing/2014/main" id="{7544DBBA-6CDA-4B05-A56C-6B9F3F11B93A}"/>
              </a:ext>
            </a:extLst>
          </p:cNvPr>
          <p:cNvSpPr/>
          <p:nvPr/>
        </p:nvSpPr>
        <p:spPr>
          <a:xfrm>
            <a:off x="9052327" y="2976183"/>
            <a:ext cx="2422963" cy="1022737"/>
          </a:xfrm>
          <a:prstGeom prst="rect">
            <a:avLst/>
          </a:prstGeom>
          <a:ln w="38100">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a:solidFill>
                  <a:prstClr val="black"/>
                </a:solidFill>
                <a:latin typeface="Barlow" panose="020B0604020202020204" charset="0"/>
              </a:rPr>
              <a:t>USE GOOGLE DRIVE, DROPBOX, REMOTE COMPUTERS (FTP)</a:t>
            </a:r>
          </a:p>
        </p:txBody>
      </p:sp>
      <p:sp>
        <p:nvSpPr>
          <p:cNvPr id="15" name="Rectangle 14">
            <a:extLst>
              <a:ext uri="{FF2B5EF4-FFF2-40B4-BE49-F238E27FC236}">
                <a16:creationId xmlns:a16="http://schemas.microsoft.com/office/drawing/2014/main" id="{B247ED4F-46EE-4CB8-B952-5E5BF9F44D22}"/>
              </a:ext>
            </a:extLst>
          </p:cNvPr>
          <p:cNvSpPr/>
          <p:nvPr/>
        </p:nvSpPr>
        <p:spPr>
          <a:xfrm>
            <a:off x="9052327" y="4995239"/>
            <a:ext cx="2422963" cy="1022737"/>
          </a:xfrm>
          <a:prstGeom prst="rect">
            <a:avLst/>
          </a:prstGeom>
          <a:ln w="38100">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a:solidFill>
                  <a:prstClr val="black"/>
                </a:solidFill>
                <a:latin typeface="Barlow" panose="020B0604020202020204" charset="0"/>
              </a:rPr>
              <a:t>BACKUP DB WITH MYSQLDUMP</a:t>
            </a:r>
          </a:p>
        </p:txBody>
      </p:sp>
      <p:sp>
        <p:nvSpPr>
          <p:cNvPr id="16" name="Rectangle 15">
            <a:extLst>
              <a:ext uri="{FF2B5EF4-FFF2-40B4-BE49-F238E27FC236}">
                <a16:creationId xmlns:a16="http://schemas.microsoft.com/office/drawing/2014/main" id="{67A38E07-D274-49EF-9EB8-272AF132C72F}"/>
              </a:ext>
            </a:extLst>
          </p:cNvPr>
          <p:cNvSpPr/>
          <p:nvPr/>
        </p:nvSpPr>
        <p:spPr>
          <a:xfrm>
            <a:off x="4751996" y="4972950"/>
            <a:ext cx="2422963" cy="1022737"/>
          </a:xfrm>
          <a:prstGeom prst="rect">
            <a:avLst/>
          </a:prstGeom>
          <a:ln w="38100">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a:solidFill>
                  <a:prstClr val="black"/>
                </a:solidFill>
                <a:latin typeface="Barlow" panose="020B0604020202020204" charset="0"/>
              </a:rPr>
              <a:t>RESTORE DB WITH MYSQL</a:t>
            </a:r>
          </a:p>
        </p:txBody>
      </p:sp>
      <p:sp>
        <p:nvSpPr>
          <p:cNvPr id="17" name="Rectangle 16">
            <a:extLst>
              <a:ext uri="{FF2B5EF4-FFF2-40B4-BE49-F238E27FC236}">
                <a16:creationId xmlns:a16="http://schemas.microsoft.com/office/drawing/2014/main" id="{F0ED522B-3606-4C23-AA59-D19C552EC132}"/>
              </a:ext>
            </a:extLst>
          </p:cNvPr>
          <p:cNvSpPr/>
          <p:nvPr/>
        </p:nvSpPr>
        <p:spPr>
          <a:xfrm>
            <a:off x="709819" y="4949518"/>
            <a:ext cx="2422963" cy="1022737"/>
          </a:xfrm>
          <a:prstGeom prst="rect">
            <a:avLst/>
          </a:prstGeom>
          <a:ln w="38100">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a:solidFill>
                  <a:prstClr val="black"/>
                </a:solidFill>
                <a:latin typeface="Barlow" panose="020B0604020202020204" charset="0"/>
              </a:rPr>
              <a:t>UTILISE EXPORT &amp; IMPORT FEATURES OF WORKBENCH</a:t>
            </a:r>
          </a:p>
        </p:txBody>
      </p:sp>
      <p:sp>
        <p:nvSpPr>
          <p:cNvPr id="18" name="Rectangle 17">
            <a:extLst>
              <a:ext uri="{FF2B5EF4-FFF2-40B4-BE49-F238E27FC236}">
                <a16:creationId xmlns:a16="http://schemas.microsoft.com/office/drawing/2014/main" id="{162B6045-2FD7-474F-9D8A-C05EF19DA524}"/>
              </a:ext>
            </a:extLst>
          </p:cNvPr>
          <p:cNvSpPr/>
          <p:nvPr/>
        </p:nvSpPr>
        <p:spPr>
          <a:xfrm>
            <a:off x="664099" y="2976183"/>
            <a:ext cx="2422963" cy="1022737"/>
          </a:xfrm>
          <a:prstGeom prst="rect">
            <a:avLst/>
          </a:prstGeom>
          <a:ln w="38100">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a:solidFill>
                  <a:prstClr val="black"/>
                </a:solidFill>
                <a:latin typeface="Barlow" panose="020B0604020202020204" charset="0"/>
              </a:rPr>
              <a:t>SCHEDULE NIGHTLY MAINTENANCE PROCESS (BACKUP)</a:t>
            </a:r>
          </a:p>
        </p:txBody>
      </p:sp>
    </p:spTree>
    <p:extLst>
      <p:ext uri="{BB962C8B-B14F-4D97-AF65-F5344CB8AC3E}">
        <p14:creationId xmlns:p14="http://schemas.microsoft.com/office/powerpoint/2010/main" val="706997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E4E8-8A69-4A65-9F3D-C11FC57FAB69}"/>
              </a:ext>
            </a:extLst>
          </p:cNvPr>
          <p:cNvSpPr>
            <a:spLocks noGrp="1"/>
          </p:cNvSpPr>
          <p:nvPr>
            <p:ph type="title"/>
          </p:nvPr>
        </p:nvSpPr>
        <p:spPr>
          <a:xfrm>
            <a:off x="20879" y="2152736"/>
            <a:ext cx="3671248" cy="1097657"/>
          </a:xfrm>
        </p:spPr>
        <p:txBody>
          <a:bodyPr>
            <a:normAutofit/>
          </a:bodyPr>
          <a:lstStyle/>
          <a:p>
            <a:pPr algn="ctr"/>
            <a:r>
              <a:rPr lang="en-GB" sz="2400" b="1" dirty="0">
                <a:latin typeface="Barlow" panose="020B0604020202020204" charset="0"/>
                <a:ea typeface="+mn-ea"/>
                <a:cs typeface="+mn-cs"/>
              </a:rPr>
              <a:t>PRACTICE</a:t>
            </a:r>
            <a:br>
              <a:rPr lang="en-GB" sz="2400" b="1" dirty="0">
                <a:latin typeface="Barlow" panose="020B0604020202020204" charset="0"/>
                <a:ea typeface="+mn-ea"/>
                <a:cs typeface="+mn-cs"/>
              </a:rPr>
            </a:br>
            <a:r>
              <a:rPr lang="en-GB" sz="1400" dirty="0">
                <a:latin typeface="Barlow" panose="020B0604020202020204" charset="0"/>
                <a:ea typeface="+mn-ea"/>
                <a:cs typeface="+mn-cs"/>
              </a:rPr>
              <a:t>(optional)</a:t>
            </a:r>
          </a:p>
        </p:txBody>
      </p:sp>
      <p:pic>
        <p:nvPicPr>
          <p:cNvPr id="5" name="Content Placeholder 4">
            <a:extLst>
              <a:ext uri="{FF2B5EF4-FFF2-40B4-BE49-F238E27FC236}">
                <a16:creationId xmlns:a16="http://schemas.microsoft.com/office/drawing/2014/main" id="{DC97FA72-B9B4-49A1-9F9A-DB5B1B66B6E9}"/>
              </a:ext>
            </a:extLst>
          </p:cNvPr>
          <p:cNvPicPr>
            <a:picLocks noGrp="1" noChangeAspect="1"/>
          </p:cNvPicPr>
          <p:nvPr>
            <p:ph idx="1"/>
          </p:nvPr>
        </p:nvPicPr>
        <p:blipFill>
          <a:blip r:embed="rId2" cstate="print">
            <a:biLevel thresh="2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205990" y="3429000"/>
            <a:ext cx="1301025" cy="1301025"/>
          </a:xfrm>
          <a:prstGeom prst="rect">
            <a:avLst/>
          </a:prstGeom>
          <a:ln w="38100" cap="sq">
            <a:solidFill>
              <a:schemeClr val="tx1">
                <a:lumMod val="65000"/>
                <a:lumOff val="35000"/>
              </a:schemeClr>
            </a:solidFill>
            <a:prstDash val="solid"/>
            <a:miter lim="800000"/>
          </a:ln>
          <a:effectLst>
            <a:outerShdw blurRad="50800" dist="38100" dir="2700000" algn="tl" rotWithShape="0">
              <a:srgbClr val="000000">
                <a:alpha val="43000"/>
              </a:srgbClr>
            </a:outerShdw>
          </a:effectLst>
        </p:spPr>
      </p:pic>
      <p:cxnSp>
        <p:nvCxnSpPr>
          <p:cNvPr id="7" name="Straight Connector 6">
            <a:extLst>
              <a:ext uri="{FF2B5EF4-FFF2-40B4-BE49-F238E27FC236}">
                <a16:creationId xmlns:a16="http://schemas.microsoft.com/office/drawing/2014/main" id="{B7FEDB5A-2FCD-4BCF-B8DD-F2728B63FCF2}"/>
              </a:ext>
            </a:extLst>
          </p:cNvPr>
          <p:cNvCxnSpPr/>
          <p:nvPr/>
        </p:nvCxnSpPr>
        <p:spPr>
          <a:xfrm>
            <a:off x="3819487" y="4044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98A859A-08EB-4B75-87EF-B17449CF2FAB}"/>
              </a:ext>
            </a:extLst>
          </p:cNvPr>
          <p:cNvSpPr txBox="1"/>
          <p:nvPr/>
        </p:nvSpPr>
        <p:spPr>
          <a:xfrm>
            <a:off x="4261742" y="1289953"/>
            <a:ext cx="7341701" cy="427809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20B0604020202020204" charset="0"/>
              </a:rPr>
              <a:t>Task No2</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Barlow" panose="020B060402020202020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Barlow" panose="020B0604020202020204" charset="0"/>
              </a:rPr>
              <a:t>Every month both London and Paris bakeries have to analyse end of month sales and pay the franchisee royalties to the Bakery brand in France.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Barlow" panose="020B060402020202020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Barlow" panose="020B0604020202020204" charset="0"/>
              </a:rPr>
              <a:t>In addition to that, the management team in HQ in France wants to review employees records in London in order to analyse their performance, potentially promote few members of stuff and calculate end-of-year inflation based salary increases.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Barlow" panose="020B060402020202020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Barlow" panose="020B0604020202020204" charset="0"/>
              </a:rPr>
              <a:t>Pierre gets in touch with Margaret and asks her to take a backup of the London  bakery database and London company (employee) database</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Barlow" panose="020B060402020202020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black"/>
                </a:solidFill>
                <a:effectLst/>
                <a:uLnTx/>
                <a:uFillTx/>
                <a:latin typeface="Barlow" panose="020B0604020202020204" charset="0"/>
              </a:rPr>
              <a:t>Take a backup of multiple  databases ( two different independent DBs)</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600" b="0" i="0" u="none" strike="noStrike" kern="1200" cap="none" spc="0" normalizeH="0" baseline="0" noProof="0" dirty="0">
              <a:ln>
                <a:noFill/>
              </a:ln>
              <a:solidFill>
                <a:prstClr val="black"/>
              </a:solidFill>
              <a:effectLst/>
              <a:uLnTx/>
              <a:uFillTx/>
              <a:latin typeface="Barlow" panose="020B060402020202020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black"/>
                </a:solidFill>
                <a:effectLst/>
                <a:uLnTx/>
                <a:uFillTx/>
                <a:latin typeface="Barlow" panose="020B0604020202020204" charset="0"/>
              </a:rPr>
              <a:t>Store everything  in your backup folder</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600" b="0" i="0" u="none" strike="noStrike" kern="1200" cap="none" spc="0" normalizeH="0" baseline="0" noProof="0" dirty="0">
              <a:ln>
                <a:noFill/>
              </a:ln>
              <a:solidFill>
                <a:prstClr val="black"/>
              </a:solidFill>
              <a:effectLst/>
              <a:uLnTx/>
              <a:uFillTx/>
              <a:latin typeface="Barlow" panose="020B0604020202020204" charset="0"/>
            </a:endParaRPr>
          </a:p>
        </p:txBody>
      </p:sp>
    </p:spTree>
    <p:extLst>
      <p:ext uri="{BB962C8B-B14F-4D97-AF65-F5344CB8AC3E}">
        <p14:creationId xmlns:p14="http://schemas.microsoft.com/office/powerpoint/2010/main" val="3327282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E4E8-8A69-4A65-9F3D-C11FC57FAB69}"/>
              </a:ext>
            </a:extLst>
          </p:cNvPr>
          <p:cNvSpPr>
            <a:spLocks noGrp="1"/>
          </p:cNvSpPr>
          <p:nvPr>
            <p:ph type="title"/>
          </p:nvPr>
        </p:nvSpPr>
        <p:spPr>
          <a:xfrm>
            <a:off x="20879" y="2152736"/>
            <a:ext cx="3671248" cy="1097657"/>
          </a:xfrm>
        </p:spPr>
        <p:txBody>
          <a:bodyPr>
            <a:normAutofit/>
          </a:bodyPr>
          <a:lstStyle/>
          <a:p>
            <a:pPr algn="ctr"/>
            <a:r>
              <a:rPr lang="en-GB" sz="2400" b="1" dirty="0">
                <a:latin typeface="Barlow" panose="020B0604020202020204" charset="0"/>
                <a:ea typeface="+mn-ea"/>
                <a:cs typeface="+mn-cs"/>
              </a:rPr>
              <a:t>PRACTICE</a:t>
            </a:r>
            <a:br>
              <a:rPr lang="en-GB" sz="2400" b="1" dirty="0">
                <a:latin typeface="Barlow" panose="020B0604020202020204" charset="0"/>
                <a:ea typeface="+mn-ea"/>
                <a:cs typeface="+mn-cs"/>
              </a:rPr>
            </a:br>
            <a:r>
              <a:rPr lang="en-GB" sz="1400" dirty="0">
                <a:latin typeface="Barlow" panose="020B0604020202020204" charset="0"/>
                <a:ea typeface="+mn-ea"/>
                <a:cs typeface="+mn-cs"/>
              </a:rPr>
              <a:t>(optional)</a:t>
            </a:r>
          </a:p>
        </p:txBody>
      </p:sp>
      <p:pic>
        <p:nvPicPr>
          <p:cNvPr id="5" name="Content Placeholder 4">
            <a:extLst>
              <a:ext uri="{FF2B5EF4-FFF2-40B4-BE49-F238E27FC236}">
                <a16:creationId xmlns:a16="http://schemas.microsoft.com/office/drawing/2014/main" id="{DC97FA72-B9B4-49A1-9F9A-DB5B1B66B6E9}"/>
              </a:ext>
            </a:extLst>
          </p:cNvPr>
          <p:cNvPicPr>
            <a:picLocks noGrp="1" noChangeAspect="1"/>
          </p:cNvPicPr>
          <p:nvPr>
            <p:ph idx="1"/>
          </p:nvPr>
        </p:nvPicPr>
        <p:blipFill>
          <a:blip r:embed="rId2" cstate="print">
            <a:biLevel thresh="2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205990" y="3429000"/>
            <a:ext cx="1301025" cy="1301025"/>
          </a:xfrm>
          <a:prstGeom prst="rect">
            <a:avLst/>
          </a:prstGeom>
          <a:ln w="38100" cap="sq">
            <a:solidFill>
              <a:schemeClr val="tx1">
                <a:lumMod val="65000"/>
                <a:lumOff val="35000"/>
              </a:schemeClr>
            </a:solidFill>
            <a:prstDash val="solid"/>
            <a:miter lim="800000"/>
          </a:ln>
          <a:effectLst>
            <a:outerShdw blurRad="50800" dist="38100" dir="2700000" algn="tl" rotWithShape="0">
              <a:srgbClr val="000000">
                <a:alpha val="43000"/>
              </a:srgbClr>
            </a:outerShdw>
          </a:effectLst>
        </p:spPr>
      </p:pic>
      <p:cxnSp>
        <p:nvCxnSpPr>
          <p:cNvPr id="7" name="Straight Connector 6">
            <a:extLst>
              <a:ext uri="{FF2B5EF4-FFF2-40B4-BE49-F238E27FC236}">
                <a16:creationId xmlns:a16="http://schemas.microsoft.com/office/drawing/2014/main" id="{B7FEDB5A-2FCD-4BCF-B8DD-F2728B63FCF2}"/>
              </a:ext>
            </a:extLst>
          </p:cNvPr>
          <p:cNvCxnSpPr/>
          <p:nvPr/>
        </p:nvCxnSpPr>
        <p:spPr>
          <a:xfrm>
            <a:off x="3819487" y="4044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98DB849-5D87-4DBD-943A-3AEE1F5FFA48}"/>
              </a:ext>
            </a:extLst>
          </p:cNvPr>
          <p:cNvSpPr txBox="1"/>
          <p:nvPr/>
        </p:nvSpPr>
        <p:spPr>
          <a:xfrm>
            <a:off x="4235237" y="2152736"/>
            <a:ext cx="7341701" cy="37856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20B0604020202020204" charset="0"/>
              </a:rPr>
              <a:t>Task No3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Barlow" panose="020B060402020202020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Barlow" panose="020B0604020202020204" charset="0"/>
              </a:rPr>
              <a:t>Once every quarter a full backup of all databases across all shops needs to be done, so it can be stored and archived in one single location. This is needed for the data security and audit purposes.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Barlow" panose="020B060402020202020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Barlow" panose="020B0604020202020204" charset="0"/>
              </a:rPr>
              <a:t>A full backup of EVERYTHING , i.e. all databases across all sights  needs to be performed.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Barlow" panose="020B060402020202020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Barlow" panose="020B060402020202020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black"/>
                </a:solidFill>
                <a:effectLst/>
                <a:uLnTx/>
                <a:uFillTx/>
                <a:latin typeface="Barlow" panose="020B0604020202020204" charset="0"/>
              </a:rPr>
              <a:t>Take a backup of  EVERYTHING – all databases from all location.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600" b="0" i="0" u="none" strike="noStrike" kern="1200" cap="none" spc="0" normalizeH="0" baseline="0" noProof="0" dirty="0">
              <a:ln>
                <a:noFill/>
              </a:ln>
              <a:solidFill>
                <a:prstClr val="black"/>
              </a:solidFill>
              <a:effectLst/>
              <a:uLnTx/>
              <a:uFillTx/>
              <a:latin typeface="Barlow" panose="020B060402020202020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black"/>
                </a:solidFill>
                <a:effectLst/>
                <a:uLnTx/>
                <a:uFillTx/>
                <a:latin typeface="Barlow" panose="020B0604020202020204" charset="0"/>
              </a:rPr>
              <a:t>Store everything  in your backup folder</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600" b="0" i="0" u="none" strike="noStrike" kern="1200" cap="none" spc="0" normalizeH="0" baseline="0" noProof="0" dirty="0">
              <a:ln>
                <a:noFill/>
              </a:ln>
              <a:solidFill>
                <a:prstClr val="black"/>
              </a:solidFill>
              <a:effectLst/>
              <a:uLnTx/>
              <a:uFillTx/>
              <a:latin typeface="Barlow" panose="020B060402020202020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Barlow" panose="020B0604020202020204" charset="0"/>
            </a:endParaRPr>
          </a:p>
        </p:txBody>
      </p:sp>
    </p:spTree>
    <p:extLst>
      <p:ext uri="{BB962C8B-B14F-4D97-AF65-F5344CB8AC3E}">
        <p14:creationId xmlns:p14="http://schemas.microsoft.com/office/powerpoint/2010/main" val="3357427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E4E8-8A69-4A65-9F3D-C11FC57FAB69}"/>
              </a:ext>
            </a:extLst>
          </p:cNvPr>
          <p:cNvSpPr>
            <a:spLocks noGrp="1"/>
          </p:cNvSpPr>
          <p:nvPr>
            <p:ph type="title"/>
          </p:nvPr>
        </p:nvSpPr>
        <p:spPr>
          <a:xfrm>
            <a:off x="20879" y="2152736"/>
            <a:ext cx="3671248" cy="1097657"/>
          </a:xfrm>
        </p:spPr>
        <p:txBody>
          <a:bodyPr>
            <a:normAutofit/>
          </a:bodyPr>
          <a:lstStyle/>
          <a:p>
            <a:pPr algn="ctr"/>
            <a:r>
              <a:rPr lang="en-GB" sz="2400" b="1" dirty="0">
                <a:latin typeface="Barlow" panose="020B0604020202020204" charset="0"/>
                <a:ea typeface="+mn-ea"/>
                <a:cs typeface="+mn-cs"/>
              </a:rPr>
              <a:t>PRACTICE</a:t>
            </a:r>
            <a:br>
              <a:rPr lang="en-GB" sz="2400" b="1" dirty="0">
                <a:latin typeface="Barlow" panose="020B0604020202020204" charset="0"/>
                <a:ea typeface="+mn-ea"/>
                <a:cs typeface="+mn-cs"/>
              </a:rPr>
            </a:br>
            <a:r>
              <a:rPr lang="en-GB" sz="1400" dirty="0">
                <a:latin typeface="Barlow" panose="020B0604020202020204" charset="0"/>
                <a:ea typeface="+mn-ea"/>
                <a:cs typeface="+mn-cs"/>
              </a:rPr>
              <a:t>(optional)</a:t>
            </a:r>
          </a:p>
        </p:txBody>
      </p:sp>
      <p:pic>
        <p:nvPicPr>
          <p:cNvPr id="5" name="Content Placeholder 4">
            <a:extLst>
              <a:ext uri="{FF2B5EF4-FFF2-40B4-BE49-F238E27FC236}">
                <a16:creationId xmlns:a16="http://schemas.microsoft.com/office/drawing/2014/main" id="{DC97FA72-B9B4-49A1-9F9A-DB5B1B66B6E9}"/>
              </a:ext>
            </a:extLst>
          </p:cNvPr>
          <p:cNvPicPr>
            <a:picLocks noGrp="1" noChangeAspect="1"/>
          </p:cNvPicPr>
          <p:nvPr>
            <p:ph idx="1"/>
          </p:nvPr>
        </p:nvPicPr>
        <p:blipFill>
          <a:blip r:embed="rId2" cstate="print">
            <a:biLevel thresh="2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205990" y="3429000"/>
            <a:ext cx="1301025" cy="1301025"/>
          </a:xfrm>
          <a:prstGeom prst="rect">
            <a:avLst/>
          </a:prstGeom>
          <a:ln w="38100" cap="sq">
            <a:solidFill>
              <a:schemeClr val="tx1">
                <a:lumMod val="65000"/>
                <a:lumOff val="35000"/>
              </a:schemeClr>
            </a:solidFill>
            <a:prstDash val="solid"/>
            <a:miter lim="800000"/>
          </a:ln>
          <a:effectLst>
            <a:outerShdw blurRad="50800" dist="38100" dir="2700000" algn="tl" rotWithShape="0">
              <a:srgbClr val="000000">
                <a:alpha val="43000"/>
              </a:srgbClr>
            </a:outerShdw>
          </a:effectLst>
        </p:spPr>
      </p:pic>
      <p:cxnSp>
        <p:nvCxnSpPr>
          <p:cNvPr id="7" name="Straight Connector 6">
            <a:extLst>
              <a:ext uri="{FF2B5EF4-FFF2-40B4-BE49-F238E27FC236}">
                <a16:creationId xmlns:a16="http://schemas.microsoft.com/office/drawing/2014/main" id="{B7FEDB5A-2FCD-4BCF-B8DD-F2728B63FCF2}"/>
              </a:ext>
            </a:extLst>
          </p:cNvPr>
          <p:cNvCxnSpPr/>
          <p:nvPr/>
        </p:nvCxnSpPr>
        <p:spPr>
          <a:xfrm>
            <a:off x="3819487" y="4044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270E5F6-AC2A-48EE-82B6-2BEA00B47EFF}"/>
              </a:ext>
            </a:extLst>
          </p:cNvPr>
          <p:cNvSpPr txBox="1"/>
          <p:nvPr/>
        </p:nvSpPr>
        <p:spPr>
          <a:xfrm>
            <a:off x="4400499" y="1817354"/>
            <a:ext cx="7341701" cy="45243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20B0604020202020204" charset="0"/>
              </a:rPr>
              <a:t>Task No4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Barlow" panose="020B060402020202020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Barlow" panose="020B0604020202020204" charset="0"/>
              </a:rPr>
              <a:t>At the end of every day the HQ  Business Analyst needs to produce an end of day report for the top management in France. The sales figures are based on daily sales across both bakeries.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Barlow" panose="020B060402020202020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Barlow" panose="020B0604020202020204" charset="0"/>
              </a:rPr>
              <a:t>Pierre requests Margaret to take a backup of a single sales table in the bakery database and send it over to him, so the data can be combined with the French figures and be available for Business Analysts.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Barlow" panose="020B060402020202020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Barlow" panose="020B060402020202020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black"/>
                </a:solidFill>
                <a:effectLst/>
                <a:uLnTx/>
                <a:uFillTx/>
                <a:latin typeface="Barlow" panose="020B0604020202020204" charset="0"/>
              </a:rPr>
              <a:t>Take a backup of one single table in the bakery database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600" b="0" i="0" u="none" strike="noStrike" kern="1200" cap="none" spc="0" normalizeH="0" baseline="0" noProof="0" dirty="0">
              <a:ln>
                <a:noFill/>
              </a:ln>
              <a:solidFill>
                <a:prstClr val="black"/>
              </a:solidFill>
              <a:effectLst/>
              <a:uLnTx/>
              <a:uFillTx/>
              <a:latin typeface="Barlow" panose="020B060402020202020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black"/>
                </a:solidFill>
                <a:effectLst/>
                <a:uLnTx/>
                <a:uFillTx/>
                <a:latin typeface="Barlow" panose="020B0604020202020204" charset="0"/>
              </a:rPr>
              <a:t>Store everything  in your backup folder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600" b="0" i="0" u="none" strike="noStrike" kern="1200" cap="none" spc="0" normalizeH="0" baseline="0" noProof="0" dirty="0">
              <a:ln>
                <a:noFill/>
              </a:ln>
              <a:solidFill>
                <a:prstClr val="black"/>
              </a:solidFill>
              <a:effectLst/>
              <a:uLnTx/>
              <a:uFillTx/>
              <a:latin typeface="Barlow" panose="020B060402020202020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black"/>
                </a:solidFill>
                <a:effectLst/>
                <a:uLnTx/>
                <a:uFillTx/>
                <a:latin typeface="Barlow" panose="020B0604020202020204" charset="0"/>
              </a:rPr>
              <a:t>Do it together with your instructor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Barlow" panose="020B060402020202020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Barlow" panose="020B0604020202020204" charset="0"/>
            </a:endParaRPr>
          </a:p>
        </p:txBody>
      </p:sp>
    </p:spTree>
    <p:extLst>
      <p:ext uri="{BB962C8B-B14F-4D97-AF65-F5344CB8AC3E}">
        <p14:creationId xmlns:p14="http://schemas.microsoft.com/office/powerpoint/2010/main" val="4028048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E4E8-8A69-4A65-9F3D-C11FC57FAB69}"/>
              </a:ext>
            </a:extLst>
          </p:cNvPr>
          <p:cNvSpPr>
            <a:spLocks noGrp="1"/>
          </p:cNvSpPr>
          <p:nvPr>
            <p:ph type="title"/>
          </p:nvPr>
        </p:nvSpPr>
        <p:spPr>
          <a:xfrm>
            <a:off x="20879" y="2152736"/>
            <a:ext cx="3671248" cy="1097657"/>
          </a:xfrm>
        </p:spPr>
        <p:txBody>
          <a:bodyPr>
            <a:normAutofit/>
          </a:bodyPr>
          <a:lstStyle/>
          <a:p>
            <a:pPr algn="ctr"/>
            <a:r>
              <a:rPr lang="en-GB" sz="2400" b="1" dirty="0">
                <a:latin typeface="Barlow" panose="020B0604020202020204" charset="0"/>
                <a:ea typeface="+mn-ea"/>
                <a:cs typeface="+mn-cs"/>
              </a:rPr>
              <a:t>PRACTICE</a:t>
            </a:r>
            <a:br>
              <a:rPr lang="en-GB" sz="2400" b="1" dirty="0">
                <a:latin typeface="Barlow" panose="020B0604020202020204" charset="0"/>
                <a:ea typeface="+mn-ea"/>
                <a:cs typeface="+mn-cs"/>
              </a:rPr>
            </a:br>
            <a:r>
              <a:rPr lang="en-GB" sz="1400" dirty="0">
                <a:latin typeface="Barlow" panose="020B0604020202020204" charset="0"/>
                <a:ea typeface="+mn-ea"/>
                <a:cs typeface="+mn-cs"/>
              </a:rPr>
              <a:t>(optional)</a:t>
            </a:r>
          </a:p>
        </p:txBody>
      </p:sp>
      <p:pic>
        <p:nvPicPr>
          <p:cNvPr id="5" name="Content Placeholder 4">
            <a:extLst>
              <a:ext uri="{FF2B5EF4-FFF2-40B4-BE49-F238E27FC236}">
                <a16:creationId xmlns:a16="http://schemas.microsoft.com/office/drawing/2014/main" id="{DC97FA72-B9B4-49A1-9F9A-DB5B1B66B6E9}"/>
              </a:ext>
            </a:extLst>
          </p:cNvPr>
          <p:cNvPicPr>
            <a:picLocks noGrp="1" noChangeAspect="1"/>
          </p:cNvPicPr>
          <p:nvPr>
            <p:ph idx="1"/>
          </p:nvPr>
        </p:nvPicPr>
        <p:blipFill>
          <a:blip r:embed="rId2" cstate="print">
            <a:biLevel thresh="2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205990" y="3429000"/>
            <a:ext cx="1301025" cy="1301025"/>
          </a:xfrm>
          <a:prstGeom prst="rect">
            <a:avLst/>
          </a:prstGeom>
          <a:ln w="38100" cap="sq">
            <a:solidFill>
              <a:schemeClr val="tx1">
                <a:lumMod val="65000"/>
                <a:lumOff val="35000"/>
              </a:schemeClr>
            </a:solidFill>
            <a:prstDash val="solid"/>
            <a:miter lim="800000"/>
          </a:ln>
          <a:effectLst>
            <a:outerShdw blurRad="50800" dist="38100" dir="2700000" algn="tl" rotWithShape="0">
              <a:srgbClr val="000000">
                <a:alpha val="43000"/>
              </a:srgbClr>
            </a:outerShdw>
          </a:effectLst>
        </p:spPr>
      </p:pic>
      <p:cxnSp>
        <p:nvCxnSpPr>
          <p:cNvPr id="7" name="Straight Connector 6">
            <a:extLst>
              <a:ext uri="{FF2B5EF4-FFF2-40B4-BE49-F238E27FC236}">
                <a16:creationId xmlns:a16="http://schemas.microsoft.com/office/drawing/2014/main" id="{B7FEDB5A-2FCD-4BCF-B8DD-F2728B63FCF2}"/>
              </a:ext>
            </a:extLst>
          </p:cNvPr>
          <p:cNvCxnSpPr/>
          <p:nvPr/>
        </p:nvCxnSpPr>
        <p:spPr>
          <a:xfrm>
            <a:off x="3819487" y="4044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7B06E60-E237-40BA-BA97-40BC07F8AB5A}"/>
              </a:ext>
            </a:extLst>
          </p:cNvPr>
          <p:cNvSpPr txBox="1"/>
          <p:nvPr/>
        </p:nvSpPr>
        <p:spPr>
          <a:xfrm>
            <a:off x="4185092" y="1436796"/>
            <a:ext cx="7404320" cy="501675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20B0604020202020204" charset="0"/>
              </a:rPr>
              <a:t>Task No5</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Barlow" panose="020B060402020202020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Barlow" panose="020B0604020202020204" charset="0"/>
              </a:rPr>
              <a:t>Our cakes are delicious and our sales are booming! The bakery unit in London has a different tax model compared to the Paris based shop. So the logic to calculate taxes and other payment contributions are different for both countries.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Barlow" panose="020B060402020202020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Barlow" panose="020B0604020202020204" charset="0"/>
              </a:rPr>
              <a:t>The tax calculation logic is written into some stored procedures and functions. Our HQ would like to have a copy of the calculation logic as a backup for Business Analysts.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Barlow" panose="020B060402020202020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Barlow" panose="020B0604020202020204" charset="0"/>
              </a:rPr>
              <a:t>Pierre contacts Margaret and asks her to take backups of all the database objects like Stored Procedures, Triggers, Events and Stored functions.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Barlow" panose="020B060402020202020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black"/>
                </a:solidFill>
                <a:effectLst/>
                <a:uLnTx/>
                <a:uFillTx/>
                <a:latin typeface="Barlow" panose="020B0604020202020204" charset="0"/>
              </a:rPr>
              <a:t>Take a backup of the bakery database stored procedure, triggers and events.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600" b="0" i="0" u="none" strike="noStrike" kern="1200" cap="none" spc="0" normalizeH="0" baseline="0" noProof="0" dirty="0">
              <a:ln>
                <a:noFill/>
              </a:ln>
              <a:solidFill>
                <a:prstClr val="black"/>
              </a:solidFill>
              <a:effectLst/>
              <a:uLnTx/>
              <a:uFillTx/>
              <a:latin typeface="Barlow" panose="020B060402020202020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black"/>
                </a:solidFill>
                <a:effectLst/>
                <a:uLnTx/>
                <a:uFillTx/>
                <a:latin typeface="Barlow" panose="020B0604020202020204" charset="0"/>
              </a:rPr>
              <a:t>Store everything  in your backup folder</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600" b="0" i="0" u="none" strike="noStrike" kern="1200" cap="none" spc="0" normalizeH="0" baseline="0" noProof="0" dirty="0">
              <a:ln>
                <a:noFill/>
              </a:ln>
              <a:solidFill>
                <a:prstClr val="black"/>
              </a:solidFill>
              <a:effectLst/>
              <a:uLnTx/>
              <a:uFillTx/>
              <a:latin typeface="Barlow" panose="020B060402020202020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black"/>
                </a:solidFill>
                <a:effectLst/>
                <a:uLnTx/>
                <a:uFillTx/>
                <a:latin typeface="Barlow" panose="020B0604020202020204" charset="0"/>
              </a:rPr>
              <a:t>Do it together with your instructor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Barlow" panose="020B060402020202020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Barlow" panose="020B0604020202020204" charset="0"/>
            </a:endParaRPr>
          </a:p>
        </p:txBody>
      </p:sp>
    </p:spTree>
    <p:extLst>
      <p:ext uri="{BB962C8B-B14F-4D97-AF65-F5344CB8AC3E}">
        <p14:creationId xmlns:p14="http://schemas.microsoft.com/office/powerpoint/2010/main" val="13080826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E4E8-8A69-4A65-9F3D-C11FC57FAB69}"/>
              </a:ext>
            </a:extLst>
          </p:cNvPr>
          <p:cNvSpPr>
            <a:spLocks noGrp="1"/>
          </p:cNvSpPr>
          <p:nvPr>
            <p:ph type="title"/>
          </p:nvPr>
        </p:nvSpPr>
        <p:spPr>
          <a:xfrm>
            <a:off x="20879" y="2152736"/>
            <a:ext cx="3671248" cy="1097657"/>
          </a:xfrm>
        </p:spPr>
        <p:txBody>
          <a:bodyPr>
            <a:normAutofit/>
          </a:bodyPr>
          <a:lstStyle/>
          <a:p>
            <a:pPr algn="ctr"/>
            <a:r>
              <a:rPr lang="en-GB" sz="2400" b="1" dirty="0">
                <a:latin typeface="Barlow" panose="020B0604020202020204" charset="0"/>
                <a:ea typeface="+mn-ea"/>
                <a:cs typeface="+mn-cs"/>
              </a:rPr>
              <a:t>PRACTICE</a:t>
            </a:r>
            <a:br>
              <a:rPr lang="en-GB" sz="2400" b="1" dirty="0">
                <a:latin typeface="Barlow" panose="020B0604020202020204" charset="0"/>
                <a:ea typeface="+mn-ea"/>
                <a:cs typeface="+mn-cs"/>
              </a:rPr>
            </a:br>
            <a:r>
              <a:rPr lang="en-GB" sz="1400" dirty="0">
                <a:latin typeface="Barlow" panose="020B0604020202020204" charset="0"/>
                <a:ea typeface="+mn-ea"/>
                <a:cs typeface="+mn-cs"/>
              </a:rPr>
              <a:t>(optional)</a:t>
            </a:r>
          </a:p>
        </p:txBody>
      </p:sp>
      <p:pic>
        <p:nvPicPr>
          <p:cNvPr id="5" name="Content Placeholder 4">
            <a:extLst>
              <a:ext uri="{FF2B5EF4-FFF2-40B4-BE49-F238E27FC236}">
                <a16:creationId xmlns:a16="http://schemas.microsoft.com/office/drawing/2014/main" id="{DC97FA72-B9B4-49A1-9F9A-DB5B1B66B6E9}"/>
              </a:ext>
            </a:extLst>
          </p:cNvPr>
          <p:cNvPicPr>
            <a:picLocks noGrp="1" noChangeAspect="1"/>
          </p:cNvPicPr>
          <p:nvPr>
            <p:ph idx="1"/>
          </p:nvPr>
        </p:nvPicPr>
        <p:blipFill>
          <a:blip r:embed="rId2" cstate="print">
            <a:biLevel thresh="2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205990" y="3429000"/>
            <a:ext cx="1301025" cy="1301025"/>
          </a:xfrm>
          <a:prstGeom prst="rect">
            <a:avLst/>
          </a:prstGeom>
          <a:ln w="38100" cap="sq">
            <a:solidFill>
              <a:schemeClr val="tx1">
                <a:lumMod val="65000"/>
                <a:lumOff val="35000"/>
              </a:schemeClr>
            </a:solidFill>
            <a:prstDash val="solid"/>
            <a:miter lim="800000"/>
          </a:ln>
          <a:effectLst>
            <a:outerShdw blurRad="50800" dist="38100" dir="2700000" algn="tl" rotWithShape="0">
              <a:srgbClr val="000000">
                <a:alpha val="43000"/>
              </a:srgbClr>
            </a:outerShdw>
          </a:effectLst>
        </p:spPr>
      </p:pic>
      <p:cxnSp>
        <p:nvCxnSpPr>
          <p:cNvPr id="7" name="Straight Connector 6">
            <a:extLst>
              <a:ext uri="{FF2B5EF4-FFF2-40B4-BE49-F238E27FC236}">
                <a16:creationId xmlns:a16="http://schemas.microsoft.com/office/drawing/2014/main" id="{B7FEDB5A-2FCD-4BCF-B8DD-F2728B63FCF2}"/>
              </a:ext>
            </a:extLst>
          </p:cNvPr>
          <p:cNvCxnSpPr/>
          <p:nvPr/>
        </p:nvCxnSpPr>
        <p:spPr>
          <a:xfrm>
            <a:off x="3819487" y="4044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2D7236A-89E5-4DAF-A3D6-8FA2DA166499}"/>
              </a:ext>
            </a:extLst>
          </p:cNvPr>
          <p:cNvSpPr txBox="1"/>
          <p:nvPr/>
        </p:nvSpPr>
        <p:spPr>
          <a:xfrm>
            <a:off x="4298380" y="1190575"/>
            <a:ext cx="7341701" cy="52629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20B0604020202020204" charset="0"/>
              </a:rPr>
              <a:t>Task No6</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Barlow" panose="020B060402020202020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Barlow" panose="020B0604020202020204" charset="0"/>
              </a:rPr>
              <a:t>Every month both London and Paris bakeries have to analyse end of month sales and pay the franchisee royalties to the Bakery brand in France.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Barlow" panose="020B060402020202020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Barlow" panose="020B0604020202020204" charset="0"/>
              </a:rPr>
              <a:t>In addition to that, the management team in HQ in France wants to review employees records in London in order to analyse their performance, potentially promote few members of stuff and calculate end-of-year inflation based salary increases.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Barlow" panose="020B060402020202020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Barlow" panose="020B0604020202020204" charset="0"/>
              </a:rPr>
              <a:t>Pierre gets in touch with Margaret and asks her to take a backup of the London  bakery database and London company (employee) database</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Barlow" panose="020B060402020202020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Barlow" panose="020B0604020202020204" charset="0"/>
              </a:rPr>
              <a:t>Upon receiving the backup Pierre needs to restore the database on a server</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600" b="0" i="0" u="none" strike="noStrike" kern="1200" cap="none" spc="0" normalizeH="0" baseline="0" noProof="0" dirty="0">
              <a:ln>
                <a:noFill/>
              </a:ln>
              <a:solidFill>
                <a:prstClr val="black"/>
              </a:solidFill>
              <a:effectLst/>
              <a:uLnTx/>
              <a:uFillTx/>
              <a:latin typeface="Barlow" panose="020B060402020202020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black"/>
                </a:solidFill>
                <a:effectLst/>
                <a:uLnTx/>
                <a:uFillTx/>
                <a:latin typeface="Barlow" panose="020B0604020202020204" charset="0"/>
              </a:rPr>
              <a:t>Restore multiple ( two different independent) DBs</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600" b="0" i="0" u="none" strike="noStrike" kern="1200" cap="none" spc="0" normalizeH="0" baseline="0" noProof="0" dirty="0">
              <a:ln>
                <a:noFill/>
              </a:ln>
              <a:solidFill>
                <a:prstClr val="black"/>
              </a:solidFill>
              <a:effectLst/>
              <a:uLnTx/>
              <a:uFillTx/>
              <a:latin typeface="Barlow" panose="020B060402020202020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black"/>
                </a:solidFill>
                <a:effectLst/>
                <a:uLnTx/>
                <a:uFillTx/>
                <a:latin typeface="Barlow" panose="020B0604020202020204" charset="0"/>
              </a:rPr>
              <a:t>Store everything  in your backup folder</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600" b="0" i="0" u="none" strike="noStrike" kern="1200" cap="none" spc="0" normalizeH="0" baseline="0" noProof="0" dirty="0">
              <a:ln>
                <a:noFill/>
              </a:ln>
              <a:solidFill>
                <a:prstClr val="black"/>
              </a:solidFill>
              <a:effectLst/>
              <a:uLnTx/>
              <a:uFillTx/>
              <a:latin typeface="Barlow" panose="020B060402020202020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black"/>
                </a:solidFill>
                <a:effectLst/>
                <a:uLnTx/>
                <a:uFillTx/>
                <a:latin typeface="Barlow" panose="020B0604020202020204" charset="0"/>
              </a:rPr>
              <a:t>Do it together with your instructor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Barlow" panose="020B0604020202020204" charset="0"/>
            </a:endParaRPr>
          </a:p>
        </p:txBody>
      </p:sp>
    </p:spTree>
    <p:extLst>
      <p:ext uri="{BB962C8B-B14F-4D97-AF65-F5344CB8AC3E}">
        <p14:creationId xmlns:p14="http://schemas.microsoft.com/office/powerpoint/2010/main" val="3646245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4996"/>
        </a:solidFill>
        <a:effectLst/>
      </p:bgPr>
    </p:bg>
    <p:spTree>
      <p:nvGrpSpPr>
        <p:cNvPr id="1" name="Shape 91"/>
        <p:cNvGrpSpPr/>
        <p:nvPr/>
      </p:nvGrpSpPr>
      <p:grpSpPr>
        <a:xfrm>
          <a:off x="0" y="0"/>
          <a:ext cx="0" cy="0"/>
          <a:chOff x="0" y="0"/>
          <a:chExt cx="0" cy="0"/>
        </a:xfrm>
      </p:grpSpPr>
      <p:sp>
        <p:nvSpPr>
          <p:cNvPr id="93" name="Google Shape;93;p16"/>
          <p:cNvSpPr txBox="1"/>
          <p:nvPr/>
        </p:nvSpPr>
        <p:spPr>
          <a:xfrm rot="-5400000">
            <a:off x="-1250768" y="2190700"/>
            <a:ext cx="4519600" cy="637200"/>
          </a:xfrm>
          <a:prstGeom prst="rect">
            <a:avLst/>
          </a:prstGeom>
          <a:noFill/>
          <a:ln>
            <a:noFill/>
          </a:ln>
        </p:spPr>
        <p:txBody>
          <a:bodyPr spcFirstLastPara="1" wrap="square" lIns="0" tIns="0" rIns="0" bIns="0" anchor="t" anchorCtr="0">
            <a:noAutofit/>
          </a:bodyPr>
          <a:lstStyle/>
          <a:p>
            <a:pPr marL="0" marR="0" lvl="0" indent="0" algn="r" defTabSz="1219170" rtl="0" eaLnBrk="1" fontAlgn="auto" latinLnBrk="0" hangingPunct="1">
              <a:lnSpc>
                <a:spcPct val="65000"/>
              </a:lnSpc>
              <a:spcBef>
                <a:spcPts val="0"/>
              </a:spcBef>
              <a:spcAft>
                <a:spcPts val="0"/>
              </a:spcAft>
              <a:buClr>
                <a:srgbClr val="000000"/>
              </a:buClr>
              <a:buSzPts val="4200"/>
              <a:buFontTx/>
              <a:buNone/>
              <a:tabLst/>
              <a:defRPr/>
            </a:pPr>
            <a:r>
              <a:rPr lang="en-GB" sz="2800" kern="0" dirty="0">
                <a:solidFill>
                  <a:srgbClr val="000000"/>
                </a:solidFill>
                <a:latin typeface="Barlow ExtraBold"/>
                <a:sym typeface="Barlow ExtraBold"/>
              </a:rPr>
              <a:t>DB DESIGN AND </a:t>
            </a:r>
          </a:p>
          <a:p>
            <a:pPr marL="0" marR="0" lvl="0" indent="0" algn="r" defTabSz="1219170" rtl="0" eaLnBrk="1" fontAlgn="auto" latinLnBrk="0" hangingPunct="1">
              <a:lnSpc>
                <a:spcPct val="65000"/>
              </a:lnSpc>
              <a:spcBef>
                <a:spcPts val="0"/>
              </a:spcBef>
              <a:spcAft>
                <a:spcPts val="0"/>
              </a:spcAft>
              <a:buClr>
                <a:srgbClr val="000000"/>
              </a:buClr>
              <a:buSzPts val="4200"/>
              <a:buFontTx/>
              <a:buNone/>
              <a:tabLst/>
              <a:defRPr/>
            </a:pPr>
            <a:r>
              <a:rPr lang="en-GB" sz="2800" kern="0" dirty="0">
                <a:solidFill>
                  <a:srgbClr val="000000"/>
                </a:solidFill>
                <a:latin typeface="Barlow ExtraBold"/>
                <a:sym typeface="Barlow ExtraBold"/>
              </a:rPr>
              <a:t>DATA VISUALISATION</a:t>
            </a:r>
            <a:endParaRPr kumimoji="0" lang="en-GB" sz="2800" b="0" i="0" u="none" strike="noStrike" kern="0" cap="none" spc="0" normalizeH="0" baseline="0" noProof="0" dirty="0">
              <a:ln>
                <a:noFill/>
              </a:ln>
              <a:solidFill>
                <a:srgbClr val="000000"/>
              </a:solidFill>
              <a:effectLst/>
              <a:uLnTx/>
              <a:uFillTx/>
              <a:latin typeface="Barlow ExtraBold"/>
              <a:ea typeface="Barlow ExtraBold"/>
              <a:cs typeface="Barlow ExtraBold"/>
              <a:sym typeface="Barlow ExtraBold"/>
            </a:endParaRPr>
          </a:p>
        </p:txBody>
      </p:sp>
      <p:sp>
        <p:nvSpPr>
          <p:cNvPr id="95" name="Google Shape;95;p16"/>
          <p:cNvSpPr txBox="1"/>
          <p:nvPr/>
        </p:nvSpPr>
        <p:spPr>
          <a:xfrm rot="-5400000">
            <a:off x="472267" y="5692300"/>
            <a:ext cx="1195200" cy="637200"/>
          </a:xfrm>
          <a:prstGeom prst="rect">
            <a:avLst/>
          </a:prstGeom>
          <a:noFill/>
          <a:ln>
            <a:noFill/>
          </a:ln>
        </p:spPr>
        <p:txBody>
          <a:bodyPr spcFirstLastPara="1" wrap="square" lIns="0" tIns="0" rIns="0" bIns="0" anchor="t" anchorCtr="0">
            <a:noAutofit/>
          </a:bodyPr>
          <a:lstStyle/>
          <a:p>
            <a:pPr marL="0" marR="0" lvl="0" indent="0" algn="l" defTabSz="1219170" rtl="0" eaLnBrk="1" fontAlgn="auto" latinLnBrk="0" hangingPunct="1">
              <a:lnSpc>
                <a:spcPct val="65000"/>
              </a:lnSpc>
              <a:spcBef>
                <a:spcPts val="0"/>
              </a:spcBef>
              <a:spcAft>
                <a:spcPts val="0"/>
              </a:spcAft>
              <a:buClr>
                <a:srgbClr val="000000"/>
              </a:buClr>
              <a:buSzPts val="4200"/>
              <a:buFontTx/>
              <a:buNone/>
              <a:tabLst/>
              <a:defRPr/>
            </a:pPr>
            <a:r>
              <a:rPr kumimoji="0" lang="en" sz="5600" b="0" i="0" u="none" strike="noStrike" kern="0" cap="none" spc="0" normalizeH="0" baseline="0" noProof="0" dirty="0">
                <a:ln>
                  <a:noFill/>
                </a:ln>
                <a:solidFill>
                  <a:srgbClr val="000000"/>
                </a:solidFill>
                <a:effectLst/>
                <a:uLnTx/>
                <a:uFillTx/>
                <a:latin typeface="Barlow ExtraBold"/>
                <a:ea typeface="Barlow ExtraBold"/>
                <a:cs typeface="Barlow ExtraBold"/>
                <a:sym typeface="Barlow ExtraBold"/>
              </a:rPr>
              <a:t>07</a:t>
            </a:r>
            <a:endParaRPr kumimoji="0" sz="5600" b="0" i="0" u="none" strike="noStrike" kern="0" cap="none" spc="0" normalizeH="0" baseline="0" noProof="0" dirty="0">
              <a:ln>
                <a:noFill/>
              </a:ln>
              <a:solidFill>
                <a:srgbClr val="000000"/>
              </a:solidFill>
              <a:effectLst/>
              <a:uLnTx/>
              <a:uFillTx/>
              <a:latin typeface="Barlow ExtraBold"/>
              <a:ea typeface="Barlow ExtraBold"/>
              <a:cs typeface="Barlow ExtraBold"/>
              <a:sym typeface="Barlow ExtraBold"/>
            </a:endParaRPr>
          </a:p>
        </p:txBody>
      </p:sp>
      <p:sp>
        <p:nvSpPr>
          <p:cNvPr id="96" name="Google Shape;96;p16"/>
          <p:cNvSpPr txBox="1"/>
          <p:nvPr/>
        </p:nvSpPr>
        <p:spPr>
          <a:xfrm>
            <a:off x="10441367" y="355933"/>
            <a:ext cx="1380800" cy="406800"/>
          </a:xfrm>
          <a:prstGeom prst="rect">
            <a:avLst/>
          </a:prstGeom>
          <a:noFill/>
          <a:ln>
            <a:noFill/>
          </a:ln>
        </p:spPr>
        <p:txBody>
          <a:bodyPr spcFirstLastPara="1" wrap="square" lIns="0" tIns="0" rIns="0" bIns="0" anchor="t" anchorCtr="0">
            <a:noAutofit/>
          </a:bodyPr>
          <a:lstStyle/>
          <a:p>
            <a:pPr marL="0" marR="0" lvl="0" indent="0" algn="r" defTabSz="1219170" rtl="0" eaLnBrk="1" fontAlgn="auto" latinLnBrk="0" hangingPunct="1">
              <a:lnSpc>
                <a:spcPct val="110000"/>
              </a:lnSpc>
              <a:spcBef>
                <a:spcPts val="0"/>
              </a:spcBef>
              <a:spcAft>
                <a:spcPts val="0"/>
              </a:spcAft>
              <a:buClr>
                <a:srgbClr val="000000"/>
              </a:buClr>
              <a:buSzPts val="800"/>
              <a:buFontTx/>
              <a:buNone/>
              <a:tabLst/>
              <a:defRPr/>
            </a:pPr>
            <a:r>
              <a:rPr kumimoji="0" lang="en" sz="1067" b="0" i="0" u="none" strike="noStrike" kern="0" cap="none" spc="0" normalizeH="0" baseline="0" noProof="0" dirty="0">
                <a:ln>
                  <a:noFill/>
                </a:ln>
                <a:solidFill>
                  <a:srgbClr val="000000"/>
                </a:solidFill>
                <a:effectLst/>
                <a:uLnTx/>
                <a:uFillTx/>
                <a:latin typeface="Barlow"/>
                <a:ea typeface="Barlow"/>
                <a:cs typeface="Barlow"/>
                <a:sym typeface="Barlow"/>
              </a:rPr>
              <a:t>MODULE  1: HTML</a:t>
            </a:r>
            <a:endParaRPr kumimoji="0" sz="1067" b="0" i="0" u="none" strike="noStrike" kern="0" cap="none" spc="0" normalizeH="0" baseline="0" noProof="0" dirty="0">
              <a:ln>
                <a:noFill/>
              </a:ln>
              <a:solidFill>
                <a:srgbClr val="000000"/>
              </a:solidFill>
              <a:effectLst/>
              <a:uLnTx/>
              <a:uFillTx/>
              <a:latin typeface="Barlow"/>
              <a:ea typeface="Barlow"/>
              <a:cs typeface="Barlow"/>
              <a:sym typeface="Barlow"/>
            </a:endParaRPr>
          </a:p>
        </p:txBody>
      </p:sp>
      <p:sp>
        <p:nvSpPr>
          <p:cNvPr id="2" name="Rectangle 1">
            <a:extLst>
              <a:ext uri="{FF2B5EF4-FFF2-40B4-BE49-F238E27FC236}">
                <a16:creationId xmlns:a16="http://schemas.microsoft.com/office/drawing/2014/main" id="{4622E1A1-D0DD-4225-BAE0-AD067704B011}"/>
              </a:ext>
            </a:extLst>
          </p:cNvPr>
          <p:cNvSpPr/>
          <p:nvPr/>
        </p:nvSpPr>
        <p:spPr>
          <a:xfrm>
            <a:off x="1697466" y="0"/>
            <a:ext cx="10494535"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endParaRPr kumimoji="0" lang="en-GB" sz="1867"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94" name="Google Shape;94;p16"/>
          <p:cNvSpPr txBox="1"/>
          <p:nvPr/>
        </p:nvSpPr>
        <p:spPr>
          <a:xfrm>
            <a:off x="3375824" y="2509300"/>
            <a:ext cx="6730242" cy="3261534"/>
          </a:xfrm>
          <a:prstGeom prst="rect">
            <a:avLst/>
          </a:prstGeom>
          <a:noFill/>
          <a:ln>
            <a:noFill/>
          </a:ln>
        </p:spPr>
        <p:txBody>
          <a:bodyPr spcFirstLastPara="1" wrap="square" lIns="0" tIns="0" rIns="0" bIns="0" anchor="t" anchorCtr="0">
            <a:no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GB" sz="2000" dirty="0">
                <a:solidFill>
                  <a:srgbClr val="000000"/>
                </a:solidFill>
                <a:latin typeface="Barlow" panose="020B0604020202020204" charset="0"/>
              </a:rPr>
              <a:t>DB backup and restore</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lang="en-GB" sz="2000" dirty="0">
              <a:solidFill>
                <a:srgbClr val="000000"/>
              </a:solidFill>
              <a:latin typeface="Barlow" panose="020B0604020202020204" charset="0"/>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2000" b="0" i="0" u="none" strike="noStrike" kern="1200" cap="none" spc="0" normalizeH="0" baseline="0" noProof="0" dirty="0">
                <a:ln>
                  <a:noFill/>
                </a:ln>
                <a:solidFill>
                  <a:srgbClr val="000000"/>
                </a:solidFill>
                <a:effectLst/>
                <a:uLnTx/>
                <a:uFillTx/>
                <a:latin typeface="Barlow" panose="020B0604020202020204" charset="0"/>
                <a:ea typeface="+mn-ea"/>
                <a:cs typeface="+mn-cs"/>
              </a:rPr>
              <a:t>DD data import and export</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2000" b="0" i="0" u="none" strike="noStrike" kern="1200" cap="none" spc="0" normalizeH="0" baseline="0" noProof="0" dirty="0">
              <a:ln>
                <a:noFill/>
              </a:ln>
              <a:solidFill>
                <a:srgbClr val="000000"/>
              </a:solidFill>
              <a:effectLst/>
              <a:uLnTx/>
              <a:uFillTx/>
              <a:latin typeface="Barlow" panose="020B0604020202020204" charset="0"/>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GB" sz="2000" dirty="0">
                <a:solidFill>
                  <a:srgbClr val="000000"/>
                </a:solidFill>
                <a:latin typeface="Barlow" panose="020B0604020202020204" charset="0"/>
              </a:rPr>
              <a:t>MOCK PROJECT: DB design and data visualisation</a:t>
            </a:r>
            <a:endParaRPr kumimoji="0" lang="en-GB" sz="2000" b="0" i="0" u="none" strike="noStrike" kern="1200" cap="none" spc="0" normalizeH="0" baseline="0" noProof="0" dirty="0">
              <a:ln>
                <a:noFill/>
              </a:ln>
              <a:solidFill>
                <a:srgbClr val="000000"/>
              </a:solidFill>
              <a:effectLst/>
              <a:uLnTx/>
              <a:uFillTx/>
              <a:latin typeface="Barlow" panose="020B0604020202020204" charset="0"/>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2779296" y="506789"/>
            <a:ext cx="0" cy="604910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TextBox 5"/>
          <p:cNvSpPr txBox="1"/>
          <p:nvPr/>
        </p:nvSpPr>
        <p:spPr>
          <a:xfrm>
            <a:off x="15037" y="3115844"/>
            <a:ext cx="2565077" cy="830997"/>
          </a:xfrm>
          <a:prstGeom prst="rect">
            <a:avLst/>
          </a:prstGeom>
          <a:noFill/>
        </p:spPr>
        <p:txBody>
          <a:bodyPr wrap="square" rtlCol="0">
            <a:spAutoFit/>
          </a:bodyPr>
          <a:lstStyle/>
          <a:p>
            <a:pPr algn="ctr"/>
            <a:r>
              <a:rPr lang="en-GB" sz="2400" b="1" dirty="0">
                <a:latin typeface="Barlow ExtraBold" panose="020B0604020202020204" charset="0"/>
              </a:rPr>
              <a:t>PERFECT WORLD</a:t>
            </a:r>
          </a:p>
        </p:txBody>
      </p:sp>
      <p:pic>
        <p:nvPicPr>
          <p:cNvPr id="19458" name="Picture 2" descr="Image result for beautiful world">
            <a:extLst>
              <a:ext uri="{FF2B5EF4-FFF2-40B4-BE49-F238E27FC236}">
                <a16:creationId xmlns:a16="http://schemas.microsoft.com/office/drawing/2014/main" id="{A80075E5-EB16-45AB-9CDF-E90CEBC612E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125"/>
          <a:stretch/>
        </p:blipFill>
        <p:spPr bwMode="auto">
          <a:xfrm>
            <a:off x="2752785" y="-1"/>
            <a:ext cx="5662325" cy="3581401"/>
          </a:xfrm>
          <a:prstGeom prst="rect">
            <a:avLst/>
          </a:prstGeom>
          <a:noFill/>
          <a:ln w="38100">
            <a:solidFill>
              <a:schemeClr val="bg1"/>
            </a:solidFill>
          </a:ln>
          <a:extLst>
            <a:ext uri="{909E8E84-426E-40DD-AFC4-6F175D3DCCD1}">
              <a14:hiddenFill xmlns:a14="http://schemas.microsoft.com/office/drawing/2010/main">
                <a:solidFill>
                  <a:srgbClr val="FFFFFF"/>
                </a:solidFill>
              </a14:hiddenFill>
            </a:ext>
          </a:extLst>
        </p:spPr>
      </p:pic>
      <p:pic>
        <p:nvPicPr>
          <p:cNvPr id="19462" name="Picture 6" descr="Image result for beautiful world">
            <a:extLst>
              <a:ext uri="{FF2B5EF4-FFF2-40B4-BE49-F238E27FC236}">
                <a16:creationId xmlns:a16="http://schemas.microsoft.com/office/drawing/2014/main" id="{FC566B93-025C-4694-BE92-0EF3D0AC10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6038" y="3551196"/>
            <a:ext cx="5662336" cy="3306804"/>
          </a:xfrm>
          <a:prstGeom prst="rect">
            <a:avLst/>
          </a:prstGeom>
          <a:noFill/>
          <a:ln w="28575">
            <a:solidFill>
              <a:schemeClr val="bg1"/>
            </a:solidFill>
          </a:ln>
          <a:extLst>
            <a:ext uri="{909E8E84-426E-40DD-AFC4-6F175D3DCCD1}">
              <a14:hiddenFill xmlns:a14="http://schemas.microsoft.com/office/drawing/2010/main">
                <a:solidFill>
                  <a:srgbClr val="FFFFFF"/>
                </a:solidFill>
              </a14:hiddenFill>
            </a:ext>
          </a:extLst>
        </p:spPr>
      </p:pic>
      <p:pic>
        <p:nvPicPr>
          <p:cNvPr id="19464" name="Picture 8" descr="Image result for beautiful world">
            <a:extLst>
              <a:ext uri="{FF2B5EF4-FFF2-40B4-BE49-F238E27FC236}">
                <a16:creationId xmlns:a16="http://schemas.microsoft.com/office/drawing/2014/main" id="{B7F66A5B-FD9F-42E9-83F7-BAE4BD47443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16786"/>
          <a:stretch/>
        </p:blipFill>
        <p:spPr bwMode="auto">
          <a:xfrm>
            <a:off x="8415110" y="-13864"/>
            <a:ext cx="3776887" cy="6885116"/>
          </a:xfrm>
          <a:prstGeom prst="rect">
            <a:avLst/>
          </a:prstGeom>
          <a:noFill/>
          <a:ln w="28575">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688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2779296" y="506789"/>
            <a:ext cx="0" cy="604910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TextBox 5"/>
          <p:cNvSpPr txBox="1"/>
          <p:nvPr/>
        </p:nvSpPr>
        <p:spPr>
          <a:xfrm>
            <a:off x="0" y="3115844"/>
            <a:ext cx="2565077" cy="830997"/>
          </a:xfrm>
          <a:prstGeom prst="rect">
            <a:avLst/>
          </a:prstGeom>
          <a:noFill/>
        </p:spPr>
        <p:txBody>
          <a:bodyPr wrap="square" rtlCol="0">
            <a:spAutoFit/>
          </a:bodyPr>
          <a:lstStyle/>
          <a:p>
            <a:pPr algn="ctr"/>
            <a:r>
              <a:rPr lang="en-GB" sz="2400" b="1" dirty="0">
                <a:latin typeface="Barlow ExtraBold" panose="020B0604020202020204" charset="0"/>
              </a:rPr>
              <a:t>DISASTER STRIKES</a:t>
            </a:r>
          </a:p>
        </p:txBody>
      </p:sp>
      <p:pic>
        <p:nvPicPr>
          <p:cNvPr id="20482" name="Picture 2" descr="Image result for disaster">
            <a:extLst>
              <a:ext uri="{FF2B5EF4-FFF2-40B4-BE49-F238E27FC236}">
                <a16:creationId xmlns:a16="http://schemas.microsoft.com/office/drawing/2014/main" id="{F983EAC7-C869-4537-81C7-3510455850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6039" y="-53008"/>
            <a:ext cx="5331034" cy="3554023"/>
          </a:xfrm>
          <a:prstGeom prst="rect">
            <a:avLst/>
          </a:prstGeom>
          <a:noFill/>
          <a:ln w="28575">
            <a:solidFill>
              <a:schemeClr val="bg1"/>
            </a:solidFill>
          </a:ln>
          <a:extLst>
            <a:ext uri="{909E8E84-426E-40DD-AFC4-6F175D3DCCD1}">
              <a14:hiddenFill xmlns:a14="http://schemas.microsoft.com/office/drawing/2010/main">
                <a:solidFill>
                  <a:srgbClr val="FFFFFF"/>
                </a:solidFill>
              </a14:hiddenFill>
            </a:ext>
          </a:extLst>
        </p:spPr>
      </p:pic>
      <p:pic>
        <p:nvPicPr>
          <p:cNvPr id="20484" name="Picture 4" descr="Image result for disaster">
            <a:extLst>
              <a:ext uri="{FF2B5EF4-FFF2-40B4-BE49-F238E27FC236}">
                <a16:creationId xmlns:a16="http://schemas.microsoft.com/office/drawing/2014/main" id="{C6BB46FD-A2B4-4AF2-A8F7-AE619703695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9937"/>
          <a:stretch/>
        </p:blipFill>
        <p:spPr bwMode="auto">
          <a:xfrm>
            <a:off x="2766038" y="3554024"/>
            <a:ext cx="5362215" cy="3303976"/>
          </a:xfrm>
          <a:prstGeom prst="rect">
            <a:avLst/>
          </a:prstGeom>
          <a:noFill/>
          <a:ln w="28575">
            <a:solidFill>
              <a:schemeClr val="bg1"/>
            </a:solidFill>
          </a:ln>
          <a:extLst>
            <a:ext uri="{909E8E84-426E-40DD-AFC4-6F175D3DCCD1}">
              <a14:hiddenFill xmlns:a14="http://schemas.microsoft.com/office/drawing/2010/main">
                <a:solidFill>
                  <a:srgbClr val="FFFFFF"/>
                </a:solidFill>
              </a14:hiddenFill>
            </a:ext>
          </a:extLst>
        </p:spPr>
      </p:pic>
      <p:pic>
        <p:nvPicPr>
          <p:cNvPr id="20486" name="Picture 6" descr="Image result for dead tree">
            <a:extLst>
              <a:ext uri="{FF2B5EF4-FFF2-40B4-BE49-F238E27FC236}">
                <a16:creationId xmlns:a16="http://schemas.microsoft.com/office/drawing/2014/main" id="{5786D615-1F49-47DA-A1FE-12F80C8EA98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5623" r="35288"/>
          <a:stretch/>
        </p:blipFill>
        <p:spPr bwMode="auto">
          <a:xfrm>
            <a:off x="8097072" y="-129491"/>
            <a:ext cx="4094928" cy="6987491"/>
          </a:xfrm>
          <a:prstGeom prst="rect">
            <a:avLst/>
          </a:prstGeom>
          <a:noFill/>
          <a:ln w="28575">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751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2779296" y="506789"/>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6106" y="3125659"/>
            <a:ext cx="2565077" cy="830997"/>
          </a:xfrm>
          <a:prstGeom prst="rect">
            <a:avLst/>
          </a:prstGeom>
          <a:noFill/>
        </p:spPr>
        <p:txBody>
          <a:bodyPr wrap="square" rtlCol="0">
            <a:spAutoFit/>
          </a:bodyPr>
          <a:lstStyle/>
          <a:p>
            <a:pPr algn="ctr"/>
            <a:r>
              <a:rPr lang="en-GB" sz="2400" b="1" dirty="0">
                <a:latin typeface="Barlow ExtraBold" panose="020B0604020202020204" charset="0"/>
              </a:rPr>
              <a:t>REAL LIFE SCENARIOS</a:t>
            </a:r>
          </a:p>
        </p:txBody>
      </p:sp>
      <p:grpSp>
        <p:nvGrpSpPr>
          <p:cNvPr id="9" name="Group 8">
            <a:extLst>
              <a:ext uri="{FF2B5EF4-FFF2-40B4-BE49-F238E27FC236}">
                <a16:creationId xmlns:a16="http://schemas.microsoft.com/office/drawing/2014/main" id="{63604D8F-184D-4CB0-9CE9-9E8512CE32AE}"/>
              </a:ext>
            </a:extLst>
          </p:cNvPr>
          <p:cNvGrpSpPr/>
          <p:nvPr/>
        </p:nvGrpSpPr>
        <p:grpSpPr>
          <a:xfrm>
            <a:off x="3331557" y="1344285"/>
            <a:ext cx="8442043" cy="4169429"/>
            <a:chOff x="3358061" y="1079727"/>
            <a:chExt cx="8442043" cy="4169429"/>
          </a:xfrm>
        </p:grpSpPr>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pSp>
          <p:nvGrpSpPr>
            <p:cNvPr id="8" name="Group 7">
              <a:extLst>
                <a:ext uri="{FF2B5EF4-FFF2-40B4-BE49-F238E27FC236}">
                  <a16:creationId xmlns:a16="http://schemas.microsoft.com/office/drawing/2014/main" id="{4F0376BC-B91E-468C-A05C-2869442E354E}"/>
                </a:ext>
              </a:extLst>
            </p:cNvPr>
            <p:cNvGrpSpPr/>
            <p:nvPr/>
          </p:nvGrpSpPr>
          <p:grpSpPr>
            <a:xfrm>
              <a:off x="10196821" y="1082517"/>
              <a:ext cx="1603283" cy="4166639"/>
              <a:chOff x="10196821" y="1109021"/>
              <a:chExt cx="1603283" cy="4166639"/>
            </a:xfrm>
          </p:grpSpPr>
          <p:pic>
            <p:nvPicPr>
              <p:cNvPr id="21508" name="Picture 4" descr="Related image">
                <a:extLst>
                  <a:ext uri="{FF2B5EF4-FFF2-40B4-BE49-F238E27FC236}">
                    <a16:creationId xmlns:a16="http://schemas.microsoft.com/office/drawing/2014/main" id="{1D438F02-729E-4755-BE8A-433214F43D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6821" y="2533705"/>
                <a:ext cx="1603283" cy="2741955"/>
              </a:xfrm>
              <a:prstGeom prst="rect">
                <a:avLst/>
              </a:prstGeom>
              <a:noFill/>
              <a:extLst>
                <a:ext uri="{909E8E84-426E-40DD-AFC4-6F175D3DCCD1}">
                  <a14:hiddenFill xmlns:a14="http://schemas.microsoft.com/office/drawing/2010/main">
                    <a:solidFill>
                      <a:srgbClr val="FFFFFF"/>
                    </a:solidFill>
                  </a14:hiddenFill>
                </a:ext>
              </a:extLst>
            </p:spPr>
          </p:pic>
          <p:sp>
            <p:nvSpPr>
              <p:cNvPr id="4" name="Speech Bubble: Rectangle with Corners Rounded 3">
                <a:extLst>
                  <a:ext uri="{FF2B5EF4-FFF2-40B4-BE49-F238E27FC236}">
                    <a16:creationId xmlns:a16="http://schemas.microsoft.com/office/drawing/2014/main" id="{AF7F0B65-0E72-4DE7-B01F-86CAEF3770FE}"/>
                  </a:ext>
                </a:extLst>
              </p:cNvPr>
              <p:cNvSpPr/>
              <p:nvPr/>
            </p:nvSpPr>
            <p:spPr>
              <a:xfrm>
                <a:off x="10196821" y="1109021"/>
                <a:ext cx="1603283" cy="1200328"/>
              </a:xfrm>
              <a:prstGeom prst="wedgeRoundRectCallout">
                <a:avLst/>
              </a:prstGeom>
              <a:solidFill>
                <a:srgbClr val="F54996"/>
              </a:solidFill>
              <a:ln>
                <a:solidFill>
                  <a:srgbClr val="F549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latin typeface="Barlow" panose="020B0604020202020204" charset="0"/>
                  </a:rPr>
                  <a:t>I accidently dropped DB table!</a:t>
                </a:r>
              </a:p>
            </p:txBody>
          </p:sp>
        </p:grpSp>
        <p:grpSp>
          <p:nvGrpSpPr>
            <p:cNvPr id="11" name="Group 10">
              <a:extLst>
                <a:ext uri="{FF2B5EF4-FFF2-40B4-BE49-F238E27FC236}">
                  <a16:creationId xmlns:a16="http://schemas.microsoft.com/office/drawing/2014/main" id="{571922F5-0A21-44BB-90C6-8935F30F9342}"/>
                </a:ext>
              </a:extLst>
            </p:cNvPr>
            <p:cNvGrpSpPr/>
            <p:nvPr/>
          </p:nvGrpSpPr>
          <p:grpSpPr>
            <a:xfrm>
              <a:off x="3358061" y="1079727"/>
              <a:ext cx="1603283" cy="4166639"/>
              <a:chOff x="10196821" y="1109021"/>
              <a:chExt cx="1603283" cy="4166639"/>
            </a:xfrm>
          </p:grpSpPr>
          <p:pic>
            <p:nvPicPr>
              <p:cNvPr id="12" name="Picture 4" descr="Related image">
                <a:extLst>
                  <a:ext uri="{FF2B5EF4-FFF2-40B4-BE49-F238E27FC236}">
                    <a16:creationId xmlns:a16="http://schemas.microsoft.com/office/drawing/2014/main" id="{370E7170-CE0A-46B5-A135-9E9E6717C6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6821" y="2533705"/>
                <a:ext cx="1603283" cy="2741955"/>
              </a:xfrm>
              <a:prstGeom prst="rect">
                <a:avLst/>
              </a:prstGeom>
              <a:noFill/>
              <a:extLst>
                <a:ext uri="{909E8E84-426E-40DD-AFC4-6F175D3DCCD1}">
                  <a14:hiddenFill xmlns:a14="http://schemas.microsoft.com/office/drawing/2010/main">
                    <a:solidFill>
                      <a:srgbClr val="FFFFFF"/>
                    </a:solidFill>
                  </a14:hiddenFill>
                </a:ext>
              </a:extLst>
            </p:spPr>
          </p:pic>
          <p:sp>
            <p:nvSpPr>
              <p:cNvPr id="13" name="Speech Bubble: Rectangle with Corners Rounded 12">
                <a:extLst>
                  <a:ext uri="{FF2B5EF4-FFF2-40B4-BE49-F238E27FC236}">
                    <a16:creationId xmlns:a16="http://schemas.microsoft.com/office/drawing/2014/main" id="{2EB873CB-3D56-4034-B1B6-44CB7BEA530A}"/>
                  </a:ext>
                </a:extLst>
              </p:cNvPr>
              <p:cNvSpPr/>
              <p:nvPr/>
            </p:nvSpPr>
            <p:spPr>
              <a:xfrm>
                <a:off x="10196821" y="1109021"/>
                <a:ext cx="1603283" cy="1200328"/>
              </a:xfrm>
              <a:prstGeom prst="wedgeRoundRectCallout">
                <a:avLst/>
              </a:prstGeom>
              <a:solidFill>
                <a:srgbClr val="F54996"/>
              </a:solidFill>
              <a:ln>
                <a:solidFill>
                  <a:srgbClr val="F549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latin typeface="Barlow" panose="020B0604020202020204" charset="0"/>
                  </a:rPr>
                  <a:t>I need to audit an old DB!</a:t>
                </a:r>
              </a:p>
            </p:txBody>
          </p:sp>
        </p:grpSp>
        <p:grpSp>
          <p:nvGrpSpPr>
            <p:cNvPr id="14" name="Group 13">
              <a:extLst>
                <a:ext uri="{FF2B5EF4-FFF2-40B4-BE49-F238E27FC236}">
                  <a16:creationId xmlns:a16="http://schemas.microsoft.com/office/drawing/2014/main" id="{18333F97-C298-4FF3-A883-0880EBD6CC02}"/>
                </a:ext>
              </a:extLst>
            </p:cNvPr>
            <p:cNvGrpSpPr/>
            <p:nvPr/>
          </p:nvGrpSpPr>
          <p:grpSpPr>
            <a:xfrm>
              <a:off x="7912098" y="1079727"/>
              <a:ext cx="1603283" cy="4166639"/>
              <a:chOff x="10196821" y="1109021"/>
              <a:chExt cx="1603283" cy="4166639"/>
            </a:xfrm>
          </p:grpSpPr>
          <p:pic>
            <p:nvPicPr>
              <p:cNvPr id="15" name="Picture 4" descr="Related image">
                <a:extLst>
                  <a:ext uri="{FF2B5EF4-FFF2-40B4-BE49-F238E27FC236}">
                    <a16:creationId xmlns:a16="http://schemas.microsoft.com/office/drawing/2014/main" id="{6DC4DB39-E98D-459E-9DBE-6B7245847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6821" y="2533705"/>
                <a:ext cx="1603283" cy="2741955"/>
              </a:xfrm>
              <a:prstGeom prst="rect">
                <a:avLst/>
              </a:prstGeom>
              <a:noFill/>
              <a:extLst>
                <a:ext uri="{909E8E84-426E-40DD-AFC4-6F175D3DCCD1}">
                  <a14:hiddenFill xmlns:a14="http://schemas.microsoft.com/office/drawing/2010/main">
                    <a:solidFill>
                      <a:srgbClr val="FFFFFF"/>
                    </a:solidFill>
                  </a14:hiddenFill>
                </a:ext>
              </a:extLst>
            </p:spPr>
          </p:pic>
          <p:sp>
            <p:nvSpPr>
              <p:cNvPr id="16" name="Speech Bubble: Rectangle with Corners Rounded 15">
                <a:extLst>
                  <a:ext uri="{FF2B5EF4-FFF2-40B4-BE49-F238E27FC236}">
                    <a16:creationId xmlns:a16="http://schemas.microsoft.com/office/drawing/2014/main" id="{DC6DDDDA-17CA-4825-A2FA-01390515EFF6}"/>
                  </a:ext>
                </a:extLst>
              </p:cNvPr>
              <p:cNvSpPr/>
              <p:nvPr/>
            </p:nvSpPr>
            <p:spPr>
              <a:xfrm>
                <a:off x="10196821" y="1109021"/>
                <a:ext cx="1603283" cy="1200328"/>
              </a:xfrm>
              <a:prstGeom prst="wedgeRoundRectCallout">
                <a:avLst/>
              </a:prstGeom>
              <a:solidFill>
                <a:srgbClr val="F54996"/>
              </a:solidFill>
              <a:ln>
                <a:solidFill>
                  <a:srgbClr val="F549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latin typeface="Barlow" panose="020B0604020202020204" charset="0"/>
                  </a:rPr>
                  <a:t>I have a backup, but it does not  restore!</a:t>
                </a:r>
              </a:p>
            </p:txBody>
          </p:sp>
        </p:grpSp>
        <p:grpSp>
          <p:nvGrpSpPr>
            <p:cNvPr id="17" name="Group 16">
              <a:extLst>
                <a:ext uri="{FF2B5EF4-FFF2-40B4-BE49-F238E27FC236}">
                  <a16:creationId xmlns:a16="http://schemas.microsoft.com/office/drawing/2014/main" id="{1EAA5E8E-3456-4292-A4D5-7B5DEBE485EE}"/>
                </a:ext>
              </a:extLst>
            </p:cNvPr>
            <p:cNvGrpSpPr/>
            <p:nvPr/>
          </p:nvGrpSpPr>
          <p:grpSpPr>
            <a:xfrm>
              <a:off x="5627375" y="1079727"/>
              <a:ext cx="1603283" cy="4166639"/>
              <a:chOff x="10196821" y="1109021"/>
              <a:chExt cx="1603283" cy="4166639"/>
            </a:xfrm>
          </p:grpSpPr>
          <p:pic>
            <p:nvPicPr>
              <p:cNvPr id="18" name="Picture 4" descr="Related image">
                <a:extLst>
                  <a:ext uri="{FF2B5EF4-FFF2-40B4-BE49-F238E27FC236}">
                    <a16:creationId xmlns:a16="http://schemas.microsoft.com/office/drawing/2014/main" id="{79F8DCA3-8588-4325-B77D-4AD5F39518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6821" y="2533705"/>
                <a:ext cx="1603283" cy="2741955"/>
              </a:xfrm>
              <a:prstGeom prst="rect">
                <a:avLst/>
              </a:prstGeom>
              <a:noFill/>
              <a:extLst>
                <a:ext uri="{909E8E84-426E-40DD-AFC4-6F175D3DCCD1}">
                  <a14:hiddenFill xmlns:a14="http://schemas.microsoft.com/office/drawing/2010/main">
                    <a:solidFill>
                      <a:srgbClr val="FFFFFF"/>
                    </a:solidFill>
                  </a14:hiddenFill>
                </a:ext>
              </a:extLst>
            </p:spPr>
          </p:pic>
          <p:sp>
            <p:nvSpPr>
              <p:cNvPr id="19" name="Speech Bubble: Rectangle with Corners Rounded 18">
                <a:extLst>
                  <a:ext uri="{FF2B5EF4-FFF2-40B4-BE49-F238E27FC236}">
                    <a16:creationId xmlns:a16="http://schemas.microsoft.com/office/drawing/2014/main" id="{3CD10A6F-C581-45FC-8F4A-5B5967CAA77E}"/>
                  </a:ext>
                </a:extLst>
              </p:cNvPr>
              <p:cNvSpPr/>
              <p:nvPr/>
            </p:nvSpPr>
            <p:spPr>
              <a:xfrm>
                <a:off x="10196821" y="1109021"/>
                <a:ext cx="1603283" cy="1200328"/>
              </a:xfrm>
              <a:prstGeom prst="wedgeRoundRectCallout">
                <a:avLst/>
              </a:prstGeom>
              <a:solidFill>
                <a:srgbClr val="F54996"/>
              </a:solidFill>
              <a:ln>
                <a:solidFill>
                  <a:srgbClr val="F549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latin typeface="Barlow" panose="020B0604020202020204" charset="0"/>
                  </a:rPr>
                  <a:t>I spilled coffee on my laptop, it is  dead!</a:t>
                </a:r>
              </a:p>
            </p:txBody>
          </p:sp>
        </p:grpSp>
      </p:grpSp>
    </p:spTree>
    <p:extLst>
      <p:ext uri="{BB962C8B-B14F-4D97-AF65-F5344CB8AC3E}">
        <p14:creationId xmlns:p14="http://schemas.microsoft.com/office/powerpoint/2010/main" val="808031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2964826" y="5568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TextBox 5"/>
          <p:cNvSpPr txBox="1"/>
          <p:nvPr/>
        </p:nvSpPr>
        <p:spPr>
          <a:xfrm>
            <a:off x="280474" y="3276600"/>
            <a:ext cx="2565077" cy="461665"/>
          </a:xfrm>
          <a:prstGeom prst="rect">
            <a:avLst/>
          </a:prstGeom>
          <a:noFill/>
        </p:spPr>
        <p:txBody>
          <a:bodyPr wrap="square" rtlCol="0">
            <a:spAutoFit/>
          </a:bodyPr>
          <a:lstStyle/>
          <a:p>
            <a:pPr algn="ctr"/>
            <a:r>
              <a:rPr lang="en-GB" sz="2400" b="1" dirty="0">
                <a:latin typeface="Barlow ExtraBold" panose="020B0604020202020204" charset="0"/>
              </a:rPr>
              <a:t>MYSQLDUMP</a:t>
            </a:r>
          </a:p>
        </p:txBody>
      </p:sp>
      <p:sp>
        <p:nvSpPr>
          <p:cNvPr id="3" name="TextBox 2"/>
          <p:cNvSpPr txBox="1"/>
          <p:nvPr/>
        </p:nvSpPr>
        <p:spPr>
          <a:xfrm>
            <a:off x="3671170" y="2307104"/>
            <a:ext cx="7363752" cy="2862322"/>
          </a:xfrm>
          <a:prstGeom prst="rect">
            <a:avLst/>
          </a:prstGeom>
          <a:noFill/>
        </p:spPr>
        <p:txBody>
          <a:bodyPr wrap="square" rtlCol="0">
            <a:spAutoFit/>
          </a:bodyPr>
          <a:lstStyle/>
          <a:p>
            <a:pPr marL="285750" indent="-285750" algn="just">
              <a:buFont typeface="Arial" panose="020B0604020202020204" pitchFamily="34" charset="0"/>
              <a:buChar char="•"/>
            </a:pPr>
            <a:r>
              <a:rPr lang="en-GB" dirty="0">
                <a:latin typeface="Barlow" panose="020B0604020202020204" charset="0"/>
              </a:rPr>
              <a:t>We can back up one database or multiple ones at the same time. </a:t>
            </a:r>
          </a:p>
          <a:p>
            <a:pPr marL="285750" indent="-285750" algn="just">
              <a:buFont typeface="Arial" panose="020B0604020202020204" pitchFamily="34" charset="0"/>
              <a:buChar char="•"/>
            </a:pPr>
            <a:endParaRPr lang="en-GB" dirty="0">
              <a:latin typeface="Barlow" panose="020B0604020202020204" charset="0"/>
            </a:endParaRPr>
          </a:p>
          <a:p>
            <a:pPr marL="285750" indent="-285750" algn="just">
              <a:buFont typeface="Arial" panose="020B0604020202020204" pitchFamily="34" charset="0"/>
              <a:buChar char="•"/>
            </a:pPr>
            <a:r>
              <a:rPr lang="en-GB" dirty="0">
                <a:latin typeface="Barlow" panose="020B0604020202020204" charset="0"/>
              </a:rPr>
              <a:t>We can also back up a single table from a database</a:t>
            </a:r>
          </a:p>
          <a:p>
            <a:pPr marL="285750" indent="-285750" algn="just">
              <a:buFont typeface="Arial" panose="020B0604020202020204" pitchFamily="34" charset="0"/>
              <a:buChar char="•"/>
            </a:pPr>
            <a:endParaRPr lang="en-GB" dirty="0">
              <a:latin typeface="Barlow" panose="020B0604020202020204" charset="0"/>
            </a:endParaRPr>
          </a:p>
          <a:p>
            <a:pPr marL="285750" indent="-285750" algn="just">
              <a:buFont typeface="Arial" panose="020B0604020202020204" pitchFamily="34" charset="0"/>
              <a:buChar char="•"/>
            </a:pPr>
            <a:r>
              <a:rPr lang="en-GB" dirty="0">
                <a:latin typeface="Barlow" panose="020B0604020202020204" charset="0"/>
              </a:rPr>
              <a:t>We can back up not just the database with its tables, but also the logic encapsulated in Triggers, Stored Procedures etc. </a:t>
            </a:r>
          </a:p>
          <a:p>
            <a:pPr marL="285750" indent="-285750" algn="just">
              <a:buFont typeface="Arial" panose="020B0604020202020204" pitchFamily="34" charset="0"/>
              <a:buChar char="•"/>
            </a:pPr>
            <a:endParaRPr lang="en-GB" dirty="0">
              <a:latin typeface="Barlow" panose="020B0604020202020204" charset="0"/>
            </a:endParaRPr>
          </a:p>
          <a:p>
            <a:pPr marL="285750" indent="-285750" algn="just">
              <a:buFont typeface="Arial" panose="020B0604020202020204" pitchFamily="34" charset="0"/>
              <a:buChar char="•"/>
            </a:pPr>
            <a:r>
              <a:rPr lang="en-GB" dirty="0">
                <a:latin typeface="Barlow" panose="020B0604020202020204" charset="0"/>
              </a:rPr>
              <a:t>We are going to use CMD (Linux command line widow) in order to perform the backup. </a:t>
            </a:r>
          </a:p>
          <a:p>
            <a:pPr algn="just"/>
            <a:r>
              <a:rPr lang="en-GB" i="1" dirty="0">
                <a:latin typeface="Barlow" panose="020B0604020202020204" charset="0"/>
              </a:rPr>
              <a:t>  </a:t>
            </a:r>
            <a:endParaRPr lang="en-GB" dirty="0">
              <a:latin typeface="Barlow" panose="020B0604020202020204" charset="0"/>
            </a:endParaRPr>
          </a:p>
        </p:txBody>
      </p:sp>
    </p:spTree>
    <p:extLst>
      <p:ext uri="{BB962C8B-B14F-4D97-AF65-F5344CB8AC3E}">
        <p14:creationId xmlns:p14="http://schemas.microsoft.com/office/powerpoint/2010/main" val="3842438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2898565" y="4044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TextBox 5"/>
          <p:cNvSpPr txBox="1"/>
          <p:nvPr/>
        </p:nvSpPr>
        <p:spPr>
          <a:xfrm>
            <a:off x="65341" y="2598003"/>
            <a:ext cx="2565077" cy="830997"/>
          </a:xfrm>
          <a:prstGeom prst="rect">
            <a:avLst/>
          </a:prstGeom>
          <a:noFill/>
        </p:spPr>
        <p:txBody>
          <a:bodyPr wrap="square" rtlCol="0">
            <a:spAutoFit/>
          </a:bodyPr>
          <a:lstStyle/>
          <a:p>
            <a:pPr algn="ctr"/>
            <a:r>
              <a:rPr lang="en-GB" sz="2400" b="1" dirty="0">
                <a:latin typeface="Barlow ExtraBold" panose="020B0604020202020204" charset="0"/>
              </a:rPr>
              <a:t>SCENARIO</a:t>
            </a:r>
          </a:p>
          <a:p>
            <a:pPr algn="ctr"/>
            <a:r>
              <a:rPr lang="en-GB" sz="2400" b="1" dirty="0">
                <a:latin typeface="Barlow ExtraBold" panose="020B0604020202020204" charset="0"/>
              </a:rPr>
              <a:t>SET UP</a:t>
            </a:r>
          </a:p>
        </p:txBody>
      </p:sp>
      <p:pic>
        <p:nvPicPr>
          <p:cNvPr id="1026" name="Picture 2" descr="Image result for scenario icon">
            <a:extLst>
              <a:ext uri="{FF2B5EF4-FFF2-40B4-BE49-F238E27FC236}">
                <a16:creationId xmlns:a16="http://schemas.microsoft.com/office/drawing/2014/main" id="{F3D139C4-9951-4A2B-9CB6-AD28FBD74D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859" y="3276601"/>
            <a:ext cx="1615440" cy="161544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D7769CB9-2616-47FE-9169-2548B2B49FD2}"/>
              </a:ext>
            </a:extLst>
          </p:cNvPr>
          <p:cNvGrpSpPr/>
          <p:nvPr/>
        </p:nvGrpSpPr>
        <p:grpSpPr>
          <a:xfrm>
            <a:off x="7784198" y="2065867"/>
            <a:ext cx="2635014" cy="2826174"/>
            <a:chOff x="9181761" y="671691"/>
            <a:chExt cx="2268550" cy="2236651"/>
          </a:xfrm>
          <a:noFill/>
        </p:grpSpPr>
        <p:pic>
          <p:nvPicPr>
            <p:cNvPr id="1028" name="Picture 4" descr="Image result for eiffel tower icon">
              <a:extLst>
                <a:ext uri="{FF2B5EF4-FFF2-40B4-BE49-F238E27FC236}">
                  <a16:creationId xmlns:a16="http://schemas.microsoft.com/office/drawing/2014/main" id="{CE970FAE-AB4F-43BE-939F-0514E4E6A386}"/>
                </a:ext>
              </a:extLst>
            </p:cNvPr>
            <p:cNvPicPr>
              <a:picLocks noChangeAspect="1" noChangeArrowheads="1"/>
            </p:cNvPicPr>
            <p:nvPr/>
          </p:nvPicPr>
          <p:blipFill rotWithShape="1">
            <a:blip r:embed="rId4">
              <a:duotone>
                <a:schemeClr val="accent3">
                  <a:shade val="45000"/>
                  <a:satMod val="135000"/>
                </a:schemeClr>
                <a:prstClr val="white"/>
              </a:duotone>
              <a:extLst>
                <a:ext uri="{28A0092B-C50C-407E-A947-70E740481C1C}">
                  <a14:useLocalDpi xmlns:a14="http://schemas.microsoft.com/office/drawing/2010/main" val="0"/>
                </a:ext>
              </a:extLst>
            </a:blip>
            <a:srcRect l="16990" r="17748"/>
            <a:stretch/>
          </p:blipFill>
          <p:spPr bwMode="auto">
            <a:xfrm>
              <a:off x="9181761" y="671691"/>
              <a:ext cx="1377870" cy="2111266"/>
            </a:xfrm>
            <a:prstGeom prst="rect">
              <a:avLst/>
            </a:prstGeom>
            <a:grpFill/>
            <a:ln>
              <a:noFill/>
            </a:ln>
            <a:extLst>
              <a:ext uri="{909E8E84-426E-40DD-AFC4-6F175D3DCCD1}">
                <a14:hiddenFill xmlns:a14="http://schemas.microsoft.com/office/drawing/2010/main">
                  <a:solidFill>
                    <a:srgbClr val="FFFFFF"/>
                  </a:solidFill>
                </a14:hiddenFill>
              </a:ext>
            </a:extLst>
          </p:spPr>
        </p:pic>
        <p:pic>
          <p:nvPicPr>
            <p:cNvPr id="1032" name="Picture 8" descr="Image result for man icon">
              <a:extLst>
                <a:ext uri="{FF2B5EF4-FFF2-40B4-BE49-F238E27FC236}">
                  <a16:creationId xmlns:a16="http://schemas.microsoft.com/office/drawing/2014/main" id="{55E882FA-3BA7-4F4C-B544-D00FC738E22C}"/>
                </a:ext>
              </a:extLst>
            </p:cNvPr>
            <p:cNvPicPr>
              <a:picLocks noChangeAspect="1" noChangeArrowheads="1"/>
            </p:cNvPicPr>
            <p:nvPr/>
          </p:nvPicPr>
          <p:blipFill rotWithShape="1">
            <a:blip r:embed="rId5">
              <a:biLevel thresh="75000"/>
              <a:extLst>
                <a:ext uri="{28A0092B-C50C-407E-A947-70E740481C1C}">
                  <a14:useLocalDpi xmlns:a14="http://schemas.microsoft.com/office/drawing/2010/main" val="0"/>
                </a:ext>
              </a:extLst>
            </a:blip>
            <a:srcRect l="31009" t="4251" r="29756" b="11795"/>
            <a:stretch/>
          </p:blipFill>
          <p:spPr bwMode="auto">
            <a:xfrm>
              <a:off x="10482471" y="671691"/>
              <a:ext cx="967840" cy="2236651"/>
            </a:xfrm>
            <a:prstGeom prst="rect">
              <a:avLst/>
            </a:prstGeom>
            <a:grpFill/>
            <a:ln>
              <a:noFill/>
            </a:ln>
            <a:extLst>
              <a:ext uri="{909E8E84-426E-40DD-AFC4-6F175D3DCCD1}">
                <a14:hiddenFill xmlns:a14="http://schemas.microsoft.com/office/drawing/2010/main">
                  <a:solidFill>
                    <a:srgbClr val="FFFFFF"/>
                  </a:solidFill>
                </a14:hiddenFill>
              </a:ext>
            </a:extLst>
          </p:spPr>
        </p:pic>
      </p:grpSp>
      <p:grpSp>
        <p:nvGrpSpPr>
          <p:cNvPr id="4" name="Group 3">
            <a:extLst>
              <a:ext uri="{FF2B5EF4-FFF2-40B4-BE49-F238E27FC236}">
                <a16:creationId xmlns:a16="http://schemas.microsoft.com/office/drawing/2014/main" id="{A0861A41-57E3-4589-860C-A02B5CF583EF}"/>
              </a:ext>
            </a:extLst>
          </p:cNvPr>
          <p:cNvGrpSpPr/>
          <p:nvPr/>
        </p:nvGrpSpPr>
        <p:grpSpPr>
          <a:xfrm>
            <a:off x="4034882" y="1908169"/>
            <a:ext cx="2334119" cy="2983872"/>
            <a:chOff x="9449909" y="3581400"/>
            <a:chExt cx="2334119" cy="2983872"/>
          </a:xfrm>
        </p:grpSpPr>
        <p:pic>
          <p:nvPicPr>
            <p:cNvPr id="1034" name="Picture 10" descr="Image result for woman icon">
              <a:extLst>
                <a:ext uri="{FF2B5EF4-FFF2-40B4-BE49-F238E27FC236}">
                  <a16:creationId xmlns:a16="http://schemas.microsoft.com/office/drawing/2014/main" id="{0B47BC08-85AE-4F72-A94E-BC1D569BF680}"/>
                </a:ext>
              </a:extLst>
            </p:cNvPr>
            <p:cNvPicPr>
              <a:picLocks noChangeAspect="1" noChangeArrowheads="1"/>
            </p:cNvPicPr>
            <p:nvPr/>
          </p:nvPicPr>
          <p:blipFill>
            <a:blip r:embed="rId6">
              <a:biLevel thresh="75000"/>
              <a:extLst>
                <a:ext uri="{28A0092B-C50C-407E-A947-70E740481C1C}">
                  <a14:useLocalDpi xmlns:a14="http://schemas.microsoft.com/office/drawing/2010/main" val="0"/>
                </a:ext>
              </a:extLst>
            </a:blip>
            <a:srcRect/>
            <a:stretch>
              <a:fillRect/>
            </a:stretch>
          </p:blipFill>
          <p:spPr bwMode="auto">
            <a:xfrm>
              <a:off x="9449909" y="3952273"/>
              <a:ext cx="1306500" cy="261299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london icon">
              <a:extLst>
                <a:ext uri="{FF2B5EF4-FFF2-40B4-BE49-F238E27FC236}">
                  <a16:creationId xmlns:a16="http://schemas.microsoft.com/office/drawing/2014/main" id="{8F6C5847-1B27-4FB7-894D-3665FA08AD56}"/>
                </a:ext>
              </a:extLst>
            </p:cNvPr>
            <p:cNvPicPr>
              <a:picLocks noChangeAspect="1" noChangeArrowheads="1"/>
            </p:cNvPicPr>
            <p:nvPr/>
          </p:nvPicPr>
          <p:blipFill rotWithShape="1">
            <a:blip r:embed="rId7">
              <a:duotone>
                <a:schemeClr val="accent3">
                  <a:shade val="45000"/>
                  <a:satMod val="135000"/>
                </a:schemeClr>
                <a:prstClr val="white"/>
              </a:duotone>
              <a:extLst>
                <a:ext uri="{28A0092B-C50C-407E-A947-70E740481C1C}">
                  <a14:useLocalDpi xmlns:a14="http://schemas.microsoft.com/office/drawing/2010/main" val="0"/>
                </a:ext>
              </a:extLst>
            </a:blip>
            <a:srcRect l="34144" r="31417"/>
            <a:stretch/>
          </p:blipFill>
          <p:spPr bwMode="auto">
            <a:xfrm>
              <a:off x="10756409" y="3581400"/>
              <a:ext cx="1027619" cy="298387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24217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E4E8-8A69-4A65-9F3D-C11FC57FAB69}"/>
              </a:ext>
            </a:extLst>
          </p:cNvPr>
          <p:cNvSpPr>
            <a:spLocks noGrp="1"/>
          </p:cNvSpPr>
          <p:nvPr>
            <p:ph type="title"/>
          </p:nvPr>
        </p:nvSpPr>
        <p:spPr>
          <a:xfrm>
            <a:off x="20879" y="1912243"/>
            <a:ext cx="3671248" cy="1097657"/>
          </a:xfrm>
        </p:spPr>
        <p:txBody>
          <a:bodyPr>
            <a:normAutofit/>
          </a:bodyPr>
          <a:lstStyle/>
          <a:p>
            <a:pPr algn="ctr"/>
            <a:r>
              <a:rPr lang="en-GB" sz="2400" b="1" dirty="0">
                <a:latin typeface="Barlow ExtraBold" panose="020B0604020202020204" charset="0"/>
                <a:ea typeface="+mn-ea"/>
                <a:cs typeface="+mn-cs"/>
              </a:rPr>
              <a:t>INSTRUCTOR DEMO</a:t>
            </a:r>
          </a:p>
        </p:txBody>
      </p:sp>
      <p:cxnSp>
        <p:nvCxnSpPr>
          <p:cNvPr id="7" name="Straight Connector 6">
            <a:extLst>
              <a:ext uri="{FF2B5EF4-FFF2-40B4-BE49-F238E27FC236}">
                <a16:creationId xmlns:a16="http://schemas.microsoft.com/office/drawing/2014/main" id="{B7FEDB5A-2FCD-4BCF-B8DD-F2728B63FCF2}"/>
              </a:ext>
            </a:extLst>
          </p:cNvPr>
          <p:cNvCxnSpPr/>
          <p:nvPr/>
        </p:nvCxnSpPr>
        <p:spPr>
          <a:xfrm>
            <a:off x="3819487" y="4044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pic>
        <p:nvPicPr>
          <p:cNvPr id="1026" name="Picture 2" descr="Movie on monitor screen | Free Icon">
            <a:extLst>
              <a:ext uri="{FF2B5EF4-FFF2-40B4-BE49-F238E27FC236}">
                <a16:creationId xmlns:a16="http://schemas.microsoft.com/office/drawing/2014/main" id="{BE36EF64-C716-4946-887B-98363C22FC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303" y="3009900"/>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AF46717-9730-489E-A326-45204B043C43}"/>
              </a:ext>
            </a:extLst>
          </p:cNvPr>
          <p:cNvSpPr txBox="1"/>
          <p:nvPr/>
        </p:nvSpPr>
        <p:spPr>
          <a:xfrm>
            <a:off x="4308551" y="1767046"/>
            <a:ext cx="7341701" cy="4031873"/>
          </a:xfrm>
          <a:prstGeom prst="rect">
            <a:avLst/>
          </a:prstGeom>
          <a:noFill/>
        </p:spPr>
        <p:txBody>
          <a:bodyPr wrap="square" rtlCol="0">
            <a:spAutoFit/>
          </a:bodyPr>
          <a:lstStyle/>
          <a:p>
            <a:pPr algn="just"/>
            <a:r>
              <a:rPr lang="en-GB" sz="1600" dirty="0">
                <a:latin typeface="Barlow" panose="020B0604020202020204" charset="0"/>
              </a:rPr>
              <a:t>Every month both London and Paris bakeries have to analyse end of month sales and pay the franchisee royalties to the Bakery brand in France. </a:t>
            </a:r>
          </a:p>
          <a:p>
            <a:pPr algn="just"/>
            <a:endParaRPr lang="en-GB" sz="1600" dirty="0">
              <a:latin typeface="Barlow" panose="020B0604020202020204" charset="0"/>
            </a:endParaRPr>
          </a:p>
          <a:p>
            <a:pPr algn="just"/>
            <a:r>
              <a:rPr lang="en-GB" sz="1600" dirty="0">
                <a:latin typeface="Barlow" panose="020B0604020202020204" charset="0"/>
              </a:rPr>
              <a:t>Pierre gets in touch with Margaret and asks her to take a backup of the London  bakery database that captures all activates including sales figures and send it over to him. </a:t>
            </a:r>
          </a:p>
          <a:p>
            <a:endParaRPr lang="en-GB" sz="1600" dirty="0">
              <a:latin typeface="Barlow" panose="020B0604020202020204" charset="0"/>
            </a:endParaRPr>
          </a:p>
          <a:p>
            <a:r>
              <a:rPr lang="en-GB" sz="1600" b="1" dirty="0">
                <a:latin typeface="Barlow" panose="020B0604020202020204" charset="0"/>
              </a:rPr>
              <a:t>Task </a:t>
            </a:r>
          </a:p>
          <a:p>
            <a:endParaRPr lang="en-GB" sz="1600" dirty="0">
              <a:latin typeface="Barlow" panose="020B0604020202020204" charset="0"/>
            </a:endParaRPr>
          </a:p>
          <a:p>
            <a:pPr marL="285750" indent="-285750">
              <a:buFont typeface="Arial" panose="020B0604020202020204" pitchFamily="34" charset="0"/>
              <a:buChar char="•"/>
            </a:pPr>
            <a:r>
              <a:rPr lang="en-GB" sz="1600" dirty="0">
                <a:latin typeface="Barlow" panose="020B0604020202020204" charset="0"/>
              </a:rPr>
              <a:t>Take a backup of a single database</a:t>
            </a:r>
          </a:p>
          <a:p>
            <a:pPr marL="285750" indent="-285750">
              <a:buFont typeface="Arial" panose="020B0604020202020204" pitchFamily="34" charset="0"/>
              <a:buChar char="•"/>
            </a:pPr>
            <a:endParaRPr lang="en-GB" sz="1600" dirty="0">
              <a:latin typeface="Barlow" panose="020B0604020202020204" charset="0"/>
            </a:endParaRPr>
          </a:p>
          <a:p>
            <a:pPr marL="285750" indent="-285750">
              <a:buFont typeface="Arial" panose="020B0604020202020204" pitchFamily="34" charset="0"/>
              <a:buChar char="•"/>
            </a:pPr>
            <a:r>
              <a:rPr lang="en-GB" sz="1600" dirty="0">
                <a:latin typeface="Barlow" panose="020B0604020202020204" charset="0"/>
              </a:rPr>
              <a:t>Store it in a new folder</a:t>
            </a:r>
          </a:p>
          <a:p>
            <a:pPr marL="285750" indent="-285750">
              <a:buFont typeface="Arial" panose="020B0604020202020204" pitchFamily="34" charset="0"/>
              <a:buChar char="•"/>
            </a:pPr>
            <a:endParaRPr lang="en-GB" sz="1600" dirty="0">
              <a:latin typeface="Barlow" panose="020B0604020202020204" charset="0"/>
            </a:endParaRPr>
          </a:p>
          <a:p>
            <a:endParaRPr lang="en-GB" sz="1600" dirty="0">
              <a:latin typeface="Barlow" panose="020B0604020202020204" charset="0"/>
            </a:endParaRPr>
          </a:p>
          <a:p>
            <a:endParaRPr lang="en-GB" sz="1600" dirty="0">
              <a:latin typeface="Barlow" panose="020B0604020202020204" charset="0"/>
            </a:endParaRPr>
          </a:p>
          <a:p>
            <a:endParaRPr lang="en-GB" sz="1600" dirty="0">
              <a:latin typeface="Barlow" panose="020B0604020202020204" charset="0"/>
            </a:endParaRPr>
          </a:p>
        </p:txBody>
      </p:sp>
    </p:spTree>
    <p:extLst>
      <p:ext uri="{BB962C8B-B14F-4D97-AF65-F5344CB8AC3E}">
        <p14:creationId xmlns:p14="http://schemas.microsoft.com/office/powerpoint/2010/main" val="787724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12297</TotalTime>
  <Words>2461</Words>
  <Application>Microsoft Office PowerPoint</Application>
  <PresentationFormat>Widescreen</PresentationFormat>
  <Paragraphs>335</Paragraphs>
  <Slides>29</Slides>
  <Notes>16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Arial</vt:lpstr>
      <vt:lpstr>Barlow</vt:lpstr>
      <vt:lpstr>Barlow ExtraBold</vt:lpstr>
      <vt:lpstr>Calibri</vt:lpstr>
      <vt:lpstr>Calibri Light</vt:lpstr>
      <vt:lpstr>Slack-Lato</vt:lpstr>
      <vt:lpstr>Wingdings</vt:lpstr>
      <vt:lpstr>Office Theme</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INSTRUCTOR DEMO</vt:lpstr>
      <vt:lpstr>WIDOWS</vt:lpstr>
      <vt:lpstr>PowerPoint Presentation</vt:lpstr>
      <vt:lpstr>PowerPoint Presentation</vt:lpstr>
      <vt:lpstr>INSTRUCTOR DEMO</vt:lpstr>
      <vt:lpstr>QUICK  SUMMARY</vt:lpstr>
      <vt:lpstr>PowerPoint Presentation</vt:lpstr>
      <vt:lpstr>MOCK PROJECT</vt:lpstr>
      <vt:lpstr>PROJECT</vt:lpstr>
      <vt:lpstr>PROJECT</vt:lpstr>
      <vt:lpstr>PROJECT</vt:lpstr>
      <vt:lpstr>PROJECT</vt:lpstr>
      <vt:lpstr>HOMEWORK</vt:lpstr>
      <vt:lpstr>PowerPoint Presentation</vt:lpstr>
      <vt:lpstr>PowerPoint Presentation</vt:lpstr>
      <vt:lpstr>POINTS TO REMEMBER</vt:lpstr>
      <vt:lpstr>PRACTICE (optional)</vt:lpstr>
      <vt:lpstr>PRACTICE (optional)</vt:lpstr>
      <vt:lpstr>PRACTICE (optional)</vt:lpstr>
      <vt:lpstr>PRACTICE (optional)</vt:lpstr>
      <vt:lpstr>PRACTICE (optional)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Olya Nicholls</dc:creator>
  <cp:lastModifiedBy>Olya Nicholls</cp:lastModifiedBy>
  <cp:revision>228</cp:revision>
  <dcterms:created xsi:type="dcterms:W3CDTF">2019-08-18T16:19:15Z</dcterms:created>
  <dcterms:modified xsi:type="dcterms:W3CDTF">2020-04-22T23:15:21Z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500e3ad3-0470-4aea-bc91-0df7a86f7eef</vt:lpwstr>
  </property>
  <property fmtid="{D5CDD505-2E9C-101B-9397-08002B2CF9AE}" pid="3" name="Classification">
    <vt:lpwstr>Unclassified</vt:lpwstr>
  </property>
</Properties>
</file>