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385" r:id="rId4"/>
    <p:sldId id="431" r:id="rId5"/>
    <p:sldId id="400" r:id="rId6"/>
    <p:sldId id="295" r:id="rId7"/>
    <p:sldId id="297" r:id="rId8"/>
    <p:sldId id="298" r:id="rId9"/>
    <p:sldId id="299" r:id="rId10"/>
    <p:sldId id="300" r:id="rId11"/>
    <p:sldId id="302" r:id="rId12"/>
    <p:sldId id="301" r:id="rId13"/>
    <p:sldId id="303" r:id="rId14"/>
    <p:sldId id="304" r:id="rId15"/>
    <p:sldId id="305" r:id="rId16"/>
    <p:sldId id="306" r:id="rId17"/>
    <p:sldId id="307" r:id="rId18"/>
    <p:sldId id="432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18" r:id="rId30"/>
    <p:sldId id="433" r:id="rId31"/>
    <p:sldId id="435" r:id="rId32"/>
    <p:sldId id="426" r:id="rId33"/>
    <p:sldId id="288" r:id="rId34"/>
    <p:sldId id="3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996"/>
    <a:srgbClr val="009900"/>
    <a:srgbClr val="70CA3E"/>
    <a:srgbClr val="FFCCFF"/>
    <a:srgbClr val="660066"/>
    <a:srgbClr val="FF99FF"/>
    <a:srgbClr val="FF66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ya Nicholls" userId="72df931cf66fde2e" providerId="LiveId" clId="{E395A47C-971D-456E-B6DE-44AA82A4D92D}"/>
    <pc:docChg chg="custSel addSld delSld modSld sldOrd">
      <pc:chgData name="Olya Nicholls" userId="72df931cf66fde2e" providerId="LiveId" clId="{E395A47C-971D-456E-B6DE-44AA82A4D92D}" dt="2020-04-23T11:07:27.256" v="1098" actId="1076"/>
      <pc:docMkLst>
        <pc:docMk/>
      </pc:docMkLst>
      <pc:sldChg chg="del">
        <pc:chgData name="Olya Nicholls" userId="72df931cf66fde2e" providerId="LiveId" clId="{E395A47C-971D-456E-B6DE-44AA82A4D92D}" dt="2020-04-22T23:35:18.845" v="131" actId="47"/>
        <pc:sldMkLst>
          <pc:docMk/>
          <pc:sldMk cId="2617207451" sldId="279"/>
        </pc:sldMkLst>
      </pc:sldChg>
      <pc:sldChg chg="add del">
        <pc:chgData name="Olya Nicholls" userId="72df931cf66fde2e" providerId="LiveId" clId="{E395A47C-971D-456E-B6DE-44AA82A4D92D}" dt="2020-04-23T00:45:13.040" v="958"/>
        <pc:sldMkLst>
          <pc:docMk/>
          <pc:sldMk cId="1067481084" sldId="288"/>
        </pc:sldMkLst>
      </pc:sldChg>
      <pc:sldChg chg="modSp">
        <pc:chgData name="Olya Nicholls" userId="72df931cf66fde2e" providerId="LiveId" clId="{E395A47C-971D-456E-B6DE-44AA82A4D92D}" dt="2020-04-22T23:40:56.747" v="149" actId="255"/>
        <pc:sldMkLst>
          <pc:docMk/>
          <pc:sldMk cId="2915700982" sldId="295"/>
        </pc:sldMkLst>
        <pc:spChg chg="mod">
          <ac:chgData name="Olya Nicholls" userId="72df931cf66fde2e" providerId="LiveId" clId="{E395A47C-971D-456E-B6DE-44AA82A4D92D}" dt="2020-04-22T23:40:56.747" v="149" actId="255"/>
          <ac:spMkLst>
            <pc:docMk/>
            <pc:sldMk cId="2915700982" sldId="295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40:33.372" v="145" actId="14100"/>
          <ac:spMkLst>
            <pc:docMk/>
            <pc:sldMk cId="2915700982" sldId="295"/>
            <ac:spMk id="12" creationId="{EB2DEFC6-75A8-40A0-97DB-AA141F7D637C}"/>
          </ac:spMkLst>
        </pc:spChg>
        <pc:graphicFrameChg chg="mod modGraphic">
          <ac:chgData name="Olya Nicholls" userId="72df931cf66fde2e" providerId="LiveId" clId="{E395A47C-971D-456E-B6DE-44AA82A4D92D}" dt="2020-04-22T23:40:25.981" v="143" actId="12385"/>
          <ac:graphicFrameMkLst>
            <pc:docMk/>
            <pc:sldMk cId="2915700982" sldId="295"/>
            <ac:graphicFrameMk id="2" creationId="{80C18B78-288F-4458-9E76-AADFCD5C105F}"/>
          </ac:graphicFrameMkLst>
        </pc:graphicFrameChg>
        <pc:cxnChg chg="mod">
          <ac:chgData name="Olya Nicholls" userId="72df931cf66fde2e" providerId="LiveId" clId="{E395A47C-971D-456E-B6DE-44AA82A4D92D}" dt="2020-04-22T23:40:39.116" v="147" actId="1076"/>
          <ac:cxnSpMkLst>
            <pc:docMk/>
            <pc:sldMk cId="2915700982" sldId="295"/>
            <ac:cxnSpMk id="5" creationId="{290E9A3E-C3CE-4BD0-AA8F-50A6A18B4904}"/>
          </ac:cxnSpMkLst>
        </pc:cxnChg>
      </pc:sldChg>
      <pc:sldChg chg="modSp">
        <pc:chgData name="Olya Nicholls" userId="72df931cf66fde2e" providerId="LiveId" clId="{E395A47C-971D-456E-B6DE-44AA82A4D92D}" dt="2020-04-22T23:41:42.269" v="159" actId="1076"/>
        <pc:sldMkLst>
          <pc:docMk/>
          <pc:sldMk cId="4206543265" sldId="297"/>
        </pc:sldMkLst>
        <pc:spChg chg="mod">
          <ac:chgData name="Olya Nicholls" userId="72df931cf66fde2e" providerId="LiveId" clId="{E395A47C-971D-456E-B6DE-44AA82A4D92D}" dt="2020-04-22T23:41:42.269" v="159" actId="1076"/>
          <ac:spMkLst>
            <pc:docMk/>
            <pc:sldMk cId="4206543265" sldId="297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41:14.980" v="154" actId="14100"/>
          <ac:spMkLst>
            <pc:docMk/>
            <pc:sldMk cId="4206543265" sldId="297"/>
            <ac:spMk id="12" creationId="{EB2DEFC6-75A8-40A0-97DB-AA141F7D637C}"/>
          </ac:spMkLst>
        </pc:spChg>
        <pc:graphicFrameChg chg="mod modGraphic">
          <ac:chgData name="Olya Nicholls" userId="72df931cf66fde2e" providerId="LiveId" clId="{E395A47C-971D-456E-B6DE-44AA82A4D92D}" dt="2020-04-22T23:41:30.194" v="157" actId="1076"/>
          <ac:graphicFrameMkLst>
            <pc:docMk/>
            <pc:sldMk cId="4206543265" sldId="297"/>
            <ac:graphicFrameMk id="2" creationId="{80C18B78-288F-4458-9E76-AADFCD5C105F}"/>
          </ac:graphicFrameMkLst>
        </pc:graphicFrameChg>
        <pc:cxnChg chg="mod">
          <ac:chgData name="Olya Nicholls" userId="72df931cf66fde2e" providerId="LiveId" clId="{E395A47C-971D-456E-B6DE-44AA82A4D92D}" dt="2020-04-22T23:41:33.325" v="158" actId="208"/>
          <ac:cxnSpMkLst>
            <pc:docMk/>
            <pc:sldMk cId="4206543265" sldId="297"/>
            <ac:cxnSpMk id="5" creationId="{290E9A3E-C3CE-4BD0-AA8F-50A6A18B4904}"/>
          </ac:cxnSpMkLst>
        </pc:cxnChg>
      </pc:sldChg>
      <pc:sldChg chg="addSp delSp modSp">
        <pc:chgData name="Olya Nicholls" userId="72df931cf66fde2e" providerId="LiveId" clId="{E395A47C-971D-456E-B6DE-44AA82A4D92D}" dt="2020-04-22T23:46:51.280" v="202" actId="20577"/>
        <pc:sldMkLst>
          <pc:docMk/>
          <pc:sldMk cId="2246908771" sldId="298"/>
        </pc:sldMkLst>
        <pc:spChg chg="mod">
          <ac:chgData name="Olya Nicholls" userId="72df931cf66fde2e" providerId="LiveId" clId="{E395A47C-971D-456E-B6DE-44AA82A4D92D}" dt="2020-04-22T23:46:48.697" v="201" actId="255"/>
          <ac:spMkLst>
            <pc:docMk/>
            <pc:sldMk cId="2246908771" sldId="298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2T23:43:00.848" v="165" actId="207"/>
          <ac:spMkLst>
            <pc:docMk/>
            <pc:sldMk cId="2246908771" sldId="298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2T23:43:28.317" v="167" actId="255"/>
          <ac:spMkLst>
            <pc:docMk/>
            <pc:sldMk cId="2246908771" sldId="298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45:48.810" v="194" actId="1036"/>
          <ac:spMkLst>
            <pc:docMk/>
            <pc:sldMk cId="2246908771" sldId="298"/>
            <ac:spMk id="20" creationId="{1CA596BB-4D18-46B1-8FDB-926DC510DFA8}"/>
          </ac:spMkLst>
        </pc:spChg>
        <pc:spChg chg="mod">
          <ac:chgData name="Olya Nicholls" userId="72df931cf66fde2e" providerId="LiveId" clId="{E395A47C-971D-456E-B6DE-44AA82A4D92D}" dt="2020-04-22T23:46:51.280" v="202" actId="20577"/>
          <ac:spMkLst>
            <pc:docMk/>
            <pc:sldMk cId="2246908771" sldId="298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2T23:42:38.493" v="160" actId="478"/>
          <ac:grpSpMkLst>
            <pc:docMk/>
            <pc:sldMk cId="2246908771" sldId="298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2T23:42:41.149" v="162" actId="478"/>
          <ac:grpSpMkLst>
            <pc:docMk/>
            <pc:sldMk cId="2246908771" sldId="298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2T23:44:39.331" v="180" actId="208"/>
          <ac:grpSpMkLst>
            <pc:docMk/>
            <pc:sldMk cId="2246908771" sldId="298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2T23:42:38.942" v="161"/>
          <ac:grpSpMkLst>
            <pc:docMk/>
            <pc:sldMk cId="2246908771" sldId="298"/>
            <ac:grpSpMk id="22" creationId="{EEA830F4-5F3A-4896-93EC-6389DFEF2ECC}"/>
          </ac:grpSpMkLst>
        </pc:grpChg>
        <pc:grpChg chg="add">
          <ac:chgData name="Olya Nicholls" userId="72df931cf66fde2e" providerId="LiveId" clId="{E395A47C-971D-456E-B6DE-44AA82A4D92D}" dt="2020-04-22T23:42:50.048" v="163"/>
          <ac:grpSpMkLst>
            <pc:docMk/>
            <pc:sldMk cId="2246908771" sldId="298"/>
            <ac:grpSpMk id="25" creationId="{8331746F-954B-47D2-A0B1-2C2E3AB5635B}"/>
          </ac:grpSpMkLst>
        </pc:grpChg>
        <pc:picChg chg="mod">
          <ac:chgData name="Olya Nicholls" userId="72df931cf66fde2e" providerId="LiveId" clId="{E395A47C-971D-456E-B6DE-44AA82A4D92D}" dt="2020-04-22T23:44:44.560" v="181" actId="2085"/>
          <ac:picMkLst>
            <pc:docMk/>
            <pc:sldMk cId="2246908771" sldId="298"/>
            <ac:picMk id="19" creationId="{D1537154-B6C4-4CA6-92DF-C866BA571ED3}"/>
          </ac:picMkLst>
        </pc:picChg>
      </pc:sldChg>
      <pc:sldChg chg="addSp delSp modSp">
        <pc:chgData name="Olya Nicholls" userId="72df931cf66fde2e" providerId="LiveId" clId="{E395A47C-971D-456E-B6DE-44AA82A4D92D}" dt="2020-04-22T23:47:04.504" v="204" actId="207"/>
        <pc:sldMkLst>
          <pc:docMk/>
          <pc:sldMk cId="3323962227" sldId="299"/>
        </pc:sldMkLst>
        <pc:spChg chg="mod">
          <ac:chgData name="Olya Nicholls" userId="72df931cf66fde2e" providerId="LiveId" clId="{E395A47C-971D-456E-B6DE-44AA82A4D92D}" dt="2020-04-22T23:46:38.179" v="200" actId="207"/>
          <ac:spMkLst>
            <pc:docMk/>
            <pc:sldMk cId="3323962227" sldId="299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2T23:47:04.504" v="204" actId="207"/>
          <ac:spMkLst>
            <pc:docMk/>
            <pc:sldMk cId="3323962227" sldId="299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2T23:46:29.453" v="198" actId="255"/>
          <ac:spMkLst>
            <pc:docMk/>
            <pc:sldMk cId="3323962227" sldId="299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46:59.980" v="203" actId="113"/>
          <ac:spMkLst>
            <pc:docMk/>
            <pc:sldMk cId="3323962227" sldId="299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2T23:45:30.619" v="185" actId="478"/>
          <ac:grpSpMkLst>
            <pc:docMk/>
            <pc:sldMk cId="3323962227" sldId="299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2T23:45:36.672" v="187" actId="478"/>
          <ac:grpSpMkLst>
            <pc:docMk/>
            <pc:sldMk cId="3323962227" sldId="299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2T23:45:56.111" v="195" actId="208"/>
          <ac:grpSpMkLst>
            <pc:docMk/>
            <pc:sldMk cId="3323962227" sldId="299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2T23:45:30.965" v="186"/>
          <ac:grpSpMkLst>
            <pc:docMk/>
            <pc:sldMk cId="3323962227" sldId="299"/>
            <ac:grpSpMk id="22" creationId="{46AF05FE-2653-4E59-B267-505A2A1F35FA}"/>
          </ac:grpSpMkLst>
        </pc:grpChg>
        <pc:grpChg chg="add">
          <ac:chgData name="Olya Nicholls" userId="72df931cf66fde2e" providerId="LiveId" clId="{E395A47C-971D-456E-B6DE-44AA82A4D92D}" dt="2020-04-22T23:45:37.078" v="188"/>
          <ac:grpSpMkLst>
            <pc:docMk/>
            <pc:sldMk cId="3323962227" sldId="299"/>
            <ac:grpSpMk id="25" creationId="{B6AF04E3-9C79-41EE-AB31-D6A1D2D0C4E0}"/>
          </ac:grpSpMkLst>
        </pc:grpChg>
        <pc:picChg chg="mod">
          <ac:chgData name="Olya Nicholls" userId="72df931cf66fde2e" providerId="LiveId" clId="{E395A47C-971D-456E-B6DE-44AA82A4D92D}" dt="2020-04-22T23:46:15.425" v="196" actId="2085"/>
          <ac:picMkLst>
            <pc:docMk/>
            <pc:sldMk cId="3323962227" sldId="299"/>
            <ac:picMk id="19" creationId="{D1537154-B6C4-4CA6-92DF-C866BA571ED3}"/>
          </ac:picMkLst>
        </pc:picChg>
      </pc:sldChg>
      <pc:sldChg chg="addSp delSp modSp">
        <pc:chgData name="Olya Nicholls" userId="72df931cf66fde2e" providerId="LiveId" clId="{E395A47C-971D-456E-B6DE-44AA82A4D92D}" dt="2020-04-22T23:48:32.236" v="218" actId="113"/>
        <pc:sldMkLst>
          <pc:docMk/>
          <pc:sldMk cId="3590073397" sldId="300"/>
        </pc:sldMkLst>
        <pc:spChg chg="mod">
          <ac:chgData name="Olya Nicholls" userId="72df931cf66fde2e" providerId="LiveId" clId="{E395A47C-971D-456E-B6DE-44AA82A4D92D}" dt="2020-04-22T23:48:22.634" v="216" actId="207"/>
          <ac:spMkLst>
            <pc:docMk/>
            <pc:sldMk cId="3590073397" sldId="300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2T23:47:54.200" v="211" actId="207"/>
          <ac:spMkLst>
            <pc:docMk/>
            <pc:sldMk cId="3590073397" sldId="300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2T23:48:12.910" v="213" actId="255"/>
          <ac:spMkLst>
            <pc:docMk/>
            <pc:sldMk cId="3590073397" sldId="300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48:32.236" v="218" actId="113"/>
          <ac:spMkLst>
            <pc:docMk/>
            <pc:sldMk cId="3590073397" sldId="300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2T23:47:29.953" v="205" actId="478"/>
          <ac:grpSpMkLst>
            <pc:docMk/>
            <pc:sldMk cId="3590073397" sldId="300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2T23:47:36.402" v="207" actId="478"/>
          <ac:grpSpMkLst>
            <pc:docMk/>
            <pc:sldMk cId="3590073397" sldId="300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2T23:47:46.018" v="209" actId="208"/>
          <ac:grpSpMkLst>
            <pc:docMk/>
            <pc:sldMk cId="3590073397" sldId="300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2T23:47:30.244" v="206"/>
          <ac:grpSpMkLst>
            <pc:docMk/>
            <pc:sldMk cId="3590073397" sldId="300"/>
            <ac:grpSpMk id="22" creationId="{1699779C-B631-4798-B928-EB0405F0E282}"/>
          </ac:grpSpMkLst>
        </pc:grpChg>
        <pc:grpChg chg="add">
          <ac:chgData name="Olya Nicholls" userId="72df931cf66fde2e" providerId="LiveId" clId="{E395A47C-971D-456E-B6DE-44AA82A4D92D}" dt="2020-04-22T23:47:36.712" v="208"/>
          <ac:grpSpMkLst>
            <pc:docMk/>
            <pc:sldMk cId="3590073397" sldId="300"/>
            <ac:grpSpMk id="25" creationId="{7E9DFAA2-4231-4DCC-BBD3-E29D5B522AF5}"/>
          </ac:grpSpMkLst>
        </pc:grpChg>
        <pc:picChg chg="mod">
          <ac:chgData name="Olya Nicholls" userId="72df931cf66fde2e" providerId="LiveId" clId="{E395A47C-971D-456E-B6DE-44AA82A4D92D}" dt="2020-04-22T23:47:50.458" v="210" actId="2085"/>
          <ac:picMkLst>
            <pc:docMk/>
            <pc:sldMk cId="3590073397" sldId="300"/>
            <ac:picMk id="19" creationId="{D1537154-B6C4-4CA6-92DF-C866BA571ED3}"/>
          </ac:picMkLst>
        </pc:picChg>
      </pc:sldChg>
      <pc:sldChg chg="modSp">
        <pc:chgData name="Olya Nicholls" userId="72df931cf66fde2e" providerId="LiveId" clId="{E395A47C-971D-456E-B6DE-44AA82A4D92D}" dt="2020-04-22T23:51:28.160" v="241" actId="1076"/>
        <pc:sldMkLst>
          <pc:docMk/>
          <pc:sldMk cId="1922477465" sldId="301"/>
        </pc:sldMkLst>
        <pc:spChg chg="mod">
          <ac:chgData name="Olya Nicholls" userId="72df931cf66fde2e" providerId="LiveId" clId="{E395A47C-971D-456E-B6DE-44AA82A4D92D}" dt="2020-04-22T23:50:34.888" v="229" actId="1076"/>
          <ac:spMkLst>
            <pc:docMk/>
            <pc:sldMk cId="1922477465" sldId="301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50:51.953" v="233" actId="1076"/>
          <ac:spMkLst>
            <pc:docMk/>
            <pc:sldMk cId="1922477465" sldId="301"/>
            <ac:spMk id="12" creationId="{EB2DEFC6-75A8-40A0-97DB-AA141F7D637C}"/>
          </ac:spMkLst>
        </pc:spChg>
        <pc:graphicFrameChg chg="mod modGraphic">
          <ac:chgData name="Olya Nicholls" userId="72df931cf66fde2e" providerId="LiveId" clId="{E395A47C-971D-456E-B6DE-44AA82A4D92D}" dt="2020-04-22T23:51:28.160" v="241" actId="1076"/>
          <ac:graphicFrameMkLst>
            <pc:docMk/>
            <pc:sldMk cId="1922477465" sldId="301"/>
            <ac:graphicFrameMk id="2" creationId="{80C18B78-288F-4458-9E76-AADFCD5C105F}"/>
          </ac:graphicFrameMkLst>
        </pc:graphicFrameChg>
        <pc:cxnChg chg="mod">
          <ac:chgData name="Olya Nicholls" userId="72df931cf66fde2e" providerId="LiveId" clId="{E395A47C-971D-456E-B6DE-44AA82A4D92D}" dt="2020-04-22T23:50:38.721" v="230" actId="208"/>
          <ac:cxnSpMkLst>
            <pc:docMk/>
            <pc:sldMk cId="1922477465" sldId="301"/>
            <ac:cxnSpMk id="5" creationId="{290E9A3E-C3CE-4BD0-AA8F-50A6A18B4904}"/>
          </ac:cxnSpMkLst>
        </pc:cxnChg>
      </pc:sldChg>
      <pc:sldChg chg="modSp">
        <pc:chgData name="Olya Nicholls" userId="72df931cf66fde2e" providerId="LiveId" clId="{E395A47C-971D-456E-B6DE-44AA82A4D92D}" dt="2020-04-22T23:50:03.345" v="226" actId="255"/>
        <pc:sldMkLst>
          <pc:docMk/>
          <pc:sldMk cId="1157846372" sldId="302"/>
        </pc:sldMkLst>
        <pc:spChg chg="mod">
          <ac:chgData name="Olya Nicholls" userId="72df931cf66fde2e" providerId="LiveId" clId="{E395A47C-971D-456E-B6DE-44AA82A4D92D}" dt="2020-04-22T23:49:32.260" v="219" actId="108"/>
          <ac:spMkLst>
            <pc:docMk/>
            <pc:sldMk cId="1157846372" sldId="302"/>
            <ac:spMk id="2" creationId="{FB6AE4E8-8A69-4A65-9F3D-C11FC57FAB69}"/>
          </ac:spMkLst>
        </pc:spChg>
        <pc:spChg chg="mod">
          <ac:chgData name="Olya Nicholls" userId="72df931cf66fde2e" providerId="LiveId" clId="{E395A47C-971D-456E-B6DE-44AA82A4D92D}" dt="2020-04-22T23:49:56.065" v="224" actId="255"/>
          <ac:spMkLst>
            <pc:docMk/>
            <pc:sldMk cId="1157846372" sldId="302"/>
            <ac:spMk id="3" creationId="{6D7660ED-A050-46E0-B5B4-381339EBD35F}"/>
          </ac:spMkLst>
        </pc:spChg>
        <pc:spChg chg="mod">
          <ac:chgData name="Olya Nicholls" userId="72df931cf66fde2e" providerId="LiveId" clId="{E395A47C-971D-456E-B6DE-44AA82A4D92D}" dt="2020-04-22T23:50:03.345" v="226" actId="255"/>
          <ac:spMkLst>
            <pc:docMk/>
            <pc:sldMk cId="1157846372" sldId="302"/>
            <ac:spMk id="8" creationId="{E98A859A-08EB-4B75-87EF-B17449CF2FAB}"/>
          </ac:spMkLst>
        </pc:spChg>
        <pc:picChg chg="mod">
          <ac:chgData name="Olya Nicholls" userId="72df931cf66fde2e" providerId="LiveId" clId="{E395A47C-971D-456E-B6DE-44AA82A4D92D}" dt="2020-04-22T23:49:42.200" v="221" actId="1076"/>
          <ac:picMkLst>
            <pc:docMk/>
            <pc:sldMk cId="1157846372" sldId="302"/>
            <ac:picMk id="5" creationId="{DC97FA72-B9B4-49A1-9F9A-DB5B1B66B6E9}"/>
          </ac:picMkLst>
        </pc:picChg>
        <pc:cxnChg chg="mod">
          <ac:chgData name="Olya Nicholls" userId="72df931cf66fde2e" providerId="LiveId" clId="{E395A47C-971D-456E-B6DE-44AA82A4D92D}" dt="2020-04-22T23:49:47.545" v="222" actId="208"/>
          <ac:cxnSpMkLst>
            <pc:docMk/>
            <pc:sldMk cId="1157846372" sldId="302"/>
            <ac:cxnSpMk id="7" creationId="{B7FEDB5A-2FCD-4BCF-B8DD-F2728B63FCF2}"/>
          </ac:cxnSpMkLst>
        </pc:cxnChg>
      </pc:sldChg>
      <pc:sldChg chg="addSp delSp modSp modNotesTx">
        <pc:chgData name="Olya Nicholls" userId="72df931cf66fde2e" providerId="LiveId" clId="{E395A47C-971D-456E-B6DE-44AA82A4D92D}" dt="2020-04-23T00:03:07.016" v="522" actId="113"/>
        <pc:sldMkLst>
          <pc:docMk/>
          <pc:sldMk cId="3035192188" sldId="303"/>
        </pc:sldMkLst>
        <pc:spChg chg="mod">
          <ac:chgData name="Olya Nicholls" userId="72df931cf66fde2e" providerId="LiveId" clId="{E395A47C-971D-456E-B6DE-44AA82A4D92D}" dt="2020-04-22T23:53:25.019" v="250" actId="207"/>
          <ac:spMkLst>
            <pc:docMk/>
            <pc:sldMk cId="3035192188" sldId="303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2T23:53:07.331" v="246" actId="207"/>
          <ac:spMkLst>
            <pc:docMk/>
            <pc:sldMk cId="3035192188" sldId="303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2T23:53:17.647" v="248" actId="255"/>
          <ac:spMkLst>
            <pc:docMk/>
            <pc:sldMk cId="3035192188" sldId="303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54:14.507" v="255" actId="27636"/>
          <ac:spMkLst>
            <pc:docMk/>
            <pc:sldMk cId="3035192188" sldId="303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2T23:52:44.474" v="242" actId="478"/>
          <ac:grpSpMkLst>
            <pc:docMk/>
            <pc:sldMk cId="3035192188" sldId="303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2T23:52:55.753" v="244" actId="478"/>
          <ac:grpSpMkLst>
            <pc:docMk/>
            <pc:sldMk cId="3035192188" sldId="303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2T23:54:34.850" v="256" actId="208"/>
          <ac:grpSpMkLst>
            <pc:docMk/>
            <pc:sldMk cId="3035192188" sldId="303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2T23:52:44.888" v="243"/>
          <ac:grpSpMkLst>
            <pc:docMk/>
            <pc:sldMk cId="3035192188" sldId="303"/>
            <ac:grpSpMk id="22" creationId="{0B06931B-1950-4C71-B94E-59C968CAB3B2}"/>
          </ac:grpSpMkLst>
        </pc:grpChg>
        <pc:grpChg chg="add">
          <ac:chgData name="Olya Nicholls" userId="72df931cf66fde2e" providerId="LiveId" clId="{E395A47C-971D-456E-B6DE-44AA82A4D92D}" dt="2020-04-22T23:52:56.156" v="245"/>
          <ac:grpSpMkLst>
            <pc:docMk/>
            <pc:sldMk cId="3035192188" sldId="303"/>
            <ac:grpSpMk id="25" creationId="{3AB0CE3C-5BE5-4279-A372-FB746E528E50}"/>
          </ac:grpSpMkLst>
        </pc:grpChg>
        <pc:picChg chg="mod">
          <ac:chgData name="Olya Nicholls" userId="72df931cf66fde2e" providerId="LiveId" clId="{E395A47C-971D-456E-B6DE-44AA82A4D92D}" dt="2020-04-22T23:54:43.044" v="257" actId="2085"/>
          <ac:picMkLst>
            <pc:docMk/>
            <pc:sldMk cId="3035192188" sldId="303"/>
            <ac:picMk id="19" creationId="{D1537154-B6C4-4CA6-92DF-C866BA571ED3}"/>
          </ac:picMkLst>
        </pc:picChg>
      </pc:sldChg>
      <pc:sldChg chg="addSp delSp modSp">
        <pc:chgData name="Olya Nicholls" userId="72df931cf66fde2e" providerId="LiveId" clId="{E395A47C-971D-456E-B6DE-44AA82A4D92D}" dt="2020-04-22T23:56:06.231" v="267" actId="2085"/>
        <pc:sldMkLst>
          <pc:docMk/>
          <pc:sldMk cId="2476638917" sldId="304"/>
        </pc:sldMkLst>
        <pc:spChg chg="mod">
          <ac:chgData name="Olya Nicholls" userId="72df931cf66fde2e" providerId="LiveId" clId="{E395A47C-971D-456E-B6DE-44AA82A4D92D}" dt="2020-04-22T23:55:39.806" v="264" actId="207"/>
          <ac:spMkLst>
            <pc:docMk/>
            <pc:sldMk cId="2476638917" sldId="304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2T23:55:15.587" v="262" actId="207"/>
          <ac:spMkLst>
            <pc:docMk/>
            <pc:sldMk cId="2476638917" sldId="304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2T23:55:22.385" v="263" actId="2711"/>
          <ac:spMkLst>
            <pc:docMk/>
            <pc:sldMk cId="2476638917" sldId="304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55:44.263" v="265" actId="113"/>
          <ac:spMkLst>
            <pc:docMk/>
            <pc:sldMk cId="2476638917" sldId="304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2T23:55:00.172" v="258" actId="478"/>
          <ac:grpSpMkLst>
            <pc:docMk/>
            <pc:sldMk cId="2476638917" sldId="304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2T23:55:07.287" v="260" actId="478"/>
          <ac:grpSpMkLst>
            <pc:docMk/>
            <pc:sldMk cId="2476638917" sldId="304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2T23:55:58.685" v="266" actId="208"/>
          <ac:grpSpMkLst>
            <pc:docMk/>
            <pc:sldMk cId="2476638917" sldId="304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2T23:55:00.497" v="259"/>
          <ac:grpSpMkLst>
            <pc:docMk/>
            <pc:sldMk cId="2476638917" sldId="304"/>
            <ac:grpSpMk id="22" creationId="{9AB89433-2183-4578-B2C0-ED962E6A4040}"/>
          </ac:grpSpMkLst>
        </pc:grpChg>
        <pc:grpChg chg="add">
          <ac:chgData name="Olya Nicholls" userId="72df931cf66fde2e" providerId="LiveId" clId="{E395A47C-971D-456E-B6DE-44AA82A4D92D}" dt="2020-04-22T23:55:07.748" v="261"/>
          <ac:grpSpMkLst>
            <pc:docMk/>
            <pc:sldMk cId="2476638917" sldId="304"/>
            <ac:grpSpMk id="25" creationId="{22AEA22A-1EA1-4BBE-8CDC-4EC861CEBFA7}"/>
          </ac:grpSpMkLst>
        </pc:grpChg>
        <pc:picChg chg="mod">
          <ac:chgData name="Olya Nicholls" userId="72df931cf66fde2e" providerId="LiveId" clId="{E395A47C-971D-456E-B6DE-44AA82A4D92D}" dt="2020-04-22T23:56:06.231" v="267" actId="2085"/>
          <ac:picMkLst>
            <pc:docMk/>
            <pc:sldMk cId="2476638917" sldId="304"/>
            <ac:picMk id="19" creationId="{D1537154-B6C4-4CA6-92DF-C866BA571ED3}"/>
          </ac:picMkLst>
        </pc:picChg>
      </pc:sldChg>
      <pc:sldChg chg="modSp">
        <pc:chgData name="Olya Nicholls" userId="72df931cf66fde2e" providerId="LiveId" clId="{E395A47C-971D-456E-B6DE-44AA82A4D92D}" dt="2020-04-22T23:58:03.066" v="275" actId="2711"/>
        <pc:sldMkLst>
          <pc:docMk/>
          <pc:sldMk cId="3397830595" sldId="305"/>
        </pc:sldMkLst>
        <pc:spChg chg="mod">
          <ac:chgData name="Olya Nicholls" userId="72df931cf66fde2e" providerId="LiveId" clId="{E395A47C-971D-456E-B6DE-44AA82A4D92D}" dt="2020-04-22T23:57:34.867" v="269" actId="1076"/>
          <ac:spMkLst>
            <pc:docMk/>
            <pc:sldMk cId="3397830595" sldId="305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57:49.835" v="273" actId="1076"/>
          <ac:spMkLst>
            <pc:docMk/>
            <pc:sldMk cId="3397830595" sldId="305"/>
            <ac:spMk id="12" creationId="{EB2DEFC6-75A8-40A0-97DB-AA141F7D637C}"/>
          </ac:spMkLst>
        </pc:spChg>
        <pc:graphicFrameChg chg="mod modGraphic">
          <ac:chgData name="Olya Nicholls" userId="72df931cf66fde2e" providerId="LiveId" clId="{E395A47C-971D-456E-B6DE-44AA82A4D92D}" dt="2020-04-22T23:58:03.066" v="275" actId="2711"/>
          <ac:graphicFrameMkLst>
            <pc:docMk/>
            <pc:sldMk cId="3397830595" sldId="305"/>
            <ac:graphicFrameMk id="2" creationId="{80C18B78-288F-4458-9E76-AADFCD5C105F}"/>
          </ac:graphicFrameMkLst>
        </pc:graphicFrameChg>
        <pc:cxnChg chg="mod">
          <ac:chgData name="Olya Nicholls" userId="72df931cf66fde2e" providerId="LiveId" clId="{E395A47C-971D-456E-B6DE-44AA82A4D92D}" dt="2020-04-22T23:57:39.845" v="270" actId="208"/>
          <ac:cxnSpMkLst>
            <pc:docMk/>
            <pc:sldMk cId="3397830595" sldId="305"/>
            <ac:cxnSpMk id="5" creationId="{290E9A3E-C3CE-4BD0-AA8F-50A6A18B4904}"/>
          </ac:cxnSpMkLst>
        </pc:cxnChg>
      </pc:sldChg>
      <pc:sldChg chg="addSp delSp modSp">
        <pc:chgData name="Olya Nicholls" userId="72df931cf66fde2e" providerId="LiveId" clId="{E395A47C-971D-456E-B6DE-44AA82A4D92D}" dt="2020-04-23T00:04:36.611" v="540" actId="113"/>
        <pc:sldMkLst>
          <pc:docMk/>
          <pc:sldMk cId="1162784251" sldId="306"/>
        </pc:sldMkLst>
        <pc:spChg chg="mod">
          <ac:chgData name="Olya Nicholls" userId="72df931cf66fde2e" providerId="LiveId" clId="{E395A47C-971D-456E-B6DE-44AA82A4D92D}" dt="2020-04-23T00:04:33.166" v="539" actId="207"/>
          <ac:spMkLst>
            <pc:docMk/>
            <pc:sldMk cId="1162784251" sldId="306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3T00:03:55.462" v="527" actId="207"/>
          <ac:spMkLst>
            <pc:docMk/>
            <pc:sldMk cId="1162784251" sldId="306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3T00:04:26.521" v="537" actId="2711"/>
          <ac:spMkLst>
            <pc:docMk/>
            <pc:sldMk cId="1162784251" sldId="306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04:04.215" v="534" actId="1035"/>
          <ac:spMkLst>
            <pc:docMk/>
            <pc:sldMk cId="1162784251" sldId="306"/>
            <ac:spMk id="20" creationId="{1CA596BB-4D18-46B1-8FDB-926DC510DFA8}"/>
          </ac:spMkLst>
        </pc:spChg>
        <pc:spChg chg="mod">
          <ac:chgData name="Olya Nicholls" userId="72df931cf66fde2e" providerId="LiveId" clId="{E395A47C-971D-456E-B6DE-44AA82A4D92D}" dt="2020-04-23T00:04:36.611" v="540" actId="113"/>
          <ac:spMkLst>
            <pc:docMk/>
            <pc:sldMk cId="1162784251" sldId="306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3T00:03:44.065" v="523" actId="478"/>
          <ac:grpSpMkLst>
            <pc:docMk/>
            <pc:sldMk cId="1162784251" sldId="306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3T00:03:50.339" v="525" actId="478"/>
          <ac:grpSpMkLst>
            <pc:docMk/>
            <pc:sldMk cId="1162784251" sldId="306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3T00:04:08.631" v="535" actId="208"/>
          <ac:grpSpMkLst>
            <pc:docMk/>
            <pc:sldMk cId="1162784251" sldId="306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3T00:03:44.421" v="524"/>
          <ac:grpSpMkLst>
            <pc:docMk/>
            <pc:sldMk cId="1162784251" sldId="306"/>
            <ac:grpSpMk id="22" creationId="{F372A873-8FD1-4A13-AF96-CEDED83AC11E}"/>
          </ac:grpSpMkLst>
        </pc:grpChg>
        <pc:grpChg chg="add">
          <ac:chgData name="Olya Nicholls" userId="72df931cf66fde2e" providerId="LiveId" clId="{E395A47C-971D-456E-B6DE-44AA82A4D92D}" dt="2020-04-23T00:03:51.099" v="526"/>
          <ac:grpSpMkLst>
            <pc:docMk/>
            <pc:sldMk cId="1162784251" sldId="306"/>
            <ac:grpSpMk id="25" creationId="{ADB9572B-6BA6-42BA-A39A-39C5C726AF11}"/>
          </ac:grpSpMkLst>
        </pc:grpChg>
        <pc:picChg chg="mod">
          <ac:chgData name="Olya Nicholls" userId="72df931cf66fde2e" providerId="LiveId" clId="{E395A47C-971D-456E-B6DE-44AA82A4D92D}" dt="2020-04-23T00:04:14.896" v="536" actId="2085"/>
          <ac:picMkLst>
            <pc:docMk/>
            <pc:sldMk cId="1162784251" sldId="306"/>
            <ac:picMk id="19" creationId="{D1537154-B6C4-4CA6-92DF-C866BA571ED3}"/>
          </ac:picMkLst>
        </pc:picChg>
      </pc:sldChg>
      <pc:sldChg chg="addSp delSp modSp">
        <pc:chgData name="Olya Nicholls" userId="72df931cf66fde2e" providerId="LiveId" clId="{E395A47C-971D-456E-B6DE-44AA82A4D92D}" dt="2020-04-23T00:06:40.139" v="555" actId="2085"/>
        <pc:sldMkLst>
          <pc:docMk/>
          <pc:sldMk cId="1145578213" sldId="307"/>
        </pc:sldMkLst>
        <pc:spChg chg="mod">
          <ac:chgData name="Olya Nicholls" userId="72df931cf66fde2e" providerId="LiveId" clId="{E395A47C-971D-456E-B6DE-44AA82A4D92D}" dt="2020-04-23T00:06:15.162" v="551" actId="207"/>
          <ac:spMkLst>
            <pc:docMk/>
            <pc:sldMk cId="1145578213" sldId="307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3T00:05:45.191" v="545" actId="207"/>
          <ac:spMkLst>
            <pc:docMk/>
            <pc:sldMk cId="1145578213" sldId="307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3T00:06:03.956" v="548" actId="255"/>
          <ac:spMkLst>
            <pc:docMk/>
            <pc:sldMk cId="1145578213" sldId="307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06:20.483" v="553" actId="113"/>
          <ac:spMkLst>
            <pc:docMk/>
            <pc:sldMk cId="1145578213" sldId="307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3T00:05:29.711" v="541" actId="478"/>
          <ac:grpSpMkLst>
            <pc:docMk/>
            <pc:sldMk cId="1145578213" sldId="307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3T00:05:36.163" v="543" actId="478"/>
          <ac:grpSpMkLst>
            <pc:docMk/>
            <pc:sldMk cId="1145578213" sldId="307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3T00:06:31.722" v="554" actId="208"/>
          <ac:grpSpMkLst>
            <pc:docMk/>
            <pc:sldMk cId="1145578213" sldId="307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3T00:05:30.109" v="542"/>
          <ac:grpSpMkLst>
            <pc:docMk/>
            <pc:sldMk cId="1145578213" sldId="307"/>
            <ac:grpSpMk id="22" creationId="{3D2EA93B-FCE8-4AEE-8D23-4D4EA9EDD461}"/>
          </ac:grpSpMkLst>
        </pc:grpChg>
        <pc:grpChg chg="add">
          <ac:chgData name="Olya Nicholls" userId="72df931cf66fde2e" providerId="LiveId" clId="{E395A47C-971D-456E-B6DE-44AA82A4D92D}" dt="2020-04-23T00:05:36.511" v="544"/>
          <ac:grpSpMkLst>
            <pc:docMk/>
            <pc:sldMk cId="1145578213" sldId="307"/>
            <ac:grpSpMk id="25" creationId="{E89DBC81-CA96-454D-8B42-948DC28D59BC}"/>
          </ac:grpSpMkLst>
        </pc:grpChg>
        <pc:picChg chg="mod">
          <ac:chgData name="Olya Nicholls" userId="72df931cf66fde2e" providerId="LiveId" clId="{E395A47C-971D-456E-B6DE-44AA82A4D92D}" dt="2020-04-23T00:06:40.139" v="555" actId="2085"/>
          <ac:picMkLst>
            <pc:docMk/>
            <pc:sldMk cId="1145578213" sldId="307"/>
            <ac:picMk id="19" creationId="{D1537154-B6C4-4CA6-92DF-C866BA571ED3}"/>
          </ac:picMkLst>
        </pc:picChg>
      </pc:sldChg>
      <pc:sldChg chg="modSp del">
        <pc:chgData name="Olya Nicholls" userId="72df931cf66fde2e" providerId="LiveId" clId="{E395A47C-971D-456E-B6DE-44AA82A4D92D}" dt="2020-04-23T00:43:37.975" v="946" actId="47"/>
        <pc:sldMkLst>
          <pc:docMk/>
          <pc:sldMk cId="4239514889" sldId="308"/>
        </pc:sldMkLst>
        <pc:spChg chg="mod">
          <ac:chgData name="Olya Nicholls" userId="72df931cf66fde2e" providerId="LiveId" clId="{E395A47C-971D-456E-B6DE-44AA82A4D92D}" dt="2020-04-23T00:41:43.513" v="731" actId="108"/>
          <ac:spMkLst>
            <pc:docMk/>
            <pc:sldMk cId="4239514889" sldId="308"/>
            <ac:spMk id="2" creationId="{FB6AE4E8-8A69-4A65-9F3D-C11FC57FAB69}"/>
          </ac:spMkLst>
        </pc:spChg>
      </pc:sldChg>
      <pc:sldChg chg="modSp">
        <pc:chgData name="Olya Nicholls" userId="72df931cf66fde2e" providerId="LiveId" clId="{E395A47C-971D-456E-B6DE-44AA82A4D92D}" dt="2020-04-23T00:10:31.625" v="569" actId="1076"/>
        <pc:sldMkLst>
          <pc:docMk/>
          <pc:sldMk cId="2137952883" sldId="309"/>
        </pc:sldMkLst>
        <pc:spChg chg="mod">
          <ac:chgData name="Olya Nicholls" userId="72df931cf66fde2e" providerId="LiveId" clId="{E395A47C-971D-456E-B6DE-44AA82A4D92D}" dt="2020-04-23T00:10:01.008" v="563" actId="1076"/>
          <ac:spMkLst>
            <pc:docMk/>
            <pc:sldMk cId="2137952883" sldId="309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10:31.625" v="569" actId="1076"/>
          <ac:spMkLst>
            <pc:docMk/>
            <pc:sldMk cId="2137952883" sldId="309"/>
            <ac:spMk id="12" creationId="{EB2DEFC6-75A8-40A0-97DB-AA141F7D637C}"/>
          </ac:spMkLst>
        </pc:spChg>
        <pc:cxnChg chg="mod">
          <ac:chgData name="Olya Nicholls" userId="72df931cf66fde2e" providerId="LiveId" clId="{E395A47C-971D-456E-B6DE-44AA82A4D92D}" dt="2020-04-23T00:10:11.103" v="564" actId="108"/>
          <ac:cxnSpMkLst>
            <pc:docMk/>
            <pc:sldMk cId="2137952883" sldId="309"/>
            <ac:cxnSpMk id="5" creationId="{290E9A3E-C3CE-4BD0-AA8F-50A6A18B4904}"/>
          </ac:cxnSpMkLst>
        </pc:cxnChg>
      </pc:sldChg>
      <pc:sldChg chg="modSp">
        <pc:chgData name="Olya Nicholls" userId="72df931cf66fde2e" providerId="LiveId" clId="{E395A47C-971D-456E-B6DE-44AA82A4D92D}" dt="2020-04-23T00:13:18.121" v="576" actId="208"/>
        <pc:sldMkLst>
          <pc:docMk/>
          <pc:sldMk cId="558777355" sldId="310"/>
        </pc:sldMkLst>
        <pc:spChg chg="mod">
          <ac:chgData name="Olya Nicholls" userId="72df931cf66fde2e" providerId="LiveId" clId="{E395A47C-971D-456E-B6DE-44AA82A4D92D}" dt="2020-04-23T00:12:56.665" v="572" actId="1076"/>
          <ac:spMkLst>
            <pc:docMk/>
            <pc:sldMk cId="558777355" sldId="310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13:10.097" v="575" actId="1076"/>
          <ac:spMkLst>
            <pc:docMk/>
            <pc:sldMk cId="558777355" sldId="310"/>
            <ac:spMk id="12" creationId="{EB2DEFC6-75A8-40A0-97DB-AA141F7D637C}"/>
          </ac:spMkLst>
        </pc:spChg>
        <pc:cxnChg chg="mod">
          <ac:chgData name="Olya Nicholls" userId="72df931cf66fde2e" providerId="LiveId" clId="{E395A47C-971D-456E-B6DE-44AA82A4D92D}" dt="2020-04-23T00:13:18.121" v="576" actId="208"/>
          <ac:cxnSpMkLst>
            <pc:docMk/>
            <pc:sldMk cId="558777355" sldId="310"/>
            <ac:cxnSpMk id="5" creationId="{290E9A3E-C3CE-4BD0-AA8F-50A6A18B4904}"/>
          </ac:cxnSpMkLst>
        </pc:cxnChg>
      </pc:sldChg>
      <pc:sldChg chg="addSp delSp modSp">
        <pc:chgData name="Olya Nicholls" userId="72df931cf66fde2e" providerId="LiveId" clId="{E395A47C-971D-456E-B6DE-44AA82A4D92D}" dt="2020-04-23T00:17:19.652" v="592" actId="108"/>
        <pc:sldMkLst>
          <pc:docMk/>
          <pc:sldMk cId="583673207" sldId="311"/>
        </pc:sldMkLst>
        <pc:spChg chg="mod">
          <ac:chgData name="Olya Nicholls" userId="72df931cf66fde2e" providerId="LiveId" clId="{E395A47C-971D-456E-B6DE-44AA82A4D92D}" dt="2020-04-23T00:15:57.987" v="587" actId="1076"/>
          <ac:spMkLst>
            <pc:docMk/>
            <pc:sldMk cId="583673207" sldId="311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3T00:15:33.732" v="581" actId="207"/>
          <ac:spMkLst>
            <pc:docMk/>
            <pc:sldMk cId="583673207" sldId="311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3T00:15:42.681" v="582" actId="2711"/>
          <ac:spMkLst>
            <pc:docMk/>
            <pc:sldMk cId="583673207" sldId="311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16:02.081" v="589" actId="113"/>
          <ac:spMkLst>
            <pc:docMk/>
            <pc:sldMk cId="583673207" sldId="311"/>
            <ac:spMk id="21" creationId="{54279776-B465-4B34-8A75-446B18042082}"/>
          </ac:spMkLst>
        </pc:spChg>
        <pc:spChg chg="mod">
          <ac:chgData name="Olya Nicholls" userId="72df931cf66fde2e" providerId="LiveId" clId="{E395A47C-971D-456E-B6DE-44AA82A4D92D}" dt="2020-04-23T00:17:19.652" v="592" actId="108"/>
          <ac:spMkLst>
            <pc:docMk/>
            <pc:sldMk cId="583673207" sldId="311"/>
            <ac:spMk id="22" creationId="{4BFDAA87-6BF6-427D-887A-0F615E90D0AF}"/>
          </ac:spMkLst>
        </pc:spChg>
        <pc:grpChg chg="del">
          <ac:chgData name="Olya Nicholls" userId="72df931cf66fde2e" providerId="LiveId" clId="{E395A47C-971D-456E-B6DE-44AA82A4D92D}" dt="2020-04-23T00:14:55.144" v="577" actId="478"/>
          <ac:grpSpMkLst>
            <pc:docMk/>
            <pc:sldMk cId="583673207" sldId="311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3T00:15:04.316" v="579" actId="478"/>
          <ac:grpSpMkLst>
            <pc:docMk/>
            <pc:sldMk cId="583673207" sldId="311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3T00:16:04.948" v="590" actId="208"/>
          <ac:grpSpMkLst>
            <pc:docMk/>
            <pc:sldMk cId="583673207" sldId="311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3T00:14:55.580" v="578"/>
          <ac:grpSpMkLst>
            <pc:docMk/>
            <pc:sldMk cId="583673207" sldId="311"/>
            <ac:grpSpMk id="23" creationId="{EB80F736-8349-41C0-870F-E24AA18C01DA}"/>
          </ac:grpSpMkLst>
        </pc:grpChg>
        <pc:grpChg chg="add">
          <ac:chgData name="Olya Nicholls" userId="72df931cf66fde2e" providerId="LiveId" clId="{E395A47C-971D-456E-B6DE-44AA82A4D92D}" dt="2020-04-23T00:15:04.734" v="580"/>
          <ac:grpSpMkLst>
            <pc:docMk/>
            <pc:sldMk cId="583673207" sldId="311"/>
            <ac:grpSpMk id="26" creationId="{7DDEFBF2-FE7C-4730-8A0E-DFD173CAB6F2}"/>
          </ac:grpSpMkLst>
        </pc:grpChg>
        <pc:picChg chg="mod">
          <ac:chgData name="Olya Nicholls" userId="72df931cf66fde2e" providerId="LiveId" clId="{E395A47C-971D-456E-B6DE-44AA82A4D92D}" dt="2020-04-23T00:16:14.886" v="591" actId="2085"/>
          <ac:picMkLst>
            <pc:docMk/>
            <pc:sldMk cId="583673207" sldId="311"/>
            <ac:picMk id="19" creationId="{D1537154-B6C4-4CA6-92DF-C866BA571ED3}"/>
          </ac:picMkLst>
        </pc:picChg>
      </pc:sldChg>
      <pc:sldChg chg="modSp">
        <pc:chgData name="Olya Nicholls" userId="72df931cf66fde2e" providerId="LiveId" clId="{E395A47C-971D-456E-B6DE-44AA82A4D92D}" dt="2020-04-23T00:18:22.931" v="601" actId="1076"/>
        <pc:sldMkLst>
          <pc:docMk/>
          <pc:sldMk cId="1372176646" sldId="312"/>
        </pc:sldMkLst>
        <pc:spChg chg="mod">
          <ac:chgData name="Olya Nicholls" userId="72df931cf66fde2e" providerId="LiveId" clId="{E395A47C-971D-456E-B6DE-44AA82A4D92D}" dt="2020-04-23T00:18:01.372" v="595" actId="1076"/>
          <ac:spMkLst>
            <pc:docMk/>
            <pc:sldMk cId="1372176646" sldId="312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18:22.931" v="601" actId="1076"/>
          <ac:spMkLst>
            <pc:docMk/>
            <pc:sldMk cId="1372176646" sldId="312"/>
            <ac:spMk id="12" creationId="{EB2DEFC6-75A8-40A0-97DB-AA141F7D637C}"/>
          </ac:spMkLst>
        </pc:spChg>
        <pc:cxnChg chg="mod">
          <ac:chgData name="Olya Nicholls" userId="72df931cf66fde2e" providerId="LiveId" clId="{E395A47C-971D-456E-B6DE-44AA82A4D92D}" dt="2020-04-23T00:18:09.077" v="596" actId="208"/>
          <ac:cxnSpMkLst>
            <pc:docMk/>
            <pc:sldMk cId="1372176646" sldId="312"/>
            <ac:cxnSpMk id="5" creationId="{290E9A3E-C3CE-4BD0-AA8F-50A6A18B4904}"/>
          </ac:cxnSpMkLst>
        </pc:cxnChg>
      </pc:sldChg>
      <pc:sldChg chg="modSp">
        <pc:chgData name="Olya Nicholls" userId="72df931cf66fde2e" providerId="LiveId" clId="{E395A47C-971D-456E-B6DE-44AA82A4D92D}" dt="2020-04-23T00:20:19.429" v="611" actId="208"/>
        <pc:sldMkLst>
          <pc:docMk/>
          <pc:sldMk cId="3457092682" sldId="313"/>
        </pc:sldMkLst>
        <pc:spChg chg="mod">
          <ac:chgData name="Olya Nicholls" userId="72df931cf66fde2e" providerId="LiveId" clId="{E395A47C-971D-456E-B6DE-44AA82A4D92D}" dt="2020-04-23T00:19:06.335" v="610" actId="255"/>
          <ac:spMkLst>
            <pc:docMk/>
            <pc:sldMk cId="3457092682" sldId="313"/>
            <ac:spMk id="3" creationId="{F5CAB8BA-4CF8-47A2-96DC-2221A271FF3E}"/>
          </ac:spMkLst>
        </pc:spChg>
        <pc:spChg chg="mod">
          <ac:chgData name="Olya Nicholls" userId="72df931cf66fde2e" providerId="LiveId" clId="{E395A47C-971D-456E-B6DE-44AA82A4D92D}" dt="2020-04-23T00:18:34.717" v="603" actId="1076"/>
          <ac:spMkLst>
            <pc:docMk/>
            <pc:sldMk cId="3457092682" sldId="313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18:41.823" v="606" actId="27636"/>
          <ac:spMkLst>
            <pc:docMk/>
            <pc:sldMk cId="3457092682" sldId="313"/>
            <ac:spMk id="12" creationId="{EB2DEFC6-75A8-40A0-97DB-AA141F7D637C}"/>
          </ac:spMkLst>
        </pc:spChg>
        <pc:graphicFrameChg chg="mod modGraphic">
          <ac:chgData name="Olya Nicholls" userId="72df931cf66fde2e" providerId="LiveId" clId="{E395A47C-971D-456E-B6DE-44AA82A4D92D}" dt="2020-04-23T00:18:53.850" v="608" actId="2711"/>
          <ac:graphicFrameMkLst>
            <pc:docMk/>
            <pc:sldMk cId="3457092682" sldId="313"/>
            <ac:graphicFrameMk id="2" creationId="{80C18B78-288F-4458-9E76-AADFCD5C105F}"/>
          </ac:graphicFrameMkLst>
        </pc:graphicFrameChg>
        <pc:cxnChg chg="mod">
          <ac:chgData name="Olya Nicholls" userId="72df931cf66fde2e" providerId="LiveId" clId="{E395A47C-971D-456E-B6DE-44AA82A4D92D}" dt="2020-04-23T00:20:19.429" v="611" actId="208"/>
          <ac:cxnSpMkLst>
            <pc:docMk/>
            <pc:sldMk cId="3457092682" sldId="313"/>
            <ac:cxnSpMk id="5" creationId="{290E9A3E-C3CE-4BD0-AA8F-50A6A18B4904}"/>
          </ac:cxnSpMkLst>
        </pc:cxnChg>
      </pc:sldChg>
      <pc:sldChg chg="addSp delSp modSp">
        <pc:chgData name="Olya Nicholls" userId="72df931cf66fde2e" providerId="LiveId" clId="{E395A47C-971D-456E-B6DE-44AA82A4D92D}" dt="2020-04-23T00:21:38.775" v="624" actId="2085"/>
        <pc:sldMkLst>
          <pc:docMk/>
          <pc:sldMk cId="3443141304" sldId="314"/>
        </pc:sldMkLst>
        <pc:spChg chg="mod">
          <ac:chgData name="Olya Nicholls" userId="72df931cf66fde2e" providerId="LiveId" clId="{E395A47C-971D-456E-B6DE-44AA82A4D92D}" dt="2020-04-23T00:21:11.765" v="620" actId="1076"/>
          <ac:spMkLst>
            <pc:docMk/>
            <pc:sldMk cId="3443141304" sldId="314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3T00:20:51.478" v="616" actId="207"/>
          <ac:spMkLst>
            <pc:docMk/>
            <pc:sldMk cId="3443141304" sldId="314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3T00:20:57.654" v="617" actId="2711"/>
          <ac:spMkLst>
            <pc:docMk/>
            <pc:sldMk cId="3443141304" sldId="314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21:17.541" v="622" actId="14100"/>
          <ac:spMkLst>
            <pc:docMk/>
            <pc:sldMk cId="3443141304" sldId="314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3T00:20:36.041" v="612" actId="478"/>
          <ac:grpSpMkLst>
            <pc:docMk/>
            <pc:sldMk cId="3443141304" sldId="314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3T00:20:47.100" v="614" actId="478"/>
          <ac:grpSpMkLst>
            <pc:docMk/>
            <pc:sldMk cId="3443141304" sldId="314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3T00:21:21.886" v="623" actId="208"/>
          <ac:grpSpMkLst>
            <pc:docMk/>
            <pc:sldMk cId="3443141304" sldId="314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3T00:20:37.655" v="613"/>
          <ac:grpSpMkLst>
            <pc:docMk/>
            <pc:sldMk cId="3443141304" sldId="314"/>
            <ac:grpSpMk id="22" creationId="{3023EB74-8E0B-46F6-A5B4-61490949D498}"/>
          </ac:grpSpMkLst>
        </pc:grpChg>
        <pc:grpChg chg="add">
          <ac:chgData name="Olya Nicholls" userId="72df931cf66fde2e" providerId="LiveId" clId="{E395A47C-971D-456E-B6DE-44AA82A4D92D}" dt="2020-04-23T00:20:47.578" v="615"/>
          <ac:grpSpMkLst>
            <pc:docMk/>
            <pc:sldMk cId="3443141304" sldId="314"/>
            <ac:grpSpMk id="25" creationId="{299FC53F-E872-4944-8470-84D8433EF029}"/>
          </ac:grpSpMkLst>
        </pc:grpChg>
        <pc:picChg chg="mod">
          <ac:chgData name="Olya Nicholls" userId="72df931cf66fde2e" providerId="LiveId" clId="{E395A47C-971D-456E-B6DE-44AA82A4D92D}" dt="2020-04-23T00:21:38.775" v="624" actId="2085"/>
          <ac:picMkLst>
            <pc:docMk/>
            <pc:sldMk cId="3443141304" sldId="314"/>
            <ac:picMk id="19" creationId="{D1537154-B6C4-4CA6-92DF-C866BA571ED3}"/>
          </ac:picMkLst>
        </pc:picChg>
      </pc:sldChg>
      <pc:sldChg chg="addSp delSp modSp">
        <pc:chgData name="Olya Nicholls" userId="72df931cf66fde2e" providerId="LiveId" clId="{E395A47C-971D-456E-B6DE-44AA82A4D92D}" dt="2020-04-23T00:23:35.464" v="640" actId="2085"/>
        <pc:sldMkLst>
          <pc:docMk/>
          <pc:sldMk cId="446147462" sldId="315"/>
        </pc:sldMkLst>
        <pc:spChg chg="mod">
          <ac:chgData name="Olya Nicholls" userId="72df931cf66fde2e" providerId="LiveId" clId="{E395A47C-971D-456E-B6DE-44AA82A4D92D}" dt="2020-04-23T00:22:41.573" v="633" actId="207"/>
          <ac:spMkLst>
            <pc:docMk/>
            <pc:sldMk cId="446147462" sldId="315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3T00:22:27.630" v="629" actId="207"/>
          <ac:spMkLst>
            <pc:docMk/>
            <pc:sldMk cId="446147462" sldId="315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3T00:22:34.991" v="630" actId="2711"/>
          <ac:spMkLst>
            <pc:docMk/>
            <pc:sldMk cId="446147462" sldId="315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22:58.206" v="638" actId="1076"/>
          <ac:spMkLst>
            <pc:docMk/>
            <pc:sldMk cId="446147462" sldId="315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3T00:22:14.477" v="625" actId="478"/>
          <ac:grpSpMkLst>
            <pc:docMk/>
            <pc:sldMk cId="446147462" sldId="315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3T00:22:23.470" v="627" actId="478"/>
          <ac:grpSpMkLst>
            <pc:docMk/>
            <pc:sldMk cId="446147462" sldId="315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3T00:23:26.680" v="639" actId="208"/>
          <ac:grpSpMkLst>
            <pc:docMk/>
            <pc:sldMk cId="446147462" sldId="315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3T00:22:14.813" v="626"/>
          <ac:grpSpMkLst>
            <pc:docMk/>
            <pc:sldMk cId="446147462" sldId="315"/>
            <ac:grpSpMk id="22" creationId="{93B08917-243B-41B1-A9C3-5EFB0FCEA4BE}"/>
          </ac:grpSpMkLst>
        </pc:grpChg>
        <pc:grpChg chg="add">
          <ac:chgData name="Olya Nicholls" userId="72df931cf66fde2e" providerId="LiveId" clId="{E395A47C-971D-456E-B6DE-44AA82A4D92D}" dt="2020-04-23T00:22:23.818" v="628"/>
          <ac:grpSpMkLst>
            <pc:docMk/>
            <pc:sldMk cId="446147462" sldId="315"/>
            <ac:grpSpMk id="25" creationId="{B173AFCE-A841-4054-8B1F-D01EB1CD9730}"/>
          </ac:grpSpMkLst>
        </pc:grpChg>
        <pc:picChg chg="mod">
          <ac:chgData name="Olya Nicholls" userId="72df931cf66fde2e" providerId="LiveId" clId="{E395A47C-971D-456E-B6DE-44AA82A4D92D}" dt="2020-04-23T00:23:35.464" v="640" actId="2085"/>
          <ac:picMkLst>
            <pc:docMk/>
            <pc:sldMk cId="446147462" sldId="315"/>
            <ac:picMk id="19" creationId="{D1537154-B6C4-4CA6-92DF-C866BA571ED3}"/>
          </ac:picMkLst>
        </pc:picChg>
      </pc:sldChg>
      <pc:sldChg chg="modSp">
        <pc:chgData name="Olya Nicholls" userId="72df931cf66fde2e" providerId="LiveId" clId="{E395A47C-971D-456E-B6DE-44AA82A4D92D}" dt="2020-04-23T00:25:13.991" v="650" actId="1076"/>
        <pc:sldMkLst>
          <pc:docMk/>
          <pc:sldMk cId="3039060409" sldId="316"/>
        </pc:sldMkLst>
        <pc:spChg chg="mod">
          <ac:chgData name="Olya Nicholls" userId="72df931cf66fde2e" providerId="LiveId" clId="{E395A47C-971D-456E-B6DE-44AA82A4D92D}" dt="2020-04-23T00:25:04.703" v="648" actId="1076"/>
          <ac:spMkLst>
            <pc:docMk/>
            <pc:sldMk cId="3039060409" sldId="316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25:13.991" v="650" actId="1076"/>
          <ac:spMkLst>
            <pc:docMk/>
            <pc:sldMk cId="3039060409" sldId="316"/>
            <ac:spMk id="12" creationId="{EB2DEFC6-75A8-40A0-97DB-AA141F7D637C}"/>
          </ac:spMkLst>
        </pc:spChg>
        <pc:cxnChg chg="mod">
          <ac:chgData name="Olya Nicholls" userId="72df931cf66fde2e" providerId="LiveId" clId="{E395A47C-971D-456E-B6DE-44AA82A4D92D}" dt="2020-04-23T00:24:14.008" v="643" actId="208"/>
          <ac:cxnSpMkLst>
            <pc:docMk/>
            <pc:sldMk cId="3039060409" sldId="316"/>
            <ac:cxnSpMk id="5" creationId="{290E9A3E-C3CE-4BD0-AA8F-50A6A18B4904}"/>
          </ac:cxnSpMkLst>
        </pc:cxnChg>
      </pc:sldChg>
      <pc:sldChg chg="addSp delSp modSp modNotesTx">
        <pc:chgData name="Olya Nicholls" userId="72df931cf66fde2e" providerId="LiveId" clId="{E395A47C-971D-456E-B6DE-44AA82A4D92D}" dt="2020-04-23T00:36:03.425" v="696" actId="113"/>
        <pc:sldMkLst>
          <pc:docMk/>
          <pc:sldMk cId="303480102" sldId="317"/>
        </pc:sldMkLst>
        <pc:spChg chg="mod">
          <ac:chgData name="Olya Nicholls" userId="72df931cf66fde2e" providerId="LiveId" clId="{E395A47C-971D-456E-B6DE-44AA82A4D92D}" dt="2020-04-23T00:26:28.375" v="661" actId="1076"/>
          <ac:spMkLst>
            <pc:docMk/>
            <pc:sldMk cId="303480102" sldId="317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3T00:26:06.824" v="655" actId="207"/>
          <ac:spMkLst>
            <pc:docMk/>
            <pc:sldMk cId="303480102" sldId="317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3T00:26:12.183" v="656" actId="2711"/>
          <ac:spMkLst>
            <pc:docMk/>
            <pc:sldMk cId="303480102" sldId="317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26:40.943" v="668" actId="1076"/>
          <ac:spMkLst>
            <pc:docMk/>
            <pc:sldMk cId="303480102" sldId="317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3T00:25:41.752" v="651" actId="478"/>
          <ac:grpSpMkLst>
            <pc:docMk/>
            <pc:sldMk cId="303480102" sldId="317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3T00:25:49.953" v="653" actId="478"/>
          <ac:grpSpMkLst>
            <pc:docMk/>
            <pc:sldMk cId="303480102" sldId="317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3T00:26:46.672" v="670" actId="208"/>
          <ac:grpSpMkLst>
            <pc:docMk/>
            <pc:sldMk cId="303480102" sldId="317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3T00:25:42.386" v="652"/>
          <ac:grpSpMkLst>
            <pc:docMk/>
            <pc:sldMk cId="303480102" sldId="317"/>
            <ac:grpSpMk id="22" creationId="{DDC65754-8403-497B-B51A-9D6DAED387C4}"/>
          </ac:grpSpMkLst>
        </pc:grpChg>
        <pc:grpChg chg="add">
          <ac:chgData name="Olya Nicholls" userId="72df931cf66fde2e" providerId="LiveId" clId="{E395A47C-971D-456E-B6DE-44AA82A4D92D}" dt="2020-04-23T00:25:50.342" v="654"/>
          <ac:grpSpMkLst>
            <pc:docMk/>
            <pc:sldMk cId="303480102" sldId="317"/>
            <ac:grpSpMk id="25" creationId="{C2AABD98-7DBF-4583-9B55-D171849CB0CB}"/>
          </ac:grpSpMkLst>
        </pc:grpChg>
        <pc:picChg chg="mod">
          <ac:chgData name="Olya Nicholls" userId="72df931cf66fde2e" providerId="LiveId" clId="{E395A47C-971D-456E-B6DE-44AA82A4D92D}" dt="2020-04-23T00:26:52.265" v="671" actId="2085"/>
          <ac:picMkLst>
            <pc:docMk/>
            <pc:sldMk cId="303480102" sldId="317"/>
            <ac:picMk id="19" creationId="{D1537154-B6C4-4CA6-92DF-C866BA571ED3}"/>
          </ac:picMkLst>
        </pc:picChg>
      </pc:sldChg>
      <pc:sldChg chg="addSp delSp modSp modNotesTx">
        <pc:chgData name="Olya Nicholls" userId="72df931cf66fde2e" providerId="LiveId" clId="{E395A47C-971D-456E-B6DE-44AA82A4D92D}" dt="2020-04-23T00:41:13.490" v="730" actId="113"/>
        <pc:sldMkLst>
          <pc:docMk/>
          <pc:sldMk cId="4233325803" sldId="318"/>
        </pc:sldMkLst>
        <pc:spChg chg="mod">
          <ac:chgData name="Olya Nicholls" userId="72df931cf66fde2e" providerId="LiveId" clId="{E395A47C-971D-456E-B6DE-44AA82A4D92D}" dt="2020-04-23T00:38:06.715" v="724" actId="20577"/>
          <ac:spMkLst>
            <pc:docMk/>
            <pc:sldMk cId="4233325803" sldId="318"/>
            <ac:spMk id="3" creationId="{DDF8E171-F91F-48C8-8518-06F5DC451AEC}"/>
          </ac:spMkLst>
        </pc:spChg>
        <pc:spChg chg="mod">
          <ac:chgData name="Olya Nicholls" userId="72df931cf66fde2e" providerId="LiveId" clId="{E395A47C-971D-456E-B6DE-44AA82A4D92D}" dt="2020-04-23T00:37:18.885" v="710" actId="207"/>
          <ac:spMkLst>
            <pc:docMk/>
            <pc:sldMk cId="4233325803" sldId="318"/>
            <ac:spMk id="4" creationId="{16993C09-0E20-41C9-A478-106214D973C8}"/>
          </ac:spMkLst>
        </pc:spChg>
        <pc:spChg chg="mod">
          <ac:chgData name="Olya Nicholls" userId="72df931cf66fde2e" providerId="LiveId" clId="{E395A47C-971D-456E-B6DE-44AA82A4D92D}" dt="2020-04-23T00:37:33.148" v="713" actId="1076"/>
          <ac:spMkLst>
            <pc:docMk/>
            <pc:sldMk cId="4233325803" sldId="318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38:13.557" v="725" actId="1076"/>
          <ac:spMkLst>
            <pc:docMk/>
            <pc:sldMk cId="4233325803" sldId="318"/>
            <ac:spMk id="21" creationId="{54279776-B465-4B34-8A75-446B18042082}"/>
          </ac:spMkLst>
        </pc:spChg>
        <pc:grpChg chg="del">
          <ac:chgData name="Olya Nicholls" userId="72df931cf66fde2e" providerId="LiveId" clId="{E395A47C-971D-456E-B6DE-44AA82A4D92D}" dt="2020-04-23T00:37:07.684" v="706" actId="478"/>
          <ac:grpSpMkLst>
            <pc:docMk/>
            <pc:sldMk cId="4233325803" sldId="318"/>
            <ac:grpSpMk id="10" creationId="{FA4BE89A-07CF-4F83-980D-CBB9BB43230F}"/>
          </ac:grpSpMkLst>
        </pc:grpChg>
        <pc:grpChg chg="del">
          <ac:chgData name="Olya Nicholls" userId="72df931cf66fde2e" providerId="LiveId" clId="{E395A47C-971D-456E-B6DE-44AA82A4D92D}" dt="2020-04-23T00:37:15.154" v="708" actId="478"/>
          <ac:grpSpMkLst>
            <pc:docMk/>
            <pc:sldMk cId="4233325803" sldId="318"/>
            <ac:grpSpMk id="12" creationId="{FEB0C6EA-15D5-439C-B80E-C473D41C1064}"/>
          </ac:grpSpMkLst>
        </pc:grpChg>
        <pc:grpChg chg="mod">
          <ac:chgData name="Olya Nicholls" userId="72df931cf66fde2e" providerId="LiveId" clId="{E395A47C-971D-456E-B6DE-44AA82A4D92D}" dt="2020-04-23T00:38:18.869" v="726" actId="208"/>
          <ac:grpSpMkLst>
            <pc:docMk/>
            <pc:sldMk cId="4233325803" sldId="318"/>
            <ac:grpSpMk id="17" creationId="{6A0B9DEF-9B9E-43B4-A9E1-90EC3E557260}"/>
          </ac:grpSpMkLst>
        </pc:grpChg>
        <pc:grpChg chg="add">
          <ac:chgData name="Olya Nicholls" userId="72df931cf66fde2e" providerId="LiveId" clId="{E395A47C-971D-456E-B6DE-44AA82A4D92D}" dt="2020-04-23T00:37:08.140" v="707"/>
          <ac:grpSpMkLst>
            <pc:docMk/>
            <pc:sldMk cId="4233325803" sldId="318"/>
            <ac:grpSpMk id="22" creationId="{DD409B64-884F-4D02-9090-3532C6C61128}"/>
          </ac:grpSpMkLst>
        </pc:grpChg>
        <pc:grpChg chg="add">
          <ac:chgData name="Olya Nicholls" userId="72df931cf66fde2e" providerId="LiveId" clId="{E395A47C-971D-456E-B6DE-44AA82A4D92D}" dt="2020-04-23T00:37:15.485" v="709"/>
          <ac:grpSpMkLst>
            <pc:docMk/>
            <pc:sldMk cId="4233325803" sldId="318"/>
            <ac:grpSpMk id="25" creationId="{EC680447-752F-4D55-A60D-C4EC3EBB2494}"/>
          </ac:grpSpMkLst>
        </pc:grpChg>
        <pc:picChg chg="mod">
          <ac:chgData name="Olya Nicholls" userId="72df931cf66fde2e" providerId="LiveId" clId="{E395A47C-971D-456E-B6DE-44AA82A4D92D}" dt="2020-04-23T00:38:33.173" v="727" actId="2085"/>
          <ac:picMkLst>
            <pc:docMk/>
            <pc:sldMk cId="4233325803" sldId="318"/>
            <ac:picMk id="19" creationId="{D1537154-B6C4-4CA6-92DF-C866BA571ED3}"/>
          </ac:picMkLst>
        </pc:picChg>
      </pc:sldChg>
      <pc:sldChg chg="modSp">
        <pc:chgData name="Olya Nicholls" userId="72df931cf66fde2e" providerId="LiveId" clId="{E395A47C-971D-456E-B6DE-44AA82A4D92D}" dt="2020-04-23T00:36:52.485" v="705" actId="1076"/>
        <pc:sldMkLst>
          <pc:docMk/>
          <pc:sldMk cId="2655234741" sldId="319"/>
        </pc:sldMkLst>
        <pc:spChg chg="mod">
          <ac:chgData name="Olya Nicholls" userId="72df931cf66fde2e" providerId="LiveId" clId="{E395A47C-971D-456E-B6DE-44AA82A4D92D}" dt="2020-04-23T00:36:30.435" v="699" actId="1076"/>
          <ac:spMkLst>
            <pc:docMk/>
            <pc:sldMk cId="2655234741" sldId="319"/>
            <ac:spMk id="6" creationId="{00000000-0000-0000-0000-000000000000}"/>
          </ac:spMkLst>
        </pc:spChg>
        <pc:spChg chg="mod">
          <ac:chgData name="Olya Nicholls" userId="72df931cf66fde2e" providerId="LiveId" clId="{E395A47C-971D-456E-B6DE-44AA82A4D92D}" dt="2020-04-23T00:36:52.485" v="705" actId="1076"/>
          <ac:spMkLst>
            <pc:docMk/>
            <pc:sldMk cId="2655234741" sldId="319"/>
            <ac:spMk id="12" creationId="{EB2DEFC6-75A8-40A0-97DB-AA141F7D637C}"/>
          </ac:spMkLst>
        </pc:spChg>
        <pc:cxnChg chg="mod">
          <ac:chgData name="Olya Nicholls" userId="72df931cf66fde2e" providerId="LiveId" clId="{E395A47C-971D-456E-B6DE-44AA82A4D92D}" dt="2020-04-23T00:36:35.756" v="700" actId="208"/>
          <ac:cxnSpMkLst>
            <pc:docMk/>
            <pc:sldMk cId="2655234741" sldId="319"/>
            <ac:cxnSpMk id="5" creationId="{290E9A3E-C3CE-4BD0-AA8F-50A6A18B4904}"/>
          </ac:cxnSpMkLst>
        </pc:cxnChg>
      </pc:sldChg>
      <pc:sldChg chg="del ord">
        <pc:chgData name="Olya Nicholls" userId="72df931cf66fde2e" providerId="LiveId" clId="{E395A47C-971D-456E-B6DE-44AA82A4D92D}" dt="2020-04-23T00:47:16.211" v="972" actId="47"/>
        <pc:sldMkLst>
          <pc:docMk/>
          <pc:sldMk cId="3701780309" sldId="321"/>
        </pc:sldMkLst>
      </pc:sldChg>
      <pc:sldChg chg="del">
        <pc:chgData name="Olya Nicholls" userId="72df931cf66fde2e" providerId="LiveId" clId="{E395A47C-971D-456E-B6DE-44AA82A4D92D}" dt="2020-04-22T23:30:36.923" v="31" actId="47"/>
        <pc:sldMkLst>
          <pc:docMk/>
          <pc:sldMk cId="2549694090" sldId="359"/>
        </pc:sldMkLst>
      </pc:sldChg>
      <pc:sldChg chg="modSp">
        <pc:chgData name="Olya Nicholls" userId="72df931cf66fde2e" providerId="LiveId" clId="{E395A47C-971D-456E-B6DE-44AA82A4D92D}" dt="2020-04-22T23:29:55.664" v="30" actId="122"/>
        <pc:sldMkLst>
          <pc:docMk/>
          <pc:sldMk cId="959249904" sldId="385"/>
        </pc:sldMkLst>
        <pc:spChg chg="mod">
          <ac:chgData name="Olya Nicholls" userId="72df931cf66fde2e" providerId="LiveId" clId="{E395A47C-971D-456E-B6DE-44AA82A4D92D}" dt="2020-04-22T23:29:55.664" v="30" actId="122"/>
          <ac:spMkLst>
            <pc:docMk/>
            <pc:sldMk cId="959249904" sldId="385"/>
            <ac:spMk id="64" creationId="{0D8EE1BE-0B51-4C92-9574-B7AD437245E3}"/>
          </ac:spMkLst>
        </pc:spChg>
        <pc:spChg chg="mod">
          <ac:chgData name="Olya Nicholls" userId="72df931cf66fde2e" providerId="LiveId" clId="{E395A47C-971D-456E-B6DE-44AA82A4D92D}" dt="2020-04-22T23:29:22.024" v="2" actId="20577"/>
          <ac:spMkLst>
            <pc:docMk/>
            <pc:sldMk cId="959249904" sldId="385"/>
            <ac:spMk id="65" creationId="{30C7A0F2-67CE-41C6-A96C-369CFD7E87BA}"/>
          </ac:spMkLst>
        </pc:spChg>
        <pc:grpChg chg="mod">
          <ac:chgData name="Olya Nicholls" userId="72df931cf66fde2e" providerId="LiveId" clId="{E395A47C-971D-456E-B6DE-44AA82A4D92D}" dt="2020-04-22T23:29:19.665" v="0" actId="1076"/>
          <ac:grpSpMkLst>
            <pc:docMk/>
            <pc:sldMk cId="959249904" sldId="385"/>
            <ac:grpSpMk id="63" creationId="{6B9047C9-2E5F-40A3-AC27-E6C833306BAA}"/>
          </ac:grpSpMkLst>
        </pc:grpChg>
      </pc:sldChg>
      <pc:sldChg chg="addSp delSp modSp add">
        <pc:chgData name="Olya Nicholls" userId="72df931cf66fde2e" providerId="LiveId" clId="{E395A47C-971D-456E-B6DE-44AA82A4D92D}" dt="2020-04-23T00:47:11.657" v="971" actId="1076"/>
        <pc:sldMkLst>
          <pc:docMk/>
          <pc:sldMk cId="2326852581" sldId="394"/>
        </pc:sldMkLst>
        <pc:spChg chg="add del mod">
          <ac:chgData name="Olya Nicholls" userId="72df931cf66fde2e" providerId="LiveId" clId="{E395A47C-971D-456E-B6DE-44AA82A4D92D}" dt="2020-04-23T00:47:00.096" v="968" actId="478"/>
          <ac:spMkLst>
            <pc:docMk/>
            <pc:sldMk cId="2326852581" sldId="394"/>
            <ac:spMk id="5" creationId="{F7828C18-AB42-4ACE-AA51-D3F0816A059D}"/>
          </ac:spMkLst>
        </pc:spChg>
        <pc:spChg chg="add mod">
          <ac:chgData name="Olya Nicholls" userId="72df931cf66fde2e" providerId="LiveId" clId="{E395A47C-971D-456E-B6DE-44AA82A4D92D}" dt="2020-04-23T00:47:11.657" v="971" actId="1076"/>
          <ac:spMkLst>
            <pc:docMk/>
            <pc:sldMk cId="2326852581" sldId="394"/>
            <ac:spMk id="8" creationId="{6A7BB17A-1311-40E3-A680-BBDCBD6C9FA6}"/>
          </ac:spMkLst>
        </pc:spChg>
        <pc:spChg chg="del">
          <ac:chgData name="Olya Nicholls" userId="72df931cf66fde2e" providerId="LiveId" clId="{E395A47C-971D-456E-B6DE-44AA82A4D92D}" dt="2020-04-23T00:46:56.938" v="966" actId="478"/>
          <ac:spMkLst>
            <pc:docMk/>
            <pc:sldMk cId="2326852581" sldId="394"/>
            <ac:spMk id="10" creationId="{F01994E9-412A-4605-B6C5-3AE9EB2AA938}"/>
          </ac:spMkLst>
        </pc:spChg>
      </pc:sldChg>
      <pc:sldChg chg="add">
        <pc:chgData name="Olya Nicholls" userId="72df931cf66fde2e" providerId="LiveId" clId="{E395A47C-971D-456E-B6DE-44AA82A4D92D}" dt="2020-04-22T23:37:49.090" v="132"/>
        <pc:sldMkLst>
          <pc:docMk/>
          <pc:sldMk cId="3402553371" sldId="400"/>
        </pc:sldMkLst>
      </pc:sldChg>
      <pc:sldChg chg="modSp add del">
        <pc:chgData name="Olya Nicholls" userId="72df931cf66fde2e" providerId="LiveId" clId="{E395A47C-971D-456E-B6DE-44AA82A4D92D}" dt="2020-04-22T23:40:47.235" v="148" actId="47"/>
        <pc:sldMkLst>
          <pc:docMk/>
          <pc:sldMk cId="3720764107" sldId="401"/>
        </pc:sldMkLst>
        <pc:cxnChg chg="mod">
          <ac:chgData name="Olya Nicholls" userId="72df931cf66fde2e" providerId="LiveId" clId="{E395A47C-971D-456E-B6DE-44AA82A4D92D}" dt="2020-04-22T23:39:52.306" v="139" actId="208"/>
          <ac:cxnSpMkLst>
            <pc:docMk/>
            <pc:sldMk cId="3720764107" sldId="401"/>
            <ac:cxnSpMk id="5" creationId="{290E9A3E-C3CE-4BD0-AA8F-50A6A18B4904}"/>
          </ac:cxnSpMkLst>
        </pc:cxnChg>
      </pc:sldChg>
      <pc:sldChg chg="del">
        <pc:chgData name="Olya Nicholls" userId="72df931cf66fde2e" providerId="LiveId" clId="{E395A47C-971D-456E-B6DE-44AA82A4D92D}" dt="2020-04-23T00:46:23.861" v="964" actId="47"/>
        <pc:sldMkLst>
          <pc:docMk/>
          <pc:sldMk cId="1080135822" sldId="416"/>
        </pc:sldMkLst>
      </pc:sldChg>
      <pc:sldChg chg="del">
        <pc:chgData name="Olya Nicholls" userId="72df931cf66fde2e" providerId="LiveId" clId="{E395A47C-971D-456E-B6DE-44AA82A4D92D}" dt="2020-04-23T00:09:51.090" v="561" actId="47"/>
        <pc:sldMkLst>
          <pc:docMk/>
          <pc:sldMk cId="3460036932" sldId="417"/>
        </pc:sldMkLst>
      </pc:sldChg>
      <pc:sldChg chg="del">
        <pc:chgData name="Olya Nicholls" userId="72df931cf66fde2e" providerId="LiveId" clId="{E395A47C-971D-456E-B6DE-44AA82A4D92D}" dt="2020-04-23T00:44:27.648" v="954" actId="47"/>
        <pc:sldMkLst>
          <pc:docMk/>
          <pc:sldMk cId="1592361765" sldId="418"/>
        </pc:sldMkLst>
      </pc:sldChg>
      <pc:sldChg chg="add del setBg">
        <pc:chgData name="Olya Nicholls" userId="72df931cf66fde2e" providerId="LiveId" clId="{E395A47C-971D-456E-B6DE-44AA82A4D92D}" dt="2020-04-23T00:45:13.040" v="958"/>
        <pc:sldMkLst>
          <pc:docMk/>
          <pc:sldMk cId="0" sldId="426"/>
        </pc:sldMkLst>
      </pc:sldChg>
      <pc:sldChg chg="modSp">
        <pc:chgData name="Olya Nicholls" userId="72df931cf66fde2e" providerId="LiveId" clId="{E395A47C-971D-456E-B6DE-44AA82A4D92D}" dt="2020-04-22T23:34:46.044" v="130" actId="20577"/>
        <pc:sldMkLst>
          <pc:docMk/>
          <pc:sldMk cId="0" sldId="431"/>
        </pc:sldMkLst>
        <pc:spChg chg="mod">
          <ac:chgData name="Olya Nicholls" userId="72df931cf66fde2e" providerId="LiveId" clId="{E395A47C-971D-456E-B6DE-44AA82A4D92D}" dt="2020-04-22T23:34:24.934" v="128" actId="20577"/>
          <ac:spMkLst>
            <pc:docMk/>
            <pc:sldMk cId="0" sldId="431"/>
            <ac:spMk id="93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31:30.613" v="93" actId="20577"/>
          <ac:spMkLst>
            <pc:docMk/>
            <pc:sldMk cId="0" sldId="431"/>
            <ac:spMk id="94" creationId="{00000000-0000-0000-0000-000000000000}"/>
          </ac:spMkLst>
        </pc:spChg>
        <pc:spChg chg="mod">
          <ac:chgData name="Olya Nicholls" userId="72df931cf66fde2e" providerId="LiveId" clId="{E395A47C-971D-456E-B6DE-44AA82A4D92D}" dt="2020-04-22T23:34:46.044" v="130" actId="20577"/>
          <ac:spMkLst>
            <pc:docMk/>
            <pc:sldMk cId="0" sldId="431"/>
            <ac:spMk id="95" creationId="{00000000-0000-0000-0000-000000000000}"/>
          </ac:spMkLst>
        </pc:spChg>
      </pc:sldChg>
      <pc:sldChg chg="addSp delSp modSp add">
        <pc:chgData name="Olya Nicholls" userId="72df931cf66fde2e" providerId="LiveId" clId="{E395A47C-971D-456E-B6DE-44AA82A4D92D}" dt="2020-04-23T00:07:42.135" v="560" actId="255"/>
        <pc:sldMkLst>
          <pc:docMk/>
          <pc:sldMk cId="3235480521" sldId="432"/>
        </pc:sldMkLst>
        <pc:spChg chg="del">
          <ac:chgData name="Olya Nicholls" userId="72df931cf66fde2e" providerId="LiveId" clId="{E395A47C-971D-456E-B6DE-44AA82A4D92D}" dt="2020-04-23T00:07:30.496" v="557" actId="478"/>
          <ac:spMkLst>
            <pc:docMk/>
            <pc:sldMk cId="3235480521" sldId="432"/>
            <ac:spMk id="8" creationId="{E98A859A-08EB-4B75-87EF-B17449CF2FAB}"/>
          </ac:spMkLst>
        </pc:spChg>
        <pc:spChg chg="add mod">
          <ac:chgData name="Olya Nicholls" userId="72df931cf66fde2e" providerId="LiveId" clId="{E395A47C-971D-456E-B6DE-44AA82A4D92D}" dt="2020-04-23T00:07:42.135" v="560" actId="255"/>
          <ac:spMkLst>
            <pc:docMk/>
            <pc:sldMk cId="3235480521" sldId="432"/>
            <ac:spMk id="9" creationId="{206CC829-65FF-4A4C-8CC4-7BC9B4229E9B}"/>
          </ac:spMkLst>
        </pc:spChg>
      </pc:sldChg>
      <pc:sldChg chg="addSp delSp modSp add modNotesTx">
        <pc:chgData name="Olya Nicholls" userId="72df931cf66fde2e" providerId="LiveId" clId="{E395A47C-971D-456E-B6DE-44AA82A4D92D}" dt="2020-04-23T11:07:27.256" v="1098" actId="1076"/>
        <pc:sldMkLst>
          <pc:docMk/>
          <pc:sldMk cId="2012670441" sldId="433"/>
        </pc:sldMkLst>
        <pc:spChg chg="del">
          <ac:chgData name="Olya Nicholls" userId="72df931cf66fde2e" providerId="LiveId" clId="{E395A47C-971D-456E-B6DE-44AA82A4D92D}" dt="2020-04-23T00:42:05.135" v="733" actId="478"/>
          <ac:spMkLst>
            <pc:docMk/>
            <pc:sldMk cId="2012670441" sldId="433"/>
            <ac:spMk id="3" creationId="{6D7660ED-A050-46E0-B5B4-381339EBD35F}"/>
          </ac:spMkLst>
        </pc:spChg>
        <pc:spChg chg="add mod">
          <ac:chgData name="Olya Nicholls" userId="72df931cf66fde2e" providerId="LiveId" clId="{E395A47C-971D-456E-B6DE-44AA82A4D92D}" dt="2020-04-23T11:07:27.256" v="1098" actId="1076"/>
          <ac:spMkLst>
            <pc:docMk/>
            <pc:sldMk cId="2012670441" sldId="433"/>
            <ac:spMk id="8" creationId="{721797BE-43E5-4018-A1DF-FC285FED65AA}"/>
          </ac:spMkLst>
        </pc:spChg>
        <pc:spChg chg="del">
          <ac:chgData name="Olya Nicholls" userId="72df931cf66fde2e" providerId="LiveId" clId="{E395A47C-971D-456E-B6DE-44AA82A4D92D}" dt="2020-04-23T00:42:08.108" v="734" actId="478"/>
          <ac:spMkLst>
            <pc:docMk/>
            <pc:sldMk cId="2012670441" sldId="433"/>
            <ac:spMk id="9" creationId="{206CC829-65FF-4A4C-8CC4-7BC9B4229E9B}"/>
          </ac:spMkLst>
        </pc:spChg>
      </pc:sldChg>
      <pc:sldChg chg="addSp delSp modSp add del">
        <pc:chgData name="Olya Nicholls" userId="72df931cf66fde2e" providerId="LiveId" clId="{E395A47C-971D-456E-B6DE-44AA82A4D92D}" dt="2020-04-23T11:05:00.104" v="973" actId="47"/>
        <pc:sldMkLst>
          <pc:docMk/>
          <pc:sldMk cId="4270951386" sldId="434"/>
        </pc:sldMkLst>
        <pc:spChg chg="add mod">
          <ac:chgData name="Olya Nicholls" userId="72df931cf66fde2e" providerId="LiveId" clId="{E395A47C-971D-456E-B6DE-44AA82A4D92D}" dt="2020-04-23T00:44:03.026" v="951" actId="255"/>
          <ac:spMkLst>
            <pc:docMk/>
            <pc:sldMk cId="4270951386" sldId="434"/>
            <ac:spMk id="6" creationId="{15464662-45A1-4E15-8A27-3F8D1953F10C}"/>
          </ac:spMkLst>
        </pc:spChg>
        <pc:spChg chg="del">
          <ac:chgData name="Olya Nicholls" userId="72df931cf66fde2e" providerId="LiveId" clId="{E395A47C-971D-456E-B6DE-44AA82A4D92D}" dt="2020-04-23T00:43:48.128" v="948" actId="478"/>
          <ac:spMkLst>
            <pc:docMk/>
            <pc:sldMk cId="4270951386" sldId="434"/>
            <ac:spMk id="8" creationId="{721797BE-43E5-4018-A1DF-FC285FED65AA}"/>
          </ac:spMkLst>
        </pc:spChg>
        <pc:picChg chg="add mod">
          <ac:chgData name="Olya Nicholls" userId="72df931cf66fde2e" providerId="LiveId" clId="{E395A47C-971D-456E-B6DE-44AA82A4D92D}" dt="2020-04-23T00:44:13.299" v="953" actId="208"/>
          <ac:picMkLst>
            <pc:docMk/>
            <pc:sldMk cId="4270951386" sldId="434"/>
            <ac:picMk id="9" creationId="{F4323BA8-F32E-43B5-944E-7660716B3821}"/>
          </ac:picMkLst>
        </pc:picChg>
      </pc:sldChg>
      <pc:sldChg chg="addSp delSp modSp">
        <pc:chgData name="Olya Nicholls" userId="72df931cf66fde2e" providerId="LiveId" clId="{E395A47C-971D-456E-B6DE-44AA82A4D92D}" dt="2020-04-23T11:06:05.265" v="1056" actId="20577"/>
        <pc:sldMkLst>
          <pc:docMk/>
          <pc:sldMk cId="1953605145" sldId="435"/>
        </pc:sldMkLst>
        <pc:spChg chg="mod">
          <ac:chgData name="Olya Nicholls" userId="72df931cf66fde2e" providerId="LiveId" clId="{E395A47C-971D-456E-B6DE-44AA82A4D92D}" dt="2020-04-23T11:06:05.265" v="1056" actId="20577"/>
          <ac:spMkLst>
            <pc:docMk/>
            <pc:sldMk cId="1953605145" sldId="435"/>
            <ac:spMk id="2" creationId="{FB6AE4E8-8A69-4A65-9F3D-C11FC57FAB69}"/>
          </ac:spMkLst>
        </pc:spChg>
        <pc:spChg chg="add mod">
          <ac:chgData name="Olya Nicholls" userId="72df931cf66fde2e" providerId="LiveId" clId="{E395A47C-971D-456E-B6DE-44AA82A4D92D}" dt="2020-04-23T00:45:42.991" v="963" actId="1076"/>
          <ac:spMkLst>
            <pc:docMk/>
            <pc:sldMk cId="1953605145" sldId="435"/>
            <ac:spMk id="6" creationId="{D71654C7-31AB-4C3D-98D2-707AAF9C4811}"/>
          </ac:spMkLst>
        </pc:spChg>
        <pc:spChg chg="del">
          <ac:chgData name="Olya Nicholls" userId="72df931cf66fde2e" providerId="LiveId" clId="{E395A47C-971D-456E-B6DE-44AA82A4D92D}" dt="2020-04-23T00:45:31.945" v="959" actId="478"/>
          <ac:spMkLst>
            <pc:docMk/>
            <pc:sldMk cId="1953605145" sldId="435"/>
            <ac:spMk id="8" creationId="{E98A859A-08EB-4B75-87EF-B17449CF2FAB}"/>
          </ac:spMkLst>
        </pc:spChg>
      </pc:sldChg>
      <pc:sldChg chg="add del">
        <pc:chgData name="Olya Nicholls" userId="72df931cf66fde2e" providerId="LiveId" clId="{E395A47C-971D-456E-B6DE-44AA82A4D92D}" dt="2020-04-23T00:45:13.040" v="958"/>
        <pc:sldMkLst>
          <pc:docMk/>
          <pc:sldMk cId="2829664234" sldId="4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2853A-5485-4579-967C-15911C4DBD2A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9DBC-561A-493C-AE31-C695C2BA0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pad.io/sandbo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09e453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6c09e453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1] Welcome students onto the course and introduce CFG! Our mission, why we do what we do and encourage them to share their experience on the course with others. 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you may do a quick free-style demonstration (own small example) using the example DB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  -- judge by yourself (also taking into account the time constraints).</a:t>
            </a:r>
          </a:p>
          <a:p>
            <a:endParaRPr lang="en-GB" dirty="0"/>
          </a:p>
          <a:p>
            <a:r>
              <a:rPr lang="en-GB" b="1" dirty="0"/>
              <a:t>It might be very beneficial to students though </a:t>
            </a:r>
            <a:r>
              <a:rPr lang="en-GB" b="0" dirty="0">
                <a:sym typeface="Wingdings" panose="05000000000000000000" pitchFamily="2" charset="2"/>
              </a:rPr>
              <a:t>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08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you may do a quick free-style demonstration (own small example) using the example DB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  -- judge by yourself (also taking into account the time constraints).</a:t>
            </a:r>
          </a:p>
          <a:p>
            <a:endParaRPr lang="en-GB" dirty="0"/>
          </a:p>
          <a:p>
            <a:r>
              <a:rPr lang="en-GB" b="1" dirty="0"/>
              <a:t>It might be very beneficial to students though </a:t>
            </a:r>
            <a:r>
              <a:rPr lang="en-GB" b="0" dirty="0">
                <a:sym typeface="Wingdings" panose="05000000000000000000" pitchFamily="2" charset="2"/>
              </a:rPr>
              <a:t>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86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48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you may do a quick free-style demonstration (own small example) using the example DB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  -- judge by yourself (also taking into account the time constraints).</a:t>
            </a:r>
          </a:p>
          <a:p>
            <a:endParaRPr lang="en-GB" dirty="0"/>
          </a:p>
          <a:p>
            <a:r>
              <a:rPr lang="en-GB" b="1" dirty="0"/>
              <a:t>It might be very beneficial to students though </a:t>
            </a:r>
            <a:r>
              <a:rPr lang="en-GB" b="0" dirty="0">
                <a:sym typeface="Wingdings" panose="05000000000000000000" pitchFamily="2" charset="2"/>
              </a:rPr>
              <a:t>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04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you may do a quick free-style demonstration (own small example) using the example DB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  -- judge by yourself (also taking into account the time constraints).</a:t>
            </a:r>
          </a:p>
          <a:p>
            <a:endParaRPr lang="en-GB" dirty="0"/>
          </a:p>
          <a:p>
            <a:r>
              <a:rPr lang="en-GB" b="1" dirty="0"/>
              <a:t>It might be very beneficial to students though </a:t>
            </a:r>
            <a:r>
              <a:rPr lang="en-GB" b="0" dirty="0">
                <a:sym typeface="Wingdings" panose="05000000000000000000" pitchFamily="2" charset="2"/>
              </a:rPr>
              <a:t>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26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1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4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you may do a quick free-style demonstration (own small example) using the example DB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  -- judge by yourself (also taking into account the time constraints).</a:t>
            </a:r>
          </a:p>
          <a:p>
            <a:endParaRPr lang="en-GB" dirty="0"/>
          </a:p>
          <a:p>
            <a:r>
              <a:rPr lang="en-GB" b="1" dirty="0"/>
              <a:t>It might be very beneficial to students though </a:t>
            </a:r>
            <a:r>
              <a:rPr lang="en-GB" b="0" dirty="0">
                <a:sym typeface="Wingdings" panose="05000000000000000000" pitchFamily="2" charset="2"/>
              </a:rPr>
              <a:t>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45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218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8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09e45345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6c09e45345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you may do a quick free-style demonstration (own small example) using the example DB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  -- judge by yourself (also taking into account the time constraints).</a:t>
            </a:r>
          </a:p>
          <a:p>
            <a:endParaRPr lang="en-GB" dirty="0"/>
          </a:p>
          <a:p>
            <a:r>
              <a:rPr lang="en-GB" b="1" dirty="0"/>
              <a:t>It might be very beneficial to students though </a:t>
            </a:r>
            <a:r>
              <a:rPr lang="en-GB" b="0" dirty="0">
                <a:sym typeface="Wingdings" panose="05000000000000000000" pitchFamily="2" charset="2"/>
              </a:rPr>
              <a:t>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you may do a quick free-style demonstration (own small example) using the example DB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  -- judge by yourself (also taking into account the time constraints).</a:t>
            </a:r>
          </a:p>
          <a:p>
            <a:endParaRPr lang="en-GB" dirty="0"/>
          </a:p>
          <a:p>
            <a:r>
              <a:rPr lang="en-GB" b="1" dirty="0"/>
              <a:t>It might be very beneficial to students though </a:t>
            </a:r>
            <a:r>
              <a:rPr lang="en-GB" b="0" dirty="0">
                <a:sym typeface="Wingdings" panose="05000000000000000000" pitchFamily="2" charset="2"/>
              </a:rPr>
              <a:t>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46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2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example in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</a:t>
            </a:r>
          </a:p>
          <a:p>
            <a:endParaRPr lang="en-GB" dirty="0"/>
          </a:p>
          <a:p>
            <a:r>
              <a:rPr lang="en-GB" b="1" dirty="0"/>
              <a:t>SELECT count(</a:t>
            </a:r>
            <a:r>
              <a:rPr lang="en-GB" b="1" dirty="0" err="1"/>
              <a:t>e.first_name</a:t>
            </a:r>
            <a:r>
              <a:rPr lang="en-GB" b="1" dirty="0"/>
              <a:t>) as </a:t>
            </a:r>
            <a:r>
              <a:rPr lang="en-GB" b="1" dirty="0" err="1"/>
              <a:t>staff_count</a:t>
            </a:r>
            <a:r>
              <a:rPr lang="en-GB" b="1" dirty="0"/>
              <a:t> ,d.name as </a:t>
            </a:r>
            <a:r>
              <a:rPr lang="en-GB" b="1" dirty="0" err="1"/>
              <a:t>department_name</a:t>
            </a:r>
            <a:endParaRPr lang="en-GB" b="1" dirty="0"/>
          </a:p>
          <a:p>
            <a:r>
              <a:rPr lang="en-GB" b="1" dirty="0"/>
              <a:t>FROM employees   AS e</a:t>
            </a:r>
          </a:p>
          <a:p>
            <a:r>
              <a:rPr lang="en-GB" b="1" dirty="0"/>
              <a:t>JOIN departments AS d ON </a:t>
            </a:r>
            <a:r>
              <a:rPr lang="en-GB" b="1" dirty="0" err="1"/>
              <a:t>e.department_id</a:t>
            </a:r>
            <a:r>
              <a:rPr lang="en-GB" b="1" dirty="0"/>
              <a:t> = d.id</a:t>
            </a:r>
          </a:p>
          <a:p>
            <a:r>
              <a:rPr lang="en-GB" b="1" dirty="0"/>
              <a:t>GROUP BY d.name;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74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66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this example in on </a:t>
            </a:r>
            <a:r>
              <a:rPr lang="en-GB" dirty="0">
                <a:hlinkClick r:id="rId3"/>
              </a:rPr>
              <a:t>https://coderpad.io/sandbox</a:t>
            </a:r>
            <a:r>
              <a:rPr lang="en-GB" dirty="0"/>
              <a:t> (choose MySQL)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count(</a:t>
            </a:r>
            <a:r>
              <a:rPr lang="en-GB" dirty="0" err="1"/>
              <a:t>e.first_name</a:t>
            </a:r>
            <a:r>
              <a:rPr lang="en-GB" dirty="0"/>
              <a:t>) as </a:t>
            </a:r>
            <a:r>
              <a:rPr lang="en-GB" dirty="0" err="1"/>
              <a:t>staff_count</a:t>
            </a:r>
            <a:r>
              <a:rPr lang="en-GB" dirty="0"/>
              <a:t> ,d.name as </a:t>
            </a:r>
            <a:r>
              <a:rPr lang="en-GB" dirty="0" err="1"/>
              <a:t>department_name</a:t>
            </a:r>
            <a:endParaRPr lang="en-GB" dirty="0"/>
          </a:p>
          <a:p>
            <a:r>
              <a:rPr lang="en-GB" dirty="0"/>
              <a:t>FROM employees   AS e</a:t>
            </a:r>
          </a:p>
          <a:p>
            <a:r>
              <a:rPr lang="en-GB" dirty="0"/>
              <a:t>JOIN departments AS d ON </a:t>
            </a:r>
            <a:r>
              <a:rPr lang="en-GB" dirty="0" err="1"/>
              <a:t>e.department_id</a:t>
            </a:r>
            <a:r>
              <a:rPr lang="en-GB" dirty="0"/>
              <a:t> = d.id</a:t>
            </a:r>
          </a:p>
          <a:p>
            <a:r>
              <a:rPr lang="en-GB" dirty="0"/>
              <a:t>GROUP BY d.name</a:t>
            </a:r>
          </a:p>
          <a:p>
            <a:r>
              <a:rPr lang="en-GB" b="1" dirty="0"/>
              <a:t>HAVING count(</a:t>
            </a:r>
            <a:r>
              <a:rPr lang="en-GB" b="1" dirty="0" err="1"/>
              <a:t>e.first_name</a:t>
            </a:r>
            <a:r>
              <a:rPr lang="en-GB" b="1" dirty="0"/>
              <a:t>) &gt;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35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judge your time in the classroom </a:t>
            </a:r>
            <a:r>
              <a:rPr lang="en-GB" dirty="0">
                <a:sym typeface="Wingdings" panose="05000000000000000000" pitchFamily="2" charset="2"/>
              </a:rPr>
              <a:t> you may want to share the DB script with the students, so that they don’t have to write the new DB from scratch and  you focus on examples.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9DBC-561A-493C-AE31-C695C2BA0FD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77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c32c72da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6c32c72da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4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09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7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2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05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2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080D-5BAC-49FC-BBD9-863F769297C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3482-1671-438D-B138-9BCA35B7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958-2BAA-4600-9F50-8C5D2DD64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AC50-26AC-459C-91E6-E185BC19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6AE1-3E33-464E-9CAD-67AA9EC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0220-A11F-47F1-80AD-67FC5830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9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0C03-B983-424E-A0DE-865BEF41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DFCF8-BF4B-4DBE-AF34-44ECB24A0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5966-BD6C-4D02-9652-1944EC06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FC9A-BFE1-4FF5-9774-69DAA4B9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21C5-1041-4432-B606-6E7BD196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50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981D0-AAAD-4315-B4EA-EE4E4CA9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A5208-B827-4F04-9FCC-FE0C2D1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995E-5C6C-4D46-B3FB-E67A9A6A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B176-95E5-4C8E-ADE9-BA459D65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18B0-C2F5-45D4-BE21-796DC825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54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1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98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15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44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238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1898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3366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6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EB4E-0590-4FCD-816B-60197365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9B3D-2814-46B1-B659-F8E79CDA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8A1E-2DB7-497E-8F60-CF23CB89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AA4D-94ED-4D17-92B3-D7875BF1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65CE-F52C-4D97-A68A-7FE3CE08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419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8600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227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858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EB4E-0590-4FCD-816B-60197365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9B3D-2814-46B1-B659-F8E79CDA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8A1E-2DB7-497E-8F60-CF23CB89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AA4D-94ED-4D17-92B3-D7875BF1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65CE-F52C-4D97-A68A-7FE3CE08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3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454A-A6D7-4142-A9F7-8190B030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1B958-3CC0-4425-B5AB-E7F6CE18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0129-4152-4E3D-B1C6-D69781C3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CD0D-578D-4614-885F-CEEB9E02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B453-41EC-4E03-A706-B09EFA35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4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E63F-BBF4-40BF-BCE2-DEC2FE33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C3B7-8655-45CF-86B1-178C626FD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6E5B-DA19-4F41-BEF5-E6183653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E71C5-D1BF-4844-8CDA-2A092266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A552-69CD-4DDF-9EB3-E0B291A3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7B917-6146-4A03-AD25-42F696F2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1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768B-C7A0-4556-A7E4-1D72313D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EBE52-A725-409F-B9CE-891DEE32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4009B-6FA0-4285-9D33-931AE32D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73D01-C25D-4076-B4FF-093E51111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4B76F-9D3A-47B1-BA47-B344A49F8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246F4-87C6-4E0A-9574-7BCC1CBE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CEBAA-3393-4C21-8D5B-182330E5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A5418-50A8-4095-8542-67C16DF6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FC0-1DDF-45B5-9597-956CACEA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C8F32-2D6E-410D-9A38-F3C2F657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EB475-28EF-4048-9E5F-9A2C5B19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7415F-61CA-4720-B9A7-C5AF0BD4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97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E81AC-F5A6-43D8-82DA-6C1F4053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A98E3-E55C-431B-86D7-2AAF0E08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79F1F-903C-48EE-B697-0FCEF52F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3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30F4-0E9D-43A6-895B-BC26A26F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DDE-2DBA-4655-AED5-8DB3C31C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6FC4-C382-41BD-9F90-56C87EEA8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5C0C5-3216-43F0-8D88-4AE5F8C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AA701-426C-490C-B501-A9CB62F1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B1E4-60D1-4019-8606-6AEA5A66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B60-0A4C-4226-9EF6-EB1BBDAD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1AE3A-5163-4FAB-925C-C640BE082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0C09-D5CF-4B80-8F89-D80A523D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8CD0-308C-4DDE-9626-B6FB5FDF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847C-0F9E-4342-9AD6-29258453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028C-7EA1-4E3D-AC4D-BCAAD3A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0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83F87-0DD4-4E50-AACE-69E5FD24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BCAF3-A933-4B41-87A2-CE82C260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E7847-0316-4FB0-89BA-33D06458B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831E-FD4D-4BB9-804C-60FB43DAF77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0184-5C5A-492A-B61E-63A1BC00B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84A8-D485-431E-B41B-CD3367BF2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A843-6CAD-4F59-B299-439F9331F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1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41730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5567" y="414367"/>
            <a:ext cx="1933032" cy="263116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4932" y="451267"/>
            <a:ext cx="9430635" cy="1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Tx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WELCOME TO CFG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defTabSz="121917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Tx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YOUR INTRODUCTION TO </a:t>
            </a:r>
          </a:p>
          <a:p>
            <a:pPr marL="0" marR="0" lvl="0" indent="0" algn="l" defTabSz="121917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DATABASES</a:t>
            </a: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 &amp; 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SQL PROGRAMMING LANGUAGE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69852" y="5594731"/>
            <a:ext cx="6795921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54996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54996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TECH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54996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OPENS UP LIMITLESS OPPORTUNITIES FOR GIRLS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54996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1BF95D-43F3-44E8-ABD4-E5A88BB7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33" y="5950226"/>
            <a:ext cx="554919" cy="549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E4E8-8A69-4A65-9F3D-C11FC57F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9" y="2152736"/>
            <a:ext cx="3671248" cy="1097657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  <a:ea typeface="+mn-ea"/>
                <a:cs typeface="+mn-cs"/>
              </a:rPr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7FA72-B9B4-49A1-9F9A-DB5B1B66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90" y="3095171"/>
            <a:ext cx="1301025" cy="1301025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FEDB5A-2FCD-4BCF-B8DD-F2728B63FCF2}"/>
              </a:ext>
            </a:extLst>
          </p:cNvPr>
          <p:cNvCxnSpPr/>
          <p:nvPr/>
        </p:nvCxnSpPr>
        <p:spPr>
          <a:xfrm>
            <a:off x="3819487" y="4044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8A859A-08EB-4B75-87EF-B17449CF2FAB}"/>
              </a:ext>
            </a:extLst>
          </p:cNvPr>
          <p:cNvSpPr txBox="1"/>
          <p:nvPr/>
        </p:nvSpPr>
        <p:spPr>
          <a:xfrm>
            <a:off x="4439477" y="2926851"/>
            <a:ext cx="6135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Barlow" panose="020B0604020202020204" charset="0"/>
              </a:rPr>
              <a:t>WRITE THE FOLLOWING QUERIES</a:t>
            </a:r>
          </a:p>
          <a:p>
            <a:endParaRPr lang="en-GB" sz="1600" dirty="0">
              <a:latin typeface="Barlow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all savoury items that have either pork or beef filling.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Barlow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all sweet items that cost 50 cents or cheaper.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Barlow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all sweet items and their price, except for cannoli.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660ED-A050-46E0-B5B4-381339EBD35F}"/>
              </a:ext>
            </a:extLst>
          </p:cNvPr>
          <p:cNvSpPr txBox="1"/>
          <p:nvPr/>
        </p:nvSpPr>
        <p:spPr>
          <a:xfrm>
            <a:off x="4439477" y="1968070"/>
            <a:ext cx="593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rlow" panose="020B0604020202020204" charset="0"/>
              </a:rPr>
              <a:t>For this practice exercise, please use our database ‘</a:t>
            </a:r>
            <a:r>
              <a:rPr lang="en-GB" sz="1600" b="1" dirty="0">
                <a:latin typeface="Barlow" panose="020B0604020202020204" charset="0"/>
              </a:rPr>
              <a:t>bakery</a:t>
            </a:r>
            <a:r>
              <a:rPr lang="en-GB" sz="1600" dirty="0">
                <a:latin typeface="Barlow" panose="020B060402020202020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5784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2938909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732" y="1123809"/>
            <a:ext cx="8046709" cy="2172608"/>
          </a:xfrm>
        </p:spPr>
        <p:txBody>
          <a:bodyPr>
            <a:normAutofit/>
          </a:bodyPr>
          <a:lstStyle/>
          <a:p>
            <a:pPr algn="just"/>
            <a:r>
              <a:rPr lang="en-GB" sz="1600" dirty="0">
                <a:latin typeface="Barlow" panose="020B0604020202020204" charset="0"/>
              </a:rPr>
              <a:t>These operators are a bit less common, but extremely useful for, retrieving, searching and analysing data. </a:t>
            </a:r>
          </a:p>
          <a:p>
            <a:pPr marL="0" indent="0" algn="just">
              <a:buNone/>
            </a:pPr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For example, we can use some of these operators to identify data patterns or to search for results even if we do not have the  exact search criteria.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71" y="3179120"/>
            <a:ext cx="28932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</a:rPr>
              <a:t>LOGICAL OPERATORS</a:t>
            </a:r>
          </a:p>
          <a:p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C18B78-288F-4458-9E76-AADFCD5C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03527"/>
              </p:ext>
            </p:extLst>
          </p:nvPr>
        </p:nvGraphicFramePr>
        <p:xfrm>
          <a:off x="3523949" y="3011188"/>
          <a:ext cx="8046708" cy="28596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13258">
                  <a:extLst>
                    <a:ext uri="{9D8B030D-6E8A-4147-A177-3AD203B41FA5}">
                      <a16:colId xmlns:a16="http://schemas.microsoft.com/office/drawing/2014/main" val="1455320382"/>
                    </a:ext>
                  </a:extLst>
                </a:gridCol>
                <a:gridCol w="4933450">
                  <a:extLst>
                    <a:ext uri="{9D8B030D-6E8A-4147-A177-3AD203B41FA5}">
                      <a16:colId xmlns:a16="http://schemas.microsoft.com/office/drawing/2014/main" val="1233797504"/>
                    </a:ext>
                  </a:extLst>
                </a:gridCol>
              </a:tblGrid>
              <a:tr h="54315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rlow" panose="020B060402020202020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rlow" panose="020B060402020202020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40653"/>
                  </a:ext>
                </a:extLst>
              </a:tr>
              <a:tr h="54315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Barlow" panose="020B0604020202020204" charset="0"/>
                        </a:rPr>
                        <a:t>BETWEEN</a:t>
                      </a:r>
                    </a:p>
                    <a:p>
                      <a:pPr algn="ctr"/>
                      <a:r>
                        <a:rPr lang="en-GB" sz="1600" dirty="0">
                          <a:latin typeface="Barlow" panose="020B0604020202020204" charset="0"/>
                        </a:rPr>
                        <a:t>(NOT BETWEEN)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kern="1200" dirty="0">
                          <a:effectLst/>
                          <a:latin typeface="Barlow" panose="020B0604020202020204" charset="0"/>
                        </a:rPr>
                        <a:t>selects values within a given range</a:t>
                      </a:r>
                    </a:p>
                    <a:p>
                      <a:pPr algn="l"/>
                      <a:r>
                        <a:rPr lang="en-GB" sz="1600" kern="1200" dirty="0">
                          <a:effectLst/>
                          <a:latin typeface="Barlow" panose="020B0604020202020204" charset="0"/>
                        </a:rPr>
                        <a:t>(excludes values within given range)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2970"/>
                  </a:ext>
                </a:extLst>
              </a:tr>
              <a:tr h="54315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Barlow" panose="020B0604020202020204" charset="0"/>
                        </a:rPr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Barlow" panose="020B0604020202020204" charset="0"/>
                        </a:rPr>
                        <a:t>Logical operator that </a:t>
                      </a:r>
                      <a:r>
                        <a:rPr lang="en-GB" sz="1600" kern="1200" dirty="0">
                          <a:effectLst/>
                          <a:latin typeface="Barlow" panose="020B0604020202020204" charset="0"/>
                        </a:rPr>
                        <a:t>determines if a character string matches a specified pattern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52278"/>
                  </a:ext>
                </a:extLst>
              </a:tr>
              <a:tr h="54315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Barlow" panose="020B0604020202020204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kern="1200" dirty="0">
                          <a:effectLst/>
                          <a:latin typeface="Barlow" panose="020B0604020202020204" charset="0"/>
                        </a:rPr>
                        <a:t>allows you to specify multiple values in a WHERE clause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83782"/>
                  </a:ext>
                </a:extLst>
              </a:tr>
              <a:tr h="54315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Barlow" panose="020B0604020202020204" charset="0"/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Barlow" panose="020B0604020202020204" charset="0"/>
                        </a:rPr>
                        <a:t>Special operator, very much like ‘equals’, but is only used for values that potentially might be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45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4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977" y="2466627"/>
            <a:ext cx="4134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&gt;,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WHERE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BETWEEN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Value1 AND value2;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454" y="2633976"/>
            <a:ext cx="4846398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SELECT c.name, </a:t>
            </a:r>
            <a:r>
              <a:rPr lang="en-GB" dirty="0" err="1">
                <a:solidFill>
                  <a:srgbClr val="F54996"/>
                </a:solidFill>
                <a:latin typeface="Barlow" panose="020B0604020202020204" charset="0"/>
              </a:rPr>
              <a:t>c.surname</a:t>
            </a: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FROM customers c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WHERE </a:t>
            </a:r>
            <a:r>
              <a:rPr lang="en-GB" dirty="0" err="1">
                <a:solidFill>
                  <a:srgbClr val="F54996"/>
                </a:solidFill>
                <a:latin typeface="Barlow" panose="020B0604020202020204" charset="0"/>
              </a:rPr>
              <a:t>c.orders</a:t>
            </a:r>
            <a:endParaRPr lang="en-GB" dirty="0">
              <a:solidFill>
                <a:srgbClr val="F54996"/>
              </a:solidFill>
              <a:latin typeface="Barlow" panose="020B060402020202020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BETWEEN 1 AND 5;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753364"/>
              <a:ext cx="3552986" cy="987980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Who are all the customers in our contact list that have placed an order up to 5 times?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10051496" y="2633976"/>
            <a:ext cx="1822451" cy="2044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latin typeface="Barlow" panose="020B0604020202020204" charset="0"/>
                <a:sym typeface="Wingdings" panose="05000000000000000000" pitchFamily="2" charset="2"/>
              </a:rPr>
              <a:t> </a:t>
            </a:r>
            <a:r>
              <a:rPr lang="en-GB" sz="1600" b="1" dirty="0">
                <a:latin typeface="Barlow" panose="020B0604020202020204" charset="0"/>
              </a:rPr>
              <a:t>SELECT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>
                <a:latin typeface="Barlow" panose="020B0604020202020204" charset="0"/>
              </a:rPr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>
              <a:latin typeface="Barlow" panose="020B0604020202020204" charset="0"/>
            </a:endParaRP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>
                <a:latin typeface="Barlow" panose="020B0604020202020204" charset="0"/>
              </a:rPr>
              <a:t>WHERE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>
                <a:latin typeface="Barlow" panose="020B0604020202020204" charset="0"/>
              </a:rPr>
              <a:t>BETWEEN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>
              <a:latin typeface="Barlow" panose="020B060402020202020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06931B-1950-4C71-B94E-59C968CAB3B2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1EFF90B-D764-4F2F-BB48-375A3FAB8244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DDADF8-3D18-4F3B-8B63-A2A479733398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B0CE3C-5BE5-4279-A372-FB746E528E50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F10C168-99D3-4FFD-AB41-59094D1DDD4F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C37A9B-88F6-46DF-B4BC-EA7F2E230E3D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19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977" y="2466627"/>
            <a:ext cx="41346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&gt;,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WHERE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LIKE ‘M%’;</a:t>
            </a:r>
          </a:p>
          <a:p>
            <a:endParaRPr lang="en-GB" sz="2400" dirty="0">
              <a:solidFill>
                <a:schemeClr val="bg1"/>
              </a:solidFill>
              <a:latin typeface="Barlow" panose="020B0604020202020204" charset="0"/>
            </a:endParaRPr>
          </a:p>
          <a:p>
            <a:endParaRPr lang="en-GB" sz="2400" b="1" dirty="0">
              <a:solidFill>
                <a:schemeClr val="bg1"/>
              </a:solidFill>
              <a:latin typeface="Barlow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454" y="2633976"/>
            <a:ext cx="4846398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</a:rPr>
              <a:t>SELECT c.name, </a:t>
            </a:r>
            <a:r>
              <a:rPr lang="en-GB" dirty="0" err="1">
                <a:solidFill>
                  <a:srgbClr val="F54996"/>
                </a:solidFill>
              </a:rPr>
              <a:t>c.surname</a:t>
            </a:r>
            <a:r>
              <a:rPr lang="en-GB" dirty="0">
                <a:solidFill>
                  <a:srgbClr val="F54996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</a:rPr>
              <a:t>FROM customers c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</a:rPr>
              <a:t>WHERE c.name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</a:rPr>
              <a:t>LIKE ‘M%’;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779145"/>
              <a:ext cx="3552986" cy="987980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Who are all the customers in our contact list, with first name starting with the letter ‘M’?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10278425" y="2793002"/>
            <a:ext cx="1643269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ym typeface="Wingdings" panose="05000000000000000000" pitchFamily="2" charset="2"/>
              </a:rPr>
              <a:t> </a:t>
            </a:r>
            <a:r>
              <a:rPr lang="en-GB" sz="1600" b="1" dirty="0"/>
              <a:t>SELECT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WHERE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LIKE 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B89433-2183-4578-B2C0-ED962E6A4040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4480D2-5901-4AB3-B0F3-76CF0FB722B7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81A3C7-4693-4FF1-9B21-52CEBB5D34BF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AEA22A-1EA1-4BBE-8CDC-4EC861CEBFA7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F5AC78B-8BE9-4433-886D-6ADDD426793B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841086-3322-40B4-B9A1-544A37B107BE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63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3177448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526" y="608517"/>
            <a:ext cx="8046709" cy="189227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Barlow" panose="020B0604020202020204" charset="0"/>
              </a:rPr>
              <a:t>We use LIKE to search for a specific pattern  in a column value. </a:t>
            </a:r>
          </a:p>
          <a:p>
            <a:r>
              <a:rPr lang="en-GB" sz="1600" dirty="0">
                <a:latin typeface="Barlow" panose="020B0604020202020204" charset="0"/>
              </a:rPr>
              <a:t>There are two important wildcards, which are often used in conjunction with the LIKE operator. These wildcards help us to build a pattern expression. </a:t>
            </a:r>
          </a:p>
          <a:p>
            <a:r>
              <a:rPr lang="en-GB" sz="1600" dirty="0">
                <a:latin typeface="Barlow" panose="020B0604020202020204" charset="0"/>
              </a:rPr>
              <a:t>% - means zero, one or however many characters</a:t>
            </a:r>
          </a:p>
          <a:p>
            <a:r>
              <a:rPr lang="en-GB" sz="1600" dirty="0">
                <a:latin typeface="Barlow" panose="020B0604020202020204" charset="0"/>
              </a:rPr>
              <a:t>_ - means only one single character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13" y="3075057"/>
            <a:ext cx="2518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</a:rPr>
              <a:t>LIKE</a:t>
            </a:r>
          </a:p>
          <a:p>
            <a:pPr algn="ctr"/>
            <a:r>
              <a:rPr lang="en-GB" sz="2000" b="1" dirty="0">
                <a:latin typeface="Barlow" panose="020B0604020202020204" charset="0"/>
              </a:rPr>
              <a:t>OPERATOR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C18B78-288F-4458-9E76-AADFCD5C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03880"/>
              </p:ext>
            </p:extLst>
          </p:nvPr>
        </p:nvGraphicFramePr>
        <p:xfrm>
          <a:off x="3736491" y="2500789"/>
          <a:ext cx="7926430" cy="391713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15892">
                  <a:extLst>
                    <a:ext uri="{9D8B030D-6E8A-4147-A177-3AD203B41FA5}">
                      <a16:colId xmlns:a16="http://schemas.microsoft.com/office/drawing/2014/main" val="1455320382"/>
                    </a:ext>
                  </a:extLst>
                </a:gridCol>
                <a:gridCol w="4810538">
                  <a:extLst>
                    <a:ext uri="{9D8B030D-6E8A-4147-A177-3AD203B41FA5}">
                      <a16:colId xmlns:a16="http://schemas.microsoft.com/office/drawing/2014/main" val="1233797504"/>
                    </a:ext>
                  </a:extLst>
                </a:gridCol>
              </a:tblGrid>
              <a:tr h="6201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rlow" panose="020B0604020202020204" charset="0"/>
                        </a:rPr>
                        <a:t>LIKE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rlow" panose="020B060402020202020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4065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Barlow" panose="020B0604020202020204" charset="0"/>
                        </a:rPr>
                        <a:t>Name LIKE ‘m%’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Barlow" panose="020B0604020202020204" charset="0"/>
                        </a:rPr>
                        <a:t>Any word/value that starts with ‘m’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2970"/>
                  </a:ext>
                </a:extLst>
              </a:tr>
              <a:tr h="46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Name LIKE ‘%m’</a:t>
                      </a:r>
                    </a:p>
                    <a:p>
                      <a:pPr algn="ctr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Any word/value that ends with ‘m’</a:t>
                      </a:r>
                    </a:p>
                    <a:p>
                      <a:pPr algn="l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52278"/>
                  </a:ext>
                </a:extLst>
              </a:tr>
              <a:tr h="50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Name LIKE ‘%or%’</a:t>
                      </a:r>
                    </a:p>
                    <a:p>
                      <a:pPr algn="ctr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Any word/value that </a:t>
                      </a:r>
                      <a:r>
                        <a:rPr lang="en-GB" sz="1400" kern="1200" dirty="0">
                          <a:effectLst/>
                          <a:latin typeface="Barlow" panose="020B0604020202020204" charset="0"/>
                        </a:rPr>
                        <a:t> have "or" in any position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83782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Name LIKE ‘_m%’</a:t>
                      </a:r>
                    </a:p>
                    <a:p>
                      <a:pPr algn="ctr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Any word/value that </a:t>
                      </a:r>
                      <a:r>
                        <a:rPr lang="en-GB" sz="1400" kern="1200" dirty="0">
                          <a:effectLst/>
                          <a:latin typeface="Barlow" panose="020B0604020202020204" charset="0"/>
                        </a:rPr>
                        <a:t> have ‘m’ in the second position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  <a:p>
                      <a:pPr algn="l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45041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Name LIKE ‘m__%’</a:t>
                      </a:r>
                    </a:p>
                    <a:p>
                      <a:pPr algn="ctr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Any word/value that </a:t>
                      </a:r>
                      <a:r>
                        <a:rPr lang="en-GB" sz="1400" kern="1200" dirty="0">
                          <a:effectLst/>
                          <a:latin typeface="Barlow" panose="020B0604020202020204" charset="0"/>
                        </a:rPr>
                        <a:t> starts with ‘m’ and is at least 3 characters long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  <a:p>
                      <a:pPr algn="l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63379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Name LIKE ‘</a:t>
                      </a:r>
                      <a:r>
                        <a:rPr lang="en-GB" sz="1400" dirty="0" err="1">
                          <a:latin typeface="Barlow" panose="020B0604020202020204" charset="0"/>
                        </a:rPr>
                        <a:t>m%t</a:t>
                      </a:r>
                      <a:r>
                        <a:rPr lang="en-GB" sz="1400" dirty="0">
                          <a:latin typeface="Barlow" panose="020B0604020202020204" charset="0"/>
                        </a:rPr>
                        <a:t>’</a:t>
                      </a:r>
                    </a:p>
                    <a:p>
                      <a:pPr algn="ctr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Barlow" panose="020B0604020202020204" charset="0"/>
                        </a:rPr>
                        <a:t>Any word/value that </a:t>
                      </a:r>
                      <a:r>
                        <a:rPr lang="en-GB" sz="1400" kern="1200" dirty="0">
                          <a:effectLst/>
                          <a:latin typeface="Barlow" panose="020B0604020202020204" charset="0"/>
                        </a:rPr>
                        <a:t> starts with ‘m’ and ends with ‘t’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  <a:p>
                      <a:pPr algn="l"/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1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8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977" y="2466627"/>
            <a:ext cx="41346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&gt;,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WHERE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IN (value1, value2, value2);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454" y="2633976"/>
            <a:ext cx="4846398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SELECT c.name, </a:t>
            </a:r>
            <a:r>
              <a:rPr lang="en-GB" dirty="0" err="1">
                <a:solidFill>
                  <a:srgbClr val="F54996"/>
                </a:solidFill>
                <a:latin typeface="Barlow" panose="020B0604020202020204" charset="0"/>
              </a:rPr>
              <a:t>c.surname</a:t>
            </a: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FROM customers c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WHERE c.name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IN (‘Mary’, ‘Julie’, ‘Katie’, ‘Jo’)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744771"/>
              <a:ext cx="3552986" cy="987980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Who are all the customers in our contact list who are named Mary, Julie, Katie or Jo?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10230678" y="2633976"/>
            <a:ext cx="1643269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ym typeface="Wingdings" panose="05000000000000000000" pitchFamily="2" charset="2"/>
              </a:rPr>
              <a:t> </a:t>
            </a:r>
            <a:r>
              <a:rPr lang="en-GB" sz="1600" b="1" dirty="0"/>
              <a:t>SELECT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WHERE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IN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72A873-8FD1-4A13-AF96-CEDED83AC11E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420D43E-21AB-4925-9A65-62F600D08C77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C4043F-EA4C-4913-8505-B63556373732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B9572B-6BA6-42BA-A39A-39C5C726AF11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F138304-21B0-47B6-B36A-D726A6B415A3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D76FAE-B1AC-4872-B484-5442E3214151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78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977" y="2466627"/>
            <a:ext cx="41346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&gt;,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WHERE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IS NULL</a:t>
            </a:r>
            <a:r>
              <a:rPr lang="en-GB" sz="2000" dirty="0">
                <a:solidFill>
                  <a:schemeClr val="bg1"/>
                </a:solidFill>
              </a:rPr>
              <a:t>;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203" y="2489925"/>
            <a:ext cx="5608194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SELECT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F54996"/>
                </a:solidFill>
                <a:latin typeface="Barlow" panose="020B0604020202020204" charset="0"/>
              </a:rPr>
              <a:t>p.surname</a:t>
            </a: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, </a:t>
            </a:r>
            <a:r>
              <a:rPr lang="en-GB" sz="2400" dirty="0" err="1">
                <a:solidFill>
                  <a:srgbClr val="F54996"/>
                </a:solidFill>
                <a:latin typeface="Barlow" panose="020B0604020202020204" charset="0"/>
              </a:rPr>
              <a:t>p.email_address</a:t>
            </a: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FROM person p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WHERE </a:t>
            </a:r>
            <a:r>
              <a:rPr lang="en-GB" sz="2400" dirty="0" err="1">
                <a:solidFill>
                  <a:srgbClr val="F54996"/>
                </a:solidFill>
                <a:latin typeface="Barlow" panose="020B0604020202020204" charset="0"/>
              </a:rPr>
              <a:t>p.email_address</a:t>
            </a: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 IS 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779145"/>
              <a:ext cx="3552986" cy="987980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Who are all the customers in our contacts that do not have an email address?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10341600" y="2466627"/>
            <a:ext cx="1643269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ym typeface="Wingdings" panose="05000000000000000000" pitchFamily="2" charset="2"/>
              </a:rPr>
              <a:t> </a:t>
            </a:r>
            <a:r>
              <a:rPr lang="en-GB" sz="1600" b="1" dirty="0"/>
              <a:t>SELECT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WHERE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OR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2EA93B-FCE8-4AEE-8D23-4D4EA9EDD461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3744BC7-6228-41BB-AF0B-426D9522EF97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6A895-10BD-4F16-8EC3-6CB8F443C438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9DBC81-CA96-454D-8B42-948DC28D59BC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8C097C-FC65-42DE-B952-F37C1D13AFFA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82487-A2CA-4099-98DE-5177C9B27528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7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E4E8-8A69-4A65-9F3D-C11FC57F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9" y="2152736"/>
            <a:ext cx="3671248" cy="1097657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  <a:ea typeface="+mn-ea"/>
                <a:cs typeface="+mn-cs"/>
              </a:rPr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7FA72-B9B4-49A1-9F9A-DB5B1B66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90" y="3095171"/>
            <a:ext cx="1301025" cy="1301025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FEDB5A-2FCD-4BCF-B8DD-F2728B63FCF2}"/>
              </a:ext>
            </a:extLst>
          </p:cNvPr>
          <p:cNvCxnSpPr/>
          <p:nvPr/>
        </p:nvCxnSpPr>
        <p:spPr>
          <a:xfrm>
            <a:off x="3819487" y="4044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7660ED-A050-46E0-B5B4-381339EBD35F}"/>
              </a:ext>
            </a:extLst>
          </p:cNvPr>
          <p:cNvSpPr txBox="1"/>
          <p:nvPr/>
        </p:nvSpPr>
        <p:spPr>
          <a:xfrm>
            <a:off x="4439477" y="1968070"/>
            <a:ext cx="593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rlow" panose="020B0604020202020204" charset="0"/>
              </a:rPr>
              <a:t>For this practice exercise, please use our database ‘</a:t>
            </a:r>
            <a:r>
              <a:rPr lang="en-GB" sz="1600" b="1" dirty="0">
                <a:latin typeface="Barlow" panose="020B0604020202020204" charset="0"/>
              </a:rPr>
              <a:t>bakery</a:t>
            </a:r>
            <a:r>
              <a:rPr lang="en-GB" sz="1600" dirty="0">
                <a:latin typeface="Barlow" panose="020B0604020202020204" charset="0"/>
              </a:rPr>
              <a:t>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CC829-65FF-4A4C-8CC4-7BC9B4229E9B}"/>
              </a:ext>
            </a:extLst>
          </p:cNvPr>
          <p:cNvSpPr txBox="1"/>
          <p:nvPr/>
        </p:nvSpPr>
        <p:spPr>
          <a:xfrm>
            <a:off x="4439477" y="2926851"/>
            <a:ext cx="6546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Barlow" panose="020B0604020202020204" charset="0"/>
              </a:rPr>
              <a:t>WRITE THE FOLLOWING QUERIES</a:t>
            </a:r>
          </a:p>
          <a:p>
            <a:endParaRPr lang="en-GB" sz="1600" dirty="0">
              <a:latin typeface="Barlow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all sweet items that start with the letter ‘c’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Barlow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all savoury items that cost more than £1, but less than £3</a:t>
            </a:r>
          </a:p>
        </p:txBody>
      </p:sp>
    </p:spTree>
    <p:extLst>
      <p:ext uri="{BB962C8B-B14F-4D97-AF65-F5344CB8AC3E}">
        <p14:creationId xmlns:p14="http://schemas.microsoft.com/office/powerpoint/2010/main" val="323548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3177448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520" y="1942508"/>
            <a:ext cx="7883742" cy="4293445"/>
          </a:xfrm>
        </p:spPr>
        <p:txBody>
          <a:bodyPr>
            <a:normAutofit/>
          </a:bodyPr>
          <a:lstStyle/>
          <a:p>
            <a:pPr algn="just"/>
            <a:r>
              <a:rPr lang="en-GB" sz="1600" dirty="0">
                <a:latin typeface="Barlow" panose="020B0604020202020204" charset="0"/>
              </a:rPr>
              <a:t>Sometimes we want our result data to be presented  in a different way to a simple set of values returned by SELECT statement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We don’t just want to extract data, but most importantly, we want to: </a:t>
            </a:r>
          </a:p>
          <a:p>
            <a:pPr lvl="1" algn="just"/>
            <a:r>
              <a:rPr lang="en-GB" sz="1600" dirty="0">
                <a:latin typeface="Barlow" panose="020B0604020202020204" charset="0"/>
              </a:rPr>
              <a:t>organize </a:t>
            </a:r>
          </a:p>
          <a:p>
            <a:pPr lvl="1" algn="just"/>
            <a:r>
              <a:rPr lang="en-GB" sz="1600" dirty="0">
                <a:latin typeface="Barlow" panose="020B0604020202020204" charset="0"/>
              </a:rPr>
              <a:t>understand </a:t>
            </a:r>
          </a:p>
          <a:p>
            <a:pPr lvl="1" algn="just"/>
            <a:r>
              <a:rPr lang="en-GB" sz="1600" dirty="0">
                <a:latin typeface="Barlow" panose="020B0604020202020204" charset="0"/>
              </a:rPr>
              <a:t>interpret </a:t>
            </a:r>
          </a:p>
          <a:p>
            <a:pPr lvl="1" algn="just"/>
            <a:r>
              <a:rPr lang="en-GB" sz="1600" dirty="0">
                <a:latin typeface="Barlow" panose="020B0604020202020204" charset="0"/>
              </a:rPr>
              <a:t>analyse </a:t>
            </a:r>
          </a:p>
          <a:p>
            <a:pPr marL="457200" lvl="1" indent="0" algn="just">
              <a:buNone/>
            </a:pPr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We are going to learn how to shape our result set with very useful </a:t>
            </a:r>
            <a:r>
              <a:rPr lang="en-GB" sz="1600" b="1" dirty="0">
                <a:latin typeface="Barlow" panose="020B0604020202020204" charset="0"/>
              </a:rPr>
              <a:t>ORDER B</a:t>
            </a:r>
            <a:r>
              <a:rPr lang="en-GB" sz="1600" dirty="0">
                <a:latin typeface="Barlow" panose="020B0604020202020204" charset="0"/>
              </a:rPr>
              <a:t>Y and </a:t>
            </a:r>
            <a:r>
              <a:rPr lang="en-GB" sz="1600" b="1" dirty="0">
                <a:latin typeface="Barlow" panose="020B0604020202020204" charset="0"/>
              </a:rPr>
              <a:t>GROUP BY </a:t>
            </a:r>
            <a:r>
              <a:rPr lang="en-GB" sz="1600" dirty="0">
                <a:latin typeface="Barlow" panose="020B0604020202020204" charset="0"/>
              </a:rPr>
              <a:t>statements.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73568"/>
            <a:ext cx="3056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</a:rPr>
              <a:t>AGGREGATION </a:t>
            </a:r>
          </a:p>
          <a:p>
            <a:pPr algn="ctr"/>
            <a:r>
              <a:rPr lang="en-GB" sz="2000" b="1" dirty="0">
                <a:latin typeface="Barlow" panose="020B0604020202020204" charset="0"/>
              </a:rPr>
              <a:t>AND </a:t>
            </a:r>
          </a:p>
          <a:p>
            <a:pPr algn="ctr"/>
            <a:r>
              <a:rPr lang="en-GB" sz="2000" b="1" dirty="0">
                <a:latin typeface="Barlow" panose="020B060402020202020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3795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3177448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207" y="1767500"/>
            <a:ext cx="8183347" cy="3627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This clause is used with SELECT statement for arranging retrieved data in sorted order.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ORDER BY comes after WHERE clause (if we have it in a query)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We need to specify one or more columns to order our result set by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Two keywords that we will often use with this statement are ASC and DESC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If we do not specify our preference explicitly, the default sorting order is always ASC. </a:t>
            </a:r>
          </a:p>
          <a:p>
            <a:pPr marL="0" indent="0">
              <a:buNone/>
            </a:pPr>
            <a:endParaRPr lang="en-GB" sz="1600" dirty="0">
              <a:latin typeface="Barlow" panose="020B0604020202020204" charset="0"/>
            </a:endParaRPr>
          </a:p>
          <a:p>
            <a:pPr marL="0" indent="0">
              <a:buNone/>
            </a:pPr>
            <a:endParaRPr lang="en-GB" sz="1600" dirty="0">
              <a:latin typeface="Barlow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969" y="3276600"/>
            <a:ext cx="289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Barlow" panose="020B0604020202020204" charset="0"/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5587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FF4FFE-2667-4547-8B3B-5990B3BD68AC}"/>
              </a:ext>
            </a:extLst>
          </p:cNvPr>
          <p:cNvGrpSpPr/>
          <p:nvPr/>
        </p:nvGrpSpPr>
        <p:grpSpPr>
          <a:xfrm>
            <a:off x="675862" y="281609"/>
            <a:ext cx="11234116" cy="6294782"/>
            <a:chOff x="380724" y="26504"/>
            <a:chExt cx="11449739" cy="59966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76EECB3-9CAC-455F-9F7B-E3F0B89E4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09530" y="1475755"/>
              <a:ext cx="8984974" cy="4308542"/>
            </a:xfrm>
            <a:prstGeom prst="rect">
              <a:avLst/>
            </a:prstGeom>
          </p:spPr>
        </p:pic>
        <p:pic>
          <p:nvPicPr>
            <p:cNvPr id="1026" name="Picture 2" descr="Image result for finish icon">
              <a:extLst>
                <a:ext uri="{FF2B5EF4-FFF2-40B4-BE49-F238E27FC236}">
                  <a16:creationId xmlns:a16="http://schemas.microsoft.com/office/drawing/2014/main" id="{3B3F16B1-8CBD-449B-8CBB-9B9BC086B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536" y="26504"/>
              <a:ext cx="2324927" cy="232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9951C0E4-1C44-4539-882C-1D630B1D3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393" y="4405073"/>
              <a:ext cx="793720" cy="999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rt icon">
              <a:extLst>
                <a:ext uri="{FF2B5EF4-FFF2-40B4-BE49-F238E27FC236}">
                  <a16:creationId xmlns:a16="http://schemas.microsoft.com/office/drawing/2014/main" id="{1463A411-A477-447B-B358-2EBFD344B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24" y="4452729"/>
              <a:ext cx="1567111" cy="157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E2BD7B-31EE-4E97-B5CD-2F3E1E5F348F}"/>
              </a:ext>
            </a:extLst>
          </p:cNvPr>
          <p:cNvGrpSpPr/>
          <p:nvPr/>
        </p:nvGrpSpPr>
        <p:grpSpPr>
          <a:xfrm>
            <a:off x="4266639" y="4927923"/>
            <a:ext cx="1537599" cy="1387712"/>
            <a:chOff x="3848811" y="5274365"/>
            <a:chExt cx="1567111" cy="1285460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18E0F531-3730-4013-985B-4E58EFCAD778}"/>
                </a:ext>
              </a:extLst>
            </p:cNvPr>
            <p:cNvSpPr/>
            <p:nvPr/>
          </p:nvSpPr>
          <p:spPr>
            <a:xfrm>
              <a:off x="3848811" y="5274365"/>
              <a:ext cx="1567111" cy="1285460"/>
            </a:xfrm>
            <a:prstGeom prst="flowChartAlternateProces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Introduction to SQL programming language and Data Science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6EC8D3-7B69-4C27-8878-A0EBAF049CEE}"/>
                </a:ext>
              </a:extLst>
            </p:cNvPr>
            <p:cNvSpPr/>
            <p:nvPr/>
          </p:nvSpPr>
          <p:spPr>
            <a:xfrm>
              <a:off x="3848812" y="5452743"/>
              <a:ext cx="1567110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1D690F-3EDC-415E-981A-64CC3E970F72}"/>
              </a:ext>
            </a:extLst>
          </p:cNvPr>
          <p:cNvGrpSpPr/>
          <p:nvPr/>
        </p:nvGrpSpPr>
        <p:grpSpPr>
          <a:xfrm>
            <a:off x="7008432" y="4897555"/>
            <a:ext cx="1552836" cy="1387712"/>
            <a:chOff x="3833281" y="5274365"/>
            <a:chExt cx="1582641" cy="1285460"/>
          </a:xfrm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7BBD230-8BC7-4354-82B8-54DE6C1C5B0E}"/>
                </a:ext>
              </a:extLst>
            </p:cNvPr>
            <p:cNvSpPr/>
            <p:nvPr/>
          </p:nvSpPr>
          <p:spPr>
            <a:xfrm>
              <a:off x="3848811" y="5274365"/>
              <a:ext cx="1567111" cy="1285460"/>
            </a:xfrm>
            <a:prstGeom prst="flowChartAlternateProces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SQL coding and Database management technique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C85B06-E1DB-4CD3-85B4-25E45F4F2DB8}"/>
                </a:ext>
              </a:extLst>
            </p:cNvPr>
            <p:cNvSpPr/>
            <p:nvPr/>
          </p:nvSpPr>
          <p:spPr>
            <a:xfrm>
              <a:off x="3833281" y="5480872"/>
              <a:ext cx="1567111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2</a:t>
              </a:r>
            </a:p>
          </p:txBody>
        </p:sp>
      </p:grp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6C57C0-4331-4C0B-909A-66FD6EB3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49343" y="2954110"/>
            <a:ext cx="756804" cy="10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lated image">
            <a:extLst>
              <a:ext uri="{FF2B5EF4-FFF2-40B4-BE49-F238E27FC236}">
                <a16:creationId xmlns:a16="http://schemas.microsoft.com/office/drawing/2014/main" id="{697FE08A-0888-4B7F-89EA-B9008820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98" y="1074831"/>
            <a:ext cx="778773" cy="104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0FA3BFA-F3CD-4D50-91D4-F2A7C4215833}"/>
              </a:ext>
            </a:extLst>
          </p:cNvPr>
          <p:cNvGrpSpPr/>
          <p:nvPr/>
        </p:nvGrpSpPr>
        <p:grpSpPr>
          <a:xfrm>
            <a:off x="-119545" y="-13254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F3B9F63-C3B2-4908-8A97-80E240AD272B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B09A0D-9B3E-42DF-960F-18E26D5FDBF1}"/>
                </a:ext>
              </a:extLst>
            </p:cNvPr>
            <p:cNvSpPr txBox="1"/>
            <p:nvPr/>
          </p:nvSpPr>
          <p:spPr>
            <a:xfrm rot="18936250">
              <a:off x="-119545" y="281548"/>
              <a:ext cx="1406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black">
                        <a:lumMod val="95000"/>
                        <a:lumOff val="5000"/>
                        <a:alpha val="60000"/>
                      </a:prstClr>
                    </a:glow>
                  </a:effectLst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COURSE JOURNEY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606AAB-78EB-4972-BC61-7DE09F6ADE49}"/>
              </a:ext>
            </a:extLst>
          </p:cNvPr>
          <p:cNvGrpSpPr/>
          <p:nvPr/>
        </p:nvGrpSpPr>
        <p:grpSpPr>
          <a:xfrm>
            <a:off x="6989018" y="3081673"/>
            <a:ext cx="1552836" cy="1387712"/>
            <a:chOff x="3833281" y="5274365"/>
            <a:chExt cx="1582641" cy="1285460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15D82CE2-0CBD-407A-8663-60A8048A54DE}"/>
                </a:ext>
              </a:extLst>
            </p:cNvPr>
            <p:cNvSpPr/>
            <p:nvPr/>
          </p:nvSpPr>
          <p:spPr>
            <a:xfrm>
              <a:off x="3848811" y="5274365"/>
              <a:ext cx="1567111" cy="1285460"/>
            </a:xfrm>
            <a:prstGeom prst="flowChartAlternateProces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Data analysis for complex structures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F92434C-9952-40E0-9EE0-2803325934F4}"/>
                </a:ext>
              </a:extLst>
            </p:cNvPr>
            <p:cNvSpPr/>
            <p:nvPr/>
          </p:nvSpPr>
          <p:spPr>
            <a:xfrm>
              <a:off x="3833281" y="5480872"/>
              <a:ext cx="1567111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A6AD33-7451-4B6C-B0CB-33A194E8D8C5}"/>
              </a:ext>
            </a:extLst>
          </p:cNvPr>
          <p:cNvGrpSpPr/>
          <p:nvPr/>
        </p:nvGrpSpPr>
        <p:grpSpPr>
          <a:xfrm>
            <a:off x="9583230" y="4135861"/>
            <a:ext cx="1552836" cy="1387712"/>
            <a:chOff x="3833281" y="5274365"/>
            <a:chExt cx="1582641" cy="1285460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22B67B7C-F0F4-4C35-8AF8-FBFDDD35D7D3}"/>
                </a:ext>
              </a:extLst>
            </p:cNvPr>
            <p:cNvSpPr/>
            <p:nvPr/>
          </p:nvSpPr>
          <p:spPr>
            <a:xfrm>
              <a:off x="3848811" y="5274365"/>
              <a:ext cx="1567111" cy="1285460"/>
            </a:xfrm>
            <a:prstGeom prst="flowChartAlternateProces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Data analysis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12ABE5-C2BA-4A9B-8D89-404322845832}"/>
                </a:ext>
              </a:extLst>
            </p:cNvPr>
            <p:cNvSpPr/>
            <p:nvPr/>
          </p:nvSpPr>
          <p:spPr>
            <a:xfrm>
              <a:off x="3833281" y="5480872"/>
              <a:ext cx="1567111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3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0C172E-30B1-42A3-B69A-35CB1E7E9861}"/>
              </a:ext>
            </a:extLst>
          </p:cNvPr>
          <p:cNvGrpSpPr/>
          <p:nvPr/>
        </p:nvGrpSpPr>
        <p:grpSpPr>
          <a:xfrm>
            <a:off x="6967127" y="1161163"/>
            <a:ext cx="1552838" cy="1387712"/>
            <a:chOff x="3833281" y="5274365"/>
            <a:chExt cx="1582643" cy="128546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DA7B3717-72FD-4E39-AE43-EE7CADD31A21}"/>
                </a:ext>
              </a:extLst>
            </p:cNvPr>
            <p:cNvSpPr/>
            <p:nvPr/>
          </p:nvSpPr>
          <p:spPr>
            <a:xfrm>
              <a:off x="3848813" y="5274365"/>
              <a:ext cx="1567111" cy="1285460"/>
            </a:xfrm>
            <a:prstGeom prst="flowChartAlternateProces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Project presentations and mock interviews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459FFB-1F14-4BF5-810C-03DDC835D88F}"/>
                </a:ext>
              </a:extLst>
            </p:cNvPr>
            <p:cNvSpPr/>
            <p:nvPr/>
          </p:nvSpPr>
          <p:spPr>
            <a:xfrm>
              <a:off x="3833281" y="5480872"/>
              <a:ext cx="1567111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8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9396C6-6A00-4180-9D8C-8293007715D6}"/>
              </a:ext>
            </a:extLst>
          </p:cNvPr>
          <p:cNvGrpSpPr/>
          <p:nvPr/>
        </p:nvGrpSpPr>
        <p:grpSpPr>
          <a:xfrm>
            <a:off x="4274258" y="1176185"/>
            <a:ext cx="1552836" cy="1387712"/>
            <a:chOff x="3833281" y="5274365"/>
            <a:chExt cx="1582641" cy="1285460"/>
          </a:xfrm>
        </p:grpSpPr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831E330B-054F-4AB2-B9EF-F15C284D39C6}"/>
                </a:ext>
              </a:extLst>
            </p:cNvPr>
            <p:cNvSpPr/>
            <p:nvPr/>
          </p:nvSpPr>
          <p:spPr>
            <a:xfrm>
              <a:off x="3848811" y="5274365"/>
              <a:ext cx="1567111" cy="1285460"/>
            </a:xfrm>
            <a:prstGeom prst="flowChartAlternateProces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Database design and data visualisation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6A69F8-9387-4C64-8B92-D73E72A5A37E}"/>
                </a:ext>
              </a:extLst>
            </p:cNvPr>
            <p:cNvSpPr/>
            <p:nvPr/>
          </p:nvSpPr>
          <p:spPr>
            <a:xfrm>
              <a:off x="3833281" y="5480872"/>
              <a:ext cx="1567111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7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7C3B72-0FE7-45C1-B81D-702AD4F5E4A2}"/>
              </a:ext>
            </a:extLst>
          </p:cNvPr>
          <p:cNvGrpSpPr/>
          <p:nvPr/>
        </p:nvGrpSpPr>
        <p:grpSpPr>
          <a:xfrm>
            <a:off x="1660641" y="2230583"/>
            <a:ext cx="1552836" cy="1387712"/>
            <a:chOff x="3833281" y="5274365"/>
            <a:chExt cx="1582641" cy="1285460"/>
          </a:xfrm>
        </p:grpSpPr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120D221B-F0CA-487E-8167-007B95324A43}"/>
                </a:ext>
              </a:extLst>
            </p:cNvPr>
            <p:cNvSpPr/>
            <p:nvPr/>
          </p:nvSpPr>
          <p:spPr>
            <a:xfrm>
              <a:off x="3848811" y="5274365"/>
              <a:ext cx="1567111" cy="1285460"/>
            </a:xfrm>
            <a:prstGeom prst="flowChartAlternateProces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Data management using SQL coding techniques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8F0CE9-B3C2-4B8A-AB2D-A407274857D6}"/>
                </a:ext>
              </a:extLst>
            </p:cNvPr>
            <p:cNvSpPr/>
            <p:nvPr/>
          </p:nvSpPr>
          <p:spPr>
            <a:xfrm>
              <a:off x="3833281" y="5480872"/>
              <a:ext cx="1567111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6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8A6C79-82E6-462B-8C4B-EB9A0182ED37}"/>
              </a:ext>
            </a:extLst>
          </p:cNvPr>
          <p:cNvGrpSpPr/>
          <p:nvPr/>
        </p:nvGrpSpPr>
        <p:grpSpPr>
          <a:xfrm>
            <a:off x="4259020" y="3101938"/>
            <a:ext cx="1552836" cy="1387712"/>
            <a:chOff x="3833281" y="5274365"/>
            <a:chExt cx="1582641" cy="1285460"/>
          </a:xfrm>
        </p:grpSpPr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6ED5F93D-CEB1-4B1A-B598-89EE1046978E}"/>
                </a:ext>
              </a:extLst>
            </p:cNvPr>
            <p:cNvSpPr/>
            <p:nvPr/>
          </p:nvSpPr>
          <p:spPr>
            <a:xfrm>
              <a:off x="3848811" y="5274365"/>
              <a:ext cx="1567111" cy="1285460"/>
            </a:xfrm>
            <a:prstGeom prst="flowChartAlternateProces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Data manipulation with SQL programming language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0F96B8E-9A66-4462-84A6-704863835C15}"/>
                </a:ext>
              </a:extLst>
            </p:cNvPr>
            <p:cNvSpPr/>
            <p:nvPr/>
          </p:nvSpPr>
          <p:spPr>
            <a:xfrm>
              <a:off x="3833281" y="5480872"/>
              <a:ext cx="1567111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9047C9-2E5F-40A3-AC27-E6C833306BAA}"/>
              </a:ext>
            </a:extLst>
          </p:cNvPr>
          <p:cNvGrpSpPr/>
          <p:nvPr/>
        </p:nvGrpSpPr>
        <p:grpSpPr>
          <a:xfrm>
            <a:off x="9606085" y="4144921"/>
            <a:ext cx="1537599" cy="1387712"/>
            <a:chOff x="3848811" y="5274365"/>
            <a:chExt cx="1567111" cy="1285460"/>
          </a:xfrm>
        </p:grpSpPr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0D8EE1BE-0B51-4C92-9574-B7AD437245E3}"/>
                </a:ext>
              </a:extLst>
            </p:cNvPr>
            <p:cNvSpPr/>
            <p:nvPr/>
          </p:nvSpPr>
          <p:spPr>
            <a:xfrm>
              <a:off x="3848811" y="5274365"/>
              <a:ext cx="1567111" cy="1285460"/>
            </a:xfrm>
            <a:prstGeom prst="flowChartAlternate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" panose="020B060402020202020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rlow" panose="020B0604020202020204" charset="0"/>
                  <a:ea typeface="+mn-ea"/>
                  <a:cs typeface="+mn-cs"/>
                </a:rPr>
                <a:t>Data Analysis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C7A0F2-67CE-41C6-A96C-369CFD7E87BA}"/>
                </a:ext>
              </a:extLst>
            </p:cNvPr>
            <p:cNvSpPr/>
            <p:nvPr/>
          </p:nvSpPr>
          <p:spPr>
            <a:xfrm>
              <a:off x="3848812" y="5452743"/>
              <a:ext cx="1567110" cy="271802"/>
            </a:xfrm>
            <a:prstGeom prst="rect">
              <a:avLst/>
            </a:prstGeom>
            <a:solidFill>
              <a:srgbClr val="F549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MODULE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24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0861" y="2644241"/>
            <a:ext cx="4134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&gt;,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 &lt;alias&gt;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ORDER BY 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;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087" y="2704939"/>
            <a:ext cx="5608194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SELECT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F54996"/>
                </a:solidFill>
                <a:latin typeface="Barlow" panose="020B0604020202020204" charset="0"/>
              </a:rPr>
              <a:t>p.surname</a:t>
            </a: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, p.name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FROM person p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ORDER BY </a:t>
            </a:r>
            <a:r>
              <a:rPr lang="en-GB" sz="2400" dirty="0" err="1">
                <a:solidFill>
                  <a:srgbClr val="F54996"/>
                </a:solidFill>
                <a:latin typeface="Barlow" panose="020B0604020202020204" charset="0"/>
              </a:rPr>
              <a:t>p.surname</a:t>
            </a: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843599"/>
              <a:ext cx="3552986" cy="688592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Who are all the customers in our contacts ordered by name?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10341600" y="2704939"/>
            <a:ext cx="1643269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ym typeface="Wingdings" panose="05000000000000000000" pitchFamily="2" charset="2"/>
              </a:rPr>
              <a:t> </a:t>
            </a:r>
            <a:r>
              <a:rPr lang="en-GB" sz="1600" b="1" dirty="0"/>
              <a:t>SELECT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ORDER BY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</p:txBody>
      </p:sp>
      <p:sp>
        <p:nvSpPr>
          <p:cNvPr id="22" name="Double Brace 21">
            <a:extLst>
              <a:ext uri="{FF2B5EF4-FFF2-40B4-BE49-F238E27FC236}">
                <a16:creationId xmlns:a16="http://schemas.microsoft.com/office/drawing/2014/main" id="{4BFDAA87-6BF6-427D-887A-0F615E90D0AF}"/>
              </a:ext>
            </a:extLst>
          </p:cNvPr>
          <p:cNvSpPr/>
          <p:nvPr/>
        </p:nvSpPr>
        <p:spPr>
          <a:xfrm>
            <a:off x="583934" y="1503742"/>
            <a:ext cx="2726816" cy="775863"/>
          </a:xfrm>
          <a:prstGeom prst="bracePair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NB: if we have a column in the ORDER BY clause, it must be present in our SELECT clause</a:t>
            </a:r>
          </a:p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0F736-8349-41C0-870F-E24AA18C01DA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F17B3D0-3ABB-45AF-BFA3-3CF42AB44828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7D1895-53D1-47D6-AD03-6F41EABD122A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DEFBF2-FE7C-4730-8A0E-DFD173CAB6F2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5E2EC00-EAB1-474E-A32B-B0DF4F9DC09B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83F70C-8ED8-42CB-9899-3C5B1F473CB3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67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3177448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388" y="2200124"/>
            <a:ext cx="8046709" cy="4405830"/>
          </a:xfrm>
        </p:spPr>
        <p:txBody>
          <a:bodyPr>
            <a:normAutofit/>
          </a:bodyPr>
          <a:lstStyle/>
          <a:p>
            <a:pPr algn="just"/>
            <a:r>
              <a:rPr lang="en-GB" sz="1600" dirty="0">
                <a:latin typeface="Barlow" panose="020B0604020202020204" charset="0"/>
              </a:rPr>
              <a:t>A group of ‘helper’ functions that enables us to ask more interesting, complex questions when querying a database. 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A set function is used </a:t>
            </a:r>
            <a:r>
              <a:rPr lang="en-GB" sz="1600" i="1" u="sng" dirty="0">
                <a:latin typeface="Barlow" panose="020B0604020202020204" charset="0"/>
              </a:rPr>
              <a:t>in place </a:t>
            </a:r>
            <a:r>
              <a:rPr lang="en-GB" sz="1600" dirty="0">
                <a:latin typeface="Barlow" panose="020B0604020202020204" charset="0"/>
              </a:rPr>
              <a:t>of columns in SELECT clause. We need to pass a column name to a set function. 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These functions compute a new value from passed in column values. 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We often use DISTINCT qualifier with set functions. </a:t>
            </a:r>
          </a:p>
          <a:p>
            <a:pPr marL="0" indent="0">
              <a:buNone/>
            </a:pPr>
            <a:endParaRPr lang="en-GB" sz="1600" dirty="0">
              <a:latin typeface="Barlow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903" y="3276600"/>
            <a:ext cx="305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Barlow" panose="020B0604020202020204" charset="0"/>
              </a:rPr>
              <a:t>SET FUNCTION</a:t>
            </a:r>
          </a:p>
        </p:txBody>
      </p:sp>
    </p:spTree>
    <p:extLst>
      <p:ext uri="{BB962C8B-B14F-4D97-AF65-F5344CB8AC3E}">
        <p14:creationId xmlns:p14="http://schemas.microsoft.com/office/powerpoint/2010/main" val="137217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3177448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768" y="556846"/>
            <a:ext cx="8046709" cy="355226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Barlow" panose="020B0604020202020204" charset="0"/>
              </a:rPr>
              <a:t>Examples of Core Set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29" y="3228945"/>
            <a:ext cx="289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</a:rPr>
              <a:t>SET FUNCTIONS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C18B78-288F-4458-9E76-AADFCD5C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24883"/>
              </p:ext>
            </p:extLst>
          </p:nvPr>
        </p:nvGraphicFramePr>
        <p:xfrm>
          <a:off x="3616212" y="1059834"/>
          <a:ext cx="7926430" cy="40948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28646">
                  <a:extLst>
                    <a:ext uri="{9D8B030D-6E8A-4147-A177-3AD203B41FA5}">
                      <a16:colId xmlns:a16="http://schemas.microsoft.com/office/drawing/2014/main" val="1455320382"/>
                    </a:ext>
                  </a:extLst>
                </a:gridCol>
                <a:gridCol w="5597784">
                  <a:extLst>
                    <a:ext uri="{9D8B030D-6E8A-4147-A177-3AD203B41FA5}">
                      <a16:colId xmlns:a16="http://schemas.microsoft.com/office/drawing/2014/main" val="1233797504"/>
                    </a:ext>
                  </a:extLst>
                </a:gridCol>
              </a:tblGrid>
              <a:tr h="6201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rlow" panose="020B060402020202020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rlow" panose="020B0604020202020204" charset="0"/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40653"/>
                  </a:ext>
                </a:extLst>
              </a:tr>
              <a:tr h="42112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Barlow" panose="020B0604020202020204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Count of all column values specified (includes NULL values if * is used)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2970"/>
                  </a:ext>
                </a:extLst>
              </a:tr>
              <a:tr h="46476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Barlow" panose="020B060402020202020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Maximum value of the column (does not include NULL</a:t>
                      </a:r>
                    </a:p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values)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52278"/>
                  </a:ext>
                </a:extLst>
              </a:tr>
              <a:tr h="5028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Barlow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Minimum value of the column (does not include NULL</a:t>
                      </a:r>
                    </a:p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values)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83782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Barlow" panose="020B0604020202020204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Sum of all the values of the column (does not include</a:t>
                      </a:r>
                    </a:p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NULL values, only numeric column)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45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Barlow" panose="020B0604020202020204" charset="0"/>
                        </a:rP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Average of all values of the column (does not include</a:t>
                      </a:r>
                    </a:p>
                    <a:p>
                      <a:r>
                        <a:rPr lang="en-GB" sz="1600" u="none" strike="noStrike" kern="1200" baseline="0" dirty="0">
                          <a:latin typeface="Barlow" panose="020B0604020202020204" charset="0"/>
                        </a:rPr>
                        <a:t>NULL values, only numeric column)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63379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Barlow" panose="020B0604020202020204" charset="0"/>
                        </a:rPr>
                        <a:t>LISTAG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kern="1200" dirty="0">
                          <a:effectLst/>
                          <a:latin typeface="Barlow" panose="020B0604020202020204" charset="0"/>
                        </a:rPr>
                        <a:t>Transforms values from a group of rows into a delimited string</a:t>
                      </a:r>
                      <a:endParaRPr lang="en-GB" sz="16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172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CAB8BA-4CF8-47A2-96DC-2221A271FF3E}"/>
              </a:ext>
            </a:extLst>
          </p:cNvPr>
          <p:cNvSpPr txBox="1"/>
          <p:nvPr/>
        </p:nvSpPr>
        <p:spPr>
          <a:xfrm>
            <a:off x="3550768" y="5319117"/>
            <a:ext cx="8430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FYI: there are many more functions available, for example: </a:t>
            </a:r>
          </a:p>
          <a:p>
            <a:endParaRPr lang="en-GB" sz="1600" b="1" dirty="0">
              <a:latin typeface="Barlow" panose="020B0604020202020204" charset="0"/>
            </a:endParaRPr>
          </a:p>
          <a:p>
            <a:pPr lvl="1" algn="just"/>
            <a:r>
              <a:rPr lang="en-GB" sz="1600" b="1" dirty="0">
                <a:latin typeface="Barlow" panose="020B0604020202020204" charset="0"/>
              </a:rPr>
              <a:t>Trigonometric and Logarithmic Functions </a:t>
            </a:r>
            <a:r>
              <a:rPr lang="en-GB" sz="1600" dirty="0">
                <a:latin typeface="Barlow" panose="020B0604020202020204" charset="0"/>
              </a:rPr>
              <a:t> - often used for data analysis</a:t>
            </a:r>
          </a:p>
          <a:p>
            <a:pPr lvl="1" algn="just"/>
            <a:r>
              <a:rPr lang="en-GB" sz="1600" dirty="0">
                <a:latin typeface="Barlow" panose="020B0604020202020204" charset="0"/>
              </a:rPr>
              <a:t>sin, cos, tan, </a:t>
            </a:r>
            <a:r>
              <a:rPr lang="en-GB" sz="1600" dirty="0" err="1">
                <a:latin typeface="Barlow" panose="020B0604020202020204" charset="0"/>
              </a:rPr>
              <a:t>asin</a:t>
            </a:r>
            <a:r>
              <a:rPr lang="en-GB" sz="1600" dirty="0">
                <a:latin typeface="Barlow" panose="020B0604020202020204" charset="0"/>
              </a:rPr>
              <a:t>, </a:t>
            </a:r>
            <a:r>
              <a:rPr lang="en-GB" sz="1600" dirty="0" err="1">
                <a:latin typeface="Barlow" panose="020B0604020202020204" charset="0"/>
              </a:rPr>
              <a:t>acos</a:t>
            </a:r>
            <a:r>
              <a:rPr lang="en-GB" sz="1600" dirty="0">
                <a:latin typeface="Barlow" panose="020B0604020202020204" charset="0"/>
              </a:rPr>
              <a:t>, </a:t>
            </a:r>
            <a:r>
              <a:rPr lang="en-GB" sz="1600" dirty="0" err="1">
                <a:latin typeface="Barlow" panose="020B0604020202020204" charset="0"/>
              </a:rPr>
              <a:t>atan</a:t>
            </a:r>
            <a:r>
              <a:rPr lang="en-GB" sz="1600" dirty="0">
                <a:latin typeface="Barlow" panose="020B0604020202020204" charset="0"/>
              </a:rPr>
              <a:t>, </a:t>
            </a:r>
            <a:r>
              <a:rPr lang="en-GB" sz="1600" dirty="0" err="1">
                <a:latin typeface="Barlow" panose="020B0604020202020204" charset="0"/>
              </a:rPr>
              <a:t>sinh</a:t>
            </a:r>
            <a:r>
              <a:rPr lang="en-GB" sz="1600" dirty="0">
                <a:latin typeface="Barlow" panose="020B0604020202020204" charset="0"/>
              </a:rPr>
              <a:t>, cosh, </a:t>
            </a:r>
            <a:r>
              <a:rPr lang="en-GB" sz="1600" dirty="0" err="1">
                <a:latin typeface="Barlow" panose="020B0604020202020204" charset="0"/>
              </a:rPr>
              <a:t>tanh</a:t>
            </a:r>
            <a:r>
              <a:rPr lang="en-GB" sz="1600" dirty="0">
                <a:latin typeface="Barlow" panose="020B0604020202020204" charset="0"/>
              </a:rPr>
              <a:t>, log(&lt;base&gt;, &lt;value&gt;), </a:t>
            </a:r>
            <a:r>
              <a:rPr lang="en-GB" sz="1600" dirty="0" err="1">
                <a:latin typeface="Barlow" panose="020B0604020202020204" charset="0"/>
              </a:rPr>
              <a:t>ln</a:t>
            </a:r>
            <a:r>
              <a:rPr lang="en-GB" sz="1600" dirty="0">
                <a:latin typeface="Barlow" panose="020B0604020202020204" charset="0"/>
              </a:rPr>
              <a:t>( &lt;value&gt;)</a:t>
            </a:r>
          </a:p>
          <a:p>
            <a:endParaRPr lang="en-GB" sz="1600" dirty="0"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9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0861" y="2704237"/>
            <a:ext cx="4134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SUM(&lt;alias&gt;.&lt;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&gt;)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endParaRPr lang="en-GB" sz="2400" dirty="0">
              <a:solidFill>
                <a:schemeClr val="bg1"/>
              </a:solidFill>
              <a:latin typeface="Barlow" panose="020B0604020202020204" charset="0"/>
            </a:endParaRPr>
          </a:p>
          <a:p>
            <a:endParaRPr lang="en-GB" sz="2400" b="1" dirty="0">
              <a:solidFill>
                <a:schemeClr val="bg1"/>
              </a:solidFill>
              <a:latin typeface="Barlow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497" y="2531103"/>
            <a:ext cx="5608194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</a:rPr>
              <a:t>SELECT 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</a:rPr>
              <a:t>SUM(</a:t>
            </a:r>
            <a:r>
              <a:rPr lang="en-GB" dirty="0" err="1">
                <a:solidFill>
                  <a:srgbClr val="F54996"/>
                </a:solidFill>
              </a:rPr>
              <a:t>c.orders</a:t>
            </a:r>
            <a:r>
              <a:rPr lang="en-GB" dirty="0">
                <a:solidFill>
                  <a:srgbClr val="F54996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</a:rPr>
              <a:t>FROM customer c;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843599"/>
              <a:ext cx="3552986" cy="688592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What is the total number of all orders placed by our customers?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9092470" y="2531103"/>
            <a:ext cx="2459324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SELECT clause with the 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SUM SET FUNCTION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 marL="0" indent="0">
              <a:buNone/>
            </a:pPr>
            <a:endParaRPr lang="en-GB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23EB74-8E0B-46F6-A5B4-61490949D498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5FB142F-A038-4408-A34D-56F4B5F8D8A4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BC15A9-D3CA-4B51-B9C1-EC46C149BEF5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9FC53F-E872-4944-8470-84D8433EF029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99E340-2A99-4170-B455-51291FB94D41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8A4BB8-6CEE-4CAA-B40A-A6D7A5295FC9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14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0861" y="2704237"/>
            <a:ext cx="4134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COUNT(DISTINCT 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&gt;)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endParaRPr lang="en-GB" sz="2400" dirty="0">
              <a:solidFill>
                <a:schemeClr val="bg1"/>
              </a:solidFill>
              <a:latin typeface="Barlow" panose="020B0604020202020204" charset="0"/>
            </a:endParaRPr>
          </a:p>
          <a:p>
            <a:endParaRPr lang="en-GB" sz="2400" b="1" dirty="0">
              <a:solidFill>
                <a:schemeClr val="bg1"/>
              </a:solidFill>
              <a:latin typeface="Barlow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011" y="2661048"/>
            <a:ext cx="5608194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SELECT 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COUNT(DISTINCT c.name)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FROM customers c;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67565" y="1759976"/>
              <a:ext cx="3552986" cy="987980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What is the count of unique first names among our customers contacts?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9648046" y="2559379"/>
            <a:ext cx="2353093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ß"/>
            </a:pPr>
            <a:r>
              <a:rPr lang="en-GB" sz="1600" b="1" dirty="0">
                <a:latin typeface="Barlow" panose="020B0604020202020204" charset="0"/>
              </a:rPr>
              <a:t>SELECT clause with the 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>
                <a:latin typeface="Barlow" panose="020B0604020202020204" charset="0"/>
              </a:rPr>
              <a:t>COUNT SET FUNCTION + DISTINCT QUALIFIER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>
                <a:latin typeface="Barlow" panose="020B0604020202020204" charset="0"/>
              </a:rPr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>
              <a:latin typeface="Barlow" panose="020B0604020202020204" charset="0"/>
            </a:endParaRPr>
          </a:p>
          <a:p>
            <a:pPr marL="0" indent="0">
              <a:buNone/>
            </a:pPr>
            <a:endParaRPr lang="en-GB" sz="1600" b="1" dirty="0">
              <a:latin typeface="Barlow" panose="020B060402020202020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08917-243B-41B1-A9C3-5EFB0FCEA4BE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2BFE36-2617-4099-BB56-71F682268800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9A8F25-1E93-4A75-AD3E-BE9E13792635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73AFCE-A841-4054-8B1F-D01EB1CD9730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413089F-830F-4464-848A-C8963CA098C4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E4A210-2E6F-4713-9F44-30CD870C8FDE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147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3177448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658" y="1603119"/>
            <a:ext cx="8183347" cy="4356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It is a SQL command that is used to group rows that </a:t>
            </a:r>
            <a:r>
              <a:rPr lang="en-GB" sz="1600" b="1" dirty="0">
                <a:latin typeface="Barlow" panose="020B0604020202020204" charset="0"/>
              </a:rPr>
              <a:t>have the same values</a:t>
            </a:r>
          </a:p>
          <a:p>
            <a:pPr algn="just"/>
            <a:endParaRPr lang="en-GB" sz="1600" b="1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Allows multiple columns with a set function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Breaks result set into subsets, runs set function against each of those subsets: result set returns 1 row per subset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Column(s) specified in GROUP BY must appear in the SELECT LIST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algn="just"/>
            <a:r>
              <a:rPr lang="en-GB" sz="1600" dirty="0">
                <a:latin typeface="Barlow" panose="020B0604020202020204" charset="0"/>
              </a:rPr>
              <a:t>Main objective of GROUP BY is to summarise data from the database.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420" y="3381344"/>
            <a:ext cx="289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Barlow" panose="020B0604020202020204" charset="0"/>
              </a:rPr>
              <a:t>GROUP BY</a:t>
            </a:r>
          </a:p>
        </p:txBody>
      </p:sp>
    </p:spTree>
    <p:extLst>
      <p:ext uri="{BB962C8B-B14F-4D97-AF65-F5344CB8AC3E}">
        <p14:creationId xmlns:p14="http://schemas.microsoft.com/office/powerpoint/2010/main" val="3039060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8428" y="2344240"/>
            <a:ext cx="41346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COUNT(&lt;alias&gt;.&lt;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&gt;),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endParaRPr lang="en-GB" sz="2000" dirty="0">
              <a:solidFill>
                <a:schemeClr val="bg1"/>
              </a:solidFill>
              <a:latin typeface="Barlow" panose="020B060402020202020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  &lt;alias&gt;</a:t>
            </a:r>
          </a:p>
          <a:p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GROUP BY &lt;alias&gt;.&lt;</a:t>
            </a:r>
            <a:r>
              <a:rPr lang="en-GB" sz="20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2000" dirty="0">
                <a:solidFill>
                  <a:schemeClr val="bg1"/>
                </a:solidFill>
                <a:latin typeface="Barlow" panose="020B0604020202020204" charset="0"/>
              </a:rPr>
              <a:t>&gt;;</a:t>
            </a:r>
          </a:p>
          <a:p>
            <a:endParaRPr lang="en-GB" sz="2400" dirty="0">
              <a:solidFill>
                <a:schemeClr val="bg1"/>
              </a:solidFill>
              <a:latin typeface="Barlow" panose="020B0604020202020204" charset="0"/>
            </a:endParaRPr>
          </a:p>
          <a:p>
            <a:endParaRPr lang="en-GB" sz="2400" b="1" dirty="0">
              <a:solidFill>
                <a:schemeClr val="bg1"/>
              </a:solidFill>
              <a:latin typeface="Barlow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454" y="2300220"/>
            <a:ext cx="5608194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SELECT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COUNT(c.name),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c.name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FROM customers c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GROUP BY c.name;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13624" y="397963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67565" y="1759976"/>
              <a:ext cx="3552986" cy="987980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What is the count of unique first names among our customers contacts?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9193906" y="2214444"/>
            <a:ext cx="2683143" cy="273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SELECT clause with the 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COUNT SET FUNCTION 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GROUP BY COLUMN in SELECT LIST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GROUP BY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 marL="0" indent="0">
              <a:buNone/>
            </a:pPr>
            <a:endParaRPr lang="en-GB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C65754-8403-497B-B51A-9D6DAED387C4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AFFA6B4-04DA-4C0E-8776-85BE16B36B8E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63F12B-A87F-4269-B075-737AC2B456BC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AABD98-7DBF-4583-9B55-D171849CB0CB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C5C02B4-E229-4AFB-95AF-A1116F7F3FF6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A8F35-4B41-4576-8361-0A7D80CC91DF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8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3177448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07" y="1615100"/>
            <a:ext cx="8183347" cy="362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>
              <a:latin typeface="Barlow" panose="020B0604020202020204" charset="0"/>
            </a:endParaRPr>
          </a:p>
          <a:p>
            <a:r>
              <a:rPr lang="en-GB" sz="1800" dirty="0">
                <a:latin typeface="Barlow" panose="020B0604020202020204" charset="0"/>
              </a:rPr>
              <a:t>The HAVING clause was added to SQL because the WHERE keyword </a:t>
            </a:r>
            <a:r>
              <a:rPr lang="en-GB" sz="1800" b="1" dirty="0">
                <a:latin typeface="Barlow" panose="020B0604020202020204" charset="0"/>
              </a:rPr>
              <a:t>cannot not be used with aggregate functions</a:t>
            </a:r>
            <a:r>
              <a:rPr lang="en-GB" sz="1800" dirty="0">
                <a:latin typeface="Barlow" panose="020B0604020202020204" charset="0"/>
              </a:rPr>
              <a:t>.</a:t>
            </a:r>
          </a:p>
          <a:p>
            <a:endParaRPr lang="en-GB" sz="1800" dirty="0">
              <a:latin typeface="Barlow" panose="020B0604020202020204" charset="0"/>
            </a:endParaRPr>
          </a:p>
          <a:p>
            <a:r>
              <a:rPr lang="en-GB" sz="1800" dirty="0">
                <a:latin typeface="Barlow" panose="020B0604020202020204" charset="0"/>
              </a:rPr>
              <a:t>HAVING filters records that work on summarised GROUP BY results.</a:t>
            </a:r>
          </a:p>
          <a:p>
            <a:endParaRPr lang="en-GB" sz="1800" dirty="0">
              <a:latin typeface="Barlow" panose="020B0604020202020204" charset="0"/>
            </a:endParaRPr>
          </a:p>
          <a:p>
            <a:r>
              <a:rPr lang="en-GB" sz="1800" dirty="0">
                <a:latin typeface="Barlow" panose="020B0604020202020204" charset="0"/>
              </a:rPr>
              <a:t>NB: WHERE and HAVING clauses can be in the same query. </a:t>
            </a:r>
          </a:p>
          <a:p>
            <a:endParaRPr lang="en-GB" sz="1800" dirty="0">
              <a:latin typeface="Barlow" panose="020B0604020202020204" charset="0"/>
            </a:endParaRPr>
          </a:p>
          <a:p>
            <a:r>
              <a:rPr lang="en-GB" sz="1800" dirty="0">
                <a:latin typeface="Barlow" panose="020B0604020202020204" charset="0"/>
              </a:rPr>
              <a:t>The difference is that HAVING applies to summarised group records, whereas WHERE applies to individual records. </a:t>
            </a:r>
          </a:p>
          <a:p>
            <a:endParaRPr lang="en-GB" sz="1800" dirty="0">
              <a:latin typeface="Barlow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264" y="3381345"/>
            <a:ext cx="289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Barlow" panose="020B0604020202020204" charset="0"/>
              </a:rPr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265523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45774" y="2457446"/>
            <a:ext cx="42631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COUNT(DISTINCT&lt;alias&gt;.&lt;</a:t>
            </a:r>
            <a:r>
              <a:rPr lang="en-GB" sz="16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&gt;),</a:t>
            </a:r>
          </a:p>
          <a:p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sz="16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endParaRPr lang="en-GB" sz="1600" dirty="0">
              <a:solidFill>
                <a:schemeClr val="bg1"/>
              </a:solidFill>
              <a:latin typeface="Barlow" panose="020B060402020202020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sz="1600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&gt;  &lt;alias&gt;</a:t>
            </a:r>
          </a:p>
          <a:p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GROUP BY &lt;alias&gt;.&lt;</a:t>
            </a:r>
            <a:r>
              <a:rPr lang="en-GB" sz="16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endParaRPr lang="en-GB" sz="1600" dirty="0">
              <a:solidFill>
                <a:schemeClr val="bg1"/>
              </a:solidFill>
              <a:latin typeface="Barlow" panose="020B060402020202020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HAVING COUNT(DISTINCT &lt;alias&gt;.&lt;</a:t>
            </a:r>
            <a:r>
              <a:rPr lang="en-GB" sz="1600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sz="1600" dirty="0">
                <a:solidFill>
                  <a:schemeClr val="bg1"/>
                </a:solidFill>
                <a:latin typeface="Barlow" panose="020B0604020202020204" charset="0"/>
              </a:rPr>
              <a:t>&gt;) &gt;= value;</a:t>
            </a:r>
          </a:p>
          <a:p>
            <a:endParaRPr lang="en-GB" sz="1600" dirty="0">
              <a:solidFill>
                <a:schemeClr val="bg1"/>
              </a:solidFill>
              <a:latin typeface="Barlow" panose="020B0604020202020204" charset="0"/>
            </a:endParaRPr>
          </a:p>
          <a:p>
            <a:endParaRPr lang="en-GB" sz="1600" dirty="0">
              <a:solidFill>
                <a:schemeClr val="bg1"/>
              </a:solidFill>
              <a:latin typeface="Barlow" panose="020B0604020202020204" charset="0"/>
            </a:endParaRPr>
          </a:p>
          <a:p>
            <a:endParaRPr lang="en-GB" sz="1600" b="1" dirty="0">
              <a:solidFill>
                <a:schemeClr val="bg1"/>
              </a:solidFill>
              <a:latin typeface="Barlow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086" y="2444205"/>
            <a:ext cx="6072249" cy="3073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54996"/>
                </a:solidFill>
                <a:latin typeface="Barlow" panose="020B0604020202020204" charset="0"/>
              </a:rPr>
              <a:t>SELECT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54996"/>
                </a:solidFill>
                <a:latin typeface="Barlow" panose="020B0604020202020204" charset="0"/>
              </a:rPr>
              <a:t>COUNT(c.name),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54996"/>
                </a:solidFill>
                <a:latin typeface="Barlow" panose="020B0604020202020204" charset="0"/>
              </a:rPr>
              <a:t>c.name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54996"/>
                </a:solidFill>
                <a:latin typeface="Barlow" panose="020B0604020202020204" charset="0"/>
              </a:rPr>
              <a:t>FROM customers c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54996"/>
                </a:solidFill>
                <a:latin typeface="Barlow" panose="020B0604020202020204" charset="0"/>
              </a:rPr>
              <a:t>GROUP BY c.name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54996"/>
                </a:solidFill>
                <a:latin typeface="Barlow" panose="020B0604020202020204" charset="0"/>
              </a:rPr>
              <a:t>HAVING COUNT(c.name) &gt;=3;</a:t>
            </a:r>
          </a:p>
          <a:p>
            <a:pPr marL="0" indent="0">
              <a:buNone/>
            </a:pPr>
            <a:endParaRPr lang="en-GB" sz="2000" dirty="0">
              <a:solidFill>
                <a:srgbClr val="F54996"/>
              </a:solidFill>
              <a:latin typeface="Barlow" panose="020B060402020202020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768882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36152" y="1849792"/>
              <a:ext cx="3484107" cy="808347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What is the count of unique first names among our customers contacts that appear at least 3 times?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8999901" y="2362838"/>
            <a:ext cx="2739295" cy="273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SELECT clause with the 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COUNT SET FUNCTION 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GROUP BY COLUMN in SELECT LIST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HAVING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 marL="0" indent="0">
              <a:buNone/>
            </a:pPr>
            <a:endParaRPr lang="en-GB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09B64-884F-4D02-9090-3532C6C61128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1CA7E75-3973-4944-B3E0-AE6EC95D9983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B7E86E-680F-4E4E-B0E1-264414501137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80447-752F-4D55-A60D-C4EC3EBB2494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748C88F-7416-442B-B097-A3A0F80EBA91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6EBE98-4C56-4736-A9CA-242247CEBDDA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32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E4E8-8A69-4A65-9F3D-C11FC57F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9" y="2152736"/>
            <a:ext cx="3671248" cy="1097657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  <a:ea typeface="+mn-ea"/>
                <a:cs typeface="+mn-cs"/>
              </a:rPr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7FA72-B9B4-49A1-9F9A-DB5B1B66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90" y="3095171"/>
            <a:ext cx="1301025" cy="1301025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FEDB5A-2FCD-4BCF-B8DD-F2728B63FCF2}"/>
              </a:ext>
            </a:extLst>
          </p:cNvPr>
          <p:cNvCxnSpPr/>
          <p:nvPr/>
        </p:nvCxnSpPr>
        <p:spPr>
          <a:xfrm>
            <a:off x="3819487" y="4044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1797BE-43E5-4018-A1DF-FC285FED65AA}"/>
              </a:ext>
            </a:extLst>
          </p:cNvPr>
          <p:cNvSpPr txBox="1"/>
          <p:nvPr/>
        </p:nvSpPr>
        <p:spPr>
          <a:xfrm>
            <a:off x="4128696" y="2028616"/>
            <a:ext cx="73762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We are going to use a mock database that holds a table, which contains sales data for a shop chain (you created it at home). </a:t>
            </a:r>
          </a:p>
          <a:p>
            <a:pPr algn="just"/>
            <a:endParaRPr lang="en-GB" sz="1600" dirty="0">
              <a:latin typeface="Barlow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Importantly , we are going to assume the role of a Business Analyst or an Auditor (who do you prefer to be </a:t>
            </a:r>
            <a:r>
              <a:rPr lang="en-GB" sz="1600" dirty="0">
                <a:latin typeface="Barlow" panose="020B0604020202020204" charset="0"/>
                <a:sym typeface="Wingdings" panose="05000000000000000000" pitchFamily="2" charset="2"/>
              </a:rPr>
              <a:t>) to work with this sales database.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latin typeface="Barlow" panose="020B060402020202020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  <a:sym typeface="Wingdings" panose="05000000000000000000" pitchFamily="2" charset="2"/>
              </a:rPr>
              <a:t>Our task will be to write a number of queries to analyse sales data and ‘report it back to our big bosses’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latin typeface="Barlow" panose="020B060402020202020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  <a:sym typeface="Wingdings" panose="05000000000000000000" pitchFamily="2" charset="2"/>
              </a:rPr>
              <a:t>All queries that we will not finish in class,  will need to be completed as part of homework for week 3. </a:t>
            </a:r>
            <a:endParaRPr lang="en-GB" sz="1600" dirty="0"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7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4996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 rot="-5400000">
            <a:off x="-1354033" y="2190700"/>
            <a:ext cx="45196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DATA </a:t>
            </a:r>
            <a:r>
              <a:rPr lang="en-GB" sz="2800" kern="0" dirty="0">
                <a:solidFill>
                  <a:srgbClr val="000000"/>
                </a:solidFill>
                <a:latin typeface="Barlow ExtraBold"/>
                <a:sym typeface="Barlow ExtraBold"/>
              </a:rPr>
              <a:t>ANALYSIS</a:t>
            </a:r>
            <a:r>
              <a:rPr kumimoji="0" lang="en" sz="5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 </a:t>
            </a:r>
            <a:endParaRPr kumimoji="0" sz="5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 rot="-5400000">
            <a:off x="472267" y="5692300"/>
            <a:ext cx="1195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Tx/>
              <a:buNone/>
              <a:tabLst/>
              <a:defRPr/>
            </a:pPr>
            <a:r>
              <a:rPr kumimoji="0" lang="en" sz="5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03</a:t>
            </a:r>
            <a:endParaRPr kumimoji="0" sz="5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0441367" y="355933"/>
            <a:ext cx="13808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MODULE  1: HTML</a:t>
            </a:r>
            <a:endParaRPr kumimoji="0" sz="10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2E1A1-D0DD-4225-BAE0-AD067704B011}"/>
              </a:ext>
            </a:extLst>
          </p:cNvPr>
          <p:cNvSpPr/>
          <p:nvPr/>
        </p:nvSpPr>
        <p:spPr>
          <a:xfrm>
            <a:off x="1697466" y="0"/>
            <a:ext cx="1049453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394860" y="2117166"/>
            <a:ext cx="9593940" cy="2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 panose="020B0604020202020204" charset="0"/>
                <a:ea typeface="+mn-ea"/>
                <a:cs typeface="+mn-cs"/>
              </a:rPr>
              <a:t>Logical operators.</a:t>
            </a:r>
          </a:p>
          <a:p>
            <a:pPr marL="342900" marR="0" lvl="0" indent="-342900" algn="l" defTabSz="12191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ExtraBold" panose="020B0604020202020204" charset="0"/>
              <a:ea typeface="Barlow"/>
              <a:cs typeface="Barlow"/>
              <a:sym typeface="Barlow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 panose="020B0604020202020204" charset="0"/>
                <a:ea typeface="+mn-ea"/>
                <a:cs typeface="+mn-cs"/>
              </a:rPr>
              <a:t>Data sorting, filtering and aggregation. </a:t>
            </a:r>
          </a:p>
          <a:p>
            <a:pPr marL="342900" marR="0" lvl="0" indent="-342900" algn="l" defTabSz="12191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ExtraBold" panose="020B0604020202020204" charset="0"/>
              <a:ea typeface="Barlow"/>
              <a:cs typeface="Barlow"/>
              <a:sym typeface="Barlow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 panose="020B0604020202020204" charset="0"/>
                <a:ea typeface="+mn-ea"/>
                <a:cs typeface="+mn-cs"/>
              </a:rPr>
              <a:t>Create our first Database and Tables.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ExtraBold" panose="020B0604020202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 panose="020B0604020202020204" charset="0"/>
                <a:ea typeface="+mn-ea"/>
                <a:cs typeface="+mn-cs"/>
              </a:rPr>
              <a:t>Learn core commands to insert and get data from a DB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ExtraBold" panose="020B0604020202020204" charset="0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E4E8-8A69-4A65-9F3D-C11FC57F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8" y="2044809"/>
            <a:ext cx="2887224" cy="1097657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latin typeface="Barlow ExtraBold" panose="020B0604020202020204" charset="0"/>
                <a:ea typeface="+mn-ea"/>
                <a:cs typeface="+mn-cs"/>
              </a:rPr>
              <a:t>HOMEWORK</a:t>
            </a:r>
            <a:br>
              <a:rPr lang="en-GB" sz="2400" b="1" dirty="0">
                <a:latin typeface="Barlow ExtraBold" panose="020B0604020202020204" charset="0"/>
                <a:ea typeface="+mn-ea"/>
                <a:cs typeface="+mn-cs"/>
              </a:rPr>
            </a:br>
            <a:r>
              <a:rPr lang="en-GB" sz="1100" b="1" dirty="0">
                <a:latin typeface="Barlow" panose="020B0604020202020204"/>
                <a:ea typeface="+mn-ea"/>
                <a:cs typeface="+mn-cs"/>
              </a:rPr>
              <a:t>(start exercises in class – </a:t>
            </a:r>
            <a:br>
              <a:rPr lang="en-GB" sz="1100" b="1" dirty="0">
                <a:latin typeface="Barlow" panose="020B0604020202020204"/>
                <a:ea typeface="+mn-ea"/>
                <a:cs typeface="+mn-cs"/>
              </a:rPr>
            </a:br>
            <a:r>
              <a:rPr lang="en-GB" sz="1100" b="1" dirty="0">
                <a:latin typeface="Barlow" panose="020B0604020202020204"/>
                <a:ea typeface="+mn-ea"/>
                <a:cs typeface="+mn-cs"/>
              </a:rPr>
              <a:t>complete the rest at home)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FEDB5A-2FCD-4BCF-B8DD-F2728B63FCF2}"/>
              </a:ext>
            </a:extLst>
          </p:cNvPr>
          <p:cNvCxnSpPr/>
          <p:nvPr/>
        </p:nvCxnSpPr>
        <p:spPr>
          <a:xfrm>
            <a:off x="3315904" y="4044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mage result for homework icon">
            <a:extLst>
              <a:ext uri="{FF2B5EF4-FFF2-40B4-BE49-F238E27FC236}">
                <a16:creationId xmlns:a16="http://schemas.microsoft.com/office/drawing/2014/main" id="{7AF1470C-DD91-46A7-B3AE-52DC363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1" y="3142466"/>
            <a:ext cx="1700529" cy="149792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654C7-31AB-4C3D-98D2-707AAF9C4811}"/>
              </a:ext>
            </a:extLst>
          </p:cNvPr>
          <p:cNvSpPr txBox="1"/>
          <p:nvPr/>
        </p:nvSpPr>
        <p:spPr>
          <a:xfrm>
            <a:off x="3559049" y="1043731"/>
            <a:ext cx="79034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b="1" dirty="0">
              <a:latin typeface="Barlow" panose="020B0604020202020204" charset="0"/>
            </a:endParaRPr>
          </a:p>
          <a:p>
            <a:r>
              <a:rPr lang="en-GB" sz="1600" b="1" dirty="0">
                <a:latin typeface="Barlow" panose="020B0604020202020204" charset="0"/>
              </a:rPr>
              <a:t>WRITE THE FOLLOWING QUERIES</a:t>
            </a:r>
          </a:p>
          <a:p>
            <a:endParaRPr lang="en-GB" sz="1600" b="1" dirty="0">
              <a:latin typeface="Barlow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all sales records (and all columns) that took place in the London store, not in December, but sales concluded by Bill or Frank for the amount higher than £50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out how many sales took place each week (in no particular order)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out how many sales took place each week (and present data by week in descending and then in ascending order)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out how many sales were recorded each week on different days of the week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We need to change salesperson's name Inga to Annette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out how many sales did </a:t>
            </a:r>
            <a:r>
              <a:rPr lang="en-GB" sz="1600" dirty="0" err="1">
                <a:latin typeface="Barlow" panose="020B0604020202020204" charset="0"/>
              </a:rPr>
              <a:t>Annete</a:t>
            </a:r>
            <a:r>
              <a:rPr lang="en-GB" sz="1600" dirty="0">
                <a:latin typeface="Barlow" panose="020B0604020202020204" charset="0"/>
              </a:rPr>
              <a:t> 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the total sales amount by each person by 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How much (sum) each person sold for the given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How much (sum) each person sold for the given period, including the number of sales per person, their average, lowest and highest sale amounts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the total monetary sales amount achieved by each store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the number of sales by each person if they did less than 3 sales for the past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Barlow" panose="020B0604020202020204" charset="0"/>
              </a:rPr>
              <a:t>Find the total amount of sales by month where combined total is less than £100</a:t>
            </a:r>
          </a:p>
        </p:txBody>
      </p:sp>
    </p:spTree>
    <p:extLst>
      <p:ext uri="{BB962C8B-B14F-4D97-AF65-F5344CB8AC3E}">
        <p14:creationId xmlns:p14="http://schemas.microsoft.com/office/powerpoint/2010/main" val="1953605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5567" y="414367"/>
            <a:ext cx="1933032" cy="263116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414933" y="451267"/>
            <a:ext cx="5492800" cy="1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Tx/>
              <a:buNone/>
              <a:tabLst/>
              <a:defRPr/>
            </a:pPr>
            <a:r>
              <a:rPr kumimoji="0" lang="en" sz="5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THANK YOU</a:t>
            </a:r>
            <a:endParaRPr kumimoji="0" sz="5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defTabSz="121917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Tx/>
              <a:buNone/>
              <a:tabLst/>
              <a:defRPr/>
            </a:pPr>
            <a:r>
              <a:rPr kumimoji="0" lang="en" sz="5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arlow ExtraBold"/>
                <a:ea typeface="Barlow ExtraBold"/>
                <a:cs typeface="Barlow ExtraBold"/>
                <a:sym typeface="Barlow ExtraBold"/>
              </a:rPr>
              <a:t>HAVE A GREAT WEEK! </a:t>
            </a:r>
            <a:endParaRPr kumimoji="0" sz="5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08D83-1B97-4335-9232-C42201D7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8" y="5335841"/>
            <a:ext cx="1340381" cy="135849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E14DCD-334B-47A7-B632-B5B487EDA086}"/>
              </a:ext>
            </a:extLst>
          </p:cNvPr>
          <p:cNvGrpSpPr/>
          <p:nvPr/>
        </p:nvGrpSpPr>
        <p:grpSpPr>
          <a:xfrm>
            <a:off x="1952317" y="2311401"/>
            <a:ext cx="9207500" cy="1831990"/>
            <a:chOff x="1365660" y="2689211"/>
            <a:chExt cx="9207500" cy="18319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4ACEA9-46C2-4204-A698-02ACBC013378}"/>
                </a:ext>
              </a:extLst>
            </p:cNvPr>
            <p:cNvSpPr txBox="1"/>
            <p:nvPr/>
          </p:nvSpPr>
          <p:spPr>
            <a:xfrm>
              <a:off x="1365660" y="2740010"/>
              <a:ext cx="92075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REFERENCE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rlow ExtraBold" panose="020B0604020202020204" charset="0"/>
                  <a:ea typeface="+mn-ea"/>
                  <a:cs typeface="+mn-cs"/>
                </a:rPr>
                <a:t>MATERIALS</a:t>
              </a:r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CC2CDD9-C711-469F-A465-86AC6281E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349" y="2689211"/>
              <a:ext cx="1760547" cy="183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4C41ECF-2DC2-4206-8DB9-5DE7F7396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27" y="316963"/>
            <a:ext cx="1760547" cy="23976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14C8FE-CB8D-4E9E-95E1-469DC48F356E}"/>
              </a:ext>
            </a:extLst>
          </p:cNvPr>
          <p:cNvCxnSpPr/>
          <p:nvPr/>
        </p:nvCxnSpPr>
        <p:spPr>
          <a:xfrm>
            <a:off x="267888" y="5280844"/>
            <a:ext cx="1165622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81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E4E8-8A69-4A65-9F3D-C11FC57F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6731"/>
            <a:ext cx="3244185" cy="905633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latin typeface="Barlow" panose="020B0604020202020204" charset="0"/>
                <a:ea typeface="+mn-ea"/>
                <a:cs typeface="+mn-cs"/>
              </a:rPr>
              <a:t>QUICK </a:t>
            </a:r>
            <a:br>
              <a:rPr lang="en-GB" sz="2400" b="1" dirty="0">
                <a:latin typeface="Barlow" panose="020B0604020202020204" charset="0"/>
                <a:ea typeface="+mn-ea"/>
                <a:cs typeface="+mn-cs"/>
              </a:rPr>
            </a:br>
            <a:r>
              <a:rPr lang="en-GB" sz="2400" b="1" dirty="0">
                <a:latin typeface="Barlow" panose="020B0604020202020204" charset="0"/>
                <a:ea typeface="+mn-ea"/>
                <a:cs typeface="+mn-cs"/>
              </a:rPr>
              <a:t>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FEDB5A-2FCD-4BCF-B8DD-F2728B63FCF2}"/>
              </a:ext>
            </a:extLst>
          </p:cNvPr>
          <p:cNvCxnSpPr/>
          <p:nvPr/>
        </p:nvCxnSpPr>
        <p:spPr>
          <a:xfrm>
            <a:off x="3105327" y="4044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0"/>
          <a:stretch/>
        </p:blipFill>
        <p:spPr>
          <a:xfrm>
            <a:off x="884465" y="3429000"/>
            <a:ext cx="1475253" cy="1472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7BB17A-1311-40E3-A680-BBDCBD6C9FA6}"/>
              </a:ext>
            </a:extLst>
          </p:cNvPr>
          <p:cNvSpPr txBox="1"/>
          <p:nvPr/>
        </p:nvSpPr>
        <p:spPr>
          <a:xfrm>
            <a:off x="3709089" y="1872475"/>
            <a:ext cx="7836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Barlow" panose="020B0604020202020204" charset="0"/>
              </a:rPr>
              <a:t>With the help of Logical Operators, Booleans and Conditional Keywords we can  answer more complex questions by mean of writing  more complex queries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Barlow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Barlow" panose="020B0604020202020204" charset="0"/>
              </a:rPr>
              <a:t>ORDER BY  sorts result 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Barlow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Barlow" panose="020B0604020202020204" charset="0"/>
              </a:rPr>
              <a:t>SET functions roll-up or slice result 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Barlow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Barlow" panose="020B0604020202020204" charset="0"/>
              </a:rPr>
              <a:t>GROUP BY  aggregates  data and creates subsets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Barlow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Barlow" panose="020B0604020202020204" charset="0"/>
              </a:rPr>
              <a:t>HAVING restricts GROUP BY</a:t>
            </a:r>
          </a:p>
          <a:p>
            <a:pPr algn="just"/>
            <a:endParaRPr lang="en-GB" dirty="0"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0" y="0"/>
            <a:ext cx="495631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38329" y="1911952"/>
            <a:ext cx="37792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SELECT </a:t>
            </a:r>
          </a:p>
          <a:p>
            <a:r>
              <a:rPr lang="en-GB" sz="2800" dirty="0">
                <a:solidFill>
                  <a:schemeClr val="bg1"/>
                </a:solidFill>
              </a:rPr>
              <a:t>&lt;column_name&gt;, &lt;column_name&gt;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FROM &lt;table_name&gt;;</a:t>
            </a:r>
          </a:p>
          <a:p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342" y="1957934"/>
            <a:ext cx="5751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F54996"/>
                </a:solidFill>
              </a:rPr>
              <a:t>SELECT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54996"/>
                </a:solidFill>
              </a:rPr>
              <a:t>first_name,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54996"/>
                </a:solidFill>
              </a:rPr>
              <a:t>last_name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54996"/>
                </a:solidFill>
              </a:rPr>
              <a:t>FROM person;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B0C6EA-15D5-439C-B80E-C473D41C1064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76686FA-A2C5-4C06-A133-E6F18436880C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DDF7C4-BE09-44FA-A969-C1297AF73BEE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5B58C4-E41E-4BAA-96EE-B480F3F0C62D}"/>
              </a:ext>
            </a:extLst>
          </p:cNvPr>
          <p:cNvGraphicFramePr>
            <a:graphicFrameLocks noGrp="1"/>
          </p:cNvGraphicFramePr>
          <p:nvPr/>
        </p:nvGraphicFramePr>
        <p:xfrm>
          <a:off x="5381342" y="4964508"/>
          <a:ext cx="6438507" cy="15039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6169">
                  <a:extLst>
                    <a:ext uri="{9D8B030D-6E8A-4147-A177-3AD203B41FA5}">
                      <a16:colId xmlns:a16="http://schemas.microsoft.com/office/drawing/2014/main" val="2150686573"/>
                    </a:ext>
                  </a:extLst>
                </a:gridCol>
                <a:gridCol w="2146169">
                  <a:extLst>
                    <a:ext uri="{9D8B030D-6E8A-4147-A177-3AD203B41FA5}">
                      <a16:colId xmlns:a16="http://schemas.microsoft.com/office/drawing/2014/main" val="307543953"/>
                    </a:ext>
                  </a:extLst>
                </a:gridCol>
                <a:gridCol w="2146169">
                  <a:extLst>
                    <a:ext uri="{9D8B030D-6E8A-4147-A177-3AD203B41FA5}">
                      <a16:colId xmlns:a16="http://schemas.microsoft.com/office/drawing/2014/main" val="2835718070"/>
                    </a:ext>
                  </a:extLst>
                </a:gridCol>
              </a:tblGrid>
              <a:tr h="356190">
                <a:tc>
                  <a:txBody>
                    <a:bodyPr/>
                    <a:lstStyle/>
                    <a:p>
                      <a:r>
                        <a:rPr lang="en-GB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telephone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12417"/>
                  </a:ext>
                </a:extLst>
              </a:tr>
              <a:tr h="356190">
                <a:tc>
                  <a:txBody>
                    <a:bodyPr/>
                    <a:lstStyle/>
                    <a:p>
                      <a:r>
                        <a:rPr lang="en-GB" dirty="0"/>
                        <a:t>Lucy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020 7777 8888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5272"/>
                  </a:ext>
                </a:extLst>
              </a:tr>
              <a:tr h="356190">
                <a:tc>
                  <a:txBody>
                    <a:bodyPr/>
                    <a:lstStyle/>
                    <a:p>
                      <a:r>
                        <a:rPr lang="en-GB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020 2222 3333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33090"/>
                  </a:ext>
                </a:extLst>
              </a:tr>
              <a:tr h="356190">
                <a:tc>
                  <a:txBody>
                    <a:bodyPr/>
                    <a:lstStyle/>
                    <a:p>
                      <a:r>
                        <a:rPr lang="en-GB" dirty="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074 7878 1212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722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7A9E87-52F2-4D65-9B82-EDD2B478487A}"/>
              </a:ext>
            </a:extLst>
          </p:cNvPr>
          <p:cNvSpPr txBox="1"/>
          <p:nvPr/>
        </p:nvSpPr>
        <p:spPr>
          <a:xfrm>
            <a:off x="5281471" y="4516657"/>
            <a:ext cx="16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 Person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72E369-3A86-4900-A4B9-54A2FAE67EE9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4AC7682-34AB-4D4E-9DBD-FA1229E3EC71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873804-343B-42C5-8B6C-EC6118CAB6DB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5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>
            <a:cxnSpLocks/>
          </p:cNvCxnSpPr>
          <p:nvPr/>
        </p:nvCxnSpPr>
        <p:spPr>
          <a:xfrm>
            <a:off x="3137337" y="821057"/>
            <a:ext cx="0" cy="5254521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3" y="1351433"/>
            <a:ext cx="8127997" cy="1873815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Barlow" panose="020B0604020202020204" charset="0"/>
              </a:rPr>
              <a:t>These are relational operators that are used to compare the value of operands (expressions) to produce a logical value. A logical value results to True or False. </a:t>
            </a:r>
          </a:p>
          <a:p>
            <a:pPr marL="0" indent="0">
              <a:buNone/>
            </a:pPr>
            <a:endParaRPr lang="en-GB" sz="1600" dirty="0">
              <a:latin typeface="Barlow" panose="020B0604020202020204" charset="0"/>
            </a:endParaRPr>
          </a:p>
          <a:p>
            <a:r>
              <a:rPr lang="en-GB" sz="1600" dirty="0">
                <a:latin typeface="Barlow" panose="020B0604020202020204" charset="0"/>
              </a:rPr>
              <a:t>We will be using these operators in  out queries to request specific  set of results from a table and also to filter results.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668" y="3087757"/>
            <a:ext cx="289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</a:rPr>
              <a:t>COMPARISON</a:t>
            </a:r>
          </a:p>
          <a:p>
            <a:pPr algn="ctr"/>
            <a:r>
              <a:rPr lang="en-GB" sz="2000" b="1" dirty="0">
                <a:latin typeface="Barlow" panose="020B0604020202020204" charset="0"/>
              </a:rPr>
              <a:t>OPERATORS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C18B78-288F-4458-9E76-AADFCD5C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0261"/>
              </p:ext>
            </p:extLst>
          </p:nvPr>
        </p:nvGraphicFramePr>
        <p:xfrm>
          <a:off x="3615323" y="3379304"/>
          <a:ext cx="8128000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55320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3797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035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Operator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Meaning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Example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4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&lt;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Less than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10&lt;3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False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&gt;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Greater than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10&gt;3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True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5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&lt;=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Less than or equal to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10&lt;=3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False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&gt;=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Greater than or equal to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10&gt;=3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True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=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Equal to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 = 3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False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8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!=  OR &lt;&gt;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Not equal to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10!=3 or 10 &lt;&gt; 3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True</a:t>
                      </a:r>
                      <a:endParaRPr lang="en-GB" sz="1400" dirty="0">
                        <a:latin typeface="Barlow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68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0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E9A3E-C3CE-4BD0-AA8F-50A6A18B4904}"/>
              </a:ext>
            </a:extLst>
          </p:cNvPr>
          <p:cNvCxnSpPr/>
          <p:nvPr/>
        </p:nvCxnSpPr>
        <p:spPr>
          <a:xfrm>
            <a:off x="3001374" y="556846"/>
            <a:ext cx="0" cy="6049108"/>
          </a:xfrm>
          <a:prstGeom prst="line">
            <a:avLst/>
          </a:prstGeom>
          <a:ln w="38100">
            <a:solidFill>
              <a:srgbClr val="F54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DEFC6-75A8-40A0-97DB-AA141F7D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794" y="1180192"/>
            <a:ext cx="7779519" cy="2172608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Barlow" panose="020B0604020202020204" charset="0"/>
              </a:rPr>
              <a:t>We want to ask our database more complex questions. This is why additional logical keywords are required , so that we can combine multiple expressions. </a:t>
            </a:r>
          </a:p>
          <a:p>
            <a:pPr marL="0" indent="0">
              <a:buNone/>
            </a:pPr>
            <a:endParaRPr lang="en-GB" sz="1600" dirty="0">
              <a:latin typeface="Barlow" panose="020B0604020202020204" charset="0"/>
            </a:endParaRPr>
          </a:p>
          <a:p>
            <a:r>
              <a:rPr lang="en-GB" sz="1600" dirty="0">
                <a:latin typeface="Barlow" panose="020B0604020202020204" charset="0"/>
              </a:rPr>
              <a:t>Boolean Operators are simple logic words used as conjunctions to combine or exclude keywords in a database search.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43" y="3075057"/>
            <a:ext cx="289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Barlow" panose="020B0604020202020204" charset="0"/>
              </a:rPr>
              <a:t>CONDITION KEYWORDS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C18B78-288F-4458-9E76-AADFCD5C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33268"/>
              </p:ext>
            </p:extLst>
          </p:nvPr>
        </p:nvGraphicFramePr>
        <p:xfrm>
          <a:off x="3604341" y="3385457"/>
          <a:ext cx="7222424" cy="22696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11212">
                  <a:extLst>
                    <a:ext uri="{9D8B030D-6E8A-4147-A177-3AD203B41FA5}">
                      <a16:colId xmlns:a16="http://schemas.microsoft.com/office/drawing/2014/main" val="1455320382"/>
                    </a:ext>
                  </a:extLst>
                </a:gridCol>
                <a:gridCol w="3611212">
                  <a:extLst>
                    <a:ext uri="{9D8B030D-6E8A-4147-A177-3AD203B41FA5}">
                      <a16:colId xmlns:a16="http://schemas.microsoft.com/office/drawing/2014/main" val="1233797504"/>
                    </a:ext>
                  </a:extLst>
                </a:gridCol>
              </a:tblGrid>
              <a:tr h="53227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rlow" panose="020B060402020202020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rlow" panose="020B060402020202020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40653"/>
                  </a:ext>
                </a:extLst>
              </a:tr>
              <a:tr h="54677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Barlow" panose="020B0604020202020204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Barlow" panose="020B0604020202020204" charset="0"/>
                        </a:rPr>
                        <a:t>requires both conditions to be in each result row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2970"/>
                  </a:ext>
                </a:extLst>
              </a:tr>
              <a:tr h="54677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Barlow" panose="020B0604020202020204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Barlow" panose="020B0604020202020204" charset="0"/>
                        </a:rPr>
                        <a:t>either condition (or both) will be in the returned result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52278"/>
                  </a:ext>
                </a:extLst>
              </a:tr>
              <a:tr h="54677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Barlow" panose="020B0604020202020204" charset="0"/>
                        </a:rPr>
                        <a:t>IS NOT*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Barlow" panose="020B0604020202020204" charset="0"/>
                        </a:rPr>
                        <a:t>negates the condition like ‘not equals operator’, but only used for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8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4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977" y="2466627"/>
            <a:ext cx="4134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&gt;,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WHERE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= condition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AND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&gt; condition</a:t>
            </a:r>
          </a:p>
          <a:p>
            <a:endParaRPr lang="en-GB" dirty="0">
              <a:solidFill>
                <a:schemeClr val="bg1"/>
              </a:solidFill>
              <a:latin typeface="Barlow" panose="020B0604020202020204" charset="0"/>
            </a:endParaRPr>
          </a:p>
          <a:p>
            <a:endParaRPr lang="en-GB" b="1" dirty="0">
              <a:solidFill>
                <a:schemeClr val="bg1"/>
              </a:solidFill>
              <a:latin typeface="Barlow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016" y="2616471"/>
            <a:ext cx="4846398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SELECT p.name, </a:t>
            </a:r>
            <a:r>
              <a:rPr lang="en-GB" dirty="0" err="1">
                <a:solidFill>
                  <a:srgbClr val="F54996"/>
                </a:solidFill>
                <a:latin typeface="Barlow" panose="020B0604020202020204" charset="0"/>
              </a:rPr>
              <a:t>p.surname</a:t>
            </a: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FROM person p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WHERE p.name = ‘Mary’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AND </a:t>
            </a:r>
            <a:r>
              <a:rPr lang="en-GB" dirty="0" err="1">
                <a:solidFill>
                  <a:srgbClr val="F54996"/>
                </a:solidFill>
                <a:latin typeface="Barlow" panose="020B0604020202020204" charset="0"/>
              </a:rPr>
              <a:t>p.age</a:t>
            </a: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 &gt; 25</a:t>
            </a:r>
            <a:r>
              <a:rPr lang="en-GB" dirty="0">
                <a:solidFill>
                  <a:srgbClr val="660066"/>
                </a:solidFill>
                <a:latin typeface="Barlow" panose="020B0604020202020204" charset="0"/>
              </a:rPr>
              <a:t>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823956"/>
              <a:ext cx="3552986" cy="808347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rlow" panose="020B0604020202020204" charset="0"/>
                </a:rPr>
                <a:t>Who are all the people in my class named Mary and are older than 25 years 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10051496" y="2633976"/>
            <a:ext cx="1822451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ym typeface="Wingdings" panose="05000000000000000000" pitchFamily="2" charset="2"/>
              </a:rPr>
              <a:t> </a:t>
            </a:r>
            <a:r>
              <a:rPr lang="en-GB" sz="1800" b="1" dirty="0"/>
              <a:t>SELECT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8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8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800" b="1" dirty="0"/>
              <a:t>WHERE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800" b="1" dirty="0"/>
              <a:t>AND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8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A830F4-5F3A-4896-93EC-6389DFEF2ECC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CA55AC5-43D8-45EE-A8EF-616D8BA9DF83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5795A7-EEDD-4860-9F5C-E5130DE06002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31746F-954B-47D2-A0B1-2C2E3AB5635B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8286C06-53DA-4D01-8CB7-678964EFF67E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B3FC30-BC4B-441C-9DA9-308D2850E0CA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9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977" y="2466627"/>
            <a:ext cx="4134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&gt;,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WHERE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= condition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OR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&gt; condition;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454" y="2633976"/>
            <a:ext cx="4846398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SELECT p.name, </a:t>
            </a:r>
            <a:r>
              <a:rPr lang="en-GB" dirty="0" err="1">
                <a:solidFill>
                  <a:srgbClr val="F54996"/>
                </a:solidFill>
                <a:latin typeface="Barlow" panose="020B0604020202020204" charset="0"/>
              </a:rPr>
              <a:t>p.surname</a:t>
            </a: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FROM person p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WHERE p.name = ‘Mary’</a:t>
            </a:r>
          </a:p>
          <a:p>
            <a:pPr marL="0" indent="0">
              <a:buNone/>
            </a:pP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OR </a:t>
            </a:r>
            <a:r>
              <a:rPr lang="en-GB" dirty="0" err="1">
                <a:solidFill>
                  <a:srgbClr val="F54996"/>
                </a:solidFill>
                <a:latin typeface="Barlow" panose="020B0604020202020204" charset="0"/>
              </a:rPr>
              <a:t>p.surname</a:t>
            </a:r>
            <a:r>
              <a:rPr lang="en-GB" dirty="0">
                <a:solidFill>
                  <a:srgbClr val="F54996"/>
                </a:solidFill>
                <a:latin typeface="Barlow" panose="020B0604020202020204" charset="0"/>
              </a:rPr>
              <a:t> = ‘Smith’;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766255"/>
              <a:ext cx="3552986" cy="987980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Who are all the people in my class named Mary or their surname is Smith 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10230678" y="2700236"/>
            <a:ext cx="1643269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ym typeface="Wingdings" panose="05000000000000000000" pitchFamily="2" charset="2"/>
              </a:rPr>
              <a:t> </a:t>
            </a:r>
            <a:r>
              <a:rPr lang="en-GB" sz="1600" b="1" dirty="0"/>
              <a:t>SELECT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WHERE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OR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AF05FE-2653-4E59-B267-505A2A1F35FA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C4F06E1-EC01-4E98-99AC-46A9460AF15A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CB498E-BB57-4ECA-A79B-7D7243B4D3E6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AF04E3-9C79-41EE-AB31-D6A1D2D0C4E0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80CE488-4FB6-4B5A-BA9B-1EE013FA7C1F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4F9A69-DC4C-47C9-8604-985575D7EEBE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6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3C09-0E20-41C9-A478-106214D973C8}"/>
              </a:ext>
            </a:extLst>
          </p:cNvPr>
          <p:cNvSpPr/>
          <p:nvPr/>
        </p:nvSpPr>
        <p:spPr>
          <a:xfrm>
            <a:off x="-17345" y="9863"/>
            <a:ext cx="442622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Image result for sql icon">
            <a:extLst>
              <a:ext uri="{FF2B5EF4-FFF2-40B4-BE49-F238E27FC236}">
                <a16:creationId xmlns:a16="http://schemas.microsoft.com/office/drawing/2014/main" id="{E8AB4C86-67B0-4FD4-8A48-29C3057CD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977" y="2466627"/>
            <a:ext cx="4134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SELECT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&gt;,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FROM 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table_name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 &lt;alias&gt;;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WHERE </a:t>
            </a:r>
          </a:p>
          <a:p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&lt;alias&gt;.&lt;</a:t>
            </a:r>
            <a:r>
              <a:rPr lang="en-GB" dirty="0" err="1">
                <a:solidFill>
                  <a:schemeClr val="bg1"/>
                </a:solidFill>
                <a:latin typeface="Barlow" panose="020B0604020202020204" charset="0"/>
              </a:rPr>
              <a:t>column_name</a:t>
            </a:r>
            <a:r>
              <a:rPr lang="en-GB" dirty="0">
                <a:solidFill>
                  <a:schemeClr val="bg1"/>
                </a:solidFill>
                <a:latin typeface="Barlow" panose="020B0604020202020204" charset="0"/>
              </a:rPr>
              <a:t>&gt; IS NOT NULL;</a:t>
            </a:r>
          </a:p>
          <a:p>
            <a:endParaRPr lang="en-GB" dirty="0">
              <a:solidFill>
                <a:schemeClr val="bg1"/>
              </a:solidFill>
              <a:latin typeface="Barlow" panose="020B0604020202020204" charset="0"/>
            </a:endParaRPr>
          </a:p>
          <a:p>
            <a:endParaRPr lang="en-GB" b="1" dirty="0">
              <a:solidFill>
                <a:schemeClr val="bg1"/>
              </a:solidFill>
              <a:latin typeface="Barlow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E171-F91F-48C8-8518-06F5DC45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203" y="2489925"/>
            <a:ext cx="5608194" cy="307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SELECT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F54996"/>
                </a:solidFill>
                <a:latin typeface="Barlow" panose="020B0604020202020204" charset="0"/>
              </a:rPr>
              <a:t>p.surname</a:t>
            </a: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, </a:t>
            </a:r>
            <a:r>
              <a:rPr lang="en-GB" sz="2400" dirty="0" err="1">
                <a:solidFill>
                  <a:srgbClr val="F54996"/>
                </a:solidFill>
                <a:latin typeface="Barlow" panose="020B0604020202020204" charset="0"/>
              </a:rPr>
              <a:t>p.email_address</a:t>
            </a: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FROM person p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WHERE </a:t>
            </a:r>
            <a:r>
              <a:rPr lang="en-GB" sz="2400" dirty="0" err="1">
                <a:solidFill>
                  <a:srgbClr val="F54996"/>
                </a:solidFill>
                <a:latin typeface="Barlow" panose="020B0604020202020204" charset="0"/>
              </a:rPr>
              <a:t>p.email_address</a:t>
            </a:r>
            <a:r>
              <a:rPr lang="en-GB" sz="2400" dirty="0">
                <a:solidFill>
                  <a:srgbClr val="F54996"/>
                </a:solidFill>
                <a:latin typeface="Barlow" panose="020B0604020202020204" charset="0"/>
              </a:rPr>
              <a:t> IS NOT 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0B9DEF-9B9E-43B4-A9E1-90EC3E557260}"/>
              </a:ext>
            </a:extLst>
          </p:cNvPr>
          <p:cNvGrpSpPr/>
          <p:nvPr/>
        </p:nvGrpSpPr>
        <p:grpSpPr>
          <a:xfrm>
            <a:off x="4920454" y="522205"/>
            <a:ext cx="5615024" cy="1328291"/>
            <a:chOff x="5911453" y="1607923"/>
            <a:chExt cx="5302754" cy="1292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23572E-AE2A-4440-9039-88FEC5F2AD4D}"/>
                </a:ext>
              </a:extLst>
            </p:cNvPr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54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9" name="Picture 2" descr="Image result for icon question">
              <a:extLst>
                <a:ext uri="{FF2B5EF4-FFF2-40B4-BE49-F238E27FC236}">
                  <a16:creationId xmlns:a16="http://schemas.microsoft.com/office/drawing/2014/main" id="{D1537154-B6C4-4CA6-92DF-C866BA57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A596BB-4D18-46B1-8FDB-926DC510DFA8}"/>
                </a:ext>
              </a:extLst>
            </p:cNvPr>
            <p:cNvSpPr txBox="1"/>
            <p:nvPr/>
          </p:nvSpPr>
          <p:spPr>
            <a:xfrm>
              <a:off x="7478125" y="1843599"/>
              <a:ext cx="3552986" cy="688592"/>
            </a:xfrm>
            <a:prstGeom prst="rect">
              <a:avLst/>
            </a:prstGeom>
            <a:noFill/>
            <a:ln>
              <a:solidFill>
                <a:srgbClr val="F549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Who are all the people in my class who have email addresses?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279776-B465-4B34-8A75-446B18042082}"/>
              </a:ext>
            </a:extLst>
          </p:cNvPr>
          <p:cNvSpPr txBox="1">
            <a:spLocks/>
          </p:cNvSpPr>
          <p:nvPr/>
        </p:nvSpPr>
        <p:spPr>
          <a:xfrm>
            <a:off x="10415719" y="2737267"/>
            <a:ext cx="1643269" cy="204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ym typeface="Wingdings" panose="05000000000000000000" pitchFamily="2" charset="2"/>
              </a:rPr>
              <a:t> </a:t>
            </a:r>
            <a:r>
              <a:rPr lang="en-GB" sz="1600" b="1" dirty="0"/>
              <a:t>SELECT clause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FROM clause</a:t>
            </a:r>
          </a:p>
          <a:p>
            <a:pPr>
              <a:buFont typeface="Wingdings" panose="05000000000000000000" pitchFamily="2" charset="2"/>
              <a:buChar char="ß"/>
            </a:pPr>
            <a:endParaRPr lang="en-GB" sz="1600" b="1" dirty="0"/>
          </a:p>
          <a:p>
            <a:pPr>
              <a:buFont typeface="Wingdings" panose="05000000000000000000" pitchFamily="2" charset="2"/>
              <a:buChar char="ß"/>
            </a:pPr>
            <a:r>
              <a:rPr lang="en-GB" sz="1600" b="1" dirty="0"/>
              <a:t>WHERE clause</a:t>
            </a:r>
          </a:p>
          <a:p>
            <a:pPr marL="0" indent="0">
              <a:buNone/>
            </a:pPr>
            <a:endParaRPr lang="en-GB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99779C-B631-4798-B928-EB0405F0E282}"/>
              </a:ext>
            </a:extLst>
          </p:cNvPr>
          <p:cNvGrpSpPr/>
          <p:nvPr/>
        </p:nvGrpSpPr>
        <p:grpSpPr>
          <a:xfrm>
            <a:off x="-114048" y="0"/>
            <a:ext cx="1987405" cy="1822451"/>
            <a:chOff x="-119545" y="-13254"/>
            <a:chExt cx="1987405" cy="1822451"/>
          </a:xfrm>
          <a:solidFill>
            <a:srgbClr val="F54996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0F9D90E-4350-4CDB-B456-29A1B3E319DF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Barlow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14A2A-A83E-4B89-98B4-A174C08FC12C}"/>
                </a:ext>
              </a:extLst>
            </p:cNvPr>
            <p:cNvSpPr txBox="1"/>
            <p:nvPr/>
          </p:nvSpPr>
          <p:spPr>
            <a:xfrm rot="18936250">
              <a:off x="-119545" y="420047"/>
              <a:ext cx="14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  <a:latin typeface="Barlow" panose="020B0604020202020204" charset="0"/>
                </a:rPr>
                <a:t>SYNTAX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9DFAA2-4231-4DCC-BBD3-E29D5B522AF5}"/>
              </a:ext>
            </a:extLst>
          </p:cNvPr>
          <p:cNvGrpSpPr/>
          <p:nvPr/>
        </p:nvGrpSpPr>
        <p:grpSpPr>
          <a:xfrm rot="5400000">
            <a:off x="10287072" y="-13254"/>
            <a:ext cx="1987405" cy="1822451"/>
            <a:chOff x="-119545" y="-13254"/>
            <a:chExt cx="1987405" cy="1822451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D5292BA-CCF9-43AF-85B9-095ADEFABDE6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E6C276-B11D-45F3-B539-5EF4DE27072D}"/>
                </a:ext>
              </a:extLst>
            </p:cNvPr>
            <p:cNvSpPr txBox="1"/>
            <p:nvPr/>
          </p:nvSpPr>
          <p:spPr>
            <a:xfrm rot="18936250">
              <a:off x="-119545" y="373881"/>
              <a:ext cx="1406958" cy="461665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Barlow" panose="020B060402020202020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07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9358</TotalTime>
  <Words>3289</Words>
  <Application>Microsoft Office PowerPoint</Application>
  <PresentationFormat>Widescreen</PresentationFormat>
  <Paragraphs>566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Barlow</vt:lpstr>
      <vt:lpstr>Barlow ExtraBold</vt:lpstr>
      <vt:lpstr>Calibri</vt:lpstr>
      <vt:lpstr>Calibri Light</vt:lpstr>
      <vt:lpstr>Wingdings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HOMEWORK (start exercises in class –  complete the rest at home)</vt:lpstr>
      <vt:lpstr>PowerPoint Presentation</vt:lpstr>
      <vt:lpstr>PowerPoint Presentation</vt:lpstr>
      <vt:lpstr>QUICK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Olya Nicholls</dc:creator>
  <cp:lastModifiedBy>Olya Nicholls</cp:lastModifiedBy>
  <cp:revision>225</cp:revision>
  <dcterms:created xsi:type="dcterms:W3CDTF">2019-08-18T16:19:15Z</dcterms:created>
  <dcterms:modified xsi:type="dcterms:W3CDTF">2020-04-23T11:07:32Z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500e3ad3-0470-4aea-bc91-0df7a86f7eef</vt:lpwstr>
  </property>
  <property fmtid="{D5CDD505-2E9C-101B-9397-08002B2CF9AE}" pid="3" name="Classification">
    <vt:lpwstr>Unclassified</vt:lpwstr>
  </property>
</Properties>
</file>