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24"/>
  </p:notesMasterIdLst>
  <p:sldIdLst>
    <p:sldId id="256" r:id="rId3"/>
    <p:sldId id="385" r:id="rId4"/>
    <p:sldId id="431" r:id="rId5"/>
    <p:sldId id="469" r:id="rId6"/>
    <p:sldId id="471" r:id="rId7"/>
    <p:sldId id="434" r:id="rId8"/>
    <p:sldId id="465" r:id="rId9"/>
    <p:sldId id="466" r:id="rId10"/>
    <p:sldId id="472" r:id="rId11"/>
    <p:sldId id="452" r:id="rId12"/>
    <p:sldId id="475" r:id="rId13"/>
    <p:sldId id="473" r:id="rId14"/>
    <p:sldId id="458" r:id="rId15"/>
    <p:sldId id="459" r:id="rId16"/>
    <p:sldId id="460" r:id="rId17"/>
    <p:sldId id="461" r:id="rId18"/>
    <p:sldId id="462" r:id="rId19"/>
    <p:sldId id="426" r:id="rId20"/>
    <p:sldId id="288" r:id="rId21"/>
    <p:sldId id="394" r:id="rId22"/>
    <p:sldId id="474"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54996"/>
    <a:srgbClr val="009900"/>
    <a:srgbClr val="70CA3E"/>
    <a:srgbClr val="FFCCFF"/>
    <a:srgbClr val="660066"/>
    <a:srgbClr val="FF99FF"/>
    <a:srgbClr val="FF66CC"/>
    <a:srgbClr val="CC33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5441" autoAdjust="0"/>
    <p:restoredTop sz="65562" autoAdjust="0"/>
  </p:normalViewPr>
  <p:slideViewPr>
    <p:cSldViewPr snapToGrid="0">
      <p:cViewPr varScale="1">
        <p:scale>
          <a:sx n="47" d="100"/>
          <a:sy n="47" d="100"/>
        </p:scale>
        <p:origin x="1194"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Olya Nicholls" userId="72df931cf66fde2e" providerId="LiveId" clId="{46809A6E-225F-4DAE-9DB4-0C8B62179C51}"/>
    <pc:docChg chg="undo custSel addSld delSld modSld sldOrd">
      <pc:chgData name="Olya Nicholls" userId="72df931cf66fde2e" providerId="LiveId" clId="{46809A6E-225F-4DAE-9DB4-0C8B62179C51}" dt="2020-04-23T02:07:12.225" v="562" actId="255"/>
      <pc:docMkLst>
        <pc:docMk/>
      </pc:docMkLst>
      <pc:sldChg chg="add del setBg">
        <pc:chgData name="Olya Nicholls" userId="72df931cf66fde2e" providerId="LiveId" clId="{46809A6E-225F-4DAE-9DB4-0C8B62179C51}" dt="2020-04-23T01:41:14.566" v="1"/>
        <pc:sldMkLst>
          <pc:docMk/>
          <pc:sldMk cId="0" sldId="256"/>
        </pc:sldMkLst>
      </pc:sldChg>
      <pc:sldChg chg="del ord">
        <pc:chgData name="Olya Nicholls" userId="72df931cf66fde2e" providerId="LiveId" clId="{46809A6E-225F-4DAE-9DB4-0C8B62179C51}" dt="2020-04-23T01:46:05.005" v="222" actId="47"/>
        <pc:sldMkLst>
          <pc:docMk/>
          <pc:sldMk cId="2617207451" sldId="279"/>
        </pc:sldMkLst>
      </pc:sldChg>
      <pc:sldChg chg="add del">
        <pc:chgData name="Olya Nicholls" userId="72df931cf66fde2e" providerId="LiveId" clId="{46809A6E-225F-4DAE-9DB4-0C8B62179C51}" dt="2020-04-23T01:44:04.397" v="134" actId="2696"/>
        <pc:sldMkLst>
          <pc:docMk/>
          <pc:sldMk cId="1067481084" sldId="288"/>
        </pc:sldMkLst>
      </pc:sldChg>
      <pc:sldChg chg="del">
        <pc:chgData name="Olya Nicholls" userId="72df931cf66fde2e" providerId="LiveId" clId="{46809A6E-225F-4DAE-9DB4-0C8B62179C51}" dt="2020-04-23T01:43:51.709" v="131" actId="47"/>
        <pc:sldMkLst>
          <pc:docMk/>
          <pc:sldMk cId="2549694090" sldId="359"/>
        </pc:sldMkLst>
      </pc:sldChg>
      <pc:sldChg chg="modSp add del">
        <pc:chgData name="Olya Nicholls" userId="72df931cf66fde2e" providerId="LiveId" clId="{46809A6E-225F-4DAE-9DB4-0C8B62179C51}" dt="2020-04-23T01:42:00.825" v="54" actId="1036"/>
        <pc:sldMkLst>
          <pc:docMk/>
          <pc:sldMk cId="959249904" sldId="385"/>
        </pc:sldMkLst>
        <pc:spChg chg="mod">
          <ac:chgData name="Olya Nicholls" userId="72df931cf66fde2e" providerId="LiveId" clId="{46809A6E-225F-4DAE-9DB4-0C8B62179C51}" dt="2020-04-23T01:41:49.643" v="52" actId="120"/>
          <ac:spMkLst>
            <pc:docMk/>
            <pc:sldMk cId="959249904" sldId="385"/>
            <ac:spMk id="64" creationId="{0D8EE1BE-0B51-4C92-9574-B7AD437245E3}"/>
          </ac:spMkLst>
        </pc:spChg>
        <pc:spChg chg="mod">
          <ac:chgData name="Olya Nicholls" userId="72df931cf66fde2e" providerId="LiveId" clId="{46809A6E-225F-4DAE-9DB4-0C8B62179C51}" dt="2020-04-23T01:41:28.272" v="4" actId="20577"/>
          <ac:spMkLst>
            <pc:docMk/>
            <pc:sldMk cId="959249904" sldId="385"/>
            <ac:spMk id="65" creationId="{30C7A0F2-67CE-41C6-A96C-369CFD7E87BA}"/>
          </ac:spMkLst>
        </pc:spChg>
        <pc:grpChg chg="mod">
          <ac:chgData name="Olya Nicholls" userId="72df931cf66fde2e" providerId="LiveId" clId="{46809A6E-225F-4DAE-9DB4-0C8B62179C51}" dt="2020-04-23T01:42:00.825" v="54" actId="1036"/>
          <ac:grpSpMkLst>
            <pc:docMk/>
            <pc:sldMk cId="959249904" sldId="385"/>
            <ac:grpSpMk id="63" creationId="{6B9047C9-2E5F-40A3-AC27-E6C833306BAA}"/>
          </ac:grpSpMkLst>
        </pc:grpChg>
      </pc:sldChg>
      <pc:sldChg chg="addSp delSp modSp">
        <pc:chgData name="Olya Nicholls" userId="72df931cf66fde2e" providerId="LiveId" clId="{46809A6E-225F-4DAE-9DB4-0C8B62179C51}" dt="2020-04-23T01:52:16.250" v="274" actId="1076"/>
        <pc:sldMkLst>
          <pc:docMk/>
          <pc:sldMk cId="355049492" sldId="394"/>
        </pc:sldMkLst>
        <pc:spChg chg="add del mod">
          <ac:chgData name="Olya Nicholls" userId="72df931cf66fde2e" providerId="LiveId" clId="{46809A6E-225F-4DAE-9DB4-0C8B62179C51}" dt="2020-04-23T01:52:07.514" v="270" actId="478"/>
          <ac:spMkLst>
            <pc:docMk/>
            <pc:sldMk cId="355049492" sldId="394"/>
            <ac:spMk id="5" creationId="{7094083B-DECB-4983-BCF9-0EBD1DF25A01}"/>
          </ac:spMkLst>
        </pc:spChg>
        <pc:spChg chg="add mod">
          <ac:chgData name="Olya Nicholls" userId="72df931cf66fde2e" providerId="LiveId" clId="{46809A6E-225F-4DAE-9DB4-0C8B62179C51}" dt="2020-04-23T01:52:16.250" v="274" actId="1076"/>
          <ac:spMkLst>
            <pc:docMk/>
            <pc:sldMk cId="355049492" sldId="394"/>
            <ac:spMk id="8" creationId="{5F7344EE-6CB1-4570-98E6-2B147ECB6FF2}"/>
          </ac:spMkLst>
        </pc:spChg>
        <pc:spChg chg="del">
          <ac:chgData name="Olya Nicholls" userId="72df931cf66fde2e" providerId="LiveId" clId="{46809A6E-225F-4DAE-9DB4-0C8B62179C51}" dt="2020-04-23T01:52:04.027" v="269" actId="478"/>
          <ac:spMkLst>
            <pc:docMk/>
            <pc:sldMk cId="355049492" sldId="394"/>
            <ac:spMk id="10" creationId="{F01994E9-412A-4605-B6C5-3AE9EB2AA938}"/>
          </ac:spMkLst>
        </pc:spChg>
      </pc:sldChg>
      <pc:sldChg chg="add del">
        <pc:chgData name="Olya Nicholls" userId="72df931cf66fde2e" providerId="LiveId" clId="{46809A6E-225F-4DAE-9DB4-0C8B62179C51}" dt="2020-04-23T01:44:04.397" v="134" actId="2696"/>
        <pc:sldMkLst>
          <pc:docMk/>
          <pc:sldMk cId="2326852581" sldId="394"/>
        </pc:sldMkLst>
      </pc:sldChg>
      <pc:sldChg chg="add del">
        <pc:chgData name="Olya Nicholls" userId="72df931cf66fde2e" providerId="LiveId" clId="{46809A6E-225F-4DAE-9DB4-0C8B62179C51}" dt="2020-04-23T02:05:00.190" v="537" actId="47"/>
        <pc:sldMkLst>
          <pc:docMk/>
          <pc:sldMk cId="3402553371" sldId="400"/>
        </pc:sldMkLst>
      </pc:sldChg>
      <pc:sldChg chg="add del">
        <pc:chgData name="Olya Nicholls" userId="72df931cf66fde2e" providerId="LiveId" clId="{46809A6E-225F-4DAE-9DB4-0C8B62179C51}" dt="2020-04-23T01:46:51.494" v="231" actId="47"/>
        <pc:sldMkLst>
          <pc:docMk/>
          <pc:sldMk cId="1088104442" sldId="403"/>
        </pc:sldMkLst>
      </pc:sldChg>
      <pc:sldChg chg="del">
        <pc:chgData name="Olya Nicholls" userId="72df931cf66fde2e" providerId="LiveId" clId="{46809A6E-225F-4DAE-9DB4-0C8B62179C51}" dt="2020-04-23T02:03:14.801" v="524" actId="47"/>
        <pc:sldMkLst>
          <pc:docMk/>
          <pc:sldMk cId="2463770277" sldId="416"/>
        </pc:sldMkLst>
      </pc:sldChg>
      <pc:sldChg chg="add del setBg">
        <pc:chgData name="Olya Nicholls" userId="72df931cf66fde2e" providerId="LiveId" clId="{46809A6E-225F-4DAE-9DB4-0C8B62179C51}" dt="2020-04-23T01:44:04.397" v="134" actId="2696"/>
        <pc:sldMkLst>
          <pc:docMk/>
          <pc:sldMk cId="0" sldId="426"/>
        </pc:sldMkLst>
      </pc:sldChg>
      <pc:sldChg chg="modSp add del setBg">
        <pc:chgData name="Olya Nicholls" userId="72df931cf66fde2e" providerId="LiveId" clId="{46809A6E-225F-4DAE-9DB4-0C8B62179C51}" dt="2020-04-23T01:45:57.605" v="221" actId="20577"/>
        <pc:sldMkLst>
          <pc:docMk/>
          <pc:sldMk cId="0" sldId="431"/>
        </pc:sldMkLst>
        <pc:spChg chg="mod">
          <ac:chgData name="Olya Nicholls" userId="72df931cf66fde2e" providerId="LiveId" clId="{46809A6E-225F-4DAE-9DB4-0C8B62179C51}" dt="2020-04-23T01:43:41.559" v="130" actId="1076"/>
          <ac:spMkLst>
            <pc:docMk/>
            <pc:sldMk cId="0" sldId="431"/>
            <ac:spMk id="93" creationId="{00000000-0000-0000-0000-000000000000}"/>
          </ac:spMkLst>
        </pc:spChg>
        <pc:spChg chg="mod">
          <ac:chgData name="Olya Nicholls" userId="72df931cf66fde2e" providerId="LiveId" clId="{46809A6E-225F-4DAE-9DB4-0C8B62179C51}" dt="2020-04-23T01:45:57.605" v="221" actId="20577"/>
          <ac:spMkLst>
            <pc:docMk/>
            <pc:sldMk cId="0" sldId="431"/>
            <ac:spMk id="94" creationId="{00000000-0000-0000-0000-000000000000}"/>
          </ac:spMkLst>
        </pc:spChg>
        <pc:spChg chg="mod">
          <ac:chgData name="Olya Nicholls" userId="72df931cf66fde2e" providerId="LiveId" clId="{46809A6E-225F-4DAE-9DB4-0C8B62179C51}" dt="2020-04-23T01:43:18.540" v="56" actId="20577"/>
          <ac:spMkLst>
            <pc:docMk/>
            <pc:sldMk cId="0" sldId="431"/>
            <ac:spMk id="95" creationId="{00000000-0000-0000-0000-000000000000}"/>
          </ac:spMkLst>
        </pc:spChg>
      </pc:sldChg>
      <pc:sldChg chg="addSp delSp modSp add">
        <pc:chgData name="Olya Nicholls" userId="72df931cf66fde2e" providerId="LiveId" clId="{46809A6E-225F-4DAE-9DB4-0C8B62179C51}" dt="2020-04-23T01:49:13.250" v="250" actId="1076"/>
        <pc:sldMkLst>
          <pc:docMk/>
          <pc:sldMk cId="976175752" sldId="434"/>
        </pc:sldMkLst>
        <pc:spChg chg="del">
          <ac:chgData name="Olya Nicholls" userId="72df931cf66fde2e" providerId="LiveId" clId="{46809A6E-225F-4DAE-9DB4-0C8B62179C51}" dt="2020-04-23T01:48:56.427" v="245" actId="478"/>
          <ac:spMkLst>
            <pc:docMk/>
            <pc:sldMk cId="976175752" sldId="434"/>
            <ac:spMk id="8" creationId="{E98A859A-08EB-4B75-87EF-B17449CF2FAB}"/>
          </ac:spMkLst>
        </pc:spChg>
        <pc:spChg chg="add mod">
          <ac:chgData name="Olya Nicholls" userId="72df931cf66fde2e" providerId="LiveId" clId="{46809A6E-225F-4DAE-9DB4-0C8B62179C51}" dt="2020-04-23T01:49:13.250" v="250" actId="1076"/>
          <ac:spMkLst>
            <pc:docMk/>
            <pc:sldMk cId="976175752" sldId="434"/>
            <ac:spMk id="9" creationId="{58CF9496-9754-4F90-8513-74DE8736BC23}"/>
          </ac:spMkLst>
        </pc:spChg>
        <pc:picChg chg="del">
          <ac:chgData name="Olya Nicholls" userId="72df931cf66fde2e" providerId="LiveId" clId="{46809A6E-225F-4DAE-9DB4-0C8B62179C51}" dt="2020-04-23T01:48:58.121" v="246" actId="478"/>
          <ac:picMkLst>
            <pc:docMk/>
            <pc:sldMk cId="976175752" sldId="434"/>
            <ac:picMk id="3" creationId="{C1E23490-C0BA-4FA6-8C8E-7F312FC3C0A4}"/>
          </ac:picMkLst>
        </pc:picChg>
      </pc:sldChg>
      <pc:sldChg chg="addSp delSp modSp add">
        <pc:chgData name="Olya Nicholls" userId="72df931cf66fde2e" providerId="LiveId" clId="{46809A6E-225F-4DAE-9DB4-0C8B62179C51}" dt="2020-04-23T02:01:40.208" v="515" actId="113"/>
        <pc:sldMkLst>
          <pc:docMk/>
          <pc:sldMk cId="1189626219" sldId="452"/>
        </pc:sldMkLst>
        <pc:spChg chg="mod">
          <ac:chgData name="Olya Nicholls" userId="72df931cf66fde2e" providerId="LiveId" clId="{46809A6E-225F-4DAE-9DB4-0C8B62179C51}" dt="2020-04-23T02:00:49.309" v="507" actId="1076"/>
          <ac:spMkLst>
            <pc:docMk/>
            <pc:sldMk cId="1189626219" sldId="452"/>
            <ac:spMk id="8" creationId="{E98A859A-08EB-4B75-87EF-B17449CF2FAB}"/>
          </ac:spMkLst>
        </pc:spChg>
        <pc:graphicFrameChg chg="add modGraphic">
          <ac:chgData name="Olya Nicholls" userId="72df931cf66fde2e" providerId="LiveId" clId="{46809A6E-225F-4DAE-9DB4-0C8B62179C51}" dt="2020-04-23T02:01:40.208" v="515" actId="113"/>
          <ac:graphicFrameMkLst>
            <pc:docMk/>
            <pc:sldMk cId="1189626219" sldId="452"/>
            <ac:graphicFrameMk id="9" creationId="{D89A8ECD-9E75-449A-B03E-37F8C961875B}"/>
          </ac:graphicFrameMkLst>
        </pc:graphicFrameChg>
        <pc:graphicFrameChg chg="del mod modGraphic">
          <ac:chgData name="Olya Nicholls" userId="72df931cf66fde2e" providerId="LiveId" clId="{46809A6E-225F-4DAE-9DB4-0C8B62179C51}" dt="2020-04-23T02:01:19.810" v="511" actId="478"/>
          <ac:graphicFrameMkLst>
            <pc:docMk/>
            <pc:sldMk cId="1189626219" sldId="452"/>
            <ac:graphicFrameMk id="10" creationId="{0818826C-ED2E-4686-B61F-3916354C54AE}"/>
          </ac:graphicFrameMkLst>
        </pc:graphicFrameChg>
      </pc:sldChg>
      <pc:sldChg chg="del">
        <pc:chgData name="Olya Nicholls" userId="72df931cf66fde2e" providerId="LiveId" clId="{46809A6E-225F-4DAE-9DB4-0C8B62179C51}" dt="2020-04-23T02:01:48.479" v="516" actId="47"/>
        <pc:sldMkLst>
          <pc:docMk/>
          <pc:sldMk cId="899660413" sldId="456"/>
        </pc:sldMkLst>
      </pc:sldChg>
      <pc:sldChg chg="del">
        <pc:chgData name="Olya Nicholls" userId="72df931cf66fde2e" providerId="LiveId" clId="{46809A6E-225F-4DAE-9DB4-0C8B62179C51}" dt="2020-04-23T01:57:32.359" v="352" actId="2696"/>
        <pc:sldMkLst>
          <pc:docMk/>
          <pc:sldMk cId="2581664713" sldId="458"/>
        </pc:sldMkLst>
      </pc:sldChg>
      <pc:sldChg chg="modSp add">
        <pc:chgData name="Olya Nicholls" userId="72df931cf66fde2e" providerId="LiveId" clId="{46809A6E-225F-4DAE-9DB4-0C8B62179C51}" dt="2020-04-23T02:04:18.734" v="530" actId="1076"/>
        <pc:sldMkLst>
          <pc:docMk/>
          <pc:sldMk cId="3242222051" sldId="458"/>
        </pc:sldMkLst>
        <pc:spChg chg="mod">
          <ac:chgData name="Olya Nicholls" userId="72df931cf66fde2e" providerId="LiveId" clId="{46809A6E-225F-4DAE-9DB4-0C8B62179C51}" dt="2020-04-23T02:03:58.158" v="526" actId="1076"/>
          <ac:spMkLst>
            <pc:docMk/>
            <pc:sldMk cId="3242222051" sldId="458"/>
            <ac:spMk id="6" creationId="{00000000-0000-0000-0000-000000000000}"/>
          </ac:spMkLst>
        </pc:spChg>
        <pc:spChg chg="mod">
          <ac:chgData name="Olya Nicholls" userId="72df931cf66fde2e" providerId="LiveId" clId="{46809A6E-225F-4DAE-9DB4-0C8B62179C51}" dt="2020-04-23T02:04:18.734" v="530" actId="1076"/>
          <ac:spMkLst>
            <pc:docMk/>
            <pc:sldMk cId="3242222051" sldId="458"/>
            <ac:spMk id="8" creationId="{31292641-AB7F-42D1-95F4-B65E59BC3856}"/>
          </ac:spMkLst>
        </pc:spChg>
        <pc:cxnChg chg="mod">
          <ac:chgData name="Olya Nicholls" userId="72df931cf66fde2e" providerId="LiveId" clId="{46809A6E-225F-4DAE-9DB4-0C8B62179C51}" dt="2020-04-23T02:04:07.169" v="527" actId="208"/>
          <ac:cxnSpMkLst>
            <pc:docMk/>
            <pc:sldMk cId="3242222051" sldId="458"/>
            <ac:cxnSpMk id="5" creationId="{290E9A3E-C3CE-4BD0-AA8F-50A6A18B4904}"/>
          </ac:cxnSpMkLst>
        </pc:cxnChg>
      </pc:sldChg>
      <pc:sldChg chg="del">
        <pc:chgData name="Olya Nicholls" userId="72df931cf66fde2e" providerId="LiveId" clId="{46809A6E-225F-4DAE-9DB4-0C8B62179C51}" dt="2020-04-23T01:57:32.359" v="352" actId="2696"/>
        <pc:sldMkLst>
          <pc:docMk/>
          <pc:sldMk cId="1039117638" sldId="459"/>
        </pc:sldMkLst>
      </pc:sldChg>
      <pc:sldChg chg="modSp add">
        <pc:chgData name="Olya Nicholls" userId="72df931cf66fde2e" providerId="LiveId" clId="{46809A6E-225F-4DAE-9DB4-0C8B62179C51}" dt="2020-04-23T02:04:44.766" v="536" actId="1076"/>
        <pc:sldMkLst>
          <pc:docMk/>
          <pc:sldMk cId="2291988220" sldId="459"/>
        </pc:sldMkLst>
        <pc:spChg chg="mod">
          <ac:chgData name="Olya Nicholls" userId="72df931cf66fde2e" providerId="LiveId" clId="{46809A6E-225F-4DAE-9DB4-0C8B62179C51}" dt="2020-04-23T02:04:27.361" v="531" actId="108"/>
          <ac:spMkLst>
            <pc:docMk/>
            <pc:sldMk cId="2291988220" sldId="459"/>
            <ac:spMk id="6" creationId="{00000000-0000-0000-0000-000000000000}"/>
          </ac:spMkLst>
        </pc:spChg>
        <pc:spChg chg="mod">
          <ac:chgData name="Olya Nicholls" userId="72df931cf66fde2e" providerId="LiveId" clId="{46809A6E-225F-4DAE-9DB4-0C8B62179C51}" dt="2020-04-23T02:04:44.766" v="536" actId="1076"/>
          <ac:spMkLst>
            <pc:docMk/>
            <pc:sldMk cId="2291988220" sldId="459"/>
            <ac:spMk id="8" creationId="{31292641-AB7F-42D1-95F4-B65E59BC3856}"/>
          </ac:spMkLst>
        </pc:spChg>
        <pc:picChg chg="mod">
          <ac:chgData name="Olya Nicholls" userId="72df931cf66fde2e" providerId="LiveId" clId="{46809A6E-225F-4DAE-9DB4-0C8B62179C51}" dt="2020-04-23T02:04:32.151" v="532" actId="1367"/>
          <ac:picMkLst>
            <pc:docMk/>
            <pc:sldMk cId="2291988220" sldId="459"/>
            <ac:picMk id="9222" creationId="{B0A9AADB-EC48-4D76-A718-CCCFE94FB95F}"/>
          </ac:picMkLst>
        </pc:picChg>
        <pc:cxnChg chg="mod">
          <ac:chgData name="Olya Nicholls" userId="72df931cf66fde2e" providerId="LiveId" clId="{46809A6E-225F-4DAE-9DB4-0C8B62179C51}" dt="2020-04-23T02:04:34.575" v="533" actId="208"/>
          <ac:cxnSpMkLst>
            <pc:docMk/>
            <pc:sldMk cId="2291988220" sldId="459"/>
            <ac:cxnSpMk id="5" creationId="{290E9A3E-C3CE-4BD0-AA8F-50A6A18B4904}"/>
          </ac:cxnSpMkLst>
        </pc:cxnChg>
      </pc:sldChg>
      <pc:sldChg chg="del">
        <pc:chgData name="Olya Nicholls" userId="72df931cf66fde2e" providerId="LiveId" clId="{46809A6E-225F-4DAE-9DB4-0C8B62179C51}" dt="2020-04-23T01:57:32.359" v="352" actId="2696"/>
        <pc:sldMkLst>
          <pc:docMk/>
          <pc:sldMk cId="1125704516" sldId="460"/>
        </pc:sldMkLst>
      </pc:sldChg>
      <pc:sldChg chg="addSp delSp modSp add">
        <pc:chgData name="Olya Nicholls" userId="72df931cf66fde2e" providerId="LiveId" clId="{46809A6E-225F-4DAE-9DB4-0C8B62179C51}" dt="2020-04-23T02:06:00.319" v="548" actId="1076"/>
        <pc:sldMkLst>
          <pc:docMk/>
          <pc:sldMk cId="4200962477" sldId="460"/>
        </pc:sldMkLst>
        <pc:spChg chg="mod">
          <ac:chgData name="Olya Nicholls" userId="72df931cf66fde2e" providerId="LiveId" clId="{46809A6E-225F-4DAE-9DB4-0C8B62179C51}" dt="2020-04-23T02:05:41.279" v="545" actId="1076"/>
          <ac:spMkLst>
            <pc:docMk/>
            <pc:sldMk cId="4200962477" sldId="460"/>
            <ac:spMk id="3" creationId="{C45B315F-1D75-4A91-95FB-52C6BE7E545E}"/>
          </ac:spMkLst>
        </pc:spChg>
        <pc:spChg chg="mod">
          <ac:chgData name="Olya Nicholls" userId="72df931cf66fde2e" providerId="LiveId" clId="{46809A6E-225F-4DAE-9DB4-0C8B62179C51}" dt="2020-04-23T02:05:30.768" v="542" actId="207"/>
          <ac:spMkLst>
            <pc:docMk/>
            <pc:sldMk cId="4200962477" sldId="460"/>
            <ac:spMk id="4" creationId="{16993C09-0E20-41C9-A478-106214D973C8}"/>
          </ac:spMkLst>
        </pc:spChg>
        <pc:spChg chg="mod">
          <ac:chgData name="Olya Nicholls" userId="72df931cf66fde2e" providerId="LiveId" clId="{46809A6E-225F-4DAE-9DB4-0C8B62179C51}" dt="2020-04-23T02:06:00.319" v="548" actId="1076"/>
          <ac:spMkLst>
            <pc:docMk/>
            <pc:sldMk cId="4200962477" sldId="460"/>
            <ac:spMk id="5" creationId="{5AF6C9A8-7B32-4B44-9EAF-EE0F9AE9FB0A}"/>
          </ac:spMkLst>
        </pc:spChg>
        <pc:grpChg chg="del">
          <ac:chgData name="Olya Nicholls" userId="72df931cf66fde2e" providerId="LiveId" clId="{46809A6E-225F-4DAE-9DB4-0C8B62179C51}" dt="2020-04-23T02:05:14.117" v="538" actId="478"/>
          <ac:grpSpMkLst>
            <pc:docMk/>
            <pc:sldMk cId="4200962477" sldId="460"/>
            <ac:grpSpMk id="10" creationId="{FA4BE89A-07CF-4F83-980D-CBB9BB43230F}"/>
          </ac:grpSpMkLst>
        </pc:grpChg>
        <pc:grpChg chg="del">
          <ac:chgData name="Olya Nicholls" userId="72df931cf66fde2e" providerId="LiveId" clId="{46809A6E-225F-4DAE-9DB4-0C8B62179C51}" dt="2020-04-23T02:05:26.071" v="540" actId="478"/>
          <ac:grpSpMkLst>
            <pc:docMk/>
            <pc:sldMk cId="4200962477" sldId="460"/>
            <ac:grpSpMk id="12" creationId="{FEB0C6EA-15D5-439C-B80E-C473D41C1064}"/>
          </ac:grpSpMkLst>
        </pc:grpChg>
        <pc:grpChg chg="add">
          <ac:chgData name="Olya Nicholls" userId="72df931cf66fde2e" providerId="LiveId" clId="{46809A6E-225F-4DAE-9DB4-0C8B62179C51}" dt="2020-04-23T02:05:14.555" v="539"/>
          <ac:grpSpMkLst>
            <pc:docMk/>
            <pc:sldMk cId="4200962477" sldId="460"/>
            <ac:grpSpMk id="15" creationId="{FD59F39D-E8A5-4D08-AD2F-F4B2309F13C8}"/>
          </ac:grpSpMkLst>
        </pc:grpChg>
        <pc:grpChg chg="add">
          <ac:chgData name="Olya Nicholls" userId="72df931cf66fde2e" providerId="LiveId" clId="{46809A6E-225F-4DAE-9DB4-0C8B62179C51}" dt="2020-04-23T02:05:26.466" v="541"/>
          <ac:grpSpMkLst>
            <pc:docMk/>
            <pc:sldMk cId="4200962477" sldId="460"/>
            <ac:grpSpMk id="18" creationId="{8DF46B01-4DEE-4429-83EA-D2AE177075B1}"/>
          </ac:grpSpMkLst>
        </pc:grpChg>
      </pc:sldChg>
      <pc:sldChg chg="modSp add">
        <pc:chgData name="Olya Nicholls" userId="72df931cf66fde2e" providerId="LiveId" clId="{46809A6E-225F-4DAE-9DB4-0C8B62179C51}" dt="2020-04-23T02:06:29.439" v="554" actId="1076"/>
        <pc:sldMkLst>
          <pc:docMk/>
          <pc:sldMk cId="1774712370" sldId="461"/>
        </pc:sldMkLst>
        <pc:spChg chg="mod">
          <ac:chgData name="Olya Nicholls" userId="72df931cf66fde2e" providerId="LiveId" clId="{46809A6E-225F-4DAE-9DB4-0C8B62179C51}" dt="2020-04-23T02:06:11.202" v="549" actId="108"/>
          <ac:spMkLst>
            <pc:docMk/>
            <pc:sldMk cId="1774712370" sldId="461"/>
            <ac:spMk id="6" creationId="{00000000-0000-0000-0000-000000000000}"/>
          </ac:spMkLst>
        </pc:spChg>
        <pc:spChg chg="mod">
          <ac:chgData name="Olya Nicholls" userId="72df931cf66fde2e" providerId="LiveId" clId="{46809A6E-225F-4DAE-9DB4-0C8B62179C51}" dt="2020-04-23T02:06:29.439" v="554" actId="1076"/>
          <ac:spMkLst>
            <pc:docMk/>
            <pc:sldMk cId="1774712370" sldId="461"/>
            <ac:spMk id="8" creationId="{31292641-AB7F-42D1-95F4-B65E59BC3856}"/>
          </ac:spMkLst>
        </pc:spChg>
        <pc:picChg chg="mod">
          <ac:chgData name="Olya Nicholls" userId="72df931cf66fde2e" providerId="LiveId" clId="{46809A6E-225F-4DAE-9DB4-0C8B62179C51}" dt="2020-04-23T02:06:16.988" v="550" actId="1367"/>
          <ac:picMkLst>
            <pc:docMk/>
            <pc:sldMk cId="1774712370" sldId="461"/>
            <ac:picMk id="9222" creationId="{B0A9AADB-EC48-4D76-A718-CCCFE94FB95F}"/>
          </ac:picMkLst>
        </pc:picChg>
        <pc:cxnChg chg="mod">
          <ac:chgData name="Olya Nicholls" userId="72df931cf66fde2e" providerId="LiveId" clId="{46809A6E-225F-4DAE-9DB4-0C8B62179C51}" dt="2020-04-23T02:06:19.528" v="551" actId="208"/>
          <ac:cxnSpMkLst>
            <pc:docMk/>
            <pc:sldMk cId="1774712370" sldId="461"/>
            <ac:cxnSpMk id="5" creationId="{290E9A3E-C3CE-4BD0-AA8F-50A6A18B4904}"/>
          </ac:cxnSpMkLst>
        </pc:cxnChg>
      </pc:sldChg>
      <pc:sldChg chg="del">
        <pc:chgData name="Olya Nicholls" userId="72df931cf66fde2e" providerId="LiveId" clId="{46809A6E-225F-4DAE-9DB4-0C8B62179C51}" dt="2020-04-23T01:57:32.359" v="352" actId="2696"/>
        <pc:sldMkLst>
          <pc:docMk/>
          <pc:sldMk cId="2736584738" sldId="461"/>
        </pc:sldMkLst>
      </pc:sldChg>
      <pc:sldChg chg="del">
        <pc:chgData name="Olya Nicholls" userId="72df931cf66fde2e" providerId="LiveId" clId="{46809A6E-225F-4DAE-9DB4-0C8B62179C51}" dt="2020-04-23T01:57:32.359" v="352" actId="2696"/>
        <pc:sldMkLst>
          <pc:docMk/>
          <pc:sldMk cId="1047891918" sldId="462"/>
        </pc:sldMkLst>
      </pc:sldChg>
      <pc:sldChg chg="addSp delSp modSp add">
        <pc:chgData name="Olya Nicholls" userId="72df931cf66fde2e" providerId="LiveId" clId="{46809A6E-225F-4DAE-9DB4-0C8B62179C51}" dt="2020-04-23T02:07:12.225" v="562" actId="255"/>
        <pc:sldMkLst>
          <pc:docMk/>
          <pc:sldMk cId="3335321170" sldId="462"/>
        </pc:sldMkLst>
        <pc:spChg chg="mod">
          <ac:chgData name="Olya Nicholls" userId="72df931cf66fde2e" providerId="LiveId" clId="{46809A6E-225F-4DAE-9DB4-0C8B62179C51}" dt="2020-04-23T02:07:03.847" v="560" actId="2711"/>
          <ac:spMkLst>
            <pc:docMk/>
            <pc:sldMk cId="3335321170" sldId="462"/>
            <ac:spMk id="3" creationId="{C45B315F-1D75-4A91-95FB-52C6BE7E545E}"/>
          </ac:spMkLst>
        </pc:spChg>
        <pc:spChg chg="mod">
          <ac:chgData name="Olya Nicholls" userId="72df931cf66fde2e" providerId="LiveId" clId="{46809A6E-225F-4DAE-9DB4-0C8B62179C51}" dt="2020-04-23T02:06:58.112" v="559" actId="207"/>
          <ac:spMkLst>
            <pc:docMk/>
            <pc:sldMk cId="3335321170" sldId="462"/>
            <ac:spMk id="4" creationId="{16993C09-0E20-41C9-A478-106214D973C8}"/>
          </ac:spMkLst>
        </pc:spChg>
        <pc:spChg chg="mod">
          <ac:chgData name="Olya Nicholls" userId="72df931cf66fde2e" providerId="LiveId" clId="{46809A6E-225F-4DAE-9DB4-0C8B62179C51}" dt="2020-04-23T02:07:12.225" v="562" actId="255"/>
          <ac:spMkLst>
            <pc:docMk/>
            <pc:sldMk cId="3335321170" sldId="462"/>
            <ac:spMk id="5" creationId="{5AF6C9A8-7B32-4B44-9EAF-EE0F9AE9FB0A}"/>
          </ac:spMkLst>
        </pc:spChg>
        <pc:grpChg chg="del">
          <ac:chgData name="Olya Nicholls" userId="72df931cf66fde2e" providerId="LiveId" clId="{46809A6E-225F-4DAE-9DB4-0C8B62179C51}" dt="2020-04-23T02:06:45.030" v="555" actId="478"/>
          <ac:grpSpMkLst>
            <pc:docMk/>
            <pc:sldMk cId="3335321170" sldId="462"/>
            <ac:grpSpMk id="10" creationId="{FA4BE89A-07CF-4F83-980D-CBB9BB43230F}"/>
          </ac:grpSpMkLst>
        </pc:grpChg>
        <pc:grpChg chg="del">
          <ac:chgData name="Olya Nicholls" userId="72df931cf66fde2e" providerId="LiveId" clId="{46809A6E-225F-4DAE-9DB4-0C8B62179C51}" dt="2020-04-23T02:06:52.997" v="557" actId="478"/>
          <ac:grpSpMkLst>
            <pc:docMk/>
            <pc:sldMk cId="3335321170" sldId="462"/>
            <ac:grpSpMk id="12" creationId="{FEB0C6EA-15D5-439C-B80E-C473D41C1064}"/>
          </ac:grpSpMkLst>
        </pc:grpChg>
        <pc:grpChg chg="add">
          <ac:chgData name="Olya Nicholls" userId="72df931cf66fde2e" providerId="LiveId" clId="{46809A6E-225F-4DAE-9DB4-0C8B62179C51}" dt="2020-04-23T02:06:45.462" v="556"/>
          <ac:grpSpMkLst>
            <pc:docMk/>
            <pc:sldMk cId="3335321170" sldId="462"/>
            <ac:grpSpMk id="15" creationId="{8877D663-4CA9-48AA-A60A-64C95925D7F8}"/>
          </ac:grpSpMkLst>
        </pc:grpChg>
        <pc:grpChg chg="add">
          <ac:chgData name="Olya Nicholls" userId="72df931cf66fde2e" providerId="LiveId" clId="{46809A6E-225F-4DAE-9DB4-0C8B62179C51}" dt="2020-04-23T02:06:53.434" v="558"/>
          <ac:grpSpMkLst>
            <pc:docMk/>
            <pc:sldMk cId="3335321170" sldId="462"/>
            <ac:grpSpMk id="18" creationId="{91A14CC9-F9C1-4357-BB6E-0FE03F2F70A3}"/>
          </ac:grpSpMkLst>
        </pc:grpChg>
      </pc:sldChg>
      <pc:sldChg chg="add del">
        <pc:chgData name="Olya Nicholls" userId="72df931cf66fde2e" providerId="LiveId" clId="{46809A6E-225F-4DAE-9DB4-0C8B62179C51}" dt="2020-04-23T01:58:20.661" v="362" actId="47"/>
        <pc:sldMkLst>
          <pc:docMk/>
          <pc:sldMk cId="262006111" sldId="463"/>
        </pc:sldMkLst>
      </pc:sldChg>
      <pc:sldChg chg="del">
        <pc:chgData name="Olya Nicholls" userId="72df931cf66fde2e" providerId="LiveId" clId="{46809A6E-225F-4DAE-9DB4-0C8B62179C51}" dt="2020-04-23T01:57:43.519" v="354" actId="2696"/>
        <pc:sldMkLst>
          <pc:docMk/>
          <pc:sldMk cId="3339905719" sldId="463"/>
        </pc:sldMkLst>
      </pc:sldChg>
      <pc:sldChg chg="del">
        <pc:chgData name="Olya Nicholls" userId="72df931cf66fde2e" providerId="LiveId" clId="{46809A6E-225F-4DAE-9DB4-0C8B62179C51}" dt="2020-04-23T01:59:17.313" v="500" actId="47"/>
        <pc:sldMkLst>
          <pc:docMk/>
          <pc:sldMk cId="3043905232" sldId="464"/>
        </pc:sldMkLst>
      </pc:sldChg>
      <pc:sldChg chg="modSp">
        <pc:chgData name="Olya Nicholls" userId="72df931cf66fde2e" providerId="LiveId" clId="{46809A6E-225F-4DAE-9DB4-0C8B62179C51}" dt="2020-04-23T01:49:44.530" v="257" actId="208"/>
        <pc:sldMkLst>
          <pc:docMk/>
          <pc:sldMk cId="3200185581" sldId="465"/>
        </pc:sldMkLst>
        <pc:spChg chg="mod">
          <ac:chgData name="Olya Nicholls" userId="72df931cf66fde2e" providerId="LiveId" clId="{46809A6E-225F-4DAE-9DB4-0C8B62179C51}" dt="2020-04-23T01:49:30.492" v="252" actId="108"/>
          <ac:spMkLst>
            <pc:docMk/>
            <pc:sldMk cId="3200185581" sldId="465"/>
            <ac:spMk id="6" creationId="{00000000-0000-0000-0000-000000000000}"/>
          </ac:spMkLst>
        </pc:spChg>
        <pc:spChg chg="mod">
          <ac:chgData name="Olya Nicholls" userId="72df931cf66fde2e" providerId="LiveId" clId="{46809A6E-225F-4DAE-9DB4-0C8B62179C51}" dt="2020-04-23T01:49:42.153" v="256" actId="1076"/>
          <ac:spMkLst>
            <pc:docMk/>
            <pc:sldMk cId="3200185581" sldId="465"/>
            <ac:spMk id="8" creationId="{31292641-AB7F-42D1-95F4-B65E59BC3856}"/>
          </ac:spMkLst>
        </pc:spChg>
        <pc:cxnChg chg="mod">
          <ac:chgData name="Olya Nicholls" userId="72df931cf66fde2e" providerId="LiveId" clId="{46809A6E-225F-4DAE-9DB4-0C8B62179C51}" dt="2020-04-23T01:49:44.530" v="257" actId="208"/>
          <ac:cxnSpMkLst>
            <pc:docMk/>
            <pc:sldMk cId="3200185581" sldId="465"/>
            <ac:cxnSpMk id="5" creationId="{290E9A3E-C3CE-4BD0-AA8F-50A6A18B4904}"/>
          </ac:cxnSpMkLst>
        </pc:cxnChg>
      </pc:sldChg>
      <pc:sldChg chg="addSp delSp modSp modNotesTx">
        <pc:chgData name="Olya Nicholls" userId="72df931cf66fde2e" providerId="LiveId" clId="{46809A6E-225F-4DAE-9DB4-0C8B62179C51}" dt="2020-04-23T01:54:19.731" v="327" actId="1076"/>
        <pc:sldMkLst>
          <pc:docMk/>
          <pc:sldMk cId="2413767612" sldId="466"/>
        </pc:sldMkLst>
        <pc:spChg chg="mod">
          <ac:chgData name="Olya Nicholls" userId="72df931cf66fde2e" providerId="LiveId" clId="{46809A6E-225F-4DAE-9DB4-0C8B62179C51}" dt="2020-04-23T01:50:37.913" v="262" actId="207"/>
          <ac:spMkLst>
            <pc:docMk/>
            <pc:sldMk cId="2413767612" sldId="466"/>
            <ac:spMk id="4" creationId="{16993C09-0E20-41C9-A478-106214D973C8}"/>
          </ac:spMkLst>
        </pc:spChg>
        <pc:spChg chg="mod">
          <ac:chgData name="Olya Nicholls" userId="72df931cf66fde2e" providerId="LiveId" clId="{46809A6E-225F-4DAE-9DB4-0C8B62179C51}" dt="2020-04-23T01:53:36.759" v="280" actId="21"/>
          <ac:spMkLst>
            <pc:docMk/>
            <pc:sldMk cId="2413767612" sldId="466"/>
            <ac:spMk id="5" creationId="{5AF6C9A8-7B32-4B44-9EAF-EE0F9AE9FB0A}"/>
          </ac:spMkLst>
        </pc:spChg>
        <pc:spChg chg="mod">
          <ac:chgData name="Olya Nicholls" userId="72df931cf66fde2e" providerId="LiveId" clId="{46809A6E-225F-4DAE-9DB4-0C8B62179C51}" dt="2020-04-23T01:51:24.598" v="266" actId="108"/>
          <ac:spMkLst>
            <pc:docMk/>
            <pc:sldMk cId="2413767612" sldId="466"/>
            <ac:spMk id="16" creationId="{B7FCF3FA-0CEA-4243-B5B1-5B64A0D03916}"/>
          </ac:spMkLst>
        </pc:spChg>
        <pc:grpChg chg="del">
          <ac:chgData name="Olya Nicholls" userId="72df931cf66fde2e" providerId="LiveId" clId="{46809A6E-225F-4DAE-9DB4-0C8B62179C51}" dt="2020-04-23T01:50:23.748" v="258" actId="478"/>
          <ac:grpSpMkLst>
            <pc:docMk/>
            <pc:sldMk cId="2413767612" sldId="466"/>
            <ac:grpSpMk id="10" creationId="{FA4BE89A-07CF-4F83-980D-CBB9BB43230F}"/>
          </ac:grpSpMkLst>
        </pc:grpChg>
        <pc:grpChg chg="del">
          <ac:chgData name="Olya Nicholls" userId="72df931cf66fde2e" providerId="LiveId" clId="{46809A6E-225F-4DAE-9DB4-0C8B62179C51}" dt="2020-04-23T01:50:31.718" v="260" actId="478"/>
          <ac:grpSpMkLst>
            <pc:docMk/>
            <pc:sldMk cId="2413767612" sldId="466"/>
            <ac:grpSpMk id="12" creationId="{FEB0C6EA-15D5-439C-B80E-C473D41C1064}"/>
          </ac:grpSpMkLst>
        </pc:grpChg>
        <pc:grpChg chg="add">
          <ac:chgData name="Olya Nicholls" userId="72df931cf66fde2e" providerId="LiveId" clId="{46809A6E-225F-4DAE-9DB4-0C8B62179C51}" dt="2020-04-23T01:50:24.097" v="259"/>
          <ac:grpSpMkLst>
            <pc:docMk/>
            <pc:sldMk cId="2413767612" sldId="466"/>
            <ac:grpSpMk id="15" creationId="{DC163B88-D22C-4108-8BA7-3D4897D26595}"/>
          </ac:grpSpMkLst>
        </pc:grpChg>
        <pc:grpChg chg="add">
          <ac:chgData name="Olya Nicholls" userId="72df931cf66fde2e" providerId="LiveId" clId="{46809A6E-225F-4DAE-9DB4-0C8B62179C51}" dt="2020-04-23T01:50:32.093" v="261"/>
          <ac:grpSpMkLst>
            <pc:docMk/>
            <pc:sldMk cId="2413767612" sldId="466"/>
            <ac:grpSpMk id="19" creationId="{6453F2B4-ECFB-4E7A-A994-16A2598B7D4D}"/>
          </ac:grpSpMkLst>
        </pc:grpChg>
        <pc:picChg chg="add mod">
          <ac:chgData name="Olya Nicholls" userId="72df931cf66fde2e" providerId="LiveId" clId="{46809A6E-225F-4DAE-9DB4-0C8B62179C51}" dt="2020-04-23T01:54:19.731" v="327" actId="1076"/>
          <ac:picMkLst>
            <pc:docMk/>
            <pc:sldMk cId="2413767612" sldId="466"/>
            <ac:picMk id="1026" creationId="{E0247FB4-5E5F-407B-AFEB-F6224C6654D1}"/>
          </ac:picMkLst>
        </pc:picChg>
      </pc:sldChg>
      <pc:sldChg chg="add del">
        <pc:chgData name="Olya Nicholls" userId="72df931cf66fde2e" providerId="LiveId" clId="{46809A6E-225F-4DAE-9DB4-0C8B62179C51}" dt="2020-04-23T01:52:18.190" v="275" actId="47"/>
        <pc:sldMkLst>
          <pc:docMk/>
          <pc:sldMk cId="1254205495" sldId="467"/>
        </pc:sldMkLst>
      </pc:sldChg>
      <pc:sldChg chg="del">
        <pc:chgData name="Olya Nicholls" userId="72df931cf66fde2e" providerId="LiveId" clId="{46809A6E-225F-4DAE-9DB4-0C8B62179C51}" dt="2020-04-23T01:51:51.779" v="267" actId="2696"/>
        <pc:sldMkLst>
          <pc:docMk/>
          <pc:sldMk cId="2528804340" sldId="467"/>
        </pc:sldMkLst>
      </pc:sldChg>
      <pc:sldChg chg="del">
        <pc:chgData name="Olya Nicholls" userId="72df931cf66fde2e" providerId="LiveId" clId="{46809A6E-225F-4DAE-9DB4-0C8B62179C51}" dt="2020-04-23T01:55:08.592" v="334" actId="47"/>
        <pc:sldMkLst>
          <pc:docMk/>
          <pc:sldMk cId="1263359434" sldId="468"/>
        </pc:sldMkLst>
      </pc:sldChg>
      <pc:sldChg chg="modSp">
        <pc:chgData name="Olya Nicholls" userId="72df931cf66fde2e" providerId="LiveId" clId="{46809A6E-225F-4DAE-9DB4-0C8B62179C51}" dt="2020-04-23T01:46:47.808" v="230" actId="1076"/>
        <pc:sldMkLst>
          <pc:docMk/>
          <pc:sldMk cId="3139948275" sldId="469"/>
        </pc:sldMkLst>
        <pc:spChg chg="mod">
          <ac:chgData name="Olya Nicholls" userId="72df931cf66fde2e" providerId="LiveId" clId="{46809A6E-225F-4DAE-9DB4-0C8B62179C51}" dt="2020-04-23T01:46:24.087" v="224" actId="1076"/>
          <ac:spMkLst>
            <pc:docMk/>
            <pc:sldMk cId="3139948275" sldId="469"/>
            <ac:spMk id="6" creationId="{00000000-0000-0000-0000-000000000000}"/>
          </ac:spMkLst>
        </pc:spChg>
        <pc:spChg chg="mod">
          <ac:chgData name="Olya Nicholls" userId="72df931cf66fde2e" providerId="LiveId" clId="{46809A6E-225F-4DAE-9DB4-0C8B62179C51}" dt="2020-04-23T01:46:42.920" v="228" actId="1076"/>
          <ac:spMkLst>
            <pc:docMk/>
            <pc:sldMk cId="3139948275" sldId="469"/>
            <ac:spMk id="8" creationId="{31292641-AB7F-42D1-95F4-B65E59BC3856}"/>
          </ac:spMkLst>
        </pc:spChg>
        <pc:cxnChg chg="mod">
          <ac:chgData name="Olya Nicholls" userId="72df931cf66fde2e" providerId="LiveId" clId="{46809A6E-225F-4DAE-9DB4-0C8B62179C51}" dt="2020-04-23T01:46:47.808" v="230" actId="1076"/>
          <ac:cxnSpMkLst>
            <pc:docMk/>
            <pc:sldMk cId="3139948275" sldId="469"/>
            <ac:cxnSpMk id="5" creationId="{290E9A3E-C3CE-4BD0-AA8F-50A6A18B4904}"/>
          </ac:cxnSpMkLst>
        </pc:cxnChg>
      </pc:sldChg>
      <pc:sldChg chg="modSp">
        <pc:chgData name="Olya Nicholls" userId="72df931cf66fde2e" providerId="LiveId" clId="{46809A6E-225F-4DAE-9DB4-0C8B62179C51}" dt="2020-04-23T01:48:09.339" v="243" actId="1367"/>
        <pc:sldMkLst>
          <pc:docMk/>
          <pc:sldMk cId="1791092292" sldId="471"/>
        </pc:sldMkLst>
        <pc:spChg chg="mod">
          <ac:chgData name="Olya Nicholls" userId="72df931cf66fde2e" providerId="LiveId" clId="{46809A6E-225F-4DAE-9DB4-0C8B62179C51}" dt="2020-04-23T01:47:55.242" v="241" actId="208"/>
          <ac:spMkLst>
            <pc:docMk/>
            <pc:sldMk cId="1791092292" sldId="471"/>
            <ac:spMk id="3" creationId="{08E5551E-F8DB-4F4E-B9F3-977E4B32A22F}"/>
          </ac:spMkLst>
        </pc:spChg>
        <pc:spChg chg="mod">
          <ac:chgData name="Olya Nicholls" userId="72df931cf66fde2e" providerId="LiveId" clId="{46809A6E-225F-4DAE-9DB4-0C8B62179C51}" dt="2020-04-23T01:48:01.297" v="242" actId="208"/>
          <ac:spMkLst>
            <pc:docMk/>
            <pc:sldMk cId="1791092292" sldId="471"/>
            <ac:spMk id="52" creationId="{91CCB0F7-FEFE-4F2C-848D-9A15583E4695}"/>
          </ac:spMkLst>
        </pc:spChg>
        <pc:spChg chg="mod">
          <ac:chgData name="Olya Nicholls" userId="72df931cf66fde2e" providerId="LiveId" clId="{46809A6E-225F-4DAE-9DB4-0C8B62179C51}" dt="2020-04-23T01:47:36.481" v="238" actId="208"/>
          <ac:spMkLst>
            <pc:docMk/>
            <pc:sldMk cId="1791092292" sldId="471"/>
            <ac:spMk id="78" creationId="{ACE93E33-1C4B-415B-B438-885054639BE2}"/>
          </ac:spMkLst>
        </pc:spChg>
        <pc:spChg chg="mod">
          <ac:chgData name="Olya Nicholls" userId="72df931cf66fde2e" providerId="LiveId" clId="{46809A6E-225F-4DAE-9DB4-0C8B62179C51}" dt="2020-04-23T01:47:46.651" v="240" actId="2085"/>
          <ac:spMkLst>
            <pc:docMk/>
            <pc:sldMk cId="1791092292" sldId="471"/>
            <ac:spMk id="80" creationId="{96E2DCDE-27AF-43DC-AEB4-B449D50BDEF7}"/>
          </ac:spMkLst>
        </pc:spChg>
        <pc:picChg chg="mod">
          <ac:chgData name="Olya Nicholls" userId="72df931cf66fde2e" providerId="LiveId" clId="{46809A6E-225F-4DAE-9DB4-0C8B62179C51}" dt="2020-04-23T01:47:43.139" v="239" actId="2085"/>
          <ac:picMkLst>
            <pc:docMk/>
            <pc:sldMk cId="1791092292" sldId="471"/>
            <ac:picMk id="79" creationId="{4B77042C-9D4A-42EE-ACFC-5F61B81D7D40}"/>
          </ac:picMkLst>
        </pc:picChg>
        <pc:picChg chg="mod">
          <ac:chgData name="Olya Nicholls" userId="72df931cf66fde2e" providerId="LiveId" clId="{46809A6E-225F-4DAE-9DB4-0C8B62179C51}" dt="2020-04-23T01:48:09.339" v="243" actId="1367"/>
          <ac:picMkLst>
            <pc:docMk/>
            <pc:sldMk cId="1791092292" sldId="471"/>
            <ac:picMk id="4098" creationId="{A6EB0630-027F-4259-A37A-AE70357FB8C1}"/>
          </ac:picMkLst>
        </pc:picChg>
      </pc:sldChg>
      <pc:sldChg chg="del">
        <pc:chgData name="Olya Nicholls" userId="72df931cf66fde2e" providerId="LiveId" clId="{46809A6E-225F-4DAE-9DB4-0C8B62179C51}" dt="2020-04-23T01:49:23.957" v="251" actId="47"/>
        <pc:sldMkLst>
          <pc:docMk/>
          <pc:sldMk cId="652041199" sldId="472"/>
        </pc:sldMkLst>
      </pc:sldChg>
      <pc:sldChg chg="addSp delSp modSp add">
        <pc:chgData name="Olya Nicholls" userId="72df931cf66fde2e" providerId="LiveId" clId="{46809A6E-225F-4DAE-9DB4-0C8B62179C51}" dt="2020-04-23T01:55:01.755" v="333" actId="1076"/>
        <pc:sldMkLst>
          <pc:docMk/>
          <pc:sldMk cId="1767660515" sldId="472"/>
        </pc:sldMkLst>
        <pc:spChg chg="add mod">
          <ac:chgData name="Olya Nicholls" userId="72df931cf66fde2e" providerId="LiveId" clId="{46809A6E-225F-4DAE-9DB4-0C8B62179C51}" dt="2020-04-23T01:55:01.755" v="333" actId="1076"/>
          <ac:spMkLst>
            <pc:docMk/>
            <pc:sldMk cId="1767660515" sldId="472"/>
            <ac:spMk id="6" creationId="{C9E3DA20-A6BF-485E-802A-739A0476925C}"/>
          </ac:spMkLst>
        </pc:spChg>
        <pc:spChg chg="del">
          <ac:chgData name="Olya Nicholls" userId="72df931cf66fde2e" providerId="LiveId" clId="{46809A6E-225F-4DAE-9DB4-0C8B62179C51}" dt="2020-04-23T01:54:52.875" v="329" actId="478"/>
          <ac:spMkLst>
            <pc:docMk/>
            <pc:sldMk cId="1767660515" sldId="472"/>
            <ac:spMk id="9" creationId="{58CF9496-9754-4F90-8513-74DE8736BC23}"/>
          </ac:spMkLst>
        </pc:spChg>
      </pc:sldChg>
      <pc:sldChg chg="modSp modNotesTx">
        <pc:chgData name="Olya Nicholls" userId="72df931cf66fde2e" providerId="LiveId" clId="{46809A6E-225F-4DAE-9DB4-0C8B62179C51}" dt="2020-04-23T01:58:59.164" v="499" actId="20577"/>
        <pc:sldMkLst>
          <pc:docMk/>
          <pc:sldMk cId="2420602820" sldId="473"/>
        </pc:sldMkLst>
        <pc:spChg chg="mod">
          <ac:chgData name="Olya Nicholls" userId="72df931cf66fde2e" providerId="LiveId" clId="{46809A6E-225F-4DAE-9DB4-0C8B62179C51}" dt="2020-04-23T01:57:09.024" v="351" actId="20577"/>
          <ac:spMkLst>
            <pc:docMk/>
            <pc:sldMk cId="2420602820" sldId="473"/>
            <ac:spMk id="5" creationId="{D14ACEA9-46C2-4204-A698-02ACBC013378}"/>
          </ac:spMkLst>
        </pc:spChg>
      </pc:sldChg>
      <pc:sldChg chg="addSp delSp modSp add">
        <pc:chgData name="Olya Nicholls" userId="72df931cf66fde2e" providerId="LiveId" clId="{46809A6E-225F-4DAE-9DB4-0C8B62179C51}" dt="2020-04-23T01:58:17.781" v="361" actId="1076"/>
        <pc:sldMkLst>
          <pc:docMk/>
          <pc:sldMk cId="855441843" sldId="474"/>
        </pc:sldMkLst>
        <pc:spChg chg="add mod">
          <ac:chgData name="Olya Nicholls" userId="72df931cf66fde2e" providerId="LiveId" clId="{46809A6E-225F-4DAE-9DB4-0C8B62179C51}" dt="2020-04-23T01:58:17.781" v="361" actId="1076"/>
          <ac:spMkLst>
            <pc:docMk/>
            <pc:sldMk cId="855441843" sldId="474"/>
            <ac:spMk id="6" creationId="{CCFC0F2C-6813-4D01-BB29-3D3943BEB15E}"/>
          </ac:spMkLst>
        </pc:spChg>
        <pc:spChg chg="del">
          <ac:chgData name="Olya Nicholls" userId="72df931cf66fde2e" providerId="LiveId" clId="{46809A6E-225F-4DAE-9DB4-0C8B62179C51}" dt="2020-04-23T01:58:05.590" v="357" actId="478"/>
          <ac:spMkLst>
            <pc:docMk/>
            <pc:sldMk cId="855441843" sldId="474"/>
            <ac:spMk id="8" creationId="{5F7344EE-6CB1-4570-98E6-2B147ECB6FF2}"/>
          </ac:spMkLst>
        </pc:spChg>
      </pc:sldChg>
      <pc:sldChg chg="addSp delSp modSp add">
        <pc:chgData name="Olya Nicholls" userId="72df931cf66fde2e" providerId="LiveId" clId="{46809A6E-225F-4DAE-9DB4-0C8B62179C51}" dt="2020-04-23T02:03:04.343" v="523" actId="1076"/>
        <pc:sldMkLst>
          <pc:docMk/>
          <pc:sldMk cId="1080135822" sldId="475"/>
        </pc:sldMkLst>
        <pc:spChg chg="add mod">
          <ac:chgData name="Olya Nicholls" userId="72df931cf66fde2e" providerId="LiveId" clId="{46809A6E-225F-4DAE-9DB4-0C8B62179C51}" dt="2020-04-23T02:03:04.343" v="523" actId="1076"/>
          <ac:spMkLst>
            <pc:docMk/>
            <pc:sldMk cId="1080135822" sldId="475"/>
            <ac:spMk id="6" creationId="{7F7AA549-8415-42E1-A4E8-3D10F2C6E8B7}"/>
          </ac:spMkLst>
        </pc:spChg>
        <pc:spChg chg="del">
          <ac:chgData name="Olya Nicholls" userId="72df931cf66fde2e" providerId="LiveId" clId="{46809A6E-225F-4DAE-9DB4-0C8B62179C51}" dt="2020-04-23T02:02:50.547" v="518" actId="478"/>
          <ac:spMkLst>
            <pc:docMk/>
            <pc:sldMk cId="1080135822" sldId="475"/>
            <ac:spMk id="8" creationId="{E98A859A-08EB-4B75-87EF-B17449CF2FAB}"/>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4F2853A-5485-4579-967C-15911C4DBD2A}" type="datetimeFigureOut">
              <a:rPr lang="en-GB" smtClean="0"/>
              <a:t>23/04/2020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6E89DBC-561A-493C-AE31-C695C2BA0FDC}" type="slidenum">
              <a:rPr lang="en-GB" smtClean="0"/>
              <a:t>‹#›</a:t>
            </a:fld>
            <a:endParaRPr lang="en-GB"/>
          </a:p>
        </p:txBody>
      </p:sp>
    </p:spTree>
    <p:extLst>
      <p:ext uri="{BB962C8B-B14F-4D97-AF65-F5344CB8AC3E}">
        <p14:creationId xmlns:p14="http://schemas.microsoft.com/office/powerpoint/2010/main" val="18699031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6c09e45345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 name="Google Shape;52;g6c09e45345_1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dirty="0">
                <a:solidFill>
                  <a:schemeClr val="dk1"/>
                </a:solidFill>
                <a:latin typeface="Barlow"/>
                <a:ea typeface="Barlow"/>
                <a:cs typeface="Barlow"/>
                <a:sym typeface="Barlow"/>
              </a:rPr>
              <a:t>1] Welcome students onto the course and introduce CFG! Our mission, why we do what we do and encourage them to share their experience on the course with others. </a:t>
            </a:r>
            <a:endParaRPr dirty="0">
              <a:solidFill>
                <a:schemeClr val="dk1"/>
              </a:solidFill>
              <a:latin typeface="Barlow"/>
              <a:ea typeface="Barlow"/>
              <a:cs typeface="Barlow"/>
              <a:sym typeface="Barlow"/>
            </a:endParaRPr>
          </a:p>
          <a:p>
            <a:pPr marL="0" lvl="0" indent="0" algn="l" rtl="0">
              <a:spcBef>
                <a:spcPts val="0"/>
              </a:spcBef>
              <a:spcAft>
                <a:spcPts val="0"/>
              </a:spcAft>
              <a:buClr>
                <a:schemeClr val="dk1"/>
              </a:buClr>
              <a:buSzPts val="1100"/>
              <a:buFont typeface="Arial"/>
              <a:buNone/>
            </a:pPr>
            <a:endParaRPr dirty="0">
              <a:solidFill>
                <a:schemeClr val="dk1"/>
              </a:solidFill>
              <a:latin typeface="Barlow"/>
              <a:ea typeface="Barlow"/>
              <a:cs typeface="Barlow"/>
              <a:sym typeface="Barlow"/>
            </a:endParaRPr>
          </a:p>
          <a:p>
            <a:pPr marL="0" lvl="0" indent="0" algn="l" rtl="0">
              <a:lnSpc>
                <a:spcPct val="100000"/>
              </a:lnSpc>
              <a:spcBef>
                <a:spcPts val="0"/>
              </a:spcBef>
              <a:spcAft>
                <a:spcPts val="0"/>
              </a:spcAft>
              <a:buSzPts val="1100"/>
              <a:buNone/>
            </a:pPr>
            <a:endParaRPr dirty="0">
              <a:latin typeface="Barlow"/>
              <a:ea typeface="Barlow"/>
              <a:cs typeface="Barlow"/>
              <a:sym typeface="Barlow"/>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03E6080D-5BAC-49FC-BBD9-863F769297C4}" type="slidenum">
              <a:rPr lang="en-GB" smtClean="0"/>
              <a:t>13</a:t>
            </a:fld>
            <a:endParaRPr lang="en-GB"/>
          </a:p>
        </p:txBody>
      </p:sp>
    </p:spTree>
    <p:extLst>
      <p:ext uri="{BB962C8B-B14F-4D97-AF65-F5344CB8AC3E}">
        <p14:creationId xmlns:p14="http://schemas.microsoft.com/office/powerpoint/2010/main" val="15925370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03E6080D-5BAC-49FC-BBD9-863F769297C4}" type="slidenum">
              <a:rPr lang="en-GB" smtClean="0"/>
              <a:t>14</a:t>
            </a:fld>
            <a:endParaRPr lang="en-GB"/>
          </a:p>
        </p:txBody>
      </p:sp>
    </p:spTree>
    <p:extLst>
      <p:ext uri="{BB962C8B-B14F-4D97-AF65-F5344CB8AC3E}">
        <p14:creationId xmlns:p14="http://schemas.microsoft.com/office/powerpoint/2010/main" val="25312567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03E6080D-5BAC-49FC-BBD9-863F769297C4}" type="slidenum">
              <a:rPr lang="en-GB" smtClean="0"/>
              <a:t>15</a:t>
            </a:fld>
            <a:endParaRPr lang="en-GB"/>
          </a:p>
        </p:txBody>
      </p:sp>
    </p:spTree>
    <p:extLst>
      <p:ext uri="{BB962C8B-B14F-4D97-AF65-F5344CB8AC3E}">
        <p14:creationId xmlns:p14="http://schemas.microsoft.com/office/powerpoint/2010/main" val="13510426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03E6080D-5BAC-49FC-BBD9-863F769297C4}" type="slidenum">
              <a:rPr lang="en-GB" smtClean="0"/>
              <a:t>16</a:t>
            </a:fld>
            <a:endParaRPr lang="en-GB"/>
          </a:p>
        </p:txBody>
      </p:sp>
    </p:spTree>
    <p:extLst>
      <p:ext uri="{BB962C8B-B14F-4D97-AF65-F5344CB8AC3E}">
        <p14:creationId xmlns:p14="http://schemas.microsoft.com/office/powerpoint/2010/main" val="26330377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03E6080D-5BAC-49FC-BBD9-863F769297C4}" type="slidenum">
              <a:rPr lang="en-GB" smtClean="0"/>
              <a:t>17</a:t>
            </a:fld>
            <a:endParaRPr lang="en-GB"/>
          </a:p>
        </p:txBody>
      </p:sp>
    </p:spTree>
    <p:extLst>
      <p:ext uri="{BB962C8B-B14F-4D97-AF65-F5344CB8AC3E}">
        <p14:creationId xmlns:p14="http://schemas.microsoft.com/office/powerpoint/2010/main" val="7777660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g6c32c72dae_0_18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1" name="Google Shape;261;g6c32c72dae_0_18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a:solidFill>
                <a:schemeClr val="dk1"/>
              </a:solidFill>
              <a:latin typeface="Barlow"/>
              <a:ea typeface="Barlow"/>
              <a:cs typeface="Barlow"/>
              <a:sym typeface="Barlow"/>
            </a:endParaRPr>
          </a:p>
          <a:p>
            <a:pPr marL="0" lvl="0" indent="0" algn="l" rtl="0">
              <a:lnSpc>
                <a:spcPct val="100000"/>
              </a:lnSpc>
              <a:spcBef>
                <a:spcPts val="0"/>
              </a:spcBef>
              <a:spcAft>
                <a:spcPts val="0"/>
              </a:spcAft>
              <a:buSzPts val="1100"/>
              <a:buNone/>
            </a:pPr>
            <a:endParaRPr>
              <a:latin typeface="Barlow"/>
              <a:ea typeface="Barlow"/>
              <a:cs typeface="Barlow"/>
              <a:sym typeface="Barlow"/>
            </a:endParaRPr>
          </a:p>
        </p:txBody>
      </p:sp>
    </p:spTree>
    <p:extLst>
      <p:ext uri="{BB962C8B-B14F-4D97-AF65-F5344CB8AC3E}">
        <p14:creationId xmlns:p14="http://schemas.microsoft.com/office/powerpoint/2010/main" val="20781689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35422806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6c09e45345_1_1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0" name="Google Shape;90;g6c09e45345_1_17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latin typeface="Barlow"/>
              <a:ea typeface="Barlow"/>
              <a:cs typeface="Barlow"/>
              <a:sym typeface="Barlow"/>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03E6080D-5BAC-49FC-BBD9-863F769297C4}" type="slidenum">
              <a:rPr lang="en-GB" smtClean="0"/>
              <a:t>4</a:t>
            </a:fld>
            <a:endParaRPr lang="en-GB"/>
          </a:p>
        </p:txBody>
      </p:sp>
    </p:spTree>
    <p:extLst>
      <p:ext uri="{BB962C8B-B14F-4D97-AF65-F5344CB8AC3E}">
        <p14:creationId xmlns:p14="http://schemas.microsoft.com/office/powerpoint/2010/main" val="40050103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03E6080D-5BAC-49FC-BBD9-863F769297C4}" type="slidenum">
              <a:rPr lang="en-GB" smtClean="0"/>
              <a:t>5</a:t>
            </a:fld>
            <a:endParaRPr lang="en-GB"/>
          </a:p>
        </p:txBody>
      </p:sp>
    </p:spTree>
    <p:extLst>
      <p:ext uri="{BB962C8B-B14F-4D97-AF65-F5344CB8AC3E}">
        <p14:creationId xmlns:p14="http://schemas.microsoft.com/office/powerpoint/2010/main" val="33538581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1. </a:t>
            </a:r>
            <a:r>
              <a:rPr lang="en-GB" dirty="0" err="1"/>
              <a:t>Navidate</a:t>
            </a:r>
            <a:r>
              <a:rPr lang="en-GB" dirty="0"/>
              <a:t> </a:t>
            </a:r>
          </a:p>
        </p:txBody>
      </p:sp>
      <p:sp>
        <p:nvSpPr>
          <p:cNvPr id="4" name="Slide Number Placeholder 3"/>
          <p:cNvSpPr>
            <a:spLocks noGrp="1"/>
          </p:cNvSpPr>
          <p:nvPr>
            <p:ph type="sldNum" sz="quarter" idx="5"/>
          </p:nvPr>
        </p:nvSpPr>
        <p:spPr/>
        <p:txBody>
          <a:bodyPr/>
          <a:lstStyle/>
          <a:p>
            <a:fld id="{F6E89DBC-561A-493C-AE31-C695C2BA0FDC}" type="slidenum">
              <a:rPr lang="en-GB" smtClean="0"/>
              <a:t>6</a:t>
            </a:fld>
            <a:endParaRPr lang="en-GB" dirty="0"/>
          </a:p>
        </p:txBody>
      </p:sp>
    </p:spTree>
    <p:extLst>
      <p:ext uri="{BB962C8B-B14F-4D97-AF65-F5344CB8AC3E}">
        <p14:creationId xmlns:p14="http://schemas.microsoft.com/office/powerpoint/2010/main" val="13732467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03E6080D-5BAC-49FC-BBD9-863F769297C4}" type="slidenum">
              <a:rPr lang="en-GB" smtClean="0"/>
              <a:t>7</a:t>
            </a:fld>
            <a:endParaRPr lang="en-GB"/>
          </a:p>
        </p:txBody>
      </p:sp>
    </p:spTree>
    <p:extLst>
      <p:ext uri="{BB962C8B-B14F-4D97-AF65-F5344CB8AC3E}">
        <p14:creationId xmlns:p14="http://schemas.microsoft.com/office/powerpoint/2010/main" val="2784610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READ OUT NOTES TO PRESENT THE CASE STUDY</a:t>
            </a:r>
          </a:p>
          <a:p>
            <a:endParaRPr lang="en-GB" dirty="0"/>
          </a:p>
          <a:p>
            <a:pPr marL="285750" indent="-285750" algn="just">
              <a:buFont typeface="Arial" panose="020B0604020202020204" pitchFamily="34" charset="0"/>
              <a:buChar char="•"/>
            </a:pPr>
            <a:r>
              <a:rPr lang="en-GB" sz="1200" dirty="0">
                <a:latin typeface="Barlow" panose="020B0604020202020204" charset="0"/>
              </a:rPr>
              <a:t>We are managing DB for an online booking system for a restaurant. In order to place a booking, we need to use the two tables from our DB. One is called ‘Bookings’ and another one is ‘</a:t>
            </a:r>
            <a:r>
              <a:rPr lang="en-GB" sz="1200" dirty="0" err="1">
                <a:latin typeface="Barlow" panose="020B0604020202020204" charset="0"/>
              </a:rPr>
              <a:t>BookingDetails</a:t>
            </a:r>
            <a:r>
              <a:rPr lang="en-GB" sz="1200" dirty="0">
                <a:latin typeface="Barlow" panose="020B0604020202020204" charset="0"/>
              </a:rPr>
              <a:t>’. </a:t>
            </a:r>
          </a:p>
          <a:p>
            <a:pPr algn="just"/>
            <a:endParaRPr lang="en-GB" sz="1200" dirty="0">
              <a:latin typeface="Barlow" panose="020B0604020202020204" charset="0"/>
            </a:endParaRPr>
          </a:p>
          <a:p>
            <a:pPr marL="285750" indent="-285750" algn="just">
              <a:buFont typeface="Arial" panose="020B0604020202020204" pitchFamily="34" charset="0"/>
              <a:buChar char="•"/>
            </a:pPr>
            <a:r>
              <a:rPr lang="en-GB" sz="1200" dirty="0">
                <a:latin typeface="Barlow" panose="020B0604020202020204" charset="0"/>
              </a:rPr>
              <a:t>Step one, we need to query the latest booking number from ‘Bookings’, then increase it by 1 and use it as the new Booking number for the new booking order.</a:t>
            </a:r>
          </a:p>
          <a:p>
            <a:pPr marL="285750" indent="-285750" algn="just">
              <a:buFont typeface="Arial" panose="020B0604020202020204" pitchFamily="34" charset="0"/>
              <a:buChar char="•"/>
            </a:pPr>
            <a:endParaRPr lang="en-GB" sz="1200" dirty="0">
              <a:latin typeface="Barlow" panose="020B0604020202020204" charset="0"/>
            </a:endParaRPr>
          </a:p>
          <a:p>
            <a:pPr marL="285750" indent="-285750" algn="just">
              <a:buFont typeface="Arial" panose="020B0604020202020204" pitchFamily="34" charset="0"/>
              <a:buChar char="•"/>
            </a:pPr>
            <a:r>
              <a:rPr lang="en-GB" sz="1200" dirty="0">
                <a:latin typeface="Barlow" panose="020B0604020202020204" charset="0"/>
              </a:rPr>
              <a:t>We insert the  new booking number into the ‘Bookings’ table. Now it is recorded and is available for us to use or to reference. </a:t>
            </a:r>
          </a:p>
          <a:p>
            <a:pPr marL="285750" indent="-285750" algn="just">
              <a:buFont typeface="Arial" panose="020B0604020202020204" pitchFamily="34" charset="0"/>
              <a:buChar char="•"/>
            </a:pPr>
            <a:endParaRPr lang="en-GB" sz="1200" dirty="0">
              <a:latin typeface="Barlow" panose="020B0604020202020204" charset="0"/>
            </a:endParaRPr>
          </a:p>
          <a:p>
            <a:pPr marL="285750" indent="-285750" algn="just">
              <a:buFont typeface="Arial" panose="020B0604020202020204" pitchFamily="34" charset="0"/>
              <a:buChar char="•"/>
            </a:pPr>
            <a:r>
              <a:rPr lang="en-GB" sz="1200" dirty="0">
                <a:latin typeface="Barlow" panose="020B0604020202020204" charset="0"/>
              </a:rPr>
              <a:t>Next step we insert the new booking info (number of people, special dietary requirements, time of booking etc.) into ‘</a:t>
            </a:r>
            <a:r>
              <a:rPr lang="en-GB" sz="1200" dirty="0" err="1">
                <a:latin typeface="Barlow" panose="020B0604020202020204" charset="0"/>
              </a:rPr>
              <a:t>BookingDetails</a:t>
            </a:r>
            <a:r>
              <a:rPr lang="en-GB" sz="1200" dirty="0">
                <a:latin typeface="Barlow" panose="020B0604020202020204" charset="0"/>
              </a:rPr>
              <a:t>’ along  with the booking number.</a:t>
            </a:r>
          </a:p>
          <a:p>
            <a:pPr marL="285750" indent="-285750" algn="just">
              <a:buFont typeface="Arial" panose="020B0604020202020204" pitchFamily="34" charset="0"/>
              <a:buChar char="•"/>
            </a:pPr>
            <a:endParaRPr lang="en-GB" sz="1200" dirty="0">
              <a:latin typeface="Barlow" panose="020B0604020202020204" charset="0"/>
            </a:endParaRPr>
          </a:p>
          <a:p>
            <a:pPr marL="285750" indent="-285750" algn="just">
              <a:buFont typeface="Arial" panose="020B0604020202020204" pitchFamily="34" charset="0"/>
              <a:buChar char="•"/>
            </a:pPr>
            <a:r>
              <a:rPr lang="en-GB" sz="1200" dirty="0">
                <a:latin typeface="Barlow" panose="020B0604020202020204" charset="0"/>
              </a:rPr>
              <a:t>All our steps are a sequence of actions, where each action has to happen in a particular order. If anything fails, then we want to roll back and get a notification that transaction was interrupted. Otherwise we want to successfully commit the action(s). </a:t>
            </a:r>
          </a:p>
          <a:p>
            <a:endParaRPr lang="en-GB" dirty="0"/>
          </a:p>
        </p:txBody>
      </p:sp>
      <p:sp>
        <p:nvSpPr>
          <p:cNvPr id="4" name="Slide Number Placeholder 3"/>
          <p:cNvSpPr>
            <a:spLocks noGrp="1"/>
          </p:cNvSpPr>
          <p:nvPr>
            <p:ph type="sldNum" sz="quarter" idx="5"/>
          </p:nvPr>
        </p:nvSpPr>
        <p:spPr/>
        <p:txBody>
          <a:bodyPr/>
          <a:lstStyle/>
          <a:p>
            <a:fld id="{03E6080D-5BAC-49FC-BBD9-863F769297C4}" type="slidenum">
              <a:rPr lang="en-GB" smtClean="0"/>
              <a:t>8</a:t>
            </a:fld>
            <a:endParaRPr lang="en-GB"/>
          </a:p>
        </p:txBody>
      </p:sp>
    </p:spTree>
    <p:extLst>
      <p:ext uri="{BB962C8B-B14F-4D97-AF65-F5344CB8AC3E}">
        <p14:creationId xmlns:p14="http://schemas.microsoft.com/office/powerpoint/2010/main" val="26430188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1. </a:t>
            </a:r>
            <a:r>
              <a:rPr lang="en-GB" dirty="0" err="1"/>
              <a:t>Navidate</a:t>
            </a:r>
            <a:r>
              <a:rPr lang="en-GB" dirty="0"/>
              <a:t> </a:t>
            </a:r>
          </a:p>
        </p:txBody>
      </p:sp>
      <p:sp>
        <p:nvSpPr>
          <p:cNvPr id="4" name="Slide Number Placeholder 3"/>
          <p:cNvSpPr>
            <a:spLocks noGrp="1"/>
          </p:cNvSpPr>
          <p:nvPr>
            <p:ph type="sldNum" sz="quarter" idx="5"/>
          </p:nvPr>
        </p:nvSpPr>
        <p:spPr/>
        <p:txBody>
          <a:bodyPr/>
          <a:lstStyle/>
          <a:p>
            <a:fld id="{F6E89DBC-561A-493C-AE31-C695C2BA0FDC}" type="slidenum">
              <a:rPr lang="en-GB" smtClean="0"/>
              <a:t>9</a:t>
            </a:fld>
            <a:endParaRPr lang="en-GB" dirty="0"/>
          </a:p>
        </p:txBody>
      </p:sp>
    </p:spTree>
    <p:extLst>
      <p:ext uri="{BB962C8B-B14F-4D97-AF65-F5344CB8AC3E}">
        <p14:creationId xmlns:p14="http://schemas.microsoft.com/office/powerpoint/2010/main" val="22083593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dirty="0"/>
              <a:t>You can cover this in class IF you have enough time, otherwise this is the concept that students need to study by themselves. </a:t>
            </a:r>
          </a:p>
        </p:txBody>
      </p:sp>
    </p:spTree>
    <p:extLst>
      <p:ext uri="{BB962C8B-B14F-4D97-AF65-F5344CB8AC3E}">
        <p14:creationId xmlns:p14="http://schemas.microsoft.com/office/powerpoint/2010/main" val="28052127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8E3482-1671-438D-B138-9BCA35B7DCA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E3B6E958-2BAA-4600-9F50-8C5D2DD6431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9511AC50-26AC-459C-91E6-E185BC19ED38}"/>
              </a:ext>
            </a:extLst>
          </p:cNvPr>
          <p:cNvSpPr>
            <a:spLocks noGrp="1"/>
          </p:cNvSpPr>
          <p:nvPr>
            <p:ph type="dt" sz="half" idx="10"/>
          </p:nvPr>
        </p:nvSpPr>
        <p:spPr/>
        <p:txBody>
          <a:bodyPr/>
          <a:lstStyle/>
          <a:p>
            <a:fld id="{FAB4831E-FD4D-4BB9-804C-60FB43DAF778}" type="datetimeFigureOut">
              <a:rPr lang="en-GB" smtClean="0"/>
              <a:t>23/04/2020</a:t>
            </a:fld>
            <a:endParaRPr lang="en-GB"/>
          </a:p>
        </p:txBody>
      </p:sp>
      <p:sp>
        <p:nvSpPr>
          <p:cNvPr id="5" name="Footer Placeholder 4">
            <a:extLst>
              <a:ext uri="{FF2B5EF4-FFF2-40B4-BE49-F238E27FC236}">
                <a16:creationId xmlns:a16="http://schemas.microsoft.com/office/drawing/2014/main" id="{92576AE1-3E33-464E-9CAD-67AA9EC1A19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C8F0220-A11F-47F1-80AD-67FC5830B719}"/>
              </a:ext>
            </a:extLst>
          </p:cNvPr>
          <p:cNvSpPr>
            <a:spLocks noGrp="1"/>
          </p:cNvSpPr>
          <p:nvPr>
            <p:ph type="sldNum" sz="quarter" idx="12"/>
          </p:nvPr>
        </p:nvSpPr>
        <p:spPr/>
        <p:txBody>
          <a:bodyPr/>
          <a:lstStyle/>
          <a:p>
            <a:fld id="{1EA1A843-6CAD-4F59-B299-439F9331FA78}" type="slidenum">
              <a:rPr lang="en-GB" smtClean="0"/>
              <a:t>‹#›</a:t>
            </a:fld>
            <a:endParaRPr lang="en-GB"/>
          </a:p>
        </p:txBody>
      </p:sp>
    </p:spTree>
    <p:extLst>
      <p:ext uri="{BB962C8B-B14F-4D97-AF65-F5344CB8AC3E}">
        <p14:creationId xmlns:p14="http://schemas.microsoft.com/office/powerpoint/2010/main" val="20277966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AF0C03-B983-424E-A0DE-865BEF41ED01}"/>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1EDDFCF8-BF4B-4DBE-AF34-44ECB24A04A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AA15966-BD6C-4D02-9652-1944EC0602C9}"/>
              </a:ext>
            </a:extLst>
          </p:cNvPr>
          <p:cNvSpPr>
            <a:spLocks noGrp="1"/>
          </p:cNvSpPr>
          <p:nvPr>
            <p:ph type="dt" sz="half" idx="10"/>
          </p:nvPr>
        </p:nvSpPr>
        <p:spPr/>
        <p:txBody>
          <a:bodyPr/>
          <a:lstStyle/>
          <a:p>
            <a:fld id="{FAB4831E-FD4D-4BB9-804C-60FB43DAF778}" type="datetimeFigureOut">
              <a:rPr lang="en-GB" smtClean="0"/>
              <a:t>23/04/2020</a:t>
            </a:fld>
            <a:endParaRPr lang="en-GB"/>
          </a:p>
        </p:txBody>
      </p:sp>
      <p:sp>
        <p:nvSpPr>
          <p:cNvPr id="5" name="Footer Placeholder 4">
            <a:extLst>
              <a:ext uri="{FF2B5EF4-FFF2-40B4-BE49-F238E27FC236}">
                <a16:creationId xmlns:a16="http://schemas.microsoft.com/office/drawing/2014/main" id="{C068FC9A-BFE1-4FF5-9774-69DAA4B9524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B4221C5-1041-4432-B606-6E7BD196DBE3}"/>
              </a:ext>
            </a:extLst>
          </p:cNvPr>
          <p:cNvSpPr>
            <a:spLocks noGrp="1"/>
          </p:cNvSpPr>
          <p:nvPr>
            <p:ph type="sldNum" sz="quarter" idx="12"/>
          </p:nvPr>
        </p:nvSpPr>
        <p:spPr/>
        <p:txBody>
          <a:bodyPr/>
          <a:lstStyle/>
          <a:p>
            <a:fld id="{1EA1A843-6CAD-4F59-B299-439F9331FA78}" type="slidenum">
              <a:rPr lang="en-GB" smtClean="0"/>
              <a:t>‹#›</a:t>
            </a:fld>
            <a:endParaRPr lang="en-GB"/>
          </a:p>
        </p:txBody>
      </p:sp>
    </p:spTree>
    <p:extLst>
      <p:ext uri="{BB962C8B-B14F-4D97-AF65-F5344CB8AC3E}">
        <p14:creationId xmlns:p14="http://schemas.microsoft.com/office/powerpoint/2010/main" val="25375072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FF981D0-AAAD-4315-B4EA-EE4E4CA9F86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734A5208-B827-4F04-9FCC-FE0C2D13D44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3D5995E-5C6C-4D46-B3FB-E67A9A6ABEA5}"/>
              </a:ext>
            </a:extLst>
          </p:cNvPr>
          <p:cNvSpPr>
            <a:spLocks noGrp="1"/>
          </p:cNvSpPr>
          <p:nvPr>
            <p:ph type="dt" sz="half" idx="10"/>
          </p:nvPr>
        </p:nvSpPr>
        <p:spPr/>
        <p:txBody>
          <a:bodyPr/>
          <a:lstStyle/>
          <a:p>
            <a:fld id="{FAB4831E-FD4D-4BB9-804C-60FB43DAF778}" type="datetimeFigureOut">
              <a:rPr lang="en-GB" smtClean="0"/>
              <a:t>23/04/2020</a:t>
            </a:fld>
            <a:endParaRPr lang="en-GB"/>
          </a:p>
        </p:txBody>
      </p:sp>
      <p:sp>
        <p:nvSpPr>
          <p:cNvPr id="5" name="Footer Placeholder 4">
            <a:extLst>
              <a:ext uri="{FF2B5EF4-FFF2-40B4-BE49-F238E27FC236}">
                <a16:creationId xmlns:a16="http://schemas.microsoft.com/office/drawing/2014/main" id="{E519B176-95E5-4C8E-ADE9-BA459D65FF7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BDB18B0-C2F5-45D4-BE21-796DC825A63D}"/>
              </a:ext>
            </a:extLst>
          </p:cNvPr>
          <p:cNvSpPr>
            <a:spLocks noGrp="1"/>
          </p:cNvSpPr>
          <p:nvPr>
            <p:ph type="sldNum" sz="quarter" idx="12"/>
          </p:nvPr>
        </p:nvSpPr>
        <p:spPr/>
        <p:txBody>
          <a:bodyPr/>
          <a:lstStyle/>
          <a:p>
            <a:fld id="{1EA1A843-6CAD-4F59-B299-439F9331FA78}" type="slidenum">
              <a:rPr lang="en-GB" smtClean="0"/>
              <a:t>‹#›</a:t>
            </a:fld>
            <a:endParaRPr lang="en-GB"/>
          </a:p>
        </p:txBody>
      </p:sp>
    </p:spTree>
    <p:extLst>
      <p:ext uri="{BB962C8B-B14F-4D97-AF65-F5344CB8AC3E}">
        <p14:creationId xmlns:p14="http://schemas.microsoft.com/office/powerpoint/2010/main" val="10184540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415611" y="992767"/>
            <a:ext cx="11360800" cy="27368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6933"/>
            </a:lvl1pPr>
            <a:lvl2pPr lvl="1" algn="ctr">
              <a:spcBef>
                <a:spcPts val="0"/>
              </a:spcBef>
              <a:spcAft>
                <a:spcPts val="0"/>
              </a:spcAft>
              <a:buSzPts val="5200"/>
              <a:buNone/>
              <a:defRPr sz="6933"/>
            </a:lvl2pPr>
            <a:lvl3pPr lvl="2" algn="ctr">
              <a:spcBef>
                <a:spcPts val="0"/>
              </a:spcBef>
              <a:spcAft>
                <a:spcPts val="0"/>
              </a:spcAft>
              <a:buSzPts val="5200"/>
              <a:buNone/>
              <a:defRPr sz="6933"/>
            </a:lvl3pPr>
            <a:lvl4pPr lvl="3" algn="ctr">
              <a:spcBef>
                <a:spcPts val="0"/>
              </a:spcBef>
              <a:spcAft>
                <a:spcPts val="0"/>
              </a:spcAft>
              <a:buSzPts val="5200"/>
              <a:buNone/>
              <a:defRPr sz="6933"/>
            </a:lvl4pPr>
            <a:lvl5pPr lvl="4" algn="ctr">
              <a:spcBef>
                <a:spcPts val="0"/>
              </a:spcBef>
              <a:spcAft>
                <a:spcPts val="0"/>
              </a:spcAft>
              <a:buSzPts val="5200"/>
              <a:buNone/>
              <a:defRPr sz="6933"/>
            </a:lvl5pPr>
            <a:lvl6pPr lvl="5" algn="ctr">
              <a:spcBef>
                <a:spcPts val="0"/>
              </a:spcBef>
              <a:spcAft>
                <a:spcPts val="0"/>
              </a:spcAft>
              <a:buSzPts val="5200"/>
              <a:buNone/>
              <a:defRPr sz="6933"/>
            </a:lvl6pPr>
            <a:lvl7pPr lvl="6" algn="ctr">
              <a:spcBef>
                <a:spcPts val="0"/>
              </a:spcBef>
              <a:spcAft>
                <a:spcPts val="0"/>
              </a:spcAft>
              <a:buSzPts val="5200"/>
              <a:buNone/>
              <a:defRPr sz="6933"/>
            </a:lvl7pPr>
            <a:lvl8pPr lvl="7" algn="ctr">
              <a:spcBef>
                <a:spcPts val="0"/>
              </a:spcBef>
              <a:spcAft>
                <a:spcPts val="0"/>
              </a:spcAft>
              <a:buSzPts val="5200"/>
              <a:buNone/>
              <a:defRPr sz="6933"/>
            </a:lvl8pPr>
            <a:lvl9pPr lvl="8" algn="ctr">
              <a:spcBef>
                <a:spcPts val="0"/>
              </a:spcBef>
              <a:spcAft>
                <a:spcPts val="0"/>
              </a:spcAft>
              <a:buSzPts val="5200"/>
              <a:buNone/>
              <a:defRPr sz="6933"/>
            </a:lvl9pPr>
          </a:lstStyle>
          <a:p>
            <a:endParaRPr/>
          </a:p>
        </p:txBody>
      </p:sp>
      <p:sp>
        <p:nvSpPr>
          <p:cNvPr id="11" name="Google Shape;11;p2"/>
          <p:cNvSpPr txBox="1">
            <a:spLocks noGrp="1"/>
          </p:cNvSpPr>
          <p:nvPr>
            <p:ph type="subTitle" idx="1"/>
          </p:nvPr>
        </p:nvSpPr>
        <p:spPr>
          <a:xfrm>
            <a:off x="415600" y="3778833"/>
            <a:ext cx="11360800" cy="10568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3733"/>
            </a:lvl1pPr>
            <a:lvl2pPr lvl="1" algn="ctr">
              <a:lnSpc>
                <a:spcPct val="100000"/>
              </a:lnSpc>
              <a:spcBef>
                <a:spcPts val="0"/>
              </a:spcBef>
              <a:spcAft>
                <a:spcPts val="0"/>
              </a:spcAft>
              <a:buSzPts val="2800"/>
              <a:buNone/>
              <a:defRPr sz="3733"/>
            </a:lvl2pPr>
            <a:lvl3pPr lvl="2" algn="ctr">
              <a:lnSpc>
                <a:spcPct val="100000"/>
              </a:lnSpc>
              <a:spcBef>
                <a:spcPts val="0"/>
              </a:spcBef>
              <a:spcAft>
                <a:spcPts val="0"/>
              </a:spcAft>
              <a:buSzPts val="2800"/>
              <a:buNone/>
              <a:defRPr sz="3733"/>
            </a:lvl3pPr>
            <a:lvl4pPr lvl="3" algn="ctr">
              <a:lnSpc>
                <a:spcPct val="100000"/>
              </a:lnSpc>
              <a:spcBef>
                <a:spcPts val="0"/>
              </a:spcBef>
              <a:spcAft>
                <a:spcPts val="0"/>
              </a:spcAft>
              <a:buSzPts val="2800"/>
              <a:buNone/>
              <a:defRPr sz="3733"/>
            </a:lvl4pPr>
            <a:lvl5pPr lvl="4" algn="ctr">
              <a:lnSpc>
                <a:spcPct val="100000"/>
              </a:lnSpc>
              <a:spcBef>
                <a:spcPts val="0"/>
              </a:spcBef>
              <a:spcAft>
                <a:spcPts val="0"/>
              </a:spcAft>
              <a:buSzPts val="2800"/>
              <a:buNone/>
              <a:defRPr sz="3733"/>
            </a:lvl5pPr>
            <a:lvl6pPr lvl="5" algn="ctr">
              <a:lnSpc>
                <a:spcPct val="100000"/>
              </a:lnSpc>
              <a:spcBef>
                <a:spcPts val="0"/>
              </a:spcBef>
              <a:spcAft>
                <a:spcPts val="0"/>
              </a:spcAft>
              <a:buSzPts val="2800"/>
              <a:buNone/>
              <a:defRPr sz="3733"/>
            </a:lvl6pPr>
            <a:lvl7pPr lvl="6" algn="ctr">
              <a:lnSpc>
                <a:spcPct val="100000"/>
              </a:lnSpc>
              <a:spcBef>
                <a:spcPts val="0"/>
              </a:spcBef>
              <a:spcAft>
                <a:spcPts val="0"/>
              </a:spcAft>
              <a:buSzPts val="2800"/>
              <a:buNone/>
              <a:defRPr sz="3733"/>
            </a:lvl7pPr>
            <a:lvl8pPr lvl="7" algn="ctr">
              <a:lnSpc>
                <a:spcPct val="100000"/>
              </a:lnSpc>
              <a:spcBef>
                <a:spcPts val="0"/>
              </a:spcBef>
              <a:spcAft>
                <a:spcPts val="0"/>
              </a:spcAft>
              <a:buSzPts val="2800"/>
              <a:buNone/>
              <a:defRPr sz="3733"/>
            </a:lvl8pPr>
            <a:lvl9pPr lvl="8" algn="ctr">
              <a:lnSpc>
                <a:spcPct val="100000"/>
              </a:lnSpc>
              <a:spcBef>
                <a:spcPts val="0"/>
              </a:spcBef>
              <a:spcAft>
                <a:spcPts val="0"/>
              </a:spcAft>
              <a:buSzPts val="2800"/>
              <a:buNone/>
              <a:defRPr sz="3733"/>
            </a:lvl9pPr>
          </a:lstStyle>
          <a:p>
            <a:endParaRPr/>
          </a:p>
        </p:txBody>
      </p:sp>
      <p:sp>
        <p:nvSpPr>
          <p:cNvPr id="12" name="Google Shape;12;p2"/>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5429102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415600" y="2867800"/>
            <a:ext cx="11360800" cy="11224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4800"/>
            </a:lvl1pPr>
            <a:lvl2pPr lvl="1" algn="ctr">
              <a:spcBef>
                <a:spcPts val="0"/>
              </a:spcBef>
              <a:spcAft>
                <a:spcPts val="0"/>
              </a:spcAft>
              <a:buSzPts val="3600"/>
              <a:buNone/>
              <a:defRPr sz="4800"/>
            </a:lvl2pPr>
            <a:lvl3pPr lvl="2" algn="ctr">
              <a:spcBef>
                <a:spcPts val="0"/>
              </a:spcBef>
              <a:spcAft>
                <a:spcPts val="0"/>
              </a:spcAft>
              <a:buSzPts val="3600"/>
              <a:buNone/>
              <a:defRPr sz="4800"/>
            </a:lvl3pPr>
            <a:lvl4pPr lvl="3" algn="ctr">
              <a:spcBef>
                <a:spcPts val="0"/>
              </a:spcBef>
              <a:spcAft>
                <a:spcPts val="0"/>
              </a:spcAft>
              <a:buSzPts val="3600"/>
              <a:buNone/>
              <a:defRPr sz="4800"/>
            </a:lvl4pPr>
            <a:lvl5pPr lvl="4" algn="ctr">
              <a:spcBef>
                <a:spcPts val="0"/>
              </a:spcBef>
              <a:spcAft>
                <a:spcPts val="0"/>
              </a:spcAft>
              <a:buSzPts val="3600"/>
              <a:buNone/>
              <a:defRPr sz="4800"/>
            </a:lvl5pPr>
            <a:lvl6pPr lvl="5" algn="ctr">
              <a:spcBef>
                <a:spcPts val="0"/>
              </a:spcBef>
              <a:spcAft>
                <a:spcPts val="0"/>
              </a:spcAft>
              <a:buSzPts val="3600"/>
              <a:buNone/>
              <a:defRPr sz="4800"/>
            </a:lvl6pPr>
            <a:lvl7pPr lvl="6" algn="ctr">
              <a:spcBef>
                <a:spcPts val="0"/>
              </a:spcBef>
              <a:spcAft>
                <a:spcPts val="0"/>
              </a:spcAft>
              <a:buSzPts val="3600"/>
              <a:buNone/>
              <a:defRPr sz="4800"/>
            </a:lvl7pPr>
            <a:lvl8pPr lvl="7" algn="ctr">
              <a:spcBef>
                <a:spcPts val="0"/>
              </a:spcBef>
              <a:spcAft>
                <a:spcPts val="0"/>
              </a:spcAft>
              <a:buSzPts val="3600"/>
              <a:buNone/>
              <a:defRPr sz="4800"/>
            </a:lvl8pPr>
            <a:lvl9pPr lvl="8" algn="ctr">
              <a:spcBef>
                <a:spcPts val="0"/>
              </a:spcBef>
              <a:spcAft>
                <a:spcPts val="0"/>
              </a:spcAft>
              <a:buSzPts val="3600"/>
              <a:buNone/>
              <a:defRPr sz="4800"/>
            </a:lvl9pPr>
          </a:lstStyle>
          <a:p>
            <a:endParaRPr/>
          </a:p>
        </p:txBody>
      </p:sp>
      <p:sp>
        <p:nvSpPr>
          <p:cNvPr id="15" name="Google Shape;15;p3"/>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8408100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19" name="Google Shape;19;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5174441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415600" y="1536633"/>
            <a:ext cx="5333200" cy="4555200"/>
          </a:xfrm>
          <a:prstGeom prst="rect">
            <a:avLst/>
          </a:prstGeom>
        </p:spPr>
        <p:txBody>
          <a:bodyPr spcFirstLastPara="1" wrap="square" lIns="91425" tIns="91425" rIns="91425" bIns="91425" anchor="t" anchorCtr="0">
            <a:noAutofit/>
          </a:bodyPr>
          <a:lstStyle>
            <a:lvl1pPr marL="609585" lvl="0" indent="-423323">
              <a:spcBef>
                <a:spcPts val="0"/>
              </a:spcBef>
              <a:spcAft>
                <a:spcPts val="0"/>
              </a:spcAft>
              <a:buSzPts val="1400"/>
              <a:buChar char="●"/>
              <a:defRPr sz="1867"/>
            </a:lvl1pPr>
            <a:lvl2pPr marL="1219170" lvl="1" indent="-406390">
              <a:spcBef>
                <a:spcPts val="2133"/>
              </a:spcBef>
              <a:spcAft>
                <a:spcPts val="0"/>
              </a:spcAft>
              <a:buSzPts val="1200"/>
              <a:buChar char="○"/>
              <a:defRPr sz="1600"/>
            </a:lvl2pPr>
            <a:lvl3pPr marL="1828754" lvl="2" indent="-406390">
              <a:spcBef>
                <a:spcPts val="2133"/>
              </a:spcBef>
              <a:spcAft>
                <a:spcPts val="0"/>
              </a:spcAft>
              <a:buSzPts val="1200"/>
              <a:buChar char="■"/>
              <a:defRPr sz="1600"/>
            </a:lvl3pPr>
            <a:lvl4pPr marL="2438339" lvl="3" indent="-406390">
              <a:spcBef>
                <a:spcPts val="2133"/>
              </a:spcBef>
              <a:spcAft>
                <a:spcPts val="0"/>
              </a:spcAft>
              <a:buSzPts val="1200"/>
              <a:buChar char="●"/>
              <a:defRPr sz="1600"/>
            </a:lvl4pPr>
            <a:lvl5pPr marL="3047924" lvl="4" indent="-406390">
              <a:spcBef>
                <a:spcPts val="2133"/>
              </a:spcBef>
              <a:spcAft>
                <a:spcPts val="0"/>
              </a:spcAft>
              <a:buSzPts val="1200"/>
              <a:buChar char="○"/>
              <a:defRPr sz="1600"/>
            </a:lvl5pPr>
            <a:lvl6pPr marL="3657509" lvl="5" indent="-406390">
              <a:spcBef>
                <a:spcPts val="2133"/>
              </a:spcBef>
              <a:spcAft>
                <a:spcPts val="0"/>
              </a:spcAft>
              <a:buSzPts val="1200"/>
              <a:buChar char="■"/>
              <a:defRPr sz="1600"/>
            </a:lvl6pPr>
            <a:lvl7pPr marL="4267093" lvl="6" indent="-406390">
              <a:spcBef>
                <a:spcPts val="2133"/>
              </a:spcBef>
              <a:spcAft>
                <a:spcPts val="0"/>
              </a:spcAft>
              <a:buSzPts val="1200"/>
              <a:buChar char="●"/>
              <a:defRPr sz="1600"/>
            </a:lvl7pPr>
            <a:lvl8pPr marL="4876678" lvl="7" indent="-406390">
              <a:spcBef>
                <a:spcPts val="2133"/>
              </a:spcBef>
              <a:spcAft>
                <a:spcPts val="0"/>
              </a:spcAft>
              <a:buSzPts val="1200"/>
              <a:buChar char="○"/>
              <a:defRPr sz="1600"/>
            </a:lvl8pPr>
            <a:lvl9pPr marL="5486263" lvl="8" indent="-406390">
              <a:spcBef>
                <a:spcPts val="2133"/>
              </a:spcBef>
              <a:spcAft>
                <a:spcPts val="2133"/>
              </a:spcAft>
              <a:buSzPts val="1200"/>
              <a:buChar char="■"/>
              <a:defRPr sz="1600"/>
            </a:lvl9pPr>
          </a:lstStyle>
          <a:p>
            <a:endParaRPr/>
          </a:p>
        </p:txBody>
      </p:sp>
      <p:sp>
        <p:nvSpPr>
          <p:cNvPr id="23" name="Google Shape;23;p5"/>
          <p:cNvSpPr txBox="1">
            <a:spLocks noGrp="1"/>
          </p:cNvSpPr>
          <p:nvPr>
            <p:ph type="body" idx="2"/>
          </p:nvPr>
        </p:nvSpPr>
        <p:spPr>
          <a:xfrm>
            <a:off x="6443200" y="1536633"/>
            <a:ext cx="5333200" cy="4555200"/>
          </a:xfrm>
          <a:prstGeom prst="rect">
            <a:avLst/>
          </a:prstGeom>
        </p:spPr>
        <p:txBody>
          <a:bodyPr spcFirstLastPara="1" wrap="square" lIns="91425" tIns="91425" rIns="91425" bIns="91425" anchor="t" anchorCtr="0">
            <a:noAutofit/>
          </a:bodyPr>
          <a:lstStyle>
            <a:lvl1pPr marL="609585" lvl="0" indent="-423323">
              <a:spcBef>
                <a:spcPts val="0"/>
              </a:spcBef>
              <a:spcAft>
                <a:spcPts val="0"/>
              </a:spcAft>
              <a:buSzPts val="1400"/>
              <a:buChar char="●"/>
              <a:defRPr sz="1867"/>
            </a:lvl1pPr>
            <a:lvl2pPr marL="1219170" lvl="1" indent="-406390">
              <a:spcBef>
                <a:spcPts val="2133"/>
              </a:spcBef>
              <a:spcAft>
                <a:spcPts val="0"/>
              </a:spcAft>
              <a:buSzPts val="1200"/>
              <a:buChar char="○"/>
              <a:defRPr sz="1600"/>
            </a:lvl2pPr>
            <a:lvl3pPr marL="1828754" lvl="2" indent="-406390">
              <a:spcBef>
                <a:spcPts val="2133"/>
              </a:spcBef>
              <a:spcAft>
                <a:spcPts val="0"/>
              </a:spcAft>
              <a:buSzPts val="1200"/>
              <a:buChar char="■"/>
              <a:defRPr sz="1600"/>
            </a:lvl3pPr>
            <a:lvl4pPr marL="2438339" lvl="3" indent="-406390">
              <a:spcBef>
                <a:spcPts val="2133"/>
              </a:spcBef>
              <a:spcAft>
                <a:spcPts val="0"/>
              </a:spcAft>
              <a:buSzPts val="1200"/>
              <a:buChar char="●"/>
              <a:defRPr sz="1600"/>
            </a:lvl4pPr>
            <a:lvl5pPr marL="3047924" lvl="4" indent="-406390">
              <a:spcBef>
                <a:spcPts val="2133"/>
              </a:spcBef>
              <a:spcAft>
                <a:spcPts val="0"/>
              </a:spcAft>
              <a:buSzPts val="1200"/>
              <a:buChar char="○"/>
              <a:defRPr sz="1600"/>
            </a:lvl5pPr>
            <a:lvl6pPr marL="3657509" lvl="5" indent="-406390">
              <a:spcBef>
                <a:spcPts val="2133"/>
              </a:spcBef>
              <a:spcAft>
                <a:spcPts val="0"/>
              </a:spcAft>
              <a:buSzPts val="1200"/>
              <a:buChar char="■"/>
              <a:defRPr sz="1600"/>
            </a:lvl6pPr>
            <a:lvl7pPr marL="4267093" lvl="6" indent="-406390">
              <a:spcBef>
                <a:spcPts val="2133"/>
              </a:spcBef>
              <a:spcAft>
                <a:spcPts val="0"/>
              </a:spcAft>
              <a:buSzPts val="1200"/>
              <a:buChar char="●"/>
              <a:defRPr sz="1600"/>
            </a:lvl7pPr>
            <a:lvl8pPr marL="4876678" lvl="7" indent="-406390">
              <a:spcBef>
                <a:spcPts val="2133"/>
              </a:spcBef>
              <a:spcAft>
                <a:spcPts val="0"/>
              </a:spcAft>
              <a:buSzPts val="1200"/>
              <a:buChar char="○"/>
              <a:defRPr sz="1600"/>
            </a:lvl8pPr>
            <a:lvl9pPr marL="5486263" lvl="8" indent="-406390">
              <a:spcBef>
                <a:spcPts val="2133"/>
              </a:spcBef>
              <a:spcAft>
                <a:spcPts val="2133"/>
              </a:spcAft>
              <a:buSzPts val="1200"/>
              <a:buChar char="■"/>
              <a:defRPr sz="1600"/>
            </a:lvl9pPr>
          </a:lstStyle>
          <a:p>
            <a:endParaRPr/>
          </a:p>
        </p:txBody>
      </p:sp>
      <p:sp>
        <p:nvSpPr>
          <p:cNvPr id="24" name="Google Shape;24;p5"/>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3204827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76862749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415600" y="740800"/>
            <a:ext cx="3744000" cy="10076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3200"/>
            </a:lvl1pPr>
            <a:lvl2pPr lvl="1">
              <a:spcBef>
                <a:spcPts val="0"/>
              </a:spcBef>
              <a:spcAft>
                <a:spcPts val="0"/>
              </a:spcAft>
              <a:buSzPts val="2400"/>
              <a:buNone/>
              <a:defRPr sz="3200"/>
            </a:lvl2pPr>
            <a:lvl3pPr lvl="2">
              <a:spcBef>
                <a:spcPts val="0"/>
              </a:spcBef>
              <a:spcAft>
                <a:spcPts val="0"/>
              </a:spcAft>
              <a:buSzPts val="2400"/>
              <a:buNone/>
              <a:defRPr sz="3200"/>
            </a:lvl3pPr>
            <a:lvl4pPr lvl="3">
              <a:spcBef>
                <a:spcPts val="0"/>
              </a:spcBef>
              <a:spcAft>
                <a:spcPts val="0"/>
              </a:spcAft>
              <a:buSzPts val="2400"/>
              <a:buNone/>
              <a:defRPr sz="3200"/>
            </a:lvl4pPr>
            <a:lvl5pPr lvl="4">
              <a:spcBef>
                <a:spcPts val="0"/>
              </a:spcBef>
              <a:spcAft>
                <a:spcPts val="0"/>
              </a:spcAft>
              <a:buSzPts val="2400"/>
              <a:buNone/>
              <a:defRPr sz="3200"/>
            </a:lvl5pPr>
            <a:lvl6pPr lvl="5">
              <a:spcBef>
                <a:spcPts val="0"/>
              </a:spcBef>
              <a:spcAft>
                <a:spcPts val="0"/>
              </a:spcAft>
              <a:buSzPts val="2400"/>
              <a:buNone/>
              <a:defRPr sz="3200"/>
            </a:lvl6pPr>
            <a:lvl7pPr lvl="6">
              <a:spcBef>
                <a:spcPts val="0"/>
              </a:spcBef>
              <a:spcAft>
                <a:spcPts val="0"/>
              </a:spcAft>
              <a:buSzPts val="2400"/>
              <a:buNone/>
              <a:defRPr sz="3200"/>
            </a:lvl7pPr>
            <a:lvl8pPr lvl="7">
              <a:spcBef>
                <a:spcPts val="0"/>
              </a:spcBef>
              <a:spcAft>
                <a:spcPts val="0"/>
              </a:spcAft>
              <a:buSzPts val="2400"/>
              <a:buNone/>
              <a:defRPr sz="3200"/>
            </a:lvl8pPr>
            <a:lvl9pPr lvl="8">
              <a:spcBef>
                <a:spcPts val="0"/>
              </a:spcBef>
              <a:spcAft>
                <a:spcPts val="0"/>
              </a:spcAft>
              <a:buSzPts val="2400"/>
              <a:buNone/>
              <a:defRPr sz="3200"/>
            </a:lvl9pPr>
          </a:lstStyle>
          <a:p>
            <a:endParaRPr/>
          </a:p>
        </p:txBody>
      </p:sp>
      <p:sp>
        <p:nvSpPr>
          <p:cNvPr id="30" name="Google Shape;30;p7"/>
          <p:cNvSpPr txBox="1">
            <a:spLocks noGrp="1"/>
          </p:cNvSpPr>
          <p:nvPr>
            <p:ph type="body" idx="1"/>
          </p:nvPr>
        </p:nvSpPr>
        <p:spPr>
          <a:xfrm>
            <a:off x="415600" y="1852800"/>
            <a:ext cx="3744000" cy="4239200"/>
          </a:xfrm>
          <a:prstGeom prst="rect">
            <a:avLst/>
          </a:prstGeom>
        </p:spPr>
        <p:txBody>
          <a:bodyPr spcFirstLastPara="1" wrap="square" lIns="91425" tIns="91425" rIns="91425" bIns="91425" anchor="t" anchorCtr="0">
            <a:noAutofit/>
          </a:bodyPr>
          <a:lstStyle>
            <a:lvl1pPr marL="609585" lvl="0" indent="-406390">
              <a:spcBef>
                <a:spcPts val="0"/>
              </a:spcBef>
              <a:spcAft>
                <a:spcPts val="0"/>
              </a:spcAft>
              <a:buSzPts val="1200"/>
              <a:buChar char="●"/>
              <a:defRPr sz="1600"/>
            </a:lvl1pPr>
            <a:lvl2pPr marL="1219170" lvl="1" indent="-406390">
              <a:spcBef>
                <a:spcPts val="2133"/>
              </a:spcBef>
              <a:spcAft>
                <a:spcPts val="0"/>
              </a:spcAft>
              <a:buSzPts val="1200"/>
              <a:buChar char="○"/>
              <a:defRPr sz="1600"/>
            </a:lvl2pPr>
            <a:lvl3pPr marL="1828754" lvl="2" indent="-406390">
              <a:spcBef>
                <a:spcPts val="2133"/>
              </a:spcBef>
              <a:spcAft>
                <a:spcPts val="0"/>
              </a:spcAft>
              <a:buSzPts val="1200"/>
              <a:buChar char="■"/>
              <a:defRPr sz="1600"/>
            </a:lvl3pPr>
            <a:lvl4pPr marL="2438339" lvl="3" indent="-406390">
              <a:spcBef>
                <a:spcPts val="2133"/>
              </a:spcBef>
              <a:spcAft>
                <a:spcPts val="0"/>
              </a:spcAft>
              <a:buSzPts val="1200"/>
              <a:buChar char="●"/>
              <a:defRPr sz="1600"/>
            </a:lvl4pPr>
            <a:lvl5pPr marL="3047924" lvl="4" indent="-406390">
              <a:spcBef>
                <a:spcPts val="2133"/>
              </a:spcBef>
              <a:spcAft>
                <a:spcPts val="0"/>
              </a:spcAft>
              <a:buSzPts val="1200"/>
              <a:buChar char="○"/>
              <a:defRPr sz="1600"/>
            </a:lvl5pPr>
            <a:lvl6pPr marL="3657509" lvl="5" indent="-406390">
              <a:spcBef>
                <a:spcPts val="2133"/>
              </a:spcBef>
              <a:spcAft>
                <a:spcPts val="0"/>
              </a:spcAft>
              <a:buSzPts val="1200"/>
              <a:buChar char="■"/>
              <a:defRPr sz="1600"/>
            </a:lvl6pPr>
            <a:lvl7pPr marL="4267093" lvl="6" indent="-406390">
              <a:spcBef>
                <a:spcPts val="2133"/>
              </a:spcBef>
              <a:spcAft>
                <a:spcPts val="0"/>
              </a:spcAft>
              <a:buSzPts val="1200"/>
              <a:buChar char="●"/>
              <a:defRPr sz="1600"/>
            </a:lvl7pPr>
            <a:lvl8pPr marL="4876678" lvl="7" indent="-406390">
              <a:spcBef>
                <a:spcPts val="2133"/>
              </a:spcBef>
              <a:spcAft>
                <a:spcPts val="0"/>
              </a:spcAft>
              <a:buSzPts val="1200"/>
              <a:buChar char="○"/>
              <a:defRPr sz="1600"/>
            </a:lvl8pPr>
            <a:lvl9pPr marL="5486263" lvl="8" indent="-406390">
              <a:spcBef>
                <a:spcPts val="2133"/>
              </a:spcBef>
              <a:spcAft>
                <a:spcPts val="2133"/>
              </a:spcAft>
              <a:buSzPts val="1200"/>
              <a:buChar char="■"/>
              <a:defRPr sz="1600"/>
            </a:lvl9pPr>
          </a:lstStyle>
          <a:p>
            <a:endParaRPr/>
          </a:p>
        </p:txBody>
      </p:sp>
      <p:sp>
        <p:nvSpPr>
          <p:cNvPr id="31" name="Google Shape;31;p7"/>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409437021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653667" y="600200"/>
            <a:ext cx="8490400" cy="54544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6400"/>
            </a:lvl1pPr>
            <a:lvl2pPr lvl="1">
              <a:spcBef>
                <a:spcPts val="0"/>
              </a:spcBef>
              <a:spcAft>
                <a:spcPts val="0"/>
              </a:spcAft>
              <a:buSzPts val="4800"/>
              <a:buNone/>
              <a:defRPr sz="6400"/>
            </a:lvl2pPr>
            <a:lvl3pPr lvl="2">
              <a:spcBef>
                <a:spcPts val="0"/>
              </a:spcBef>
              <a:spcAft>
                <a:spcPts val="0"/>
              </a:spcAft>
              <a:buSzPts val="4800"/>
              <a:buNone/>
              <a:defRPr sz="6400"/>
            </a:lvl3pPr>
            <a:lvl4pPr lvl="3">
              <a:spcBef>
                <a:spcPts val="0"/>
              </a:spcBef>
              <a:spcAft>
                <a:spcPts val="0"/>
              </a:spcAft>
              <a:buSzPts val="4800"/>
              <a:buNone/>
              <a:defRPr sz="6400"/>
            </a:lvl4pPr>
            <a:lvl5pPr lvl="4">
              <a:spcBef>
                <a:spcPts val="0"/>
              </a:spcBef>
              <a:spcAft>
                <a:spcPts val="0"/>
              </a:spcAft>
              <a:buSzPts val="4800"/>
              <a:buNone/>
              <a:defRPr sz="6400"/>
            </a:lvl5pPr>
            <a:lvl6pPr lvl="5">
              <a:spcBef>
                <a:spcPts val="0"/>
              </a:spcBef>
              <a:spcAft>
                <a:spcPts val="0"/>
              </a:spcAft>
              <a:buSzPts val="4800"/>
              <a:buNone/>
              <a:defRPr sz="6400"/>
            </a:lvl6pPr>
            <a:lvl7pPr lvl="6">
              <a:spcBef>
                <a:spcPts val="0"/>
              </a:spcBef>
              <a:spcAft>
                <a:spcPts val="0"/>
              </a:spcAft>
              <a:buSzPts val="4800"/>
              <a:buNone/>
              <a:defRPr sz="6400"/>
            </a:lvl7pPr>
            <a:lvl8pPr lvl="7">
              <a:spcBef>
                <a:spcPts val="0"/>
              </a:spcBef>
              <a:spcAft>
                <a:spcPts val="0"/>
              </a:spcAft>
              <a:buSzPts val="4800"/>
              <a:buNone/>
              <a:defRPr sz="6400"/>
            </a:lvl8pPr>
            <a:lvl9pPr lvl="8">
              <a:spcBef>
                <a:spcPts val="0"/>
              </a:spcBef>
              <a:spcAft>
                <a:spcPts val="0"/>
              </a:spcAft>
              <a:buSzPts val="4800"/>
              <a:buNone/>
              <a:defRPr sz="6400"/>
            </a:lvl9pPr>
          </a:lstStyle>
          <a:p>
            <a:endParaRPr/>
          </a:p>
        </p:txBody>
      </p:sp>
      <p:sp>
        <p:nvSpPr>
          <p:cNvPr id="34" name="Google Shape;34;p8"/>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50806027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35"/>
        <p:cNvGrpSpPr/>
        <p:nvPr/>
      </p:nvGrpSpPr>
      <p:grpSpPr>
        <a:xfrm>
          <a:off x="0" y="0"/>
          <a:ext cx="0" cy="0"/>
          <a:chOff x="0" y="0"/>
          <a:chExt cx="0" cy="0"/>
        </a:xfrm>
      </p:grpSpPr>
      <p:sp>
        <p:nvSpPr>
          <p:cNvPr id="36" name="Google Shape;36;p9"/>
          <p:cNvSpPr/>
          <p:nvPr/>
        </p:nvSpPr>
        <p:spPr>
          <a:xfrm>
            <a:off x="6096000" y="-167"/>
            <a:ext cx="6096000" cy="68580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7" name="Google Shape;37;p9"/>
          <p:cNvSpPr txBox="1">
            <a:spLocks noGrp="1"/>
          </p:cNvSpPr>
          <p:nvPr>
            <p:ph type="title"/>
          </p:nvPr>
        </p:nvSpPr>
        <p:spPr>
          <a:xfrm>
            <a:off x="354000" y="1644233"/>
            <a:ext cx="5393600" cy="19764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5600"/>
            </a:lvl1pPr>
            <a:lvl2pPr lvl="1" algn="ctr">
              <a:spcBef>
                <a:spcPts val="0"/>
              </a:spcBef>
              <a:spcAft>
                <a:spcPts val="0"/>
              </a:spcAft>
              <a:buSzPts val="4200"/>
              <a:buNone/>
              <a:defRPr sz="5600"/>
            </a:lvl2pPr>
            <a:lvl3pPr lvl="2" algn="ctr">
              <a:spcBef>
                <a:spcPts val="0"/>
              </a:spcBef>
              <a:spcAft>
                <a:spcPts val="0"/>
              </a:spcAft>
              <a:buSzPts val="4200"/>
              <a:buNone/>
              <a:defRPr sz="5600"/>
            </a:lvl3pPr>
            <a:lvl4pPr lvl="3" algn="ctr">
              <a:spcBef>
                <a:spcPts val="0"/>
              </a:spcBef>
              <a:spcAft>
                <a:spcPts val="0"/>
              </a:spcAft>
              <a:buSzPts val="4200"/>
              <a:buNone/>
              <a:defRPr sz="5600"/>
            </a:lvl4pPr>
            <a:lvl5pPr lvl="4" algn="ctr">
              <a:spcBef>
                <a:spcPts val="0"/>
              </a:spcBef>
              <a:spcAft>
                <a:spcPts val="0"/>
              </a:spcAft>
              <a:buSzPts val="4200"/>
              <a:buNone/>
              <a:defRPr sz="5600"/>
            </a:lvl5pPr>
            <a:lvl6pPr lvl="5" algn="ctr">
              <a:spcBef>
                <a:spcPts val="0"/>
              </a:spcBef>
              <a:spcAft>
                <a:spcPts val="0"/>
              </a:spcAft>
              <a:buSzPts val="4200"/>
              <a:buNone/>
              <a:defRPr sz="5600"/>
            </a:lvl6pPr>
            <a:lvl7pPr lvl="6" algn="ctr">
              <a:spcBef>
                <a:spcPts val="0"/>
              </a:spcBef>
              <a:spcAft>
                <a:spcPts val="0"/>
              </a:spcAft>
              <a:buSzPts val="4200"/>
              <a:buNone/>
              <a:defRPr sz="5600"/>
            </a:lvl7pPr>
            <a:lvl8pPr lvl="7" algn="ctr">
              <a:spcBef>
                <a:spcPts val="0"/>
              </a:spcBef>
              <a:spcAft>
                <a:spcPts val="0"/>
              </a:spcAft>
              <a:buSzPts val="4200"/>
              <a:buNone/>
              <a:defRPr sz="5600"/>
            </a:lvl8pPr>
            <a:lvl9pPr lvl="8" algn="ctr">
              <a:spcBef>
                <a:spcPts val="0"/>
              </a:spcBef>
              <a:spcAft>
                <a:spcPts val="0"/>
              </a:spcAft>
              <a:buSzPts val="4200"/>
              <a:buNone/>
              <a:defRPr sz="5600"/>
            </a:lvl9pPr>
          </a:lstStyle>
          <a:p>
            <a:endParaRPr/>
          </a:p>
        </p:txBody>
      </p:sp>
      <p:sp>
        <p:nvSpPr>
          <p:cNvPr id="38" name="Google Shape;38;p9"/>
          <p:cNvSpPr txBox="1">
            <a:spLocks noGrp="1"/>
          </p:cNvSpPr>
          <p:nvPr>
            <p:ph type="subTitle" idx="1"/>
          </p:nvPr>
        </p:nvSpPr>
        <p:spPr>
          <a:xfrm>
            <a:off x="354000" y="3737433"/>
            <a:ext cx="5393600" cy="16468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800"/>
            </a:lvl1pPr>
            <a:lvl2pPr lvl="1" algn="ctr">
              <a:lnSpc>
                <a:spcPct val="100000"/>
              </a:lnSpc>
              <a:spcBef>
                <a:spcPts val="0"/>
              </a:spcBef>
              <a:spcAft>
                <a:spcPts val="0"/>
              </a:spcAft>
              <a:buSzPts val="2100"/>
              <a:buNone/>
              <a:defRPr sz="2800"/>
            </a:lvl2pPr>
            <a:lvl3pPr lvl="2" algn="ctr">
              <a:lnSpc>
                <a:spcPct val="100000"/>
              </a:lnSpc>
              <a:spcBef>
                <a:spcPts val="0"/>
              </a:spcBef>
              <a:spcAft>
                <a:spcPts val="0"/>
              </a:spcAft>
              <a:buSzPts val="2100"/>
              <a:buNone/>
              <a:defRPr sz="2800"/>
            </a:lvl3pPr>
            <a:lvl4pPr lvl="3" algn="ctr">
              <a:lnSpc>
                <a:spcPct val="100000"/>
              </a:lnSpc>
              <a:spcBef>
                <a:spcPts val="0"/>
              </a:spcBef>
              <a:spcAft>
                <a:spcPts val="0"/>
              </a:spcAft>
              <a:buSzPts val="2100"/>
              <a:buNone/>
              <a:defRPr sz="2800"/>
            </a:lvl4pPr>
            <a:lvl5pPr lvl="4" algn="ctr">
              <a:lnSpc>
                <a:spcPct val="100000"/>
              </a:lnSpc>
              <a:spcBef>
                <a:spcPts val="0"/>
              </a:spcBef>
              <a:spcAft>
                <a:spcPts val="0"/>
              </a:spcAft>
              <a:buSzPts val="2100"/>
              <a:buNone/>
              <a:defRPr sz="2800"/>
            </a:lvl5pPr>
            <a:lvl6pPr lvl="5" algn="ctr">
              <a:lnSpc>
                <a:spcPct val="100000"/>
              </a:lnSpc>
              <a:spcBef>
                <a:spcPts val="0"/>
              </a:spcBef>
              <a:spcAft>
                <a:spcPts val="0"/>
              </a:spcAft>
              <a:buSzPts val="2100"/>
              <a:buNone/>
              <a:defRPr sz="2800"/>
            </a:lvl6pPr>
            <a:lvl7pPr lvl="6" algn="ctr">
              <a:lnSpc>
                <a:spcPct val="100000"/>
              </a:lnSpc>
              <a:spcBef>
                <a:spcPts val="0"/>
              </a:spcBef>
              <a:spcAft>
                <a:spcPts val="0"/>
              </a:spcAft>
              <a:buSzPts val="2100"/>
              <a:buNone/>
              <a:defRPr sz="2800"/>
            </a:lvl7pPr>
            <a:lvl8pPr lvl="7" algn="ctr">
              <a:lnSpc>
                <a:spcPct val="100000"/>
              </a:lnSpc>
              <a:spcBef>
                <a:spcPts val="0"/>
              </a:spcBef>
              <a:spcAft>
                <a:spcPts val="0"/>
              </a:spcAft>
              <a:buSzPts val="2100"/>
              <a:buNone/>
              <a:defRPr sz="2800"/>
            </a:lvl8pPr>
            <a:lvl9pPr lvl="8" algn="ctr">
              <a:lnSpc>
                <a:spcPct val="100000"/>
              </a:lnSpc>
              <a:spcBef>
                <a:spcPts val="0"/>
              </a:spcBef>
              <a:spcAft>
                <a:spcPts val="0"/>
              </a:spcAft>
              <a:buSzPts val="2100"/>
              <a:buNone/>
              <a:defRPr sz="2800"/>
            </a:lvl9pPr>
          </a:lstStyle>
          <a:p>
            <a:endParaRPr/>
          </a:p>
        </p:txBody>
      </p:sp>
      <p:sp>
        <p:nvSpPr>
          <p:cNvPr id="39" name="Google Shape;39;p9"/>
          <p:cNvSpPr txBox="1">
            <a:spLocks noGrp="1"/>
          </p:cNvSpPr>
          <p:nvPr>
            <p:ph type="body" idx="2"/>
          </p:nvPr>
        </p:nvSpPr>
        <p:spPr>
          <a:xfrm>
            <a:off x="6586000" y="965433"/>
            <a:ext cx="5116000" cy="4926800"/>
          </a:xfrm>
          <a:prstGeom prst="rect">
            <a:avLst/>
          </a:prstGeom>
        </p:spPr>
        <p:txBody>
          <a:bodyPr spcFirstLastPara="1" wrap="square" lIns="91425" tIns="91425" rIns="91425" bIns="91425" anchor="ctr"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40" name="Google Shape;40;p9"/>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42871794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6EEB4E-0590-4FCD-816B-60197365E49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67999B3D-2814-46B1-B659-F8E79CDA4A4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22A8A1E-2DB7-497E-8F60-CF23CB896BDE}"/>
              </a:ext>
            </a:extLst>
          </p:cNvPr>
          <p:cNvSpPr>
            <a:spLocks noGrp="1"/>
          </p:cNvSpPr>
          <p:nvPr>
            <p:ph type="dt" sz="half" idx="10"/>
          </p:nvPr>
        </p:nvSpPr>
        <p:spPr/>
        <p:txBody>
          <a:bodyPr/>
          <a:lstStyle/>
          <a:p>
            <a:fld id="{FAB4831E-FD4D-4BB9-804C-60FB43DAF778}" type="datetimeFigureOut">
              <a:rPr lang="en-GB" smtClean="0"/>
              <a:t>23/04/2020</a:t>
            </a:fld>
            <a:endParaRPr lang="en-GB"/>
          </a:p>
        </p:txBody>
      </p:sp>
      <p:sp>
        <p:nvSpPr>
          <p:cNvPr id="5" name="Footer Placeholder 4">
            <a:extLst>
              <a:ext uri="{FF2B5EF4-FFF2-40B4-BE49-F238E27FC236}">
                <a16:creationId xmlns:a16="http://schemas.microsoft.com/office/drawing/2014/main" id="{404BAA4D-94ED-4D17-92B3-D7875BF1A6D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29265CE-F52C-4D97-A68A-7FE3CE086A68}"/>
              </a:ext>
            </a:extLst>
          </p:cNvPr>
          <p:cNvSpPr>
            <a:spLocks noGrp="1"/>
          </p:cNvSpPr>
          <p:nvPr>
            <p:ph type="sldNum" sz="quarter" idx="12"/>
          </p:nvPr>
        </p:nvSpPr>
        <p:spPr/>
        <p:txBody>
          <a:bodyPr/>
          <a:lstStyle/>
          <a:p>
            <a:fld id="{1EA1A843-6CAD-4F59-B299-439F9331FA78}" type="slidenum">
              <a:rPr lang="en-GB" smtClean="0"/>
              <a:t>‹#›</a:t>
            </a:fld>
            <a:endParaRPr lang="en-GB"/>
          </a:p>
        </p:txBody>
      </p:sp>
    </p:spTree>
    <p:extLst>
      <p:ext uri="{BB962C8B-B14F-4D97-AF65-F5344CB8AC3E}">
        <p14:creationId xmlns:p14="http://schemas.microsoft.com/office/powerpoint/2010/main" val="304541939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415600" y="5640767"/>
            <a:ext cx="7998400" cy="806800"/>
          </a:xfrm>
          <a:prstGeom prst="rect">
            <a:avLst/>
          </a:prstGeom>
        </p:spPr>
        <p:txBody>
          <a:bodyPr spcFirstLastPara="1" wrap="square" lIns="91425" tIns="91425" rIns="91425" bIns="91425" anchor="ctr" anchorCtr="0">
            <a:noAutofit/>
          </a:bodyPr>
          <a:lstStyle>
            <a:lvl1pPr marL="609585" lvl="0" indent="-304792">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54412612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415600" y="1474833"/>
            <a:ext cx="11360800" cy="26180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6000"/>
            </a:lvl1pPr>
            <a:lvl2pPr lvl="1" algn="ctr">
              <a:spcBef>
                <a:spcPts val="0"/>
              </a:spcBef>
              <a:spcAft>
                <a:spcPts val="0"/>
              </a:spcAft>
              <a:buSzPts val="12000"/>
              <a:buNone/>
              <a:defRPr sz="16000"/>
            </a:lvl2pPr>
            <a:lvl3pPr lvl="2" algn="ctr">
              <a:spcBef>
                <a:spcPts val="0"/>
              </a:spcBef>
              <a:spcAft>
                <a:spcPts val="0"/>
              </a:spcAft>
              <a:buSzPts val="12000"/>
              <a:buNone/>
              <a:defRPr sz="16000"/>
            </a:lvl3pPr>
            <a:lvl4pPr lvl="3" algn="ctr">
              <a:spcBef>
                <a:spcPts val="0"/>
              </a:spcBef>
              <a:spcAft>
                <a:spcPts val="0"/>
              </a:spcAft>
              <a:buSzPts val="12000"/>
              <a:buNone/>
              <a:defRPr sz="16000"/>
            </a:lvl4pPr>
            <a:lvl5pPr lvl="4" algn="ctr">
              <a:spcBef>
                <a:spcPts val="0"/>
              </a:spcBef>
              <a:spcAft>
                <a:spcPts val="0"/>
              </a:spcAft>
              <a:buSzPts val="12000"/>
              <a:buNone/>
              <a:defRPr sz="16000"/>
            </a:lvl5pPr>
            <a:lvl6pPr lvl="5" algn="ctr">
              <a:spcBef>
                <a:spcPts val="0"/>
              </a:spcBef>
              <a:spcAft>
                <a:spcPts val="0"/>
              </a:spcAft>
              <a:buSzPts val="12000"/>
              <a:buNone/>
              <a:defRPr sz="16000"/>
            </a:lvl6pPr>
            <a:lvl7pPr lvl="6" algn="ctr">
              <a:spcBef>
                <a:spcPts val="0"/>
              </a:spcBef>
              <a:spcAft>
                <a:spcPts val="0"/>
              </a:spcAft>
              <a:buSzPts val="12000"/>
              <a:buNone/>
              <a:defRPr sz="16000"/>
            </a:lvl7pPr>
            <a:lvl8pPr lvl="7" algn="ctr">
              <a:spcBef>
                <a:spcPts val="0"/>
              </a:spcBef>
              <a:spcAft>
                <a:spcPts val="0"/>
              </a:spcAft>
              <a:buSzPts val="12000"/>
              <a:buNone/>
              <a:defRPr sz="16000"/>
            </a:lvl8pPr>
            <a:lvl9pPr lvl="8" algn="ctr">
              <a:spcBef>
                <a:spcPts val="0"/>
              </a:spcBef>
              <a:spcAft>
                <a:spcPts val="0"/>
              </a:spcAft>
              <a:buSzPts val="12000"/>
              <a:buNone/>
              <a:defRPr sz="16000"/>
            </a:lvl9pPr>
          </a:lstStyle>
          <a:p>
            <a:r>
              <a:t>xx%</a:t>
            </a:r>
          </a:p>
        </p:txBody>
      </p:sp>
      <p:sp>
        <p:nvSpPr>
          <p:cNvPr id="46" name="Google Shape;46;p11"/>
          <p:cNvSpPr txBox="1">
            <a:spLocks noGrp="1"/>
          </p:cNvSpPr>
          <p:nvPr>
            <p:ph type="body" idx="1"/>
          </p:nvPr>
        </p:nvSpPr>
        <p:spPr>
          <a:xfrm>
            <a:off x="415600" y="4202967"/>
            <a:ext cx="11360800" cy="1734400"/>
          </a:xfrm>
          <a:prstGeom prst="rect">
            <a:avLst/>
          </a:prstGeom>
        </p:spPr>
        <p:txBody>
          <a:bodyPr spcFirstLastPara="1" wrap="square" lIns="91425" tIns="91425" rIns="91425" bIns="91425" anchor="t" anchorCtr="0">
            <a:noAutofit/>
          </a:bodyPr>
          <a:lstStyle>
            <a:lvl1pPr marL="609585" lvl="0" indent="-457189" algn="ctr">
              <a:spcBef>
                <a:spcPts val="0"/>
              </a:spcBef>
              <a:spcAft>
                <a:spcPts val="0"/>
              </a:spcAft>
              <a:buSzPts val="1800"/>
              <a:buChar char="●"/>
              <a:defRPr/>
            </a:lvl1pPr>
            <a:lvl2pPr marL="1219170" lvl="1" indent="-423323" algn="ctr">
              <a:spcBef>
                <a:spcPts val="2133"/>
              </a:spcBef>
              <a:spcAft>
                <a:spcPts val="0"/>
              </a:spcAft>
              <a:buSzPts val="1400"/>
              <a:buChar char="○"/>
              <a:defRPr/>
            </a:lvl2pPr>
            <a:lvl3pPr marL="1828754" lvl="2" indent="-423323" algn="ctr">
              <a:spcBef>
                <a:spcPts val="2133"/>
              </a:spcBef>
              <a:spcAft>
                <a:spcPts val="0"/>
              </a:spcAft>
              <a:buSzPts val="1400"/>
              <a:buChar char="■"/>
              <a:defRPr/>
            </a:lvl3pPr>
            <a:lvl4pPr marL="2438339" lvl="3" indent="-423323" algn="ctr">
              <a:spcBef>
                <a:spcPts val="2133"/>
              </a:spcBef>
              <a:spcAft>
                <a:spcPts val="0"/>
              </a:spcAft>
              <a:buSzPts val="1400"/>
              <a:buChar char="●"/>
              <a:defRPr/>
            </a:lvl4pPr>
            <a:lvl5pPr marL="3047924" lvl="4" indent="-423323" algn="ctr">
              <a:spcBef>
                <a:spcPts val="2133"/>
              </a:spcBef>
              <a:spcAft>
                <a:spcPts val="0"/>
              </a:spcAft>
              <a:buSzPts val="1400"/>
              <a:buChar char="○"/>
              <a:defRPr/>
            </a:lvl5pPr>
            <a:lvl6pPr marL="3657509" lvl="5" indent="-423323" algn="ctr">
              <a:spcBef>
                <a:spcPts val="2133"/>
              </a:spcBef>
              <a:spcAft>
                <a:spcPts val="0"/>
              </a:spcAft>
              <a:buSzPts val="1400"/>
              <a:buChar char="■"/>
              <a:defRPr/>
            </a:lvl6pPr>
            <a:lvl7pPr marL="4267093" lvl="6" indent="-423323" algn="ctr">
              <a:spcBef>
                <a:spcPts val="2133"/>
              </a:spcBef>
              <a:spcAft>
                <a:spcPts val="0"/>
              </a:spcAft>
              <a:buSzPts val="1400"/>
              <a:buChar char="●"/>
              <a:defRPr/>
            </a:lvl7pPr>
            <a:lvl8pPr marL="4876678" lvl="7" indent="-423323" algn="ctr">
              <a:spcBef>
                <a:spcPts val="2133"/>
              </a:spcBef>
              <a:spcAft>
                <a:spcPts val="0"/>
              </a:spcAft>
              <a:buSzPts val="1400"/>
              <a:buChar char="○"/>
              <a:defRPr/>
            </a:lvl8pPr>
            <a:lvl9pPr marL="5486263" lvl="8" indent="-423323" algn="ctr">
              <a:spcBef>
                <a:spcPts val="2133"/>
              </a:spcBef>
              <a:spcAft>
                <a:spcPts val="2133"/>
              </a:spcAft>
              <a:buSzPts val="1400"/>
              <a:buChar char="■"/>
              <a:defRPr/>
            </a:lvl9pPr>
          </a:lstStyle>
          <a:p>
            <a:endParaRPr/>
          </a:p>
        </p:txBody>
      </p:sp>
      <p:sp>
        <p:nvSpPr>
          <p:cNvPr id="47" name="Google Shape;47;p11"/>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1228574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3340581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0454A-A6D7-4142-A9F7-8190B030703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7961B958-3CC0-4425-B5AB-E7F6CE18F48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3030129-4152-4E3D-B1C6-D69781C34420}"/>
              </a:ext>
            </a:extLst>
          </p:cNvPr>
          <p:cNvSpPr>
            <a:spLocks noGrp="1"/>
          </p:cNvSpPr>
          <p:nvPr>
            <p:ph type="dt" sz="half" idx="10"/>
          </p:nvPr>
        </p:nvSpPr>
        <p:spPr/>
        <p:txBody>
          <a:bodyPr/>
          <a:lstStyle/>
          <a:p>
            <a:fld id="{FAB4831E-FD4D-4BB9-804C-60FB43DAF778}" type="datetimeFigureOut">
              <a:rPr lang="en-GB" smtClean="0"/>
              <a:t>23/04/2020</a:t>
            </a:fld>
            <a:endParaRPr lang="en-GB"/>
          </a:p>
        </p:txBody>
      </p:sp>
      <p:sp>
        <p:nvSpPr>
          <p:cNvPr id="5" name="Footer Placeholder 4">
            <a:extLst>
              <a:ext uri="{FF2B5EF4-FFF2-40B4-BE49-F238E27FC236}">
                <a16:creationId xmlns:a16="http://schemas.microsoft.com/office/drawing/2014/main" id="{3840CD0D-578D-4614-885F-CEEB9E02EC9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004B453-41EC-4E03-A706-B09EFA3558D4}"/>
              </a:ext>
            </a:extLst>
          </p:cNvPr>
          <p:cNvSpPr>
            <a:spLocks noGrp="1"/>
          </p:cNvSpPr>
          <p:nvPr>
            <p:ph type="sldNum" sz="quarter" idx="12"/>
          </p:nvPr>
        </p:nvSpPr>
        <p:spPr/>
        <p:txBody>
          <a:bodyPr/>
          <a:lstStyle/>
          <a:p>
            <a:fld id="{1EA1A843-6CAD-4F59-B299-439F9331FA78}" type="slidenum">
              <a:rPr lang="en-GB" smtClean="0"/>
              <a:t>‹#›</a:t>
            </a:fld>
            <a:endParaRPr lang="en-GB"/>
          </a:p>
        </p:txBody>
      </p:sp>
    </p:spTree>
    <p:extLst>
      <p:ext uri="{BB962C8B-B14F-4D97-AF65-F5344CB8AC3E}">
        <p14:creationId xmlns:p14="http://schemas.microsoft.com/office/powerpoint/2010/main" val="39366435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63E63F-BBF4-40BF-BCE2-DEC2FE336302}"/>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AA17C3B7-8655-45CF-86B1-178C626FDE0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44F46E5B-DA19-4F41-BEF5-E61836532AF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1FEE71C5-D1BF-4844-8CDA-2A092266B7F1}"/>
              </a:ext>
            </a:extLst>
          </p:cNvPr>
          <p:cNvSpPr>
            <a:spLocks noGrp="1"/>
          </p:cNvSpPr>
          <p:nvPr>
            <p:ph type="dt" sz="half" idx="10"/>
          </p:nvPr>
        </p:nvSpPr>
        <p:spPr/>
        <p:txBody>
          <a:bodyPr/>
          <a:lstStyle/>
          <a:p>
            <a:fld id="{FAB4831E-FD4D-4BB9-804C-60FB43DAF778}" type="datetimeFigureOut">
              <a:rPr lang="en-GB" smtClean="0"/>
              <a:t>23/04/2020</a:t>
            </a:fld>
            <a:endParaRPr lang="en-GB"/>
          </a:p>
        </p:txBody>
      </p:sp>
      <p:sp>
        <p:nvSpPr>
          <p:cNvPr id="6" name="Footer Placeholder 5">
            <a:extLst>
              <a:ext uri="{FF2B5EF4-FFF2-40B4-BE49-F238E27FC236}">
                <a16:creationId xmlns:a16="http://schemas.microsoft.com/office/drawing/2014/main" id="{3B0DA552-69CD-4DDF-9EB3-E0B291A320A5}"/>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577B917-6146-4A03-AD25-42F696F2E074}"/>
              </a:ext>
            </a:extLst>
          </p:cNvPr>
          <p:cNvSpPr>
            <a:spLocks noGrp="1"/>
          </p:cNvSpPr>
          <p:nvPr>
            <p:ph type="sldNum" sz="quarter" idx="12"/>
          </p:nvPr>
        </p:nvSpPr>
        <p:spPr/>
        <p:txBody>
          <a:bodyPr/>
          <a:lstStyle/>
          <a:p>
            <a:fld id="{1EA1A843-6CAD-4F59-B299-439F9331FA78}" type="slidenum">
              <a:rPr lang="en-GB" smtClean="0"/>
              <a:t>‹#›</a:t>
            </a:fld>
            <a:endParaRPr lang="en-GB"/>
          </a:p>
        </p:txBody>
      </p:sp>
    </p:spTree>
    <p:extLst>
      <p:ext uri="{BB962C8B-B14F-4D97-AF65-F5344CB8AC3E}">
        <p14:creationId xmlns:p14="http://schemas.microsoft.com/office/powerpoint/2010/main" val="18895172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E768B-C7A0-4556-A7E4-1D72313D86D5}"/>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8F3EBE52-A725-409F-B9CE-891DEE32464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DA4009B-6FA0-4285-9D33-931AE32D5BF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C4673D01-C25D-4076-B4FF-093E5111139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6B4B76F-9D3A-47B1-BA47-B344A49F815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84F246F4-87C6-4E0A-9574-7BCC1CBE2114}"/>
              </a:ext>
            </a:extLst>
          </p:cNvPr>
          <p:cNvSpPr>
            <a:spLocks noGrp="1"/>
          </p:cNvSpPr>
          <p:nvPr>
            <p:ph type="dt" sz="half" idx="10"/>
          </p:nvPr>
        </p:nvSpPr>
        <p:spPr/>
        <p:txBody>
          <a:bodyPr/>
          <a:lstStyle/>
          <a:p>
            <a:fld id="{FAB4831E-FD4D-4BB9-804C-60FB43DAF778}" type="datetimeFigureOut">
              <a:rPr lang="en-GB" smtClean="0"/>
              <a:t>23/04/2020</a:t>
            </a:fld>
            <a:endParaRPr lang="en-GB"/>
          </a:p>
        </p:txBody>
      </p:sp>
      <p:sp>
        <p:nvSpPr>
          <p:cNvPr id="8" name="Footer Placeholder 7">
            <a:extLst>
              <a:ext uri="{FF2B5EF4-FFF2-40B4-BE49-F238E27FC236}">
                <a16:creationId xmlns:a16="http://schemas.microsoft.com/office/drawing/2014/main" id="{3C1CEBAA-3393-4C21-8D5B-182330E57269}"/>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927A5418-50A8-4095-8542-67C16DF66A4F}"/>
              </a:ext>
            </a:extLst>
          </p:cNvPr>
          <p:cNvSpPr>
            <a:spLocks noGrp="1"/>
          </p:cNvSpPr>
          <p:nvPr>
            <p:ph type="sldNum" sz="quarter" idx="12"/>
          </p:nvPr>
        </p:nvSpPr>
        <p:spPr/>
        <p:txBody>
          <a:bodyPr/>
          <a:lstStyle/>
          <a:p>
            <a:fld id="{1EA1A843-6CAD-4F59-B299-439F9331FA78}" type="slidenum">
              <a:rPr lang="en-GB" smtClean="0"/>
              <a:t>‹#›</a:t>
            </a:fld>
            <a:endParaRPr lang="en-GB"/>
          </a:p>
        </p:txBody>
      </p:sp>
    </p:spTree>
    <p:extLst>
      <p:ext uri="{BB962C8B-B14F-4D97-AF65-F5344CB8AC3E}">
        <p14:creationId xmlns:p14="http://schemas.microsoft.com/office/powerpoint/2010/main" val="32615156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8C2FC0-1DDF-45B5-9597-956CACEA31D9}"/>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105C8F32-2D6E-410D-9A38-F3C2F657E452}"/>
              </a:ext>
            </a:extLst>
          </p:cNvPr>
          <p:cNvSpPr>
            <a:spLocks noGrp="1"/>
          </p:cNvSpPr>
          <p:nvPr>
            <p:ph type="dt" sz="half" idx="10"/>
          </p:nvPr>
        </p:nvSpPr>
        <p:spPr/>
        <p:txBody>
          <a:bodyPr/>
          <a:lstStyle/>
          <a:p>
            <a:fld id="{FAB4831E-FD4D-4BB9-804C-60FB43DAF778}" type="datetimeFigureOut">
              <a:rPr lang="en-GB" smtClean="0"/>
              <a:t>23/04/2020</a:t>
            </a:fld>
            <a:endParaRPr lang="en-GB"/>
          </a:p>
        </p:txBody>
      </p:sp>
      <p:sp>
        <p:nvSpPr>
          <p:cNvPr id="4" name="Footer Placeholder 3">
            <a:extLst>
              <a:ext uri="{FF2B5EF4-FFF2-40B4-BE49-F238E27FC236}">
                <a16:creationId xmlns:a16="http://schemas.microsoft.com/office/drawing/2014/main" id="{83EEB475-28EF-4048-9E5F-9A2C5B191494}"/>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0EA7415F-61CA-4720-B9A7-C5AF0BD49AFA}"/>
              </a:ext>
            </a:extLst>
          </p:cNvPr>
          <p:cNvSpPr>
            <a:spLocks noGrp="1"/>
          </p:cNvSpPr>
          <p:nvPr>
            <p:ph type="sldNum" sz="quarter" idx="12"/>
          </p:nvPr>
        </p:nvSpPr>
        <p:spPr/>
        <p:txBody>
          <a:bodyPr/>
          <a:lstStyle/>
          <a:p>
            <a:fld id="{1EA1A843-6CAD-4F59-B299-439F9331FA78}" type="slidenum">
              <a:rPr lang="en-GB" smtClean="0"/>
              <a:t>‹#›</a:t>
            </a:fld>
            <a:endParaRPr lang="en-GB"/>
          </a:p>
        </p:txBody>
      </p:sp>
    </p:spTree>
    <p:extLst>
      <p:ext uri="{BB962C8B-B14F-4D97-AF65-F5344CB8AC3E}">
        <p14:creationId xmlns:p14="http://schemas.microsoft.com/office/powerpoint/2010/main" val="32569712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5DE81AC-F5A6-43D8-82DA-6C1F4053D488}"/>
              </a:ext>
            </a:extLst>
          </p:cNvPr>
          <p:cNvSpPr>
            <a:spLocks noGrp="1"/>
          </p:cNvSpPr>
          <p:nvPr>
            <p:ph type="dt" sz="half" idx="10"/>
          </p:nvPr>
        </p:nvSpPr>
        <p:spPr/>
        <p:txBody>
          <a:bodyPr/>
          <a:lstStyle/>
          <a:p>
            <a:fld id="{FAB4831E-FD4D-4BB9-804C-60FB43DAF778}" type="datetimeFigureOut">
              <a:rPr lang="en-GB" smtClean="0"/>
              <a:t>23/04/2020</a:t>
            </a:fld>
            <a:endParaRPr lang="en-GB"/>
          </a:p>
        </p:txBody>
      </p:sp>
      <p:sp>
        <p:nvSpPr>
          <p:cNvPr id="3" name="Footer Placeholder 2">
            <a:extLst>
              <a:ext uri="{FF2B5EF4-FFF2-40B4-BE49-F238E27FC236}">
                <a16:creationId xmlns:a16="http://schemas.microsoft.com/office/drawing/2014/main" id="{09AA98E3-E55C-431B-86D7-2AAF0E084831}"/>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DE379F1F-903C-48EE-B697-0FCEF52F7C03}"/>
              </a:ext>
            </a:extLst>
          </p:cNvPr>
          <p:cNvSpPr>
            <a:spLocks noGrp="1"/>
          </p:cNvSpPr>
          <p:nvPr>
            <p:ph type="sldNum" sz="quarter" idx="12"/>
          </p:nvPr>
        </p:nvSpPr>
        <p:spPr/>
        <p:txBody>
          <a:bodyPr/>
          <a:lstStyle/>
          <a:p>
            <a:fld id="{1EA1A843-6CAD-4F59-B299-439F9331FA78}" type="slidenum">
              <a:rPr lang="en-GB" smtClean="0"/>
              <a:t>‹#›</a:t>
            </a:fld>
            <a:endParaRPr lang="en-GB"/>
          </a:p>
        </p:txBody>
      </p:sp>
    </p:spTree>
    <p:extLst>
      <p:ext uri="{BB962C8B-B14F-4D97-AF65-F5344CB8AC3E}">
        <p14:creationId xmlns:p14="http://schemas.microsoft.com/office/powerpoint/2010/main" val="39205373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6530F4-0E9D-43A6-895B-BC26A26F0C9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12823DDE-2DBA-4655-AED5-8DB3C31C398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14EF6FC4-C382-41BD-9F90-56C87EEA8D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75C0C5-3216-43F0-8D88-4AE5F8C07E3F}"/>
              </a:ext>
            </a:extLst>
          </p:cNvPr>
          <p:cNvSpPr>
            <a:spLocks noGrp="1"/>
          </p:cNvSpPr>
          <p:nvPr>
            <p:ph type="dt" sz="half" idx="10"/>
          </p:nvPr>
        </p:nvSpPr>
        <p:spPr/>
        <p:txBody>
          <a:bodyPr/>
          <a:lstStyle/>
          <a:p>
            <a:fld id="{FAB4831E-FD4D-4BB9-804C-60FB43DAF778}" type="datetimeFigureOut">
              <a:rPr lang="en-GB" smtClean="0"/>
              <a:t>23/04/2020</a:t>
            </a:fld>
            <a:endParaRPr lang="en-GB"/>
          </a:p>
        </p:txBody>
      </p:sp>
      <p:sp>
        <p:nvSpPr>
          <p:cNvPr id="6" name="Footer Placeholder 5">
            <a:extLst>
              <a:ext uri="{FF2B5EF4-FFF2-40B4-BE49-F238E27FC236}">
                <a16:creationId xmlns:a16="http://schemas.microsoft.com/office/drawing/2014/main" id="{E65AA701-426C-490C-B501-A9CB62F1DAFD}"/>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47AB1E4-60D1-4019-8606-6AEA5A6614A1}"/>
              </a:ext>
            </a:extLst>
          </p:cNvPr>
          <p:cNvSpPr>
            <a:spLocks noGrp="1"/>
          </p:cNvSpPr>
          <p:nvPr>
            <p:ph type="sldNum" sz="quarter" idx="12"/>
          </p:nvPr>
        </p:nvSpPr>
        <p:spPr/>
        <p:txBody>
          <a:bodyPr/>
          <a:lstStyle/>
          <a:p>
            <a:fld id="{1EA1A843-6CAD-4F59-B299-439F9331FA78}" type="slidenum">
              <a:rPr lang="en-GB" smtClean="0"/>
              <a:t>‹#›</a:t>
            </a:fld>
            <a:endParaRPr lang="en-GB"/>
          </a:p>
        </p:txBody>
      </p:sp>
    </p:spTree>
    <p:extLst>
      <p:ext uri="{BB962C8B-B14F-4D97-AF65-F5344CB8AC3E}">
        <p14:creationId xmlns:p14="http://schemas.microsoft.com/office/powerpoint/2010/main" val="36059853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76EB60-0A4C-4226-9EF6-EB1BBDAD4CD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E371AE3A-5163-4FAB-925C-C640BE0822A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5B200C09-D5CF-4B80-8F89-D80A523DEE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308CD0-308C-4DDE-9626-B6FB5FDF4CE6}"/>
              </a:ext>
            </a:extLst>
          </p:cNvPr>
          <p:cNvSpPr>
            <a:spLocks noGrp="1"/>
          </p:cNvSpPr>
          <p:nvPr>
            <p:ph type="dt" sz="half" idx="10"/>
          </p:nvPr>
        </p:nvSpPr>
        <p:spPr/>
        <p:txBody>
          <a:bodyPr/>
          <a:lstStyle/>
          <a:p>
            <a:fld id="{FAB4831E-FD4D-4BB9-804C-60FB43DAF778}" type="datetimeFigureOut">
              <a:rPr lang="en-GB" smtClean="0"/>
              <a:t>23/04/2020</a:t>
            </a:fld>
            <a:endParaRPr lang="en-GB"/>
          </a:p>
        </p:txBody>
      </p:sp>
      <p:sp>
        <p:nvSpPr>
          <p:cNvPr id="6" name="Footer Placeholder 5">
            <a:extLst>
              <a:ext uri="{FF2B5EF4-FFF2-40B4-BE49-F238E27FC236}">
                <a16:creationId xmlns:a16="http://schemas.microsoft.com/office/drawing/2014/main" id="{45C2847C-0F9E-4342-9AD6-29258453983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B68D028C-7EA1-4E3D-AC4D-BCAAD3AA43AE}"/>
              </a:ext>
            </a:extLst>
          </p:cNvPr>
          <p:cNvSpPr>
            <a:spLocks noGrp="1"/>
          </p:cNvSpPr>
          <p:nvPr>
            <p:ph type="sldNum" sz="quarter" idx="12"/>
          </p:nvPr>
        </p:nvSpPr>
        <p:spPr/>
        <p:txBody>
          <a:bodyPr/>
          <a:lstStyle/>
          <a:p>
            <a:fld id="{1EA1A843-6CAD-4F59-B299-439F9331FA78}" type="slidenum">
              <a:rPr lang="en-GB" smtClean="0"/>
              <a:t>‹#›</a:t>
            </a:fld>
            <a:endParaRPr lang="en-GB"/>
          </a:p>
        </p:txBody>
      </p:sp>
    </p:spTree>
    <p:extLst>
      <p:ext uri="{BB962C8B-B14F-4D97-AF65-F5344CB8AC3E}">
        <p14:creationId xmlns:p14="http://schemas.microsoft.com/office/powerpoint/2010/main" val="23289082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C883F87-0DD4-4E50-AACE-69E5FD2481D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023BCAF3-A933-4B41-87A2-CE82C260032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71E7847-0316-4FB0-89BA-33D06458B7F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AB4831E-FD4D-4BB9-804C-60FB43DAF778}" type="datetimeFigureOut">
              <a:rPr lang="en-GB" smtClean="0"/>
              <a:t>23/04/2020</a:t>
            </a:fld>
            <a:endParaRPr lang="en-GB"/>
          </a:p>
        </p:txBody>
      </p:sp>
      <p:sp>
        <p:nvSpPr>
          <p:cNvPr id="5" name="Footer Placeholder 4">
            <a:extLst>
              <a:ext uri="{FF2B5EF4-FFF2-40B4-BE49-F238E27FC236}">
                <a16:creationId xmlns:a16="http://schemas.microsoft.com/office/drawing/2014/main" id="{76600184-5C5A-492A-B61E-63A1BC00B29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DDC184A8-D485-431E-B41B-CD3367BF2FC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EA1A843-6CAD-4F59-B299-439F9331FA78}" type="slidenum">
              <a:rPr lang="en-GB" smtClean="0"/>
              <a:t>‹#›</a:t>
            </a:fld>
            <a:endParaRPr lang="en-GB"/>
          </a:p>
        </p:txBody>
      </p:sp>
    </p:spTree>
    <p:extLst>
      <p:ext uri="{BB962C8B-B14F-4D97-AF65-F5344CB8AC3E}">
        <p14:creationId xmlns:p14="http://schemas.microsoft.com/office/powerpoint/2010/main" val="23220133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lvl="0" algn="r">
              <a:buNone/>
              <a:defRPr sz="1333">
                <a:solidFill>
                  <a:schemeClr val="dk2"/>
                </a:solidFill>
              </a:defRPr>
            </a:lvl1pPr>
            <a:lvl2pPr lvl="1" algn="r">
              <a:buNone/>
              <a:defRPr sz="1333">
                <a:solidFill>
                  <a:schemeClr val="dk2"/>
                </a:solidFill>
              </a:defRPr>
            </a:lvl2pPr>
            <a:lvl3pPr lvl="2" algn="r">
              <a:buNone/>
              <a:defRPr sz="1333">
                <a:solidFill>
                  <a:schemeClr val="dk2"/>
                </a:solidFill>
              </a:defRPr>
            </a:lvl3pPr>
            <a:lvl4pPr lvl="3" algn="r">
              <a:buNone/>
              <a:defRPr sz="1333">
                <a:solidFill>
                  <a:schemeClr val="dk2"/>
                </a:solidFill>
              </a:defRPr>
            </a:lvl4pPr>
            <a:lvl5pPr lvl="4" algn="r">
              <a:buNone/>
              <a:defRPr sz="1333">
                <a:solidFill>
                  <a:schemeClr val="dk2"/>
                </a:solidFill>
              </a:defRPr>
            </a:lvl5pPr>
            <a:lvl6pPr lvl="5" algn="r">
              <a:buNone/>
              <a:defRPr sz="1333">
                <a:solidFill>
                  <a:schemeClr val="dk2"/>
                </a:solidFill>
              </a:defRPr>
            </a:lvl6pPr>
            <a:lvl7pPr lvl="6" algn="r">
              <a:buNone/>
              <a:defRPr sz="1333">
                <a:solidFill>
                  <a:schemeClr val="dk2"/>
                </a:solidFill>
              </a:defRPr>
            </a:lvl7pPr>
            <a:lvl8pPr lvl="7" algn="r">
              <a:buNone/>
              <a:defRPr sz="1333">
                <a:solidFill>
                  <a:schemeClr val="dk2"/>
                </a:solidFill>
              </a:defRPr>
            </a:lvl8pPr>
            <a:lvl9pPr lvl="8" algn="r">
              <a:buNone/>
              <a:defRPr sz="1333">
                <a:solidFill>
                  <a:schemeClr val="dk2"/>
                </a:solidFill>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043295577"/>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2.emf"/></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microsoft.com/office/2007/relationships/hdphoto" Target="../media/hdphoto6.wdp"/><Relationship Id="rId5" Type="http://schemas.openxmlformats.org/officeDocument/2006/relationships/image" Target="../media/image18.png"/><Relationship Id="rId4" Type="http://schemas.microsoft.com/office/2007/relationships/hdphoto" Target="../media/hdphoto5.wdp"/></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7.xml"/><Relationship Id="rId6" Type="http://schemas.microsoft.com/office/2007/relationships/hdphoto" Target="../media/hdphoto6.wdp"/><Relationship Id="rId5" Type="http://schemas.openxmlformats.org/officeDocument/2006/relationships/image" Target="../media/image18.png"/><Relationship Id="rId4" Type="http://schemas.microsoft.com/office/2007/relationships/hdphoto" Target="../media/hdphoto5.wdp"/></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8.png"/><Relationship Id="rId7" Type="http://schemas.microsoft.com/office/2007/relationships/hdphoto" Target="../media/hdphoto1.wdp"/><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jpeg"/><Relationship Id="rId4" Type="http://schemas.openxmlformats.org/officeDocument/2006/relationships/image" Target="../media/image9.png"/><Relationship Id="rId9" Type="http://schemas.microsoft.com/office/2007/relationships/hdphoto" Target="../media/hdphoto2.wdp"/></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microsoft.com/office/2007/relationships/hdphoto" Target="../media/hdphoto3.wdp"/></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microsoft.com/office/2007/relationships/hdphoto" Target="../media/hdphoto3.wdp"/></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3"/>
        <p:cNvGrpSpPr/>
        <p:nvPr/>
      </p:nvGrpSpPr>
      <p:grpSpPr>
        <a:xfrm>
          <a:off x="0" y="0"/>
          <a:ext cx="0" cy="0"/>
          <a:chOff x="0" y="0"/>
          <a:chExt cx="0" cy="0"/>
        </a:xfrm>
      </p:grpSpPr>
      <p:pic>
        <p:nvPicPr>
          <p:cNvPr id="54" name="Google Shape;54;p13"/>
          <p:cNvPicPr preferRelativeResize="0"/>
          <p:nvPr/>
        </p:nvPicPr>
        <p:blipFill rotWithShape="1">
          <a:blip r:embed="rId3">
            <a:alphaModFix/>
          </a:blip>
          <a:srcRect/>
          <a:stretch/>
        </p:blipFill>
        <p:spPr>
          <a:xfrm>
            <a:off x="9845567" y="414367"/>
            <a:ext cx="1933032" cy="2631167"/>
          </a:xfrm>
          <a:prstGeom prst="rect">
            <a:avLst/>
          </a:prstGeom>
          <a:noFill/>
          <a:ln>
            <a:noFill/>
          </a:ln>
        </p:spPr>
      </p:pic>
      <p:sp>
        <p:nvSpPr>
          <p:cNvPr id="55" name="Google Shape;55;p13"/>
          <p:cNvSpPr txBox="1"/>
          <p:nvPr/>
        </p:nvSpPr>
        <p:spPr>
          <a:xfrm>
            <a:off x="414932" y="451267"/>
            <a:ext cx="9430635" cy="1938400"/>
          </a:xfrm>
          <a:prstGeom prst="rect">
            <a:avLst/>
          </a:prstGeom>
          <a:noFill/>
          <a:ln>
            <a:noFill/>
          </a:ln>
        </p:spPr>
        <p:txBody>
          <a:bodyPr spcFirstLastPara="1" wrap="square" lIns="0" tIns="0" rIns="0" bIns="0" anchor="t" anchorCtr="0">
            <a:noAutofit/>
          </a:bodyPr>
          <a:lstStyle/>
          <a:p>
            <a:pPr marL="0" marR="0" lvl="0" indent="0" algn="l" defTabSz="1219170" rtl="0" eaLnBrk="1" fontAlgn="auto" latinLnBrk="0" hangingPunct="1">
              <a:lnSpc>
                <a:spcPct val="65000"/>
              </a:lnSpc>
              <a:spcBef>
                <a:spcPts val="0"/>
              </a:spcBef>
              <a:spcAft>
                <a:spcPts val="0"/>
              </a:spcAft>
              <a:buClr>
                <a:srgbClr val="000000"/>
              </a:buClr>
              <a:buSzPts val="4000"/>
              <a:buFontTx/>
              <a:buNone/>
              <a:tabLst/>
              <a:defRPr/>
            </a:pPr>
            <a:r>
              <a:rPr kumimoji="0" lang="en" sz="3200" b="1" i="0" u="none" strike="noStrike" kern="0" cap="none" spc="0" normalizeH="0" baseline="0" noProof="0" dirty="0">
                <a:ln>
                  <a:noFill/>
                </a:ln>
                <a:solidFill>
                  <a:srgbClr val="FFFFFF"/>
                </a:solidFill>
                <a:effectLst/>
                <a:uLnTx/>
                <a:uFillTx/>
                <a:latin typeface="Barlow ExtraBold"/>
                <a:ea typeface="Barlow ExtraBold"/>
                <a:cs typeface="Barlow ExtraBold"/>
                <a:sym typeface="Barlow ExtraBold"/>
              </a:rPr>
              <a:t>WELCOME TO CFG</a:t>
            </a:r>
            <a:endParaRPr kumimoji="0" sz="3200" b="1" i="0" u="none" strike="noStrike" kern="0" cap="none" spc="0" normalizeH="0" baseline="0" noProof="0" dirty="0">
              <a:ln>
                <a:noFill/>
              </a:ln>
              <a:solidFill>
                <a:srgbClr val="FFFFFF"/>
              </a:solidFill>
              <a:effectLst/>
              <a:uLnTx/>
              <a:uFillTx/>
              <a:latin typeface="Barlow ExtraBold"/>
              <a:ea typeface="Barlow ExtraBold"/>
              <a:cs typeface="Barlow ExtraBold"/>
              <a:sym typeface="Barlow ExtraBold"/>
            </a:endParaRPr>
          </a:p>
          <a:p>
            <a:pPr marL="0" marR="0" lvl="0" indent="0" algn="l" defTabSz="1219170" rtl="0" eaLnBrk="1" fontAlgn="auto" latinLnBrk="0" hangingPunct="1">
              <a:lnSpc>
                <a:spcPct val="65000"/>
              </a:lnSpc>
              <a:spcBef>
                <a:spcPts val="0"/>
              </a:spcBef>
              <a:spcAft>
                <a:spcPts val="0"/>
              </a:spcAft>
              <a:buClr>
                <a:srgbClr val="000000"/>
              </a:buClr>
              <a:buSzPts val="4000"/>
              <a:buFontTx/>
              <a:buNone/>
              <a:tabLst/>
              <a:defRPr/>
            </a:pPr>
            <a:r>
              <a:rPr kumimoji="0" lang="en" sz="3200" b="1" i="0" u="none" strike="noStrike" kern="0" cap="none" spc="0" normalizeH="0" baseline="0" noProof="0" dirty="0">
                <a:ln>
                  <a:noFill/>
                </a:ln>
                <a:solidFill>
                  <a:srgbClr val="595959"/>
                </a:solidFill>
                <a:effectLst/>
                <a:uLnTx/>
                <a:uFillTx/>
                <a:latin typeface="Barlow ExtraBold"/>
                <a:ea typeface="Barlow ExtraBold"/>
                <a:cs typeface="Barlow ExtraBold"/>
                <a:sym typeface="Barlow ExtraBold"/>
              </a:rPr>
              <a:t>YOUR INTRODUCTION TO </a:t>
            </a:r>
          </a:p>
          <a:p>
            <a:pPr marL="0" marR="0" lvl="0" indent="0" algn="l" defTabSz="1219170" rtl="0" eaLnBrk="1" fontAlgn="auto" latinLnBrk="0" hangingPunct="1">
              <a:lnSpc>
                <a:spcPct val="65000"/>
              </a:lnSpc>
              <a:spcBef>
                <a:spcPts val="0"/>
              </a:spcBef>
              <a:spcAft>
                <a:spcPts val="0"/>
              </a:spcAft>
              <a:buClr>
                <a:srgbClr val="000000"/>
              </a:buClr>
              <a:buSzPts val="4000"/>
              <a:buFontTx/>
              <a:buNone/>
              <a:tabLst/>
              <a:defRPr/>
            </a:pPr>
            <a:r>
              <a:rPr kumimoji="0" lang="en-GB" sz="3200" b="1" i="0" u="none" strike="noStrike" kern="0" cap="none" spc="0" normalizeH="0" baseline="0" noProof="0" dirty="0">
                <a:ln>
                  <a:noFill/>
                </a:ln>
                <a:solidFill>
                  <a:srgbClr val="595959"/>
                </a:solidFill>
                <a:effectLst/>
                <a:uLnTx/>
                <a:uFillTx/>
                <a:latin typeface="Barlow ExtraBold"/>
                <a:ea typeface="Barlow ExtraBold"/>
                <a:cs typeface="Barlow ExtraBold"/>
                <a:sym typeface="Barlow ExtraBold"/>
              </a:rPr>
              <a:t>DATABASES</a:t>
            </a:r>
            <a:r>
              <a:rPr kumimoji="0" lang="en" sz="3200" b="1" i="0" u="none" strike="noStrike" kern="0" cap="none" spc="0" normalizeH="0" baseline="0" noProof="0" dirty="0">
                <a:ln>
                  <a:noFill/>
                </a:ln>
                <a:solidFill>
                  <a:srgbClr val="595959"/>
                </a:solidFill>
                <a:effectLst/>
                <a:uLnTx/>
                <a:uFillTx/>
                <a:latin typeface="Barlow ExtraBold"/>
                <a:ea typeface="Barlow ExtraBold"/>
                <a:cs typeface="Barlow ExtraBold"/>
                <a:sym typeface="Barlow ExtraBold"/>
              </a:rPr>
              <a:t> &amp; </a:t>
            </a:r>
            <a:r>
              <a:rPr kumimoji="0" lang="en-GB" sz="3200" b="1" i="0" u="none" strike="noStrike" kern="0" cap="none" spc="0" normalizeH="0" baseline="0" noProof="0" dirty="0">
                <a:ln>
                  <a:noFill/>
                </a:ln>
                <a:solidFill>
                  <a:srgbClr val="595959"/>
                </a:solidFill>
                <a:effectLst/>
                <a:uLnTx/>
                <a:uFillTx/>
                <a:latin typeface="Barlow ExtraBold"/>
                <a:ea typeface="Barlow ExtraBold"/>
                <a:cs typeface="Barlow ExtraBold"/>
                <a:sym typeface="Barlow ExtraBold"/>
              </a:rPr>
              <a:t>SQL PROGRAMMING LANGUAGE</a:t>
            </a:r>
            <a:endParaRPr kumimoji="0" sz="3200" b="1" i="0" u="none" strike="noStrike" kern="0" cap="none" spc="0" normalizeH="0" baseline="0" noProof="0" dirty="0">
              <a:ln>
                <a:noFill/>
              </a:ln>
              <a:solidFill>
                <a:srgbClr val="FFFFFF"/>
              </a:solidFill>
              <a:effectLst/>
              <a:uLnTx/>
              <a:uFillTx/>
              <a:latin typeface="Barlow ExtraBold"/>
              <a:ea typeface="Barlow ExtraBold"/>
              <a:cs typeface="Barlow ExtraBold"/>
              <a:sym typeface="Barlow ExtraBold"/>
            </a:endParaRPr>
          </a:p>
        </p:txBody>
      </p:sp>
      <p:sp>
        <p:nvSpPr>
          <p:cNvPr id="56" name="Google Shape;56;p13"/>
          <p:cNvSpPr txBox="1"/>
          <p:nvPr/>
        </p:nvSpPr>
        <p:spPr>
          <a:xfrm>
            <a:off x="969852" y="5594731"/>
            <a:ext cx="6795921" cy="839200"/>
          </a:xfrm>
          <a:prstGeom prst="rect">
            <a:avLst/>
          </a:prstGeom>
          <a:no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2400" b="1" i="0" u="none" strike="noStrike" kern="0" cap="none" spc="0" normalizeH="0" baseline="0" noProof="0" dirty="0">
              <a:ln>
                <a:noFill/>
              </a:ln>
              <a:solidFill>
                <a:srgbClr val="F54996"/>
              </a:solidFill>
              <a:effectLst/>
              <a:uLnTx/>
              <a:uFillTx/>
              <a:latin typeface="Barlow"/>
              <a:ea typeface="Barlow"/>
              <a:cs typeface="Barlow"/>
              <a:sym typeface="Barlow"/>
            </a:endParaRPr>
          </a:p>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r>
              <a:rPr kumimoji="0" lang="en" sz="1800" b="1" i="0" u="none" strike="noStrike" kern="0" cap="none" spc="0" normalizeH="0" baseline="0" noProof="0" dirty="0">
                <a:ln>
                  <a:noFill/>
                </a:ln>
                <a:solidFill>
                  <a:srgbClr val="F54996"/>
                </a:solidFill>
                <a:effectLst/>
                <a:uLnTx/>
                <a:uFillTx/>
                <a:latin typeface="Barlow"/>
                <a:ea typeface="Barlow"/>
                <a:cs typeface="Barlow"/>
                <a:sym typeface="Barlow"/>
              </a:rPr>
              <a:t>TECH </a:t>
            </a:r>
            <a:r>
              <a:rPr kumimoji="0" lang="en-GB" sz="1800" b="1" i="0" u="none" strike="noStrike" kern="0" cap="none" spc="0" normalizeH="0" baseline="0" noProof="0" dirty="0">
                <a:ln>
                  <a:noFill/>
                </a:ln>
                <a:solidFill>
                  <a:srgbClr val="F54996"/>
                </a:solidFill>
                <a:effectLst/>
                <a:uLnTx/>
                <a:uFillTx/>
                <a:latin typeface="Barlow"/>
                <a:ea typeface="Barlow"/>
                <a:cs typeface="Barlow"/>
                <a:sym typeface="Barlow"/>
              </a:rPr>
              <a:t>OPENS UP LIMITLESS OPPORTUNITIES FOR GIRLS</a:t>
            </a:r>
            <a:endParaRPr kumimoji="0" sz="1800" b="1" i="0" u="none" strike="noStrike" kern="0" cap="none" spc="0" normalizeH="0" baseline="0" noProof="0" dirty="0">
              <a:ln>
                <a:noFill/>
              </a:ln>
              <a:solidFill>
                <a:srgbClr val="F54996"/>
              </a:solidFill>
              <a:effectLst/>
              <a:uLnTx/>
              <a:uFillTx/>
              <a:latin typeface="Barlow"/>
              <a:ea typeface="Barlow"/>
              <a:cs typeface="Barlow"/>
              <a:sym typeface="Barlow"/>
            </a:endParaRPr>
          </a:p>
        </p:txBody>
      </p:sp>
      <p:pic>
        <p:nvPicPr>
          <p:cNvPr id="2" name="Picture 1">
            <a:extLst>
              <a:ext uri="{FF2B5EF4-FFF2-40B4-BE49-F238E27FC236}">
                <a16:creationId xmlns:a16="http://schemas.microsoft.com/office/drawing/2014/main" id="{D81BF95D-43F3-44E8-ABD4-E5A88BB7FEF4}"/>
              </a:ext>
            </a:extLst>
          </p:cNvPr>
          <p:cNvPicPr>
            <a:picLocks noChangeAspect="1"/>
          </p:cNvPicPr>
          <p:nvPr/>
        </p:nvPicPr>
        <p:blipFill>
          <a:blip r:embed="rId4"/>
          <a:stretch>
            <a:fillRect/>
          </a:stretch>
        </p:blipFill>
        <p:spPr>
          <a:xfrm>
            <a:off x="414933" y="5950226"/>
            <a:ext cx="554919" cy="54996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6AE4E8-8A69-4A65-9F3D-C11FC57FAB69}"/>
              </a:ext>
            </a:extLst>
          </p:cNvPr>
          <p:cNvSpPr>
            <a:spLocks noGrp="1"/>
          </p:cNvSpPr>
          <p:nvPr>
            <p:ph type="title"/>
          </p:nvPr>
        </p:nvSpPr>
        <p:spPr>
          <a:xfrm>
            <a:off x="88844" y="2116909"/>
            <a:ext cx="2667608" cy="933884"/>
          </a:xfrm>
        </p:spPr>
        <p:txBody>
          <a:bodyPr>
            <a:normAutofit/>
          </a:bodyPr>
          <a:lstStyle/>
          <a:p>
            <a:pPr algn="ctr"/>
            <a:r>
              <a:rPr lang="en-GB" sz="2400" b="1" dirty="0">
                <a:latin typeface="Barlow" panose="020B0604020202020204" charset="0"/>
                <a:ea typeface="+mn-ea"/>
                <a:cs typeface="+mn-cs"/>
              </a:rPr>
              <a:t>PROJECT</a:t>
            </a:r>
          </a:p>
        </p:txBody>
      </p:sp>
      <p:cxnSp>
        <p:nvCxnSpPr>
          <p:cNvPr id="7" name="Straight Connector 6">
            <a:extLst>
              <a:ext uri="{FF2B5EF4-FFF2-40B4-BE49-F238E27FC236}">
                <a16:creationId xmlns:a16="http://schemas.microsoft.com/office/drawing/2014/main" id="{B7FEDB5A-2FCD-4BCF-B8DD-F2728B63FCF2}"/>
              </a:ext>
            </a:extLst>
          </p:cNvPr>
          <p:cNvCxnSpPr>
            <a:cxnSpLocks/>
          </p:cNvCxnSpPr>
          <p:nvPr/>
        </p:nvCxnSpPr>
        <p:spPr>
          <a:xfrm>
            <a:off x="2894816" y="397564"/>
            <a:ext cx="0" cy="6175258"/>
          </a:xfrm>
          <a:prstGeom prst="line">
            <a:avLst/>
          </a:prstGeom>
          <a:ln w="38100">
            <a:solidFill>
              <a:srgbClr val="F54996"/>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E98A859A-08EB-4B75-87EF-B17449CF2FAB}"/>
              </a:ext>
            </a:extLst>
          </p:cNvPr>
          <p:cNvSpPr txBox="1"/>
          <p:nvPr/>
        </p:nvSpPr>
        <p:spPr>
          <a:xfrm>
            <a:off x="3182879" y="639581"/>
            <a:ext cx="8920277" cy="1477328"/>
          </a:xfrm>
          <a:prstGeom prst="rect">
            <a:avLst/>
          </a:prstGeom>
          <a:solidFill>
            <a:srgbClr val="F54996"/>
          </a:solidFill>
        </p:spPr>
        <p:txBody>
          <a:bodyPr wrap="square" rtlCol="0">
            <a:spAutoFit/>
          </a:bodyPr>
          <a:lstStyle/>
          <a:p>
            <a:pPr algn="just"/>
            <a:r>
              <a:rPr lang="en-GB" dirty="0">
                <a:latin typeface="Barlow" panose="020B0604020202020204" charset="0"/>
              </a:rPr>
              <a:t>The project is an essential part of his course. In order to ‘graduate’ and get a certificate of completion you need to create, deliver and present your own database project. We are half way though the course and have already covered the basics of SQL and relational Databases. We still have more useful topics to learn about , but we need to start thinking of the project theme. </a:t>
            </a:r>
          </a:p>
        </p:txBody>
      </p:sp>
      <p:pic>
        <p:nvPicPr>
          <p:cNvPr id="3074" name="Picture 2" descr="Related image">
            <a:extLst>
              <a:ext uri="{FF2B5EF4-FFF2-40B4-BE49-F238E27FC236}">
                <a16:creationId xmlns:a16="http://schemas.microsoft.com/office/drawing/2014/main" id="{A1CD31A9-EECE-491C-B12E-C7ED11BE4EF3}"/>
              </a:ext>
            </a:extLst>
          </p:cNvPr>
          <p:cNvPicPr>
            <a:picLocks noChangeAspect="1" noChangeArrowheads="1"/>
          </p:cNvPicPr>
          <p:nvPr/>
        </p:nvPicPr>
        <p:blipFill>
          <a:blip r:embed="rId2">
            <a:clrChange>
              <a:clrFrom>
                <a:srgbClr val="F4F4F4"/>
              </a:clrFrom>
              <a:clrTo>
                <a:srgbClr val="F4F4F4">
                  <a:alpha val="0"/>
                </a:srgbClr>
              </a:clrTo>
            </a:clrChange>
            <a:extLst>
              <a:ext uri="{28A0092B-C50C-407E-A947-70E740481C1C}">
                <a14:useLocalDpi xmlns:a14="http://schemas.microsoft.com/office/drawing/2010/main" val="0"/>
              </a:ext>
            </a:extLst>
          </a:blip>
          <a:srcRect/>
          <a:stretch>
            <a:fillRect/>
          </a:stretch>
        </p:blipFill>
        <p:spPr bwMode="auto">
          <a:xfrm>
            <a:off x="666084" y="3002550"/>
            <a:ext cx="1558709" cy="1558709"/>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9" name="Content Placeholder 5">
            <a:extLst>
              <a:ext uri="{FF2B5EF4-FFF2-40B4-BE49-F238E27FC236}">
                <a16:creationId xmlns:a16="http://schemas.microsoft.com/office/drawing/2014/main" id="{D89A8ECD-9E75-449A-B03E-37F8C961875B}"/>
              </a:ext>
            </a:extLst>
          </p:cNvPr>
          <p:cNvGraphicFramePr>
            <a:graphicFrameLocks noGrp="1"/>
          </p:cNvGraphicFramePr>
          <p:nvPr>
            <p:ph idx="1"/>
            <p:extLst>
              <p:ext uri="{D42A27DB-BD31-4B8C-83A1-F6EECF244321}">
                <p14:modId xmlns:p14="http://schemas.microsoft.com/office/powerpoint/2010/main" val="3458529613"/>
              </p:ext>
            </p:extLst>
          </p:nvPr>
        </p:nvGraphicFramePr>
        <p:xfrm>
          <a:off x="4544712" y="2583851"/>
          <a:ext cx="6029731" cy="3566160"/>
        </p:xfrm>
        <a:graphic>
          <a:graphicData uri="http://schemas.openxmlformats.org/drawingml/2006/table">
            <a:tbl>
              <a:tblPr firstRow="1" bandRow="1">
                <a:tableStyleId>{2D5ABB26-0587-4C30-8999-92F81FD0307C}</a:tableStyleId>
              </a:tblPr>
              <a:tblGrid>
                <a:gridCol w="6029731">
                  <a:extLst>
                    <a:ext uri="{9D8B030D-6E8A-4147-A177-3AD203B41FA5}">
                      <a16:colId xmlns:a16="http://schemas.microsoft.com/office/drawing/2014/main" val="3516081738"/>
                    </a:ext>
                  </a:extLst>
                </a:gridCol>
              </a:tblGrid>
              <a:tr h="327799">
                <a:tc>
                  <a:txBody>
                    <a:bodyPr/>
                    <a:lstStyle/>
                    <a:p>
                      <a:pPr algn="ctr"/>
                      <a:r>
                        <a:rPr lang="en-GB" sz="1800" b="1" dirty="0">
                          <a:latin typeface="Barlow" panose="020B0604020202020204" charset="0"/>
                        </a:rPr>
                        <a:t>PROJECT – TO DO LIST</a:t>
                      </a:r>
                    </a:p>
                  </a:txBody>
                  <a:tcPr/>
                </a:tc>
                <a:extLst>
                  <a:ext uri="{0D108BD9-81ED-4DB2-BD59-A6C34878D82A}">
                    <a16:rowId xmlns:a16="http://schemas.microsoft.com/office/drawing/2014/main" val="176792054"/>
                  </a:ext>
                </a:extLst>
              </a:tr>
              <a:tr h="622355">
                <a:tc>
                  <a:txBody>
                    <a:bodyPr/>
                    <a:lstStyle/>
                    <a:p>
                      <a:pPr marL="285750" indent="-285750" algn="just">
                        <a:buClr>
                          <a:srgbClr val="002060"/>
                        </a:buClr>
                        <a:buSzPct val="100000"/>
                        <a:buFont typeface="Wingdings" panose="05000000000000000000" pitchFamily="2" charset="2"/>
                        <a:buChar char="ü"/>
                      </a:pPr>
                      <a:r>
                        <a:rPr lang="en-GB" sz="1800" dirty="0">
                          <a:latin typeface="Barlow" panose="020B0604020202020204" charset="0"/>
                        </a:rPr>
                        <a:t>Come up with an idea for your projects (it is the most difficult part). Would it be an airline database or perhaps a travel agency or maybe a bank or a shop?</a:t>
                      </a:r>
                      <a:endParaRPr lang="en-GB" sz="1800" b="0" i="1" dirty="0">
                        <a:latin typeface="Barlow" panose="020B0604020202020204" charset="0"/>
                      </a:endParaRPr>
                    </a:p>
                  </a:txBody>
                  <a:tcPr anchor="ctr"/>
                </a:tc>
                <a:extLst>
                  <a:ext uri="{0D108BD9-81ED-4DB2-BD59-A6C34878D82A}">
                    <a16:rowId xmlns:a16="http://schemas.microsoft.com/office/drawing/2014/main" val="3989865254"/>
                  </a:ext>
                </a:extLst>
              </a:tr>
              <a:tr h="1914467">
                <a:tc>
                  <a:txBody>
                    <a:bodyPr/>
                    <a:lstStyle/>
                    <a:p>
                      <a:pPr marL="285750" indent="-285750" algn="just">
                        <a:buClr>
                          <a:srgbClr val="002060"/>
                        </a:buClr>
                        <a:buSzPct val="100000"/>
                        <a:buFont typeface="Wingdings" panose="05000000000000000000" pitchFamily="2" charset="2"/>
                        <a:buChar char="ü"/>
                      </a:pPr>
                      <a:r>
                        <a:rPr lang="en-GB" sz="1800" kern="1200" dirty="0">
                          <a:latin typeface="Barlow" panose="020B0604020202020204" charset="0"/>
                        </a:rPr>
                        <a:t>Draft  few core tables and relationships between them (remember you can ALTER and UPDATE your tables later, but it is important to make a start) </a:t>
                      </a:r>
                      <a:endParaRPr lang="en-GB" sz="1800" b="0" kern="1200" dirty="0">
                        <a:solidFill>
                          <a:schemeClr val="tx1"/>
                        </a:solidFill>
                        <a:latin typeface="Barlow" panose="020B0604020202020204" charset="0"/>
                        <a:ea typeface="+mn-ea"/>
                        <a:cs typeface="+mn-cs"/>
                      </a:endParaRPr>
                    </a:p>
                    <a:p>
                      <a:pPr marL="285750" indent="-285750" algn="just">
                        <a:buClr>
                          <a:srgbClr val="002060"/>
                        </a:buClr>
                        <a:buSzPct val="100000"/>
                        <a:buFont typeface="Wingdings" panose="05000000000000000000" pitchFamily="2" charset="2"/>
                        <a:buChar char="ü"/>
                      </a:pPr>
                      <a:r>
                        <a:rPr lang="en-GB" sz="1800" b="0" kern="1200" dirty="0">
                          <a:solidFill>
                            <a:schemeClr val="tx1"/>
                          </a:solidFill>
                          <a:latin typeface="Barlow" panose="020B0604020202020204" charset="0"/>
                          <a:ea typeface="+mn-ea"/>
                          <a:cs typeface="+mn-cs"/>
                        </a:rPr>
                        <a:t>Tables in your DB need to be normalised, so think about what kind of columns would each table have, what information are they going to store?</a:t>
                      </a:r>
                    </a:p>
                    <a:p>
                      <a:pPr marL="285750" indent="-285750" algn="just">
                        <a:buClr>
                          <a:srgbClr val="002060"/>
                        </a:buClr>
                        <a:buSzPct val="100000"/>
                        <a:buFont typeface="Wingdings" panose="05000000000000000000" pitchFamily="2" charset="2"/>
                        <a:buChar char="ü"/>
                      </a:pPr>
                      <a:r>
                        <a:rPr lang="en-GB" sz="1800" b="0" kern="1200" dirty="0">
                          <a:solidFill>
                            <a:schemeClr val="tx1"/>
                          </a:solidFill>
                          <a:latin typeface="Barlow" panose="020B0604020202020204" charset="0"/>
                          <a:ea typeface="+mn-ea"/>
                          <a:cs typeface="+mn-cs"/>
                        </a:rPr>
                        <a:t>Are you going to do an individual project or pair up with a fellow student to work on a DB together?</a:t>
                      </a:r>
                    </a:p>
                  </a:txBody>
                  <a:tcPr anchor="ctr"/>
                </a:tc>
                <a:extLst>
                  <a:ext uri="{0D108BD9-81ED-4DB2-BD59-A6C34878D82A}">
                    <a16:rowId xmlns:a16="http://schemas.microsoft.com/office/drawing/2014/main" val="2670743770"/>
                  </a:ext>
                </a:extLst>
              </a:tr>
            </a:tbl>
          </a:graphicData>
        </a:graphic>
      </p:graphicFrame>
    </p:spTree>
    <p:extLst>
      <p:ext uri="{BB962C8B-B14F-4D97-AF65-F5344CB8AC3E}">
        <p14:creationId xmlns:p14="http://schemas.microsoft.com/office/powerpoint/2010/main" val="11896262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6AE4E8-8A69-4A65-9F3D-C11FC57FAB69}"/>
              </a:ext>
            </a:extLst>
          </p:cNvPr>
          <p:cNvSpPr>
            <a:spLocks noGrp="1"/>
          </p:cNvSpPr>
          <p:nvPr>
            <p:ph type="title"/>
          </p:nvPr>
        </p:nvSpPr>
        <p:spPr>
          <a:xfrm>
            <a:off x="185536" y="2152734"/>
            <a:ext cx="2887224" cy="1097657"/>
          </a:xfrm>
        </p:spPr>
        <p:txBody>
          <a:bodyPr>
            <a:normAutofit/>
          </a:bodyPr>
          <a:lstStyle/>
          <a:p>
            <a:pPr algn="ctr"/>
            <a:r>
              <a:rPr lang="en-GB" sz="2400" b="1" dirty="0">
                <a:latin typeface="Barlow ExtraBold" panose="020B0604020202020204" charset="0"/>
                <a:ea typeface="+mn-ea"/>
                <a:cs typeface="+mn-cs"/>
              </a:rPr>
              <a:t>HOMEWORK</a:t>
            </a:r>
          </a:p>
        </p:txBody>
      </p:sp>
      <p:cxnSp>
        <p:nvCxnSpPr>
          <p:cNvPr id="7" name="Straight Connector 6">
            <a:extLst>
              <a:ext uri="{FF2B5EF4-FFF2-40B4-BE49-F238E27FC236}">
                <a16:creationId xmlns:a16="http://schemas.microsoft.com/office/drawing/2014/main" id="{B7FEDB5A-2FCD-4BCF-B8DD-F2728B63FCF2}"/>
              </a:ext>
            </a:extLst>
          </p:cNvPr>
          <p:cNvCxnSpPr/>
          <p:nvPr/>
        </p:nvCxnSpPr>
        <p:spPr>
          <a:xfrm>
            <a:off x="3315904" y="404446"/>
            <a:ext cx="0" cy="6049108"/>
          </a:xfrm>
          <a:prstGeom prst="line">
            <a:avLst/>
          </a:prstGeom>
          <a:ln w="38100">
            <a:solidFill>
              <a:srgbClr val="F54996"/>
            </a:solidFill>
          </a:ln>
        </p:spPr>
        <p:style>
          <a:lnRef idx="1">
            <a:schemeClr val="accent1"/>
          </a:lnRef>
          <a:fillRef idx="0">
            <a:schemeClr val="accent1"/>
          </a:fillRef>
          <a:effectRef idx="0">
            <a:schemeClr val="accent1"/>
          </a:effectRef>
          <a:fontRef idx="minor">
            <a:schemeClr val="tx1"/>
          </a:fontRef>
        </p:style>
      </p:cxnSp>
      <p:pic>
        <p:nvPicPr>
          <p:cNvPr id="8194" name="Picture 2" descr="Image result for homework icon">
            <a:extLst>
              <a:ext uri="{FF2B5EF4-FFF2-40B4-BE49-F238E27FC236}">
                <a16:creationId xmlns:a16="http://schemas.microsoft.com/office/drawing/2014/main" id="{7AF1470C-DD91-46A7-B3AE-52DC363AD18E}"/>
              </a:ext>
            </a:extLst>
          </p:cNvPr>
          <p:cNvPicPr>
            <a:picLocks noChangeAspect="1" noChangeArrowheads="1"/>
          </p:cNvPicPr>
          <p:nvPr/>
        </p:nvPicPr>
        <p:blipFill>
          <a:blip r:embed="rId2" cstate="print">
            <a:biLevel thresh="75000"/>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811491" y="3142466"/>
            <a:ext cx="1700529" cy="1497927"/>
          </a:xfrm>
          <a:prstGeom prst="rect">
            <a:avLst/>
          </a:prstGeom>
          <a:noFill/>
          <a:ln w="28575">
            <a:solidFill>
              <a:schemeClr val="tx1"/>
            </a:solidFill>
          </a:ln>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7F7AA549-8415-42E1-A4E8-3D10F2C6E8B7}"/>
              </a:ext>
            </a:extLst>
          </p:cNvPr>
          <p:cNvSpPr txBox="1"/>
          <p:nvPr/>
        </p:nvSpPr>
        <p:spPr>
          <a:xfrm>
            <a:off x="4119789" y="1906270"/>
            <a:ext cx="7400956" cy="3970318"/>
          </a:xfrm>
          <a:prstGeom prst="rect">
            <a:avLst/>
          </a:prstGeom>
          <a:noFill/>
        </p:spPr>
        <p:txBody>
          <a:bodyPr wrap="square" rtlCol="0">
            <a:spAutoFit/>
          </a:bodyPr>
          <a:lstStyle/>
          <a:p>
            <a:r>
              <a:rPr lang="en-GB" b="1" dirty="0">
                <a:latin typeface="Barlow" panose="020B0604020202020204" charset="0"/>
              </a:rPr>
              <a:t>COURSE PROJECT</a:t>
            </a:r>
          </a:p>
          <a:p>
            <a:endParaRPr lang="en-GB" b="1" dirty="0">
              <a:latin typeface="Barlow" panose="020B0604020202020204" charset="0"/>
            </a:endParaRPr>
          </a:p>
          <a:p>
            <a:pPr marL="285750" indent="-285750">
              <a:buFont typeface="Arial" panose="020B0604020202020204" pitchFamily="34" charset="0"/>
              <a:buChar char="•"/>
            </a:pPr>
            <a:r>
              <a:rPr lang="en-GB" dirty="0">
                <a:latin typeface="Barlow" panose="020B0604020202020204" charset="0"/>
              </a:rPr>
              <a:t>Start working on your project and come up with an idea</a:t>
            </a:r>
          </a:p>
          <a:p>
            <a:pPr marL="285750" indent="-285750">
              <a:buFont typeface="Arial" panose="020B0604020202020204" pitchFamily="34" charset="0"/>
              <a:buChar char="•"/>
            </a:pPr>
            <a:endParaRPr lang="en-GB" dirty="0">
              <a:latin typeface="Barlow" panose="020B0604020202020204" charset="0"/>
            </a:endParaRPr>
          </a:p>
          <a:p>
            <a:pPr marL="285750" indent="-285750">
              <a:buFont typeface="Arial" panose="020B0604020202020204" pitchFamily="34" charset="0"/>
              <a:buChar char="•"/>
            </a:pPr>
            <a:r>
              <a:rPr lang="en-GB" dirty="0">
                <a:latin typeface="Barlow" panose="020B0604020202020204" charset="0"/>
              </a:rPr>
              <a:t>Decide whether it is going to be an individual projects or a group work</a:t>
            </a:r>
          </a:p>
          <a:p>
            <a:pPr marL="285750" indent="-285750">
              <a:buFont typeface="Arial" panose="020B0604020202020204" pitchFamily="34" charset="0"/>
              <a:buChar char="•"/>
            </a:pPr>
            <a:endParaRPr lang="en-GB" dirty="0">
              <a:latin typeface="Barlow" panose="020B0604020202020204" charset="0"/>
            </a:endParaRPr>
          </a:p>
          <a:p>
            <a:pPr marL="285750" indent="-285750">
              <a:buFont typeface="Arial" panose="020B0604020202020204" pitchFamily="34" charset="0"/>
              <a:buChar char="•"/>
            </a:pPr>
            <a:r>
              <a:rPr lang="en-GB" dirty="0">
                <a:latin typeface="Barlow" panose="020B0604020202020204" charset="0"/>
              </a:rPr>
              <a:t>By week 6 you need to submit the following:</a:t>
            </a:r>
          </a:p>
          <a:p>
            <a:pPr marL="742950" lvl="1" indent="-285750">
              <a:buFont typeface="Courier New" panose="02070309020205020404" pitchFamily="49" charset="0"/>
              <a:buChar char="o"/>
            </a:pPr>
            <a:r>
              <a:rPr lang="en-GB" dirty="0">
                <a:latin typeface="Barlow" panose="020B0604020202020204" charset="0"/>
              </a:rPr>
              <a:t>Project idea and brief summary</a:t>
            </a:r>
          </a:p>
          <a:p>
            <a:pPr marL="742950" lvl="1" indent="-285750">
              <a:buFont typeface="Courier New" panose="02070309020205020404" pitchFamily="49" charset="0"/>
              <a:buChar char="o"/>
            </a:pPr>
            <a:r>
              <a:rPr lang="en-GB" dirty="0">
                <a:latin typeface="Barlow" panose="020B0604020202020204" charset="0"/>
              </a:rPr>
              <a:t>Name of your project</a:t>
            </a:r>
          </a:p>
          <a:p>
            <a:pPr marL="742950" lvl="1" indent="-285750">
              <a:buFont typeface="Courier New" panose="02070309020205020404" pitchFamily="49" charset="0"/>
              <a:buChar char="o"/>
            </a:pPr>
            <a:r>
              <a:rPr lang="en-GB" dirty="0">
                <a:latin typeface="Barlow" panose="020B0604020202020204" charset="0"/>
              </a:rPr>
              <a:t>Name(s) of student(s) working on the project</a:t>
            </a:r>
          </a:p>
          <a:p>
            <a:endParaRPr lang="en-GB" b="1" dirty="0">
              <a:latin typeface="Barlow" panose="020B0604020202020204" charset="0"/>
            </a:endParaRPr>
          </a:p>
          <a:p>
            <a:endParaRPr lang="en-GB" b="1" dirty="0">
              <a:latin typeface="Barlow" panose="020B0604020202020204" charset="0"/>
            </a:endParaRPr>
          </a:p>
          <a:p>
            <a:endParaRPr lang="en-GB" b="1" dirty="0">
              <a:latin typeface="Barlow" panose="020B0604020202020204" charset="0"/>
            </a:endParaRPr>
          </a:p>
        </p:txBody>
      </p:sp>
    </p:spTree>
    <p:extLst>
      <p:ext uri="{BB962C8B-B14F-4D97-AF65-F5344CB8AC3E}">
        <p14:creationId xmlns:p14="http://schemas.microsoft.com/office/powerpoint/2010/main" val="10801358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3108D83-1B97-4335-9232-C42201D7D0BD}"/>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50000"/>
                    </a14:imgEffect>
                    <a14:imgEffect>
                      <a14:saturation sat="400000"/>
                    </a14:imgEffect>
                  </a14:imgLayer>
                </a14:imgProps>
              </a:ext>
            </a:extLst>
          </a:blip>
          <a:stretch>
            <a:fillRect/>
          </a:stretch>
        </p:blipFill>
        <p:spPr>
          <a:xfrm>
            <a:off x="267888" y="5335841"/>
            <a:ext cx="1340381" cy="1358495"/>
          </a:xfrm>
          <a:prstGeom prst="rect">
            <a:avLst/>
          </a:prstGeom>
        </p:spPr>
      </p:pic>
      <p:grpSp>
        <p:nvGrpSpPr>
          <p:cNvPr id="2" name="Group 1">
            <a:extLst>
              <a:ext uri="{FF2B5EF4-FFF2-40B4-BE49-F238E27FC236}">
                <a16:creationId xmlns:a16="http://schemas.microsoft.com/office/drawing/2014/main" id="{5CE14DCD-334B-47A7-B632-B5B487EDA086}"/>
              </a:ext>
            </a:extLst>
          </p:cNvPr>
          <p:cNvGrpSpPr/>
          <p:nvPr/>
        </p:nvGrpSpPr>
        <p:grpSpPr>
          <a:xfrm>
            <a:off x="1952317" y="2311401"/>
            <a:ext cx="9207500" cy="1831990"/>
            <a:chOff x="1365660" y="2689211"/>
            <a:chExt cx="9207500" cy="1831990"/>
          </a:xfrm>
        </p:grpSpPr>
        <p:sp>
          <p:nvSpPr>
            <p:cNvPr id="5" name="TextBox 4">
              <a:extLst>
                <a:ext uri="{FF2B5EF4-FFF2-40B4-BE49-F238E27FC236}">
                  <a16:creationId xmlns:a16="http://schemas.microsoft.com/office/drawing/2014/main" id="{D14ACEA9-46C2-4204-A698-02ACBC013378}"/>
                </a:ext>
              </a:extLst>
            </p:cNvPr>
            <p:cNvSpPr txBox="1"/>
            <p:nvPr/>
          </p:nvSpPr>
          <p:spPr>
            <a:xfrm>
              <a:off x="1365660" y="2740010"/>
              <a:ext cx="9207500" cy="144655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4400" b="1" i="0" u="none" strike="noStrike" kern="1200" cap="none" spc="0" normalizeH="0" baseline="0" noProof="0" dirty="0">
                  <a:ln>
                    <a:noFill/>
                  </a:ln>
                  <a:solidFill>
                    <a:prstClr val="black"/>
                  </a:solidFill>
                  <a:effectLst/>
                  <a:uLnTx/>
                  <a:uFillTx/>
                  <a:latin typeface="Barlow ExtraBold" panose="020B0604020202020204" charset="0"/>
                  <a:ea typeface="+mn-ea"/>
                  <a:cs typeface="+mn-cs"/>
                </a:rPr>
                <a:t>SELF-STUDY</a:t>
              </a:r>
            </a:p>
            <a:p>
              <a:pPr marL="0" marR="0" lvl="0" indent="0" algn="ctr" defTabSz="914400" rtl="0" eaLnBrk="1" fontAlgn="auto" latinLnBrk="0" hangingPunct="1">
                <a:lnSpc>
                  <a:spcPct val="100000"/>
                </a:lnSpc>
                <a:spcBef>
                  <a:spcPts val="0"/>
                </a:spcBef>
                <a:spcAft>
                  <a:spcPts val="0"/>
                </a:spcAft>
                <a:buClrTx/>
                <a:buSzTx/>
                <a:buFontTx/>
                <a:buNone/>
                <a:tabLst/>
                <a:defRPr/>
              </a:pPr>
              <a:r>
                <a:rPr lang="en-GB" sz="4400" b="1" dirty="0">
                  <a:solidFill>
                    <a:prstClr val="black"/>
                  </a:solidFill>
                  <a:latin typeface="Barlow ExtraBold" panose="020B0604020202020204" charset="0"/>
                </a:rPr>
                <a:t>TOPICS</a:t>
              </a:r>
              <a:endParaRPr kumimoji="0" lang="en-GB" sz="4400" b="1" i="0" u="none" strike="noStrike" kern="1200" cap="none" spc="0" normalizeH="0" baseline="0" noProof="0" dirty="0">
                <a:ln>
                  <a:noFill/>
                </a:ln>
                <a:solidFill>
                  <a:prstClr val="black"/>
                </a:solidFill>
                <a:effectLst/>
                <a:uLnTx/>
                <a:uFillTx/>
                <a:latin typeface="Barlow ExtraBold" panose="020B0604020202020204" charset="0"/>
                <a:ea typeface="+mn-ea"/>
                <a:cs typeface="+mn-cs"/>
              </a:endParaRPr>
            </a:p>
          </p:txBody>
        </p:sp>
        <p:pic>
          <p:nvPicPr>
            <p:cNvPr id="6" name="Picture 4">
              <a:extLst>
                <a:ext uri="{FF2B5EF4-FFF2-40B4-BE49-F238E27FC236}">
                  <a16:creationId xmlns:a16="http://schemas.microsoft.com/office/drawing/2014/main" id="{DCC2CDD9-C711-469F-A465-86AC6281ED0D}"/>
                </a:ext>
              </a:extLst>
            </p:cNvPr>
            <p:cNvPicPr>
              <a:picLocks noChangeAspect="1" noChangeArrowheads="1"/>
            </p:cNvPicPr>
            <p:nvPr/>
          </p:nvPicPr>
          <p:blipFill>
            <a:blip r:embed="rId5">
              <a:extLst>
                <a:ext uri="{BEBA8EAE-BF5A-486C-A8C5-ECC9F3942E4B}">
                  <a14:imgProps xmlns:a14="http://schemas.microsoft.com/office/drawing/2010/main">
                    <a14:imgLayer r:embed="rId6">
                      <a14:imgEffect>
                        <a14:saturation sat="400000"/>
                      </a14:imgEffect>
                    </a14:imgLayer>
                  </a14:imgProps>
                </a:ext>
                <a:ext uri="{28A0092B-C50C-407E-A947-70E740481C1C}">
                  <a14:useLocalDpi xmlns:a14="http://schemas.microsoft.com/office/drawing/2010/main" val="0"/>
                </a:ext>
              </a:extLst>
            </a:blip>
            <a:srcRect/>
            <a:stretch>
              <a:fillRect/>
            </a:stretch>
          </p:blipFill>
          <p:spPr bwMode="auto">
            <a:xfrm>
              <a:off x="2397349" y="2689211"/>
              <a:ext cx="1760547" cy="1831990"/>
            </a:xfrm>
            <a:prstGeom prst="rect">
              <a:avLst/>
            </a:prstGeom>
            <a:noFill/>
            <a:extLst>
              <a:ext uri="{909E8E84-426E-40DD-AFC4-6F175D3DCCD1}">
                <a14:hiddenFill xmlns:a14="http://schemas.microsoft.com/office/drawing/2010/main">
                  <a:solidFill>
                    <a:srgbClr val="FFFFFF"/>
                  </a:solidFill>
                </a14:hiddenFill>
              </a:ext>
            </a:extLst>
          </p:spPr>
        </p:pic>
      </p:grpSp>
      <p:pic>
        <p:nvPicPr>
          <p:cNvPr id="9" name="Picture 8">
            <a:extLst>
              <a:ext uri="{FF2B5EF4-FFF2-40B4-BE49-F238E27FC236}">
                <a16:creationId xmlns:a16="http://schemas.microsoft.com/office/drawing/2014/main" id="{24C41ECF-2DC2-4206-8DB9-5DE7F739680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089127" y="316963"/>
            <a:ext cx="1760547" cy="2397647"/>
          </a:xfrm>
          <a:prstGeom prst="rect">
            <a:avLst/>
          </a:prstGeom>
        </p:spPr>
      </p:pic>
      <p:cxnSp>
        <p:nvCxnSpPr>
          <p:cNvPr id="12" name="Straight Connector 11">
            <a:extLst>
              <a:ext uri="{FF2B5EF4-FFF2-40B4-BE49-F238E27FC236}">
                <a16:creationId xmlns:a16="http://schemas.microsoft.com/office/drawing/2014/main" id="{D514C8FE-CB8D-4E9E-95E1-469DC48F356E}"/>
              </a:ext>
            </a:extLst>
          </p:cNvPr>
          <p:cNvCxnSpPr/>
          <p:nvPr/>
        </p:nvCxnSpPr>
        <p:spPr>
          <a:xfrm>
            <a:off x="267888" y="5280844"/>
            <a:ext cx="11656223"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206028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290E9A3E-C3CE-4BD0-AA8F-50A6A18B4904}"/>
              </a:ext>
            </a:extLst>
          </p:cNvPr>
          <p:cNvCxnSpPr/>
          <p:nvPr/>
        </p:nvCxnSpPr>
        <p:spPr>
          <a:xfrm>
            <a:off x="2779296" y="506789"/>
            <a:ext cx="0" cy="6049108"/>
          </a:xfrm>
          <a:prstGeom prst="line">
            <a:avLst/>
          </a:prstGeom>
          <a:ln w="38100">
            <a:solidFill>
              <a:srgbClr val="F54996"/>
            </a:solidFill>
          </a:ln>
        </p:spPr>
        <p:style>
          <a:lnRef idx="1">
            <a:schemeClr val="accent1"/>
          </a:lnRef>
          <a:fillRef idx="0">
            <a:schemeClr val="accent1"/>
          </a:fillRef>
          <a:effectRef idx="0">
            <a:schemeClr val="accent1"/>
          </a:effectRef>
          <a:fontRef idx="minor">
            <a:schemeClr val="tx1"/>
          </a:fontRef>
        </p:style>
      </p:cxnSp>
      <p:sp>
        <p:nvSpPr>
          <p:cNvPr id="7" name="AutoShape 2" descr="Image result for sql icon">
            <a:extLst>
              <a:ext uri="{FF2B5EF4-FFF2-40B4-BE49-F238E27FC236}">
                <a16:creationId xmlns:a16="http://schemas.microsoft.com/office/drawing/2014/main" id="{E8AB4C86-67B0-4FD4-8A48-29C3057CD4A2}"/>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 name="TextBox 5"/>
          <p:cNvSpPr txBox="1"/>
          <p:nvPr/>
        </p:nvSpPr>
        <p:spPr>
          <a:xfrm>
            <a:off x="239081" y="3013501"/>
            <a:ext cx="2336158" cy="830997"/>
          </a:xfrm>
          <a:prstGeom prst="rect">
            <a:avLst/>
          </a:prstGeom>
          <a:noFill/>
        </p:spPr>
        <p:txBody>
          <a:bodyPr wrap="square" rtlCol="0">
            <a:spAutoFit/>
          </a:bodyPr>
          <a:lstStyle/>
          <a:p>
            <a:pPr algn="ctr"/>
            <a:r>
              <a:rPr lang="en-GB" sz="2400" b="1" dirty="0">
                <a:latin typeface="Barlow ExtraBold" panose="020B0604020202020204" charset="0"/>
              </a:rPr>
              <a:t>TABLE LOCKING </a:t>
            </a:r>
          </a:p>
        </p:txBody>
      </p:sp>
      <p:sp>
        <p:nvSpPr>
          <p:cNvPr id="8" name="TextBox 7">
            <a:extLst>
              <a:ext uri="{FF2B5EF4-FFF2-40B4-BE49-F238E27FC236}">
                <a16:creationId xmlns:a16="http://schemas.microsoft.com/office/drawing/2014/main" id="{31292641-AB7F-42D1-95F4-B65E59BC3856}"/>
              </a:ext>
            </a:extLst>
          </p:cNvPr>
          <p:cNvSpPr txBox="1"/>
          <p:nvPr/>
        </p:nvSpPr>
        <p:spPr>
          <a:xfrm>
            <a:off x="3054474" y="1761628"/>
            <a:ext cx="8672437" cy="3539430"/>
          </a:xfrm>
          <a:prstGeom prst="rect">
            <a:avLst/>
          </a:prstGeom>
          <a:noFill/>
        </p:spPr>
        <p:txBody>
          <a:bodyPr wrap="square" rtlCol="0">
            <a:spAutoFit/>
          </a:bodyPr>
          <a:lstStyle/>
          <a:p>
            <a:pPr marL="342900" indent="-342900" algn="just">
              <a:buFont typeface="Arial" panose="020B0604020202020204" pitchFamily="34" charset="0"/>
              <a:buChar char="•"/>
            </a:pPr>
            <a:r>
              <a:rPr lang="en-GB" sz="1600" dirty="0">
                <a:latin typeface="Barlow" panose="020B0604020202020204" charset="0"/>
              </a:rPr>
              <a:t>Table locking is one of the essential practices in the SQL transaction management. </a:t>
            </a:r>
          </a:p>
          <a:p>
            <a:pPr marL="342900" indent="-342900" algn="just">
              <a:buFont typeface="Arial" panose="020B0604020202020204" pitchFamily="34" charset="0"/>
              <a:buChar char="•"/>
            </a:pPr>
            <a:endParaRPr lang="en-GB" sz="1600" dirty="0">
              <a:latin typeface="Barlow" panose="020B0604020202020204" charset="0"/>
            </a:endParaRPr>
          </a:p>
          <a:p>
            <a:pPr marL="342900" indent="-342900" algn="just">
              <a:buFont typeface="Arial" panose="020B0604020202020204" pitchFamily="34" charset="0"/>
              <a:buChar char="•"/>
            </a:pPr>
            <a:r>
              <a:rPr lang="en-GB" sz="1600" dirty="0">
                <a:latin typeface="Barlow" panose="020B0604020202020204" charset="0"/>
              </a:rPr>
              <a:t>It is an isolation requirement that allows us to lock an object, i.e. lock a table in a database to perform some updates, maintenance or any other actions.</a:t>
            </a:r>
          </a:p>
          <a:p>
            <a:pPr marL="342900" indent="-342900" algn="just">
              <a:buFont typeface="Arial" panose="020B0604020202020204" pitchFamily="34" charset="0"/>
              <a:buChar char="•"/>
            </a:pPr>
            <a:endParaRPr lang="en-GB" sz="1600" dirty="0">
              <a:latin typeface="Barlow" panose="020B0604020202020204" charset="0"/>
            </a:endParaRPr>
          </a:p>
          <a:p>
            <a:pPr marL="342900" indent="-342900" algn="just">
              <a:buFont typeface="Arial" panose="020B0604020202020204" pitchFamily="34" charset="0"/>
              <a:buChar char="•"/>
            </a:pPr>
            <a:r>
              <a:rPr lang="en-GB" sz="1600" dirty="0">
                <a:latin typeface="Barlow" panose="020B0604020202020204" charset="0"/>
              </a:rPr>
              <a:t>Think of a lock as a flag associated with a table. Whilst running MySQL session, we can acquire a lock to prevent other sessions or users to access the same table in the DB for a specific period. </a:t>
            </a:r>
          </a:p>
          <a:p>
            <a:pPr marL="342900" indent="-342900" algn="just">
              <a:buFont typeface="Arial" panose="020B0604020202020204" pitchFamily="34" charset="0"/>
              <a:buChar char="•"/>
            </a:pPr>
            <a:endParaRPr lang="en-GB" sz="1600" dirty="0">
              <a:latin typeface="Barlow" panose="020B0604020202020204" charset="0"/>
            </a:endParaRPr>
          </a:p>
          <a:p>
            <a:pPr marL="342900" indent="-342900" algn="just">
              <a:buFont typeface="Arial" panose="020B0604020202020204" pitchFamily="34" charset="0"/>
              <a:buChar char="•"/>
            </a:pPr>
            <a:r>
              <a:rPr lang="en-GB" sz="1600" dirty="0">
                <a:latin typeface="Barlow" panose="020B0604020202020204" charset="0"/>
              </a:rPr>
              <a:t>Whilst a lock is imposed on an object, others are not allowed to make any data changes, they have to wait for the lock to be released. </a:t>
            </a:r>
          </a:p>
          <a:p>
            <a:pPr marL="342900" indent="-342900" algn="just">
              <a:buFont typeface="Arial" panose="020B0604020202020204" pitchFamily="34" charset="0"/>
              <a:buChar char="•"/>
            </a:pPr>
            <a:endParaRPr lang="en-GB" sz="1600" dirty="0">
              <a:latin typeface="Barlow" panose="020B0604020202020204" charset="0"/>
            </a:endParaRPr>
          </a:p>
          <a:p>
            <a:pPr marL="342900" indent="-342900" algn="just">
              <a:buFont typeface="Arial" panose="020B0604020202020204" pitchFamily="34" charset="0"/>
              <a:buChar char="•"/>
            </a:pPr>
            <a:r>
              <a:rPr lang="en-GB" sz="1600" dirty="0">
                <a:latin typeface="Barlow" panose="020B0604020202020204" charset="0"/>
              </a:rPr>
              <a:t>Locking is designed to ensure the integrity of the data in the database. </a:t>
            </a:r>
          </a:p>
          <a:p>
            <a:pPr marL="285750" indent="-285750">
              <a:buFont typeface="Arial" panose="020B0604020202020204" pitchFamily="34" charset="0"/>
              <a:buChar char="•"/>
            </a:pPr>
            <a:endParaRPr lang="en-GB" sz="1600" dirty="0">
              <a:latin typeface="Barlow" panose="020B0604020202020204" charset="0"/>
            </a:endParaRPr>
          </a:p>
        </p:txBody>
      </p:sp>
    </p:spTree>
    <p:extLst>
      <p:ext uri="{BB962C8B-B14F-4D97-AF65-F5344CB8AC3E}">
        <p14:creationId xmlns:p14="http://schemas.microsoft.com/office/powerpoint/2010/main" val="32422220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290E9A3E-C3CE-4BD0-AA8F-50A6A18B4904}"/>
              </a:ext>
            </a:extLst>
          </p:cNvPr>
          <p:cNvCxnSpPr/>
          <p:nvPr/>
        </p:nvCxnSpPr>
        <p:spPr>
          <a:xfrm>
            <a:off x="2779296" y="506789"/>
            <a:ext cx="0" cy="6049108"/>
          </a:xfrm>
          <a:prstGeom prst="line">
            <a:avLst/>
          </a:prstGeom>
          <a:ln w="38100">
            <a:solidFill>
              <a:srgbClr val="F54996"/>
            </a:solidFill>
          </a:ln>
        </p:spPr>
        <p:style>
          <a:lnRef idx="1">
            <a:schemeClr val="accent1"/>
          </a:lnRef>
          <a:fillRef idx="0">
            <a:schemeClr val="accent1"/>
          </a:fillRef>
          <a:effectRef idx="0">
            <a:schemeClr val="accent1"/>
          </a:effectRef>
          <a:fontRef idx="minor">
            <a:schemeClr val="tx1"/>
          </a:fontRef>
        </p:style>
      </p:cxnSp>
      <p:sp>
        <p:nvSpPr>
          <p:cNvPr id="7" name="AutoShape 2" descr="Image result for sql icon">
            <a:extLst>
              <a:ext uri="{FF2B5EF4-FFF2-40B4-BE49-F238E27FC236}">
                <a16:creationId xmlns:a16="http://schemas.microsoft.com/office/drawing/2014/main" id="{E8AB4C86-67B0-4FD4-8A48-29C3057CD4A2}"/>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 name="TextBox 5"/>
          <p:cNvSpPr txBox="1"/>
          <p:nvPr/>
        </p:nvSpPr>
        <p:spPr>
          <a:xfrm>
            <a:off x="244408" y="2559301"/>
            <a:ext cx="2336158" cy="461665"/>
          </a:xfrm>
          <a:prstGeom prst="rect">
            <a:avLst/>
          </a:prstGeom>
          <a:noFill/>
        </p:spPr>
        <p:txBody>
          <a:bodyPr wrap="square" rtlCol="0">
            <a:spAutoFit/>
          </a:bodyPr>
          <a:lstStyle/>
          <a:p>
            <a:pPr algn="ctr"/>
            <a:r>
              <a:rPr lang="en-GB" sz="2400" b="1" dirty="0">
                <a:latin typeface="Barlow ExtraBold" panose="020B0604020202020204" charset="0"/>
              </a:rPr>
              <a:t>READ LOCK</a:t>
            </a:r>
          </a:p>
        </p:txBody>
      </p:sp>
      <p:sp>
        <p:nvSpPr>
          <p:cNvPr id="8" name="TextBox 7">
            <a:extLst>
              <a:ext uri="{FF2B5EF4-FFF2-40B4-BE49-F238E27FC236}">
                <a16:creationId xmlns:a16="http://schemas.microsoft.com/office/drawing/2014/main" id="{31292641-AB7F-42D1-95F4-B65E59BC3856}"/>
              </a:ext>
            </a:extLst>
          </p:cNvPr>
          <p:cNvSpPr txBox="1"/>
          <p:nvPr/>
        </p:nvSpPr>
        <p:spPr>
          <a:xfrm>
            <a:off x="3384157" y="1831467"/>
            <a:ext cx="8348864" cy="3970318"/>
          </a:xfrm>
          <a:prstGeom prst="rect">
            <a:avLst/>
          </a:prstGeom>
          <a:noFill/>
        </p:spPr>
        <p:txBody>
          <a:bodyPr wrap="square" rtlCol="0">
            <a:spAutoFit/>
          </a:bodyPr>
          <a:lstStyle/>
          <a:p>
            <a:pPr marL="285750" indent="-285750" algn="just">
              <a:buFont typeface="Arial" panose="020B0604020202020204" pitchFamily="34" charset="0"/>
              <a:buChar char="•"/>
            </a:pPr>
            <a:r>
              <a:rPr lang="en-GB" dirty="0">
                <a:latin typeface="Barlow" panose="020B0604020202020204" charset="0"/>
              </a:rPr>
              <a:t>The session that holds the READ lock can only read data from the table, but cannot write to the table.</a:t>
            </a:r>
          </a:p>
          <a:p>
            <a:pPr marL="285750" indent="-285750" algn="just">
              <a:buFont typeface="Arial" panose="020B0604020202020204" pitchFamily="34" charset="0"/>
              <a:buChar char="•"/>
            </a:pPr>
            <a:endParaRPr lang="en-GB" dirty="0">
              <a:latin typeface="Barlow" panose="020B0604020202020204" charset="0"/>
            </a:endParaRPr>
          </a:p>
          <a:p>
            <a:pPr marL="285750" indent="-285750" algn="just">
              <a:buFont typeface="Arial" panose="020B0604020202020204" pitchFamily="34" charset="0"/>
              <a:buChar char="•"/>
            </a:pPr>
            <a:r>
              <a:rPr lang="en-GB" dirty="0">
                <a:latin typeface="Barlow" panose="020B0604020202020204" charset="0"/>
              </a:rPr>
              <a:t>READ lock for a table can be acquired by multiple sessions at the same time. </a:t>
            </a:r>
          </a:p>
          <a:p>
            <a:pPr marL="285750" indent="-285750" algn="just">
              <a:buFont typeface="Arial" panose="020B0604020202020204" pitchFamily="34" charset="0"/>
              <a:buChar char="•"/>
            </a:pPr>
            <a:endParaRPr lang="en-GB" dirty="0">
              <a:latin typeface="Barlow" panose="020B0604020202020204" charset="0"/>
            </a:endParaRPr>
          </a:p>
          <a:p>
            <a:pPr marL="285750" indent="-285750" algn="just">
              <a:buFont typeface="Arial" panose="020B0604020202020204" pitchFamily="34" charset="0"/>
              <a:buChar char="•"/>
            </a:pPr>
            <a:r>
              <a:rPr lang="en-GB" dirty="0">
                <a:latin typeface="Barlow" panose="020B0604020202020204" charset="0"/>
              </a:rPr>
              <a:t>Other sessions cannot write data to the table until the READ lock is released. The write operations from another session will be put into the waiting queues until the READ lock is released</a:t>
            </a:r>
          </a:p>
          <a:p>
            <a:pPr marL="285750" indent="-285750" algn="just">
              <a:buFont typeface="Arial" panose="020B0604020202020204" pitchFamily="34" charset="0"/>
              <a:buChar char="•"/>
            </a:pPr>
            <a:endParaRPr lang="en-GB" dirty="0">
              <a:latin typeface="Barlow" panose="020B0604020202020204" charset="0"/>
            </a:endParaRPr>
          </a:p>
          <a:p>
            <a:pPr marL="285750" indent="-285750" algn="just">
              <a:buFont typeface="Arial" panose="020B0604020202020204" pitchFamily="34" charset="0"/>
              <a:buChar char="•"/>
            </a:pPr>
            <a:r>
              <a:rPr lang="en-GB" dirty="0">
                <a:latin typeface="Barlow" panose="020B0604020202020204" charset="0"/>
              </a:rPr>
              <a:t>If for any reason the session is normally or unexpectedly terminated, then MySQL will release all  locks automatically.</a:t>
            </a:r>
          </a:p>
          <a:p>
            <a:pPr marL="285750" indent="-285750" algn="just">
              <a:buFont typeface="Arial" panose="020B0604020202020204" pitchFamily="34" charset="0"/>
              <a:buChar char="•"/>
            </a:pPr>
            <a:endParaRPr lang="en-GB" dirty="0">
              <a:latin typeface="Barlow" panose="020B0604020202020204" charset="0"/>
            </a:endParaRPr>
          </a:p>
          <a:p>
            <a:pPr marL="285750" indent="-285750">
              <a:buFont typeface="Arial" panose="020B0604020202020204" pitchFamily="34" charset="0"/>
              <a:buChar char="•"/>
            </a:pPr>
            <a:endParaRPr lang="en-GB" dirty="0">
              <a:latin typeface="Barlow" panose="020B0604020202020204" charset="0"/>
            </a:endParaRPr>
          </a:p>
          <a:p>
            <a:pPr marL="285750" indent="-285750">
              <a:buFont typeface="Arial" panose="020B0604020202020204" pitchFamily="34" charset="0"/>
              <a:buChar char="•"/>
            </a:pPr>
            <a:endParaRPr lang="en-GB" dirty="0">
              <a:latin typeface="Barlow" panose="020B0604020202020204" charset="0"/>
            </a:endParaRPr>
          </a:p>
        </p:txBody>
      </p:sp>
      <p:pic>
        <p:nvPicPr>
          <p:cNvPr id="9222" name="Picture 6" descr="Image result for read lock icon">
            <a:extLst>
              <a:ext uri="{FF2B5EF4-FFF2-40B4-BE49-F238E27FC236}">
                <a16:creationId xmlns:a16="http://schemas.microsoft.com/office/drawing/2014/main" id="{B0A9AADB-EC48-4D76-A718-CCCFE94FB95F}"/>
              </a:ext>
            </a:extLst>
          </p:cNvPr>
          <p:cNvPicPr>
            <a:picLocks noChangeAspect="1" noChangeArrowheads="1"/>
          </p:cNvPicPr>
          <p:nvPr/>
        </p:nvPicPr>
        <p:blipFill>
          <a:blip r:embed="rId3">
            <a:biLevel thresh="75000"/>
            <a:extLst>
              <a:ext uri="{28A0092B-C50C-407E-A947-70E740481C1C}">
                <a14:useLocalDpi xmlns:a14="http://schemas.microsoft.com/office/drawing/2010/main" val="0"/>
              </a:ext>
            </a:extLst>
          </a:blip>
          <a:srcRect/>
          <a:stretch>
            <a:fillRect/>
          </a:stretch>
        </p:blipFill>
        <p:spPr bwMode="auto">
          <a:xfrm>
            <a:off x="849270" y="3253409"/>
            <a:ext cx="1126435" cy="11264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919882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6993C09-0E20-41C9-A478-106214D973C8}"/>
              </a:ext>
            </a:extLst>
          </p:cNvPr>
          <p:cNvSpPr/>
          <p:nvPr/>
        </p:nvSpPr>
        <p:spPr>
          <a:xfrm>
            <a:off x="1" y="0"/>
            <a:ext cx="4720590" cy="68580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AutoShape 2" descr="Image result for sql icon">
            <a:extLst>
              <a:ext uri="{FF2B5EF4-FFF2-40B4-BE49-F238E27FC236}">
                <a16:creationId xmlns:a16="http://schemas.microsoft.com/office/drawing/2014/main" id="{E8AB4C86-67B0-4FD4-8A48-29C3057CD4A2}"/>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 name="TextBox 5"/>
          <p:cNvSpPr txBox="1"/>
          <p:nvPr/>
        </p:nvSpPr>
        <p:spPr>
          <a:xfrm>
            <a:off x="583934" y="1885968"/>
            <a:ext cx="4720590" cy="1200329"/>
          </a:xfrm>
          <a:prstGeom prst="rect">
            <a:avLst/>
          </a:prstGeom>
          <a:noFill/>
        </p:spPr>
        <p:txBody>
          <a:bodyPr wrap="square" rtlCol="0">
            <a:spAutoFit/>
          </a:bodyPr>
          <a:lstStyle/>
          <a:p>
            <a:endParaRPr lang="en-GB" sz="3600" b="1" dirty="0">
              <a:solidFill>
                <a:schemeClr val="bg1"/>
              </a:solidFill>
            </a:endParaRPr>
          </a:p>
          <a:p>
            <a:endParaRPr lang="en-GB" sz="3600" b="1" dirty="0">
              <a:solidFill>
                <a:schemeClr val="bg1"/>
              </a:solidFill>
            </a:endParaRPr>
          </a:p>
        </p:txBody>
      </p:sp>
      <p:sp>
        <p:nvSpPr>
          <p:cNvPr id="11" name="Content Placeholder 10">
            <a:extLst>
              <a:ext uri="{FF2B5EF4-FFF2-40B4-BE49-F238E27FC236}">
                <a16:creationId xmlns:a16="http://schemas.microsoft.com/office/drawing/2014/main" id="{D40F4ACE-976A-4667-880B-C1880F46E3DD}"/>
              </a:ext>
            </a:extLst>
          </p:cNvPr>
          <p:cNvSpPr>
            <a:spLocks noGrp="1"/>
          </p:cNvSpPr>
          <p:nvPr>
            <p:ph idx="1"/>
          </p:nvPr>
        </p:nvSpPr>
        <p:spPr>
          <a:xfrm>
            <a:off x="5811535" y="1957934"/>
            <a:ext cx="5105400" cy="3914230"/>
          </a:xfrm>
        </p:spPr>
        <p:txBody>
          <a:bodyPr/>
          <a:lstStyle/>
          <a:p>
            <a:pPr marL="0" indent="0">
              <a:buNone/>
            </a:pPr>
            <a:endParaRPr lang="en-GB" dirty="0">
              <a:sym typeface="Wingdings" panose="05000000000000000000" pitchFamily="2" charset="2"/>
            </a:endParaRPr>
          </a:p>
          <a:p>
            <a:pPr>
              <a:buFont typeface="Wingdings" panose="05000000000000000000" pitchFamily="2" charset="2"/>
              <a:buChar char="ß"/>
            </a:pPr>
            <a:endParaRPr lang="en-GB" dirty="0">
              <a:sym typeface="Wingdings" panose="05000000000000000000" pitchFamily="2" charset="2"/>
            </a:endParaRPr>
          </a:p>
          <a:p>
            <a:pPr marL="0" indent="0">
              <a:buNone/>
            </a:pPr>
            <a:endParaRPr lang="en-GB" dirty="0">
              <a:sym typeface="Wingdings" panose="05000000000000000000" pitchFamily="2" charset="2"/>
            </a:endParaRPr>
          </a:p>
        </p:txBody>
      </p:sp>
      <p:sp>
        <p:nvSpPr>
          <p:cNvPr id="3" name="TextBox 2">
            <a:extLst>
              <a:ext uri="{FF2B5EF4-FFF2-40B4-BE49-F238E27FC236}">
                <a16:creationId xmlns:a16="http://schemas.microsoft.com/office/drawing/2014/main" id="{C45B315F-1D75-4A91-95FB-52C6BE7E545E}"/>
              </a:ext>
            </a:extLst>
          </p:cNvPr>
          <p:cNvSpPr txBox="1"/>
          <p:nvPr/>
        </p:nvSpPr>
        <p:spPr>
          <a:xfrm>
            <a:off x="281111" y="2109826"/>
            <a:ext cx="4439480" cy="2862322"/>
          </a:xfrm>
          <a:prstGeom prst="rect">
            <a:avLst/>
          </a:prstGeom>
          <a:noFill/>
        </p:spPr>
        <p:txBody>
          <a:bodyPr wrap="square" rtlCol="0">
            <a:spAutoFit/>
          </a:bodyPr>
          <a:lstStyle/>
          <a:p>
            <a:r>
              <a:rPr lang="en-GB" sz="2000" dirty="0">
                <a:solidFill>
                  <a:schemeClr val="bg1"/>
                </a:solidFill>
                <a:latin typeface="Barlow" panose="020B0604020202020204" charset="0"/>
              </a:rPr>
              <a:t>LOCK TABLE &lt;</a:t>
            </a:r>
            <a:r>
              <a:rPr lang="en-GB" sz="2000" dirty="0" err="1">
                <a:solidFill>
                  <a:schemeClr val="bg1"/>
                </a:solidFill>
                <a:latin typeface="Barlow" panose="020B0604020202020204" charset="0"/>
              </a:rPr>
              <a:t>table_name</a:t>
            </a:r>
            <a:r>
              <a:rPr lang="en-GB" sz="2000" dirty="0">
                <a:solidFill>
                  <a:schemeClr val="bg1"/>
                </a:solidFill>
                <a:latin typeface="Barlow" panose="020B0604020202020204" charset="0"/>
              </a:rPr>
              <a:t>&gt; READ;</a:t>
            </a:r>
          </a:p>
          <a:p>
            <a:endParaRPr lang="en-GB" sz="2000" dirty="0">
              <a:solidFill>
                <a:schemeClr val="bg1"/>
              </a:solidFill>
              <a:latin typeface="Barlow" panose="020B0604020202020204" charset="0"/>
            </a:endParaRPr>
          </a:p>
          <a:p>
            <a:r>
              <a:rPr lang="en-GB" sz="2000" dirty="0">
                <a:solidFill>
                  <a:schemeClr val="bg1"/>
                </a:solidFill>
                <a:latin typeface="Barlow" panose="020B0604020202020204" charset="0"/>
              </a:rPr>
              <a:t>&lt;</a:t>
            </a:r>
          </a:p>
          <a:p>
            <a:r>
              <a:rPr lang="en-GB" sz="2000" i="1" dirty="0">
                <a:solidFill>
                  <a:schemeClr val="bg1"/>
                </a:solidFill>
                <a:latin typeface="Barlow" panose="020B0604020202020204" charset="0"/>
              </a:rPr>
              <a:t> write queries,</a:t>
            </a:r>
          </a:p>
          <a:p>
            <a:r>
              <a:rPr lang="en-GB" sz="2000" i="1" dirty="0">
                <a:solidFill>
                  <a:schemeClr val="bg1"/>
                </a:solidFill>
                <a:latin typeface="Barlow" panose="020B0604020202020204" charset="0"/>
              </a:rPr>
              <a:t> update data,</a:t>
            </a:r>
          </a:p>
          <a:p>
            <a:r>
              <a:rPr lang="en-GB" sz="2000" i="1" dirty="0">
                <a:solidFill>
                  <a:schemeClr val="bg1"/>
                </a:solidFill>
                <a:latin typeface="Barlow" panose="020B0604020202020204" charset="0"/>
              </a:rPr>
              <a:t> perform actions,</a:t>
            </a:r>
          </a:p>
          <a:p>
            <a:r>
              <a:rPr lang="en-GB" sz="2000" dirty="0">
                <a:solidFill>
                  <a:schemeClr val="bg1"/>
                </a:solidFill>
                <a:latin typeface="Barlow" panose="020B0604020202020204" charset="0"/>
              </a:rPr>
              <a:t>&gt;</a:t>
            </a:r>
          </a:p>
          <a:p>
            <a:endParaRPr lang="en-GB" sz="2000" dirty="0">
              <a:solidFill>
                <a:schemeClr val="bg1"/>
              </a:solidFill>
              <a:latin typeface="Barlow" panose="020B0604020202020204" charset="0"/>
            </a:endParaRPr>
          </a:p>
          <a:p>
            <a:r>
              <a:rPr lang="en-GB" sz="2000" dirty="0">
                <a:solidFill>
                  <a:schemeClr val="bg1"/>
                </a:solidFill>
                <a:latin typeface="Barlow" panose="020B0604020202020204" charset="0"/>
              </a:rPr>
              <a:t>UNLOCK TABLES;</a:t>
            </a:r>
          </a:p>
        </p:txBody>
      </p:sp>
      <p:sp>
        <p:nvSpPr>
          <p:cNvPr id="5" name="TextBox 4">
            <a:extLst>
              <a:ext uri="{FF2B5EF4-FFF2-40B4-BE49-F238E27FC236}">
                <a16:creationId xmlns:a16="http://schemas.microsoft.com/office/drawing/2014/main" id="{5AF6C9A8-7B32-4B44-9EAF-EE0F9AE9FB0A}"/>
              </a:ext>
            </a:extLst>
          </p:cNvPr>
          <p:cNvSpPr txBox="1"/>
          <p:nvPr/>
        </p:nvSpPr>
        <p:spPr>
          <a:xfrm>
            <a:off x="4889119" y="1361032"/>
            <a:ext cx="6950232" cy="4770537"/>
          </a:xfrm>
          <a:prstGeom prst="rect">
            <a:avLst/>
          </a:prstGeom>
          <a:noFill/>
        </p:spPr>
        <p:txBody>
          <a:bodyPr wrap="square" rtlCol="0">
            <a:spAutoFit/>
          </a:bodyPr>
          <a:lstStyle/>
          <a:p>
            <a:pPr marL="285750" indent="-285750" algn="just">
              <a:buFont typeface="Arial" panose="020B0604020202020204" pitchFamily="34" charset="0"/>
              <a:buChar char="•"/>
            </a:pPr>
            <a:r>
              <a:rPr lang="en-GB" sz="1600" dirty="0">
                <a:latin typeface="Barlow" panose="020B0604020202020204" charset="0"/>
              </a:rPr>
              <a:t>We have a register office DB  that is being used by many of our colleagues to register marriages, births, partnerships and so on.  </a:t>
            </a:r>
          </a:p>
          <a:p>
            <a:pPr marL="285750" indent="-285750" algn="just">
              <a:buFont typeface="Arial" panose="020B0604020202020204" pitchFamily="34" charset="0"/>
              <a:buChar char="•"/>
            </a:pPr>
            <a:endParaRPr lang="en-GB" sz="1600" dirty="0">
              <a:latin typeface="Barlow" panose="020B0604020202020204" charset="0"/>
            </a:endParaRPr>
          </a:p>
          <a:p>
            <a:pPr marL="285750" indent="-285750" algn="just">
              <a:buFont typeface="Arial" panose="020B0604020202020204" pitchFamily="34" charset="0"/>
              <a:buChar char="•"/>
            </a:pPr>
            <a:r>
              <a:rPr lang="en-GB" sz="1600" dirty="0">
                <a:latin typeface="Barlow" panose="020B0604020202020204" charset="0"/>
              </a:rPr>
              <a:t>Our task is to register births, i.e. add new entries to the two tables : ‘Parent’ and ‘Child’. These are two separate tables, but they have primary and secondary key connections. </a:t>
            </a:r>
          </a:p>
          <a:p>
            <a:pPr marL="285750" indent="-285750" algn="just">
              <a:buFont typeface="Arial" panose="020B0604020202020204" pitchFamily="34" charset="0"/>
              <a:buChar char="•"/>
            </a:pPr>
            <a:endParaRPr lang="en-GB" sz="1600" dirty="0">
              <a:latin typeface="Barlow" panose="020B0604020202020204" charset="0"/>
            </a:endParaRPr>
          </a:p>
          <a:p>
            <a:pPr marL="285750" indent="-285750" algn="just">
              <a:buFont typeface="Arial" panose="020B0604020202020204" pitchFamily="34" charset="0"/>
              <a:buChar char="•"/>
            </a:pPr>
            <a:r>
              <a:rPr lang="en-GB" sz="1600" dirty="0">
                <a:latin typeface="Barlow" panose="020B0604020202020204" charset="0"/>
              </a:rPr>
              <a:t>We want to insert a new row into the table ‘Child’. </a:t>
            </a:r>
          </a:p>
          <a:p>
            <a:pPr marL="285750" indent="-285750" algn="just">
              <a:buFont typeface="Arial" panose="020B0604020202020204" pitchFamily="34" charset="0"/>
              <a:buChar char="•"/>
            </a:pPr>
            <a:endParaRPr lang="en-GB" sz="1600" dirty="0">
              <a:latin typeface="Barlow" panose="020B0604020202020204" charset="0"/>
            </a:endParaRPr>
          </a:p>
          <a:p>
            <a:pPr marL="285750" indent="-285750" algn="just">
              <a:buFont typeface="Arial" panose="020B0604020202020204" pitchFamily="34" charset="0"/>
              <a:buChar char="•"/>
            </a:pPr>
            <a:r>
              <a:rPr lang="en-GB" sz="1600" dirty="0">
                <a:latin typeface="Barlow" panose="020B0604020202020204" charset="0"/>
              </a:rPr>
              <a:t>Due to relationships between the tables in our DB, we need to ensure that every child row refers to a parent row in the table ‘Parent’. </a:t>
            </a:r>
          </a:p>
          <a:p>
            <a:pPr marL="285750" indent="-285750" algn="just">
              <a:buFont typeface="Arial" panose="020B0604020202020204" pitchFamily="34" charset="0"/>
              <a:buChar char="•"/>
            </a:pPr>
            <a:endParaRPr lang="en-GB" sz="1600" dirty="0">
              <a:latin typeface="Barlow" panose="020B0604020202020204" charset="0"/>
            </a:endParaRPr>
          </a:p>
          <a:p>
            <a:pPr marL="285750" indent="-285750" algn="just">
              <a:buFont typeface="Arial" panose="020B0604020202020204" pitchFamily="34" charset="0"/>
              <a:buChar char="•"/>
            </a:pPr>
            <a:r>
              <a:rPr lang="en-GB" sz="1600" dirty="0">
                <a:latin typeface="Barlow" panose="020B0604020202020204" charset="0"/>
              </a:rPr>
              <a:t>Can we just safely add a new child row?  - NO. What if at the same time somebody is removing the relevant parent record or updating parent’s name (e.g. mum has changed surname after marriage).</a:t>
            </a:r>
          </a:p>
          <a:p>
            <a:pPr marL="285750" indent="-285750" algn="just">
              <a:buFont typeface="Arial" panose="020B0604020202020204" pitchFamily="34" charset="0"/>
              <a:buChar char="•"/>
            </a:pPr>
            <a:endParaRPr lang="en-GB" sz="1600" dirty="0">
              <a:latin typeface="Barlow" panose="020B0604020202020204" charset="0"/>
            </a:endParaRPr>
          </a:p>
          <a:p>
            <a:pPr marL="285750" indent="-285750" algn="just">
              <a:buFont typeface="Arial" panose="020B0604020202020204" pitchFamily="34" charset="0"/>
              <a:buChar char="•"/>
            </a:pPr>
            <a:r>
              <a:rPr lang="en-GB" sz="1600" dirty="0">
                <a:latin typeface="Barlow" panose="020B0604020202020204" charset="0"/>
              </a:rPr>
              <a:t>We need to get READ lock for ‘Parent’ (we only want to ensure that nobody modifies data in ‘Parent’ for a moment, but they can access data) , do our update on ‘Child’, then safely release all locks. </a:t>
            </a:r>
          </a:p>
        </p:txBody>
      </p:sp>
      <p:grpSp>
        <p:nvGrpSpPr>
          <p:cNvPr id="15" name="Group 14">
            <a:extLst>
              <a:ext uri="{FF2B5EF4-FFF2-40B4-BE49-F238E27FC236}">
                <a16:creationId xmlns:a16="http://schemas.microsoft.com/office/drawing/2014/main" id="{FD59F39D-E8A5-4D08-AD2F-F4B2309F13C8}"/>
              </a:ext>
            </a:extLst>
          </p:cNvPr>
          <p:cNvGrpSpPr/>
          <p:nvPr/>
        </p:nvGrpSpPr>
        <p:grpSpPr>
          <a:xfrm>
            <a:off x="-114048" y="0"/>
            <a:ext cx="1987405" cy="1822451"/>
            <a:chOff x="-119545" y="-13254"/>
            <a:chExt cx="1987405" cy="1822451"/>
          </a:xfrm>
          <a:solidFill>
            <a:srgbClr val="F54996"/>
          </a:solidFill>
        </p:grpSpPr>
        <p:sp>
          <p:nvSpPr>
            <p:cNvPr id="16" name="Isosceles Triangle 15">
              <a:extLst>
                <a:ext uri="{FF2B5EF4-FFF2-40B4-BE49-F238E27FC236}">
                  <a16:creationId xmlns:a16="http://schemas.microsoft.com/office/drawing/2014/main" id="{C183DE50-AC4C-4137-A5E0-7E7C00D7EB30}"/>
                </a:ext>
              </a:extLst>
            </p:cNvPr>
            <p:cNvSpPr/>
            <p:nvPr/>
          </p:nvSpPr>
          <p:spPr>
            <a:xfrm rot="5400000">
              <a:off x="15729" y="-42933"/>
              <a:ext cx="1822451" cy="1881810"/>
            </a:xfrm>
            <a:prstGeom prst="triangle">
              <a:avLst>
                <a:gd name="adj" fmla="val 0"/>
              </a:avLst>
            </a:prstGeom>
            <a:grp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white"/>
                </a:solidFill>
                <a:effectLst/>
                <a:uLnTx/>
                <a:uFillTx/>
                <a:latin typeface="Barlow" panose="020B0604020202020204" charset="0"/>
                <a:ea typeface="+mn-ea"/>
                <a:cs typeface="+mn-cs"/>
              </a:endParaRPr>
            </a:p>
          </p:txBody>
        </p:sp>
        <p:sp>
          <p:nvSpPr>
            <p:cNvPr id="17" name="TextBox 16">
              <a:extLst>
                <a:ext uri="{FF2B5EF4-FFF2-40B4-BE49-F238E27FC236}">
                  <a16:creationId xmlns:a16="http://schemas.microsoft.com/office/drawing/2014/main" id="{CA8F8A11-4A10-442A-B872-03F3FC9EFE2F}"/>
                </a:ext>
              </a:extLst>
            </p:cNvPr>
            <p:cNvSpPr txBox="1"/>
            <p:nvPr/>
          </p:nvSpPr>
          <p:spPr>
            <a:xfrm rot="18936250">
              <a:off x="-119545" y="420047"/>
              <a:ext cx="1406958"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white"/>
                  </a:solidFill>
                  <a:effectLst>
                    <a:glow rad="101600">
                      <a:prstClr val="black">
                        <a:lumMod val="95000"/>
                        <a:lumOff val="5000"/>
                        <a:alpha val="60000"/>
                      </a:prstClr>
                    </a:glow>
                  </a:effectLst>
                  <a:uLnTx/>
                  <a:uFillTx/>
                  <a:latin typeface="Barlow" panose="020B0604020202020204" charset="0"/>
                  <a:ea typeface="+mn-ea"/>
                  <a:cs typeface="+mn-cs"/>
                </a:rPr>
                <a:t>SYNTAX</a:t>
              </a:r>
            </a:p>
          </p:txBody>
        </p:sp>
      </p:grpSp>
      <p:grpSp>
        <p:nvGrpSpPr>
          <p:cNvPr id="18" name="Group 17">
            <a:extLst>
              <a:ext uri="{FF2B5EF4-FFF2-40B4-BE49-F238E27FC236}">
                <a16:creationId xmlns:a16="http://schemas.microsoft.com/office/drawing/2014/main" id="{8DF46B01-4DEE-4429-83EA-D2AE177075B1}"/>
              </a:ext>
            </a:extLst>
          </p:cNvPr>
          <p:cNvGrpSpPr/>
          <p:nvPr/>
        </p:nvGrpSpPr>
        <p:grpSpPr>
          <a:xfrm rot="5400000">
            <a:off x="10287072" y="-13254"/>
            <a:ext cx="1987405" cy="1822451"/>
            <a:chOff x="-119545" y="-13254"/>
            <a:chExt cx="1987405" cy="1822451"/>
          </a:xfrm>
        </p:grpSpPr>
        <p:sp>
          <p:nvSpPr>
            <p:cNvPr id="19" name="Isosceles Triangle 18">
              <a:extLst>
                <a:ext uri="{FF2B5EF4-FFF2-40B4-BE49-F238E27FC236}">
                  <a16:creationId xmlns:a16="http://schemas.microsoft.com/office/drawing/2014/main" id="{CFE19170-3D7D-42B8-8871-A9ACEC8E729F}"/>
                </a:ext>
              </a:extLst>
            </p:cNvPr>
            <p:cNvSpPr/>
            <p:nvPr/>
          </p:nvSpPr>
          <p:spPr>
            <a:xfrm rot="5400000">
              <a:off x="15729" y="-42933"/>
              <a:ext cx="1822451" cy="1881810"/>
            </a:xfrm>
            <a:prstGeom prst="triangle">
              <a:avLst>
                <a:gd name="adj" fmla="val 0"/>
              </a:avLst>
            </a:prstGeom>
            <a:solidFill>
              <a:srgbClr val="F54996"/>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solidFill>
                    <a:sysClr val="windowText" lastClr="000000"/>
                  </a:solidFill>
                </a:ln>
                <a:solidFill>
                  <a:prstClr val="white"/>
                </a:solidFill>
                <a:effectLst/>
                <a:uLnTx/>
                <a:uFillTx/>
                <a:latin typeface="Calibri" panose="020F0502020204030204"/>
                <a:ea typeface="+mn-ea"/>
                <a:cs typeface="+mn-cs"/>
              </a:endParaRPr>
            </a:p>
          </p:txBody>
        </p:sp>
        <p:sp>
          <p:nvSpPr>
            <p:cNvPr id="20" name="TextBox 19">
              <a:extLst>
                <a:ext uri="{FF2B5EF4-FFF2-40B4-BE49-F238E27FC236}">
                  <a16:creationId xmlns:a16="http://schemas.microsoft.com/office/drawing/2014/main" id="{2ED5D178-C0DE-424D-BB72-C7488FD46C90}"/>
                </a:ext>
              </a:extLst>
            </p:cNvPr>
            <p:cNvSpPr txBox="1"/>
            <p:nvPr/>
          </p:nvSpPr>
          <p:spPr>
            <a:xfrm rot="18936250">
              <a:off x="-119545" y="373881"/>
              <a:ext cx="1406958" cy="461665"/>
            </a:xfrm>
            <a:prstGeom prst="rect">
              <a:avLst/>
            </a:prstGeom>
            <a:grp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a:defRPr>
                  <a:solidFill>
                    <a:schemeClr val="lt1"/>
                  </a:solidFill>
                  <a:latin typeface="Barlow" panose="020B060402020202020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white"/>
                  </a:solidFill>
                  <a:effectLst>
                    <a:glow rad="101600">
                      <a:prstClr val="black">
                        <a:lumMod val="95000"/>
                        <a:lumOff val="5000"/>
                        <a:alpha val="60000"/>
                      </a:prstClr>
                    </a:glow>
                  </a:effectLst>
                  <a:uLnTx/>
                  <a:uFillTx/>
                  <a:latin typeface="Barlow" panose="020B0604020202020204" charset="0"/>
                  <a:ea typeface="+mn-ea"/>
                  <a:cs typeface="+mn-cs"/>
                </a:rPr>
                <a:t>EXAMPLE</a:t>
              </a:r>
            </a:p>
          </p:txBody>
        </p:sp>
      </p:grpSp>
    </p:spTree>
    <p:extLst>
      <p:ext uri="{BB962C8B-B14F-4D97-AF65-F5344CB8AC3E}">
        <p14:creationId xmlns:p14="http://schemas.microsoft.com/office/powerpoint/2010/main" val="42009624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290E9A3E-C3CE-4BD0-AA8F-50A6A18B4904}"/>
              </a:ext>
            </a:extLst>
          </p:cNvPr>
          <p:cNvCxnSpPr/>
          <p:nvPr/>
        </p:nvCxnSpPr>
        <p:spPr>
          <a:xfrm>
            <a:off x="2779296" y="506789"/>
            <a:ext cx="0" cy="6049108"/>
          </a:xfrm>
          <a:prstGeom prst="line">
            <a:avLst/>
          </a:prstGeom>
          <a:ln w="38100">
            <a:solidFill>
              <a:srgbClr val="F54996"/>
            </a:solidFill>
          </a:ln>
        </p:spPr>
        <p:style>
          <a:lnRef idx="1">
            <a:schemeClr val="accent1"/>
          </a:lnRef>
          <a:fillRef idx="0">
            <a:schemeClr val="accent1"/>
          </a:fillRef>
          <a:effectRef idx="0">
            <a:schemeClr val="accent1"/>
          </a:effectRef>
          <a:fontRef idx="minor">
            <a:schemeClr val="tx1"/>
          </a:fontRef>
        </p:style>
      </p:cxnSp>
      <p:sp>
        <p:nvSpPr>
          <p:cNvPr id="7" name="AutoShape 2" descr="Image result for sql icon">
            <a:extLst>
              <a:ext uri="{FF2B5EF4-FFF2-40B4-BE49-F238E27FC236}">
                <a16:creationId xmlns:a16="http://schemas.microsoft.com/office/drawing/2014/main" id="{E8AB4C86-67B0-4FD4-8A48-29C3057CD4A2}"/>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 name="TextBox 5"/>
          <p:cNvSpPr txBox="1"/>
          <p:nvPr/>
        </p:nvSpPr>
        <p:spPr>
          <a:xfrm>
            <a:off x="244408" y="2559301"/>
            <a:ext cx="2336158" cy="461665"/>
          </a:xfrm>
          <a:prstGeom prst="rect">
            <a:avLst/>
          </a:prstGeom>
          <a:noFill/>
        </p:spPr>
        <p:txBody>
          <a:bodyPr wrap="square" rtlCol="0">
            <a:spAutoFit/>
          </a:bodyPr>
          <a:lstStyle/>
          <a:p>
            <a:pPr algn="ctr"/>
            <a:r>
              <a:rPr lang="en-GB" sz="2400" b="1" dirty="0">
                <a:latin typeface="Barlow ExtraBold" panose="020B0604020202020204" charset="0"/>
              </a:rPr>
              <a:t>WRITE LOCK</a:t>
            </a:r>
          </a:p>
        </p:txBody>
      </p:sp>
      <p:sp>
        <p:nvSpPr>
          <p:cNvPr id="8" name="TextBox 7">
            <a:extLst>
              <a:ext uri="{FF2B5EF4-FFF2-40B4-BE49-F238E27FC236}">
                <a16:creationId xmlns:a16="http://schemas.microsoft.com/office/drawing/2014/main" id="{31292641-AB7F-42D1-95F4-B65E59BC3856}"/>
              </a:ext>
            </a:extLst>
          </p:cNvPr>
          <p:cNvSpPr txBox="1"/>
          <p:nvPr/>
        </p:nvSpPr>
        <p:spPr>
          <a:xfrm>
            <a:off x="3239722" y="2254070"/>
            <a:ext cx="8348864" cy="2554545"/>
          </a:xfrm>
          <a:prstGeom prst="rect">
            <a:avLst/>
          </a:prstGeom>
          <a:noFill/>
        </p:spPr>
        <p:txBody>
          <a:bodyPr wrap="square" rtlCol="0">
            <a:spAutoFit/>
          </a:bodyPr>
          <a:lstStyle/>
          <a:p>
            <a:pPr marL="285750" indent="-285750" algn="just">
              <a:buFont typeface="Arial" panose="020B0604020202020204" pitchFamily="34" charset="0"/>
              <a:buChar char="•"/>
            </a:pPr>
            <a:endParaRPr lang="en-GB" sz="1600" dirty="0">
              <a:latin typeface="Barlow" panose="020B0604020202020204" charset="0"/>
            </a:endParaRPr>
          </a:p>
          <a:p>
            <a:pPr marL="285750" indent="-285750" algn="just">
              <a:buFont typeface="Arial" panose="020B0604020202020204" pitchFamily="34" charset="0"/>
              <a:buChar char="•"/>
            </a:pPr>
            <a:r>
              <a:rPr lang="en-GB" sz="1600" dirty="0">
                <a:latin typeface="Barlow" panose="020B0604020202020204" charset="0"/>
              </a:rPr>
              <a:t>Think of it as an exclusive lock, which gives us full writes, but prevents others from doing anything, not even seeing the data. </a:t>
            </a:r>
          </a:p>
          <a:p>
            <a:pPr algn="just"/>
            <a:endParaRPr lang="en-GB" sz="1600" dirty="0">
              <a:latin typeface="Barlow" panose="020B0604020202020204" charset="0"/>
            </a:endParaRPr>
          </a:p>
          <a:p>
            <a:pPr marL="285750" indent="-285750" algn="just">
              <a:buFont typeface="Arial" panose="020B0604020202020204" pitchFamily="34" charset="0"/>
              <a:buChar char="•"/>
            </a:pPr>
            <a:r>
              <a:rPr lang="en-GB" sz="1600" dirty="0">
                <a:latin typeface="Barlow" panose="020B0604020202020204" charset="0"/>
              </a:rPr>
              <a:t>The only session that holds the lock of a table can read and write data from the table.</a:t>
            </a:r>
          </a:p>
          <a:p>
            <a:pPr marL="285750" indent="-285750" algn="just">
              <a:buFont typeface="Arial" panose="020B0604020202020204" pitchFamily="34" charset="0"/>
              <a:buChar char="•"/>
            </a:pPr>
            <a:endParaRPr lang="en-GB" sz="1600" dirty="0">
              <a:latin typeface="Barlow" panose="020B0604020202020204" charset="0"/>
            </a:endParaRPr>
          </a:p>
          <a:p>
            <a:pPr marL="285750" indent="-285750" algn="just">
              <a:buFont typeface="Arial" panose="020B0604020202020204" pitchFamily="34" charset="0"/>
              <a:buChar char="•"/>
            </a:pPr>
            <a:r>
              <a:rPr lang="en-GB" sz="1600" dirty="0">
                <a:latin typeface="Barlow" panose="020B0604020202020204" charset="0"/>
              </a:rPr>
              <a:t>Other sessions cannot read data from and write data to the table until the WRITE lock is released</a:t>
            </a:r>
          </a:p>
          <a:p>
            <a:pPr marL="285750" indent="-285750">
              <a:buFont typeface="Arial" panose="020B0604020202020204" pitchFamily="34" charset="0"/>
              <a:buChar char="•"/>
            </a:pPr>
            <a:endParaRPr lang="en-GB" sz="1600" dirty="0">
              <a:latin typeface="Barlow" panose="020B0604020202020204" charset="0"/>
            </a:endParaRPr>
          </a:p>
          <a:p>
            <a:pPr marL="285750" indent="-285750">
              <a:buFont typeface="Arial" panose="020B0604020202020204" pitchFamily="34" charset="0"/>
              <a:buChar char="•"/>
            </a:pPr>
            <a:endParaRPr lang="en-GB" sz="1600" dirty="0">
              <a:latin typeface="Barlow" panose="020B0604020202020204" charset="0"/>
            </a:endParaRPr>
          </a:p>
        </p:txBody>
      </p:sp>
      <p:pic>
        <p:nvPicPr>
          <p:cNvPr id="9222" name="Picture 6" descr="Image result for read lock icon">
            <a:extLst>
              <a:ext uri="{FF2B5EF4-FFF2-40B4-BE49-F238E27FC236}">
                <a16:creationId xmlns:a16="http://schemas.microsoft.com/office/drawing/2014/main" id="{B0A9AADB-EC48-4D76-A718-CCCFE94FB95F}"/>
              </a:ext>
            </a:extLst>
          </p:cNvPr>
          <p:cNvPicPr>
            <a:picLocks noChangeAspect="1" noChangeArrowheads="1"/>
          </p:cNvPicPr>
          <p:nvPr/>
        </p:nvPicPr>
        <p:blipFill>
          <a:blip r:embed="rId3">
            <a:biLevel thresh="75000"/>
            <a:extLst>
              <a:ext uri="{28A0092B-C50C-407E-A947-70E740481C1C}">
                <a14:useLocalDpi xmlns:a14="http://schemas.microsoft.com/office/drawing/2010/main" val="0"/>
              </a:ext>
            </a:extLst>
          </a:blip>
          <a:srcRect/>
          <a:stretch>
            <a:fillRect/>
          </a:stretch>
        </p:blipFill>
        <p:spPr bwMode="auto">
          <a:xfrm>
            <a:off x="849270" y="3253409"/>
            <a:ext cx="1126435" cy="11264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47123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6993C09-0E20-41C9-A478-106214D973C8}"/>
              </a:ext>
            </a:extLst>
          </p:cNvPr>
          <p:cNvSpPr/>
          <p:nvPr/>
        </p:nvSpPr>
        <p:spPr>
          <a:xfrm>
            <a:off x="1" y="0"/>
            <a:ext cx="4720590" cy="68580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AutoShape 2" descr="Image result for sql icon">
            <a:extLst>
              <a:ext uri="{FF2B5EF4-FFF2-40B4-BE49-F238E27FC236}">
                <a16:creationId xmlns:a16="http://schemas.microsoft.com/office/drawing/2014/main" id="{E8AB4C86-67B0-4FD4-8A48-29C3057CD4A2}"/>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 name="TextBox 5"/>
          <p:cNvSpPr txBox="1"/>
          <p:nvPr/>
        </p:nvSpPr>
        <p:spPr>
          <a:xfrm>
            <a:off x="583934" y="1885968"/>
            <a:ext cx="4720590" cy="1200329"/>
          </a:xfrm>
          <a:prstGeom prst="rect">
            <a:avLst/>
          </a:prstGeom>
          <a:noFill/>
        </p:spPr>
        <p:txBody>
          <a:bodyPr wrap="square" rtlCol="0">
            <a:spAutoFit/>
          </a:bodyPr>
          <a:lstStyle/>
          <a:p>
            <a:endParaRPr lang="en-GB" sz="3600" b="1" dirty="0">
              <a:solidFill>
                <a:schemeClr val="bg1"/>
              </a:solidFill>
            </a:endParaRPr>
          </a:p>
          <a:p>
            <a:endParaRPr lang="en-GB" sz="3600" b="1" dirty="0">
              <a:solidFill>
                <a:schemeClr val="bg1"/>
              </a:solidFill>
            </a:endParaRPr>
          </a:p>
        </p:txBody>
      </p:sp>
      <p:sp>
        <p:nvSpPr>
          <p:cNvPr id="11" name="Content Placeholder 10">
            <a:extLst>
              <a:ext uri="{FF2B5EF4-FFF2-40B4-BE49-F238E27FC236}">
                <a16:creationId xmlns:a16="http://schemas.microsoft.com/office/drawing/2014/main" id="{D40F4ACE-976A-4667-880B-C1880F46E3DD}"/>
              </a:ext>
            </a:extLst>
          </p:cNvPr>
          <p:cNvSpPr>
            <a:spLocks noGrp="1"/>
          </p:cNvSpPr>
          <p:nvPr>
            <p:ph idx="1"/>
          </p:nvPr>
        </p:nvSpPr>
        <p:spPr>
          <a:xfrm>
            <a:off x="5811535" y="1957934"/>
            <a:ext cx="5105400" cy="3914230"/>
          </a:xfrm>
        </p:spPr>
        <p:txBody>
          <a:bodyPr/>
          <a:lstStyle/>
          <a:p>
            <a:pPr marL="0" indent="0">
              <a:buNone/>
            </a:pPr>
            <a:endParaRPr lang="en-GB" dirty="0">
              <a:sym typeface="Wingdings" panose="05000000000000000000" pitchFamily="2" charset="2"/>
            </a:endParaRPr>
          </a:p>
          <a:p>
            <a:pPr>
              <a:buFont typeface="Wingdings" panose="05000000000000000000" pitchFamily="2" charset="2"/>
              <a:buChar char="ß"/>
            </a:pPr>
            <a:endParaRPr lang="en-GB" dirty="0">
              <a:sym typeface="Wingdings" panose="05000000000000000000" pitchFamily="2" charset="2"/>
            </a:endParaRPr>
          </a:p>
          <a:p>
            <a:pPr marL="0" indent="0">
              <a:buNone/>
            </a:pPr>
            <a:endParaRPr lang="en-GB" dirty="0">
              <a:sym typeface="Wingdings" panose="05000000000000000000" pitchFamily="2" charset="2"/>
            </a:endParaRPr>
          </a:p>
        </p:txBody>
      </p:sp>
      <p:sp>
        <p:nvSpPr>
          <p:cNvPr id="3" name="TextBox 2">
            <a:extLst>
              <a:ext uri="{FF2B5EF4-FFF2-40B4-BE49-F238E27FC236}">
                <a16:creationId xmlns:a16="http://schemas.microsoft.com/office/drawing/2014/main" id="{C45B315F-1D75-4A91-95FB-52C6BE7E545E}"/>
              </a:ext>
            </a:extLst>
          </p:cNvPr>
          <p:cNvSpPr txBox="1"/>
          <p:nvPr/>
        </p:nvSpPr>
        <p:spPr>
          <a:xfrm>
            <a:off x="76923" y="1628351"/>
            <a:ext cx="4549318" cy="5016758"/>
          </a:xfrm>
          <a:prstGeom prst="rect">
            <a:avLst/>
          </a:prstGeom>
          <a:noFill/>
        </p:spPr>
        <p:txBody>
          <a:bodyPr wrap="square" rtlCol="0">
            <a:spAutoFit/>
          </a:bodyPr>
          <a:lstStyle/>
          <a:p>
            <a:r>
              <a:rPr lang="en-GB" sz="2000" dirty="0">
                <a:solidFill>
                  <a:schemeClr val="bg1"/>
                </a:solidFill>
              </a:rPr>
              <a:t>LOCK TABLE &lt;</a:t>
            </a:r>
            <a:r>
              <a:rPr lang="en-GB" sz="2000" dirty="0" err="1">
                <a:solidFill>
                  <a:schemeClr val="bg1"/>
                </a:solidFill>
                <a:latin typeface="Barlow" panose="020B0604020202020204" charset="0"/>
              </a:rPr>
              <a:t>table</a:t>
            </a:r>
            <a:r>
              <a:rPr lang="en-GB" sz="2000" dirty="0" err="1">
                <a:solidFill>
                  <a:schemeClr val="bg1"/>
                </a:solidFill>
              </a:rPr>
              <a:t>_name</a:t>
            </a:r>
            <a:r>
              <a:rPr lang="en-GB" sz="2000" dirty="0">
                <a:solidFill>
                  <a:schemeClr val="bg1"/>
                </a:solidFill>
              </a:rPr>
              <a:t>&gt; WRITE;</a:t>
            </a:r>
          </a:p>
          <a:p>
            <a:r>
              <a:rPr lang="en-GB" sz="2000" dirty="0">
                <a:solidFill>
                  <a:schemeClr val="bg1"/>
                </a:solidFill>
              </a:rPr>
              <a:t>&lt;</a:t>
            </a:r>
          </a:p>
          <a:p>
            <a:r>
              <a:rPr lang="en-GB" sz="2000" i="1" dirty="0">
                <a:solidFill>
                  <a:schemeClr val="bg1"/>
                </a:solidFill>
              </a:rPr>
              <a:t> write queries,</a:t>
            </a:r>
          </a:p>
          <a:p>
            <a:r>
              <a:rPr lang="en-GB" sz="2000" i="1" dirty="0">
                <a:solidFill>
                  <a:schemeClr val="bg1"/>
                </a:solidFill>
              </a:rPr>
              <a:t> update data,</a:t>
            </a:r>
          </a:p>
          <a:p>
            <a:r>
              <a:rPr lang="en-GB" sz="2000" i="1" dirty="0">
                <a:solidFill>
                  <a:schemeClr val="bg1"/>
                </a:solidFill>
              </a:rPr>
              <a:t> perform actions,</a:t>
            </a:r>
          </a:p>
          <a:p>
            <a:r>
              <a:rPr lang="en-GB" sz="2000" dirty="0">
                <a:solidFill>
                  <a:schemeClr val="bg1"/>
                </a:solidFill>
              </a:rPr>
              <a:t>&gt;</a:t>
            </a:r>
          </a:p>
          <a:p>
            <a:r>
              <a:rPr lang="en-GB" sz="2000" dirty="0">
                <a:solidFill>
                  <a:schemeClr val="bg1"/>
                </a:solidFill>
              </a:rPr>
              <a:t>UNLOCK TABLE;</a:t>
            </a:r>
          </a:p>
          <a:p>
            <a:endParaRPr lang="en-GB" sz="2000" dirty="0">
              <a:solidFill>
                <a:schemeClr val="bg1"/>
              </a:solidFill>
            </a:endParaRPr>
          </a:p>
          <a:p>
            <a:endParaRPr lang="en-GB" sz="2000" dirty="0">
              <a:solidFill>
                <a:schemeClr val="bg1"/>
              </a:solidFill>
            </a:endParaRPr>
          </a:p>
          <a:p>
            <a:endParaRPr lang="en-GB" sz="2000" dirty="0">
              <a:solidFill>
                <a:schemeClr val="bg1"/>
              </a:solidFill>
            </a:endParaRPr>
          </a:p>
          <a:p>
            <a:r>
              <a:rPr lang="en-GB" sz="2000" dirty="0">
                <a:solidFill>
                  <a:schemeClr val="bg1"/>
                </a:solidFill>
              </a:rPr>
              <a:t>LOCK TABLES &lt;</a:t>
            </a:r>
            <a:r>
              <a:rPr lang="en-GB" sz="2000" dirty="0" err="1">
                <a:solidFill>
                  <a:schemeClr val="bg1"/>
                </a:solidFill>
              </a:rPr>
              <a:t>table_name</a:t>
            </a:r>
            <a:r>
              <a:rPr lang="en-GB" sz="2000" dirty="0">
                <a:solidFill>
                  <a:schemeClr val="bg1"/>
                </a:solidFill>
              </a:rPr>
              <a:t>&gt; READ,</a:t>
            </a:r>
          </a:p>
          <a:p>
            <a:r>
              <a:rPr lang="en-GB" sz="2000" dirty="0">
                <a:solidFill>
                  <a:schemeClr val="bg1"/>
                </a:solidFill>
              </a:rPr>
              <a:t>	        &lt;</a:t>
            </a:r>
            <a:r>
              <a:rPr lang="en-GB" sz="2000" dirty="0" err="1">
                <a:solidFill>
                  <a:schemeClr val="bg1"/>
                </a:solidFill>
              </a:rPr>
              <a:t>table_name</a:t>
            </a:r>
            <a:r>
              <a:rPr lang="en-GB" sz="2000" dirty="0">
                <a:solidFill>
                  <a:schemeClr val="bg1"/>
                </a:solidFill>
              </a:rPr>
              <a:t>&gt; WRITE;</a:t>
            </a:r>
          </a:p>
          <a:p>
            <a:r>
              <a:rPr lang="en-GB" sz="2000" dirty="0">
                <a:solidFill>
                  <a:schemeClr val="bg1"/>
                </a:solidFill>
              </a:rPr>
              <a:t>&lt;</a:t>
            </a:r>
          </a:p>
          <a:p>
            <a:r>
              <a:rPr lang="en-GB" sz="2000" i="1" dirty="0">
                <a:solidFill>
                  <a:schemeClr val="bg1"/>
                </a:solidFill>
              </a:rPr>
              <a:t>perform update,</a:t>
            </a:r>
          </a:p>
          <a:p>
            <a:r>
              <a:rPr lang="en-GB" sz="2000" dirty="0">
                <a:solidFill>
                  <a:schemeClr val="bg1"/>
                </a:solidFill>
              </a:rPr>
              <a:t>&gt;</a:t>
            </a:r>
          </a:p>
          <a:p>
            <a:r>
              <a:rPr lang="en-GB" sz="2000" dirty="0">
                <a:solidFill>
                  <a:schemeClr val="bg1"/>
                </a:solidFill>
              </a:rPr>
              <a:t>UNLOCK TABLES;</a:t>
            </a:r>
          </a:p>
        </p:txBody>
      </p:sp>
      <p:sp>
        <p:nvSpPr>
          <p:cNvPr id="5" name="TextBox 4">
            <a:extLst>
              <a:ext uri="{FF2B5EF4-FFF2-40B4-BE49-F238E27FC236}">
                <a16:creationId xmlns:a16="http://schemas.microsoft.com/office/drawing/2014/main" id="{5AF6C9A8-7B32-4B44-9EAF-EE0F9AE9FB0A}"/>
              </a:ext>
            </a:extLst>
          </p:cNvPr>
          <p:cNvSpPr txBox="1"/>
          <p:nvPr/>
        </p:nvSpPr>
        <p:spPr>
          <a:xfrm>
            <a:off x="4797513" y="1568440"/>
            <a:ext cx="6950232" cy="4278094"/>
          </a:xfrm>
          <a:prstGeom prst="rect">
            <a:avLst/>
          </a:prstGeom>
          <a:noFill/>
        </p:spPr>
        <p:txBody>
          <a:bodyPr wrap="square" rtlCol="0">
            <a:spAutoFit/>
          </a:bodyPr>
          <a:lstStyle/>
          <a:p>
            <a:pPr marL="285750" indent="-285750" algn="just">
              <a:buFont typeface="Arial" panose="020B0604020202020204" pitchFamily="34" charset="0"/>
              <a:buChar char="•"/>
            </a:pPr>
            <a:r>
              <a:rPr lang="en-GB" sz="1600" dirty="0">
                <a:latin typeface="Barlow" panose="020B0604020202020204" charset="0"/>
              </a:rPr>
              <a:t>Continuing with our  ‘Parent’ and ‘Child’ tables example. We have obtained the READ lock for ‘Parent’ to ensure that our referential integrity is not affected.</a:t>
            </a:r>
          </a:p>
          <a:p>
            <a:pPr marL="285750" indent="-285750" algn="just">
              <a:buFont typeface="Arial" panose="020B0604020202020204" pitchFamily="34" charset="0"/>
              <a:buChar char="•"/>
            </a:pPr>
            <a:endParaRPr lang="en-GB" sz="1600" dirty="0">
              <a:latin typeface="Barlow" panose="020B0604020202020204" charset="0"/>
            </a:endParaRPr>
          </a:p>
          <a:p>
            <a:pPr marL="285750" indent="-285750" algn="just">
              <a:buFont typeface="Arial" panose="020B0604020202020204" pitchFamily="34" charset="0"/>
              <a:buChar char="•"/>
            </a:pPr>
            <a:r>
              <a:rPr lang="en-GB" sz="1600" dirty="0">
                <a:latin typeface="Barlow" panose="020B0604020202020204" charset="0"/>
              </a:rPr>
              <a:t>We need to add a new record to the ‘Child’ table and we need to ensure that nobody writes new data into the same table at the same time, so that there are no clashes and our record is definitely added, so the whole database is updated. </a:t>
            </a:r>
          </a:p>
          <a:p>
            <a:pPr marL="285750" indent="-285750" algn="just">
              <a:buFont typeface="Arial" panose="020B0604020202020204" pitchFamily="34" charset="0"/>
              <a:buChar char="•"/>
            </a:pPr>
            <a:endParaRPr lang="en-GB" sz="1600" dirty="0">
              <a:latin typeface="Barlow" panose="020B0604020202020204" charset="0"/>
            </a:endParaRPr>
          </a:p>
          <a:p>
            <a:pPr marL="285750" indent="-285750" algn="just">
              <a:buFont typeface="Arial" panose="020B0604020202020204" pitchFamily="34" charset="0"/>
              <a:buChar char="•"/>
            </a:pPr>
            <a:r>
              <a:rPr lang="en-GB" sz="1600" dirty="0">
                <a:latin typeface="Barlow" panose="020B0604020202020204" charset="0"/>
              </a:rPr>
              <a:t>We need to obtain WRITE lock for ‘Child’ table, insert new data and then release all locks. </a:t>
            </a:r>
          </a:p>
          <a:p>
            <a:pPr marL="285750" indent="-285750" algn="just">
              <a:buFont typeface="Arial" panose="020B0604020202020204" pitchFamily="34" charset="0"/>
              <a:buChar char="•"/>
            </a:pPr>
            <a:endParaRPr lang="en-GB" sz="1600" dirty="0">
              <a:latin typeface="Barlow" panose="020B0604020202020204" charset="0"/>
            </a:endParaRPr>
          </a:p>
          <a:p>
            <a:pPr marL="285750" indent="-285750" algn="just">
              <a:buFont typeface="Arial" panose="020B0604020202020204" pitchFamily="34" charset="0"/>
              <a:buChar char="•"/>
            </a:pPr>
            <a:endParaRPr lang="en-GB" sz="1600" dirty="0">
              <a:latin typeface="Barlow" panose="020B0604020202020204" charset="0"/>
            </a:endParaRPr>
          </a:p>
          <a:p>
            <a:pPr algn="just"/>
            <a:r>
              <a:rPr lang="en-GB" sz="1600" b="1" dirty="0">
                <a:latin typeface="Barlow" panose="020B0604020202020204" charset="0"/>
              </a:rPr>
              <a:t>To summarise:</a:t>
            </a:r>
          </a:p>
          <a:p>
            <a:pPr algn="just"/>
            <a:endParaRPr lang="en-GB" sz="1600" dirty="0">
              <a:latin typeface="Barlow" panose="020B0604020202020204" charset="0"/>
            </a:endParaRPr>
          </a:p>
          <a:p>
            <a:pPr marL="285750" indent="-285750" algn="just">
              <a:buFont typeface="Arial" panose="020B0604020202020204" pitchFamily="34" charset="0"/>
              <a:buChar char="•"/>
            </a:pPr>
            <a:r>
              <a:rPr lang="en-GB" sz="1600" dirty="0">
                <a:latin typeface="Barlow" panose="020B0604020202020204" charset="0"/>
              </a:rPr>
              <a:t>we need to obtain READ lock for ‘Parent’ and  WRITE lock for ‘Child’ at the same time, perform the action and then release locks. </a:t>
            </a:r>
          </a:p>
        </p:txBody>
      </p:sp>
      <p:grpSp>
        <p:nvGrpSpPr>
          <p:cNvPr id="15" name="Group 14">
            <a:extLst>
              <a:ext uri="{FF2B5EF4-FFF2-40B4-BE49-F238E27FC236}">
                <a16:creationId xmlns:a16="http://schemas.microsoft.com/office/drawing/2014/main" id="{8877D663-4CA9-48AA-A60A-64C95925D7F8}"/>
              </a:ext>
            </a:extLst>
          </p:cNvPr>
          <p:cNvGrpSpPr/>
          <p:nvPr/>
        </p:nvGrpSpPr>
        <p:grpSpPr>
          <a:xfrm>
            <a:off x="-114048" y="0"/>
            <a:ext cx="1987405" cy="1822451"/>
            <a:chOff x="-119545" y="-13254"/>
            <a:chExt cx="1987405" cy="1822451"/>
          </a:xfrm>
          <a:solidFill>
            <a:srgbClr val="F54996"/>
          </a:solidFill>
        </p:grpSpPr>
        <p:sp>
          <p:nvSpPr>
            <p:cNvPr id="16" name="Isosceles Triangle 15">
              <a:extLst>
                <a:ext uri="{FF2B5EF4-FFF2-40B4-BE49-F238E27FC236}">
                  <a16:creationId xmlns:a16="http://schemas.microsoft.com/office/drawing/2014/main" id="{6AF12B89-524C-41E8-BE99-54041413029E}"/>
                </a:ext>
              </a:extLst>
            </p:cNvPr>
            <p:cNvSpPr/>
            <p:nvPr/>
          </p:nvSpPr>
          <p:spPr>
            <a:xfrm rot="5400000">
              <a:off x="15729" y="-42933"/>
              <a:ext cx="1822451" cy="1881810"/>
            </a:xfrm>
            <a:prstGeom prst="triangle">
              <a:avLst>
                <a:gd name="adj" fmla="val 0"/>
              </a:avLst>
            </a:prstGeom>
            <a:grp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white"/>
                </a:solidFill>
                <a:effectLst/>
                <a:uLnTx/>
                <a:uFillTx/>
                <a:latin typeface="Barlow" panose="020B0604020202020204" charset="0"/>
                <a:ea typeface="+mn-ea"/>
                <a:cs typeface="+mn-cs"/>
              </a:endParaRPr>
            </a:p>
          </p:txBody>
        </p:sp>
        <p:sp>
          <p:nvSpPr>
            <p:cNvPr id="17" name="TextBox 16">
              <a:extLst>
                <a:ext uri="{FF2B5EF4-FFF2-40B4-BE49-F238E27FC236}">
                  <a16:creationId xmlns:a16="http://schemas.microsoft.com/office/drawing/2014/main" id="{870E2618-0F9D-43DF-9D64-679682448A92}"/>
                </a:ext>
              </a:extLst>
            </p:cNvPr>
            <p:cNvSpPr txBox="1"/>
            <p:nvPr/>
          </p:nvSpPr>
          <p:spPr>
            <a:xfrm rot="18936250">
              <a:off x="-119545" y="420047"/>
              <a:ext cx="1406958"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white"/>
                  </a:solidFill>
                  <a:effectLst>
                    <a:glow rad="101600">
                      <a:prstClr val="black">
                        <a:lumMod val="95000"/>
                        <a:lumOff val="5000"/>
                        <a:alpha val="60000"/>
                      </a:prstClr>
                    </a:glow>
                  </a:effectLst>
                  <a:uLnTx/>
                  <a:uFillTx/>
                  <a:latin typeface="Barlow" panose="020B0604020202020204" charset="0"/>
                  <a:ea typeface="+mn-ea"/>
                  <a:cs typeface="+mn-cs"/>
                </a:rPr>
                <a:t>SYNTAX</a:t>
              </a:r>
            </a:p>
          </p:txBody>
        </p:sp>
      </p:grpSp>
      <p:grpSp>
        <p:nvGrpSpPr>
          <p:cNvPr id="18" name="Group 17">
            <a:extLst>
              <a:ext uri="{FF2B5EF4-FFF2-40B4-BE49-F238E27FC236}">
                <a16:creationId xmlns:a16="http://schemas.microsoft.com/office/drawing/2014/main" id="{91A14CC9-F9C1-4357-BB6E-0FE03F2F70A3}"/>
              </a:ext>
            </a:extLst>
          </p:cNvPr>
          <p:cNvGrpSpPr/>
          <p:nvPr/>
        </p:nvGrpSpPr>
        <p:grpSpPr>
          <a:xfrm rot="5400000">
            <a:off x="10287072" y="-13254"/>
            <a:ext cx="1987405" cy="1822451"/>
            <a:chOff x="-119545" y="-13254"/>
            <a:chExt cx="1987405" cy="1822451"/>
          </a:xfrm>
        </p:grpSpPr>
        <p:sp>
          <p:nvSpPr>
            <p:cNvPr id="19" name="Isosceles Triangle 18">
              <a:extLst>
                <a:ext uri="{FF2B5EF4-FFF2-40B4-BE49-F238E27FC236}">
                  <a16:creationId xmlns:a16="http://schemas.microsoft.com/office/drawing/2014/main" id="{4A7961CB-408D-4136-B97F-F10FD2F17838}"/>
                </a:ext>
              </a:extLst>
            </p:cNvPr>
            <p:cNvSpPr/>
            <p:nvPr/>
          </p:nvSpPr>
          <p:spPr>
            <a:xfrm rot="5400000">
              <a:off x="15729" y="-42933"/>
              <a:ext cx="1822451" cy="1881810"/>
            </a:xfrm>
            <a:prstGeom prst="triangle">
              <a:avLst>
                <a:gd name="adj" fmla="val 0"/>
              </a:avLst>
            </a:prstGeom>
            <a:solidFill>
              <a:srgbClr val="F54996"/>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solidFill>
                    <a:sysClr val="windowText" lastClr="000000"/>
                  </a:solidFill>
                </a:ln>
                <a:solidFill>
                  <a:prstClr val="white"/>
                </a:solidFill>
                <a:effectLst/>
                <a:uLnTx/>
                <a:uFillTx/>
                <a:latin typeface="Calibri" panose="020F0502020204030204"/>
                <a:ea typeface="+mn-ea"/>
                <a:cs typeface="+mn-cs"/>
              </a:endParaRPr>
            </a:p>
          </p:txBody>
        </p:sp>
        <p:sp>
          <p:nvSpPr>
            <p:cNvPr id="20" name="TextBox 19">
              <a:extLst>
                <a:ext uri="{FF2B5EF4-FFF2-40B4-BE49-F238E27FC236}">
                  <a16:creationId xmlns:a16="http://schemas.microsoft.com/office/drawing/2014/main" id="{24810519-2DD3-4C41-A397-6D8ECBC8E25D}"/>
                </a:ext>
              </a:extLst>
            </p:cNvPr>
            <p:cNvSpPr txBox="1"/>
            <p:nvPr/>
          </p:nvSpPr>
          <p:spPr>
            <a:xfrm rot="18936250">
              <a:off x="-119545" y="373881"/>
              <a:ext cx="1406958" cy="461665"/>
            </a:xfrm>
            <a:prstGeom prst="rect">
              <a:avLst/>
            </a:prstGeom>
            <a:grp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a:defRPr>
                  <a:solidFill>
                    <a:schemeClr val="lt1"/>
                  </a:solidFill>
                  <a:latin typeface="Barlow" panose="020B060402020202020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white"/>
                  </a:solidFill>
                  <a:effectLst>
                    <a:glow rad="101600">
                      <a:prstClr val="black">
                        <a:lumMod val="95000"/>
                        <a:lumOff val="5000"/>
                        <a:alpha val="60000"/>
                      </a:prstClr>
                    </a:glow>
                  </a:effectLst>
                  <a:uLnTx/>
                  <a:uFillTx/>
                  <a:latin typeface="Barlow" panose="020B0604020202020204" charset="0"/>
                  <a:ea typeface="+mn-ea"/>
                  <a:cs typeface="+mn-cs"/>
                </a:rPr>
                <a:t>EXAMPLE</a:t>
              </a:r>
            </a:p>
          </p:txBody>
        </p:sp>
      </p:grpSp>
    </p:spTree>
    <p:extLst>
      <p:ext uri="{BB962C8B-B14F-4D97-AF65-F5344CB8AC3E}">
        <p14:creationId xmlns:p14="http://schemas.microsoft.com/office/powerpoint/2010/main" val="33353211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62"/>
        <p:cNvGrpSpPr/>
        <p:nvPr/>
      </p:nvGrpSpPr>
      <p:grpSpPr>
        <a:xfrm>
          <a:off x="0" y="0"/>
          <a:ext cx="0" cy="0"/>
          <a:chOff x="0" y="0"/>
          <a:chExt cx="0" cy="0"/>
        </a:xfrm>
      </p:grpSpPr>
      <p:pic>
        <p:nvPicPr>
          <p:cNvPr id="263" name="Google Shape;263;p32"/>
          <p:cNvPicPr preferRelativeResize="0"/>
          <p:nvPr/>
        </p:nvPicPr>
        <p:blipFill rotWithShape="1">
          <a:blip r:embed="rId3">
            <a:alphaModFix/>
          </a:blip>
          <a:srcRect/>
          <a:stretch/>
        </p:blipFill>
        <p:spPr>
          <a:xfrm>
            <a:off x="9845567" y="414367"/>
            <a:ext cx="1933032" cy="2631167"/>
          </a:xfrm>
          <a:prstGeom prst="rect">
            <a:avLst/>
          </a:prstGeom>
          <a:noFill/>
          <a:ln>
            <a:noFill/>
          </a:ln>
        </p:spPr>
      </p:pic>
      <p:sp>
        <p:nvSpPr>
          <p:cNvPr id="264" name="Google Shape;264;p32"/>
          <p:cNvSpPr txBox="1"/>
          <p:nvPr/>
        </p:nvSpPr>
        <p:spPr>
          <a:xfrm>
            <a:off x="414933" y="451267"/>
            <a:ext cx="5492800" cy="1938400"/>
          </a:xfrm>
          <a:prstGeom prst="rect">
            <a:avLst/>
          </a:prstGeom>
          <a:noFill/>
          <a:ln>
            <a:noFill/>
          </a:ln>
        </p:spPr>
        <p:txBody>
          <a:bodyPr spcFirstLastPara="1" wrap="square" lIns="0" tIns="0" rIns="0" bIns="0" anchor="t" anchorCtr="0">
            <a:noAutofit/>
          </a:bodyPr>
          <a:lstStyle/>
          <a:p>
            <a:pPr marL="0" marR="0" lvl="0" indent="0" algn="l" defTabSz="1219170" rtl="0" eaLnBrk="1" fontAlgn="auto" latinLnBrk="0" hangingPunct="1">
              <a:lnSpc>
                <a:spcPct val="65000"/>
              </a:lnSpc>
              <a:spcBef>
                <a:spcPts val="0"/>
              </a:spcBef>
              <a:spcAft>
                <a:spcPts val="0"/>
              </a:spcAft>
              <a:buClr>
                <a:srgbClr val="000000"/>
              </a:buClr>
              <a:buSzPts val="4000"/>
              <a:buFontTx/>
              <a:buNone/>
              <a:tabLst/>
              <a:defRPr/>
            </a:pPr>
            <a:r>
              <a:rPr kumimoji="0" lang="en" sz="5333" b="0" i="0" u="none" strike="noStrike" kern="0" cap="none" spc="0" normalizeH="0" baseline="0" noProof="0">
                <a:ln>
                  <a:noFill/>
                </a:ln>
                <a:solidFill>
                  <a:srgbClr val="FFFFFF"/>
                </a:solidFill>
                <a:effectLst/>
                <a:uLnTx/>
                <a:uFillTx/>
                <a:latin typeface="Barlow ExtraBold"/>
                <a:ea typeface="Barlow ExtraBold"/>
                <a:cs typeface="Barlow ExtraBold"/>
                <a:sym typeface="Barlow ExtraBold"/>
              </a:rPr>
              <a:t>THANK YOU</a:t>
            </a:r>
            <a:endParaRPr kumimoji="0" sz="5333" b="0" i="0" u="none" strike="noStrike" kern="0" cap="none" spc="0" normalizeH="0" baseline="0" noProof="0">
              <a:ln>
                <a:noFill/>
              </a:ln>
              <a:solidFill>
                <a:srgbClr val="FFFFFF"/>
              </a:solidFill>
              <a:effectLst/>
              <a:uLnTx/>
              <a:uFillTx/>
              <a:latin typeface="Barlow ExtraBold"/>
              <a:ea typeface="Barlow ExtraBold"/>
              <a:cs typeface="Barlow ExtraBold"/>
              <a:sym typeface="Barlow ExtraBold"/>
            </a:endParaRPr>
          </a:p>
          <a:p>
            <a:pPr marL="0" marR="0" lvl="0" indent="0" algn="l" defTabSz="1219170" rtl="0" eaLnBrk="1" fontAlgn="auto" latinLnBrk="0" hangingPunct="1">
              <a:lnSpc>
                <a:spcPct val="65000"/>
              </a:lnSpc>
              <a:spcBef>
                <a:spcPts val="0"/>
              </a:spcBef>
              <a:spcAft>
                <a:spcPts val="0"/>
              </a:spcAft>
              <a:buClr>
                <a:srgbClr val="000000"/>
              </a:buClr>
              <a:buSzPts val="4000"/>
              <a:buFontTx/>
              <a:buNone/>
              <a:tabLst/>
              <a:defRPr/>
            </a:pPr>
            <a:r>
              <a:rPr kumimoji="0" lang="en" sz="5333" b="0" i="0" u="none" strike="noStrike" kern="0" cap="none" spc="0" normalizeH="0" baseline="0" noProof="0">
                <a:ln>
                  <a:noFill/>
                </a:ln>
                <a:solidFill>
                  <a:srgbClr val="595959"/>
                </a:solidFill>
                <a:effectLst/>
                <a:uLnTx/>
                <a:uFillTx/>
                <a:latin typeface="Barlow ExtraBold"/>
                <a:ea typeface="Barlow ExtraBold"/>
                <a:cs typeface="Barlow ExtraBold"/>
                <a:sym typeface="Barlow ExtraBold"/>
              </a:rPr>
              <a:t>HAVE A GREAT WEEK! </a:t>
            </a:r>
            <a:endParaRPr kumimoji="0" sz="5333" b="0" i="0" u="none" strike="noStrike" kern="0" cap="none" spc="0" normalizeH="0" baseline="0" noProof="0">
              <a:ln>
                <a:noFill/>
              </a:ln>
              <a:solidFill>
                <a:srgbClr val="FFFFFF"/>
              </a:solidFill>
              <a:effectLst/>
              <a:uLnTx/>
              <a:uFillTx/>
              <a:latin typeface="Barlow ExtraBold"/>
              <a:ea typeface="Barlow ExtraBold"/>
              <a:cs typeface="Barlow ExtraBold"/>
              <a:sym typeface="Barlow ExtraBold"/>
            </a:endParaRPr>
          </a:p>
        </p:txBody>
      </p:sp>
    </p:spTree>
    <p:extLst>
      <p:ext uri="{BB962C8B-B14F-4D97-AF65-F5344CB8AC3E}">
        <p14:creationId xmlns:p14="http://schemas.microsoft.com/office/powerpoint/2010/main" val="14220908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3108D83-1B97-4335-9232-C42201D7D0BD}"/>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50000"/>
                    </a14:imgEffect>
                    <a14:imgEffect>
                      <a14:saturation sat="400000"/>
                    </a14:imgEffect>
                  </a14:imgLayer>
                </a14:imgProps>
              </a:ext>
            </a:extLst>
          </a:blip>
          <a:stretch>
            <a:fillRect/>
          </a:stretch>
        </p:blipFill>
        <p:spPr>
          <a:xfrm>
            <a:off x="267888" y="5335841"/>
            <a:ext cx="1340381" cy="1358495"/>
          </a:xfrm>
          <a:prstGeom prst="rect">
            <a:avLst/>
          </a:prstGeom>
        </p:spPr>
      </p:pic>
      <p:grpSp>
        <p:nvGrpSpPr>
          <p:cNvPr id="2" name="Group 1">
            <a:extLst>
              <a:ext uri="{FF2B5EF4-FFF2-40B4-BE49-F238E27FC236}">
                <a16:creationId xmlns:a16="http://schemas.microsoft.com/office/drawing/2014/main" id="{5CE14DCD-334B-47A7-B632-B5B487EDA086}"/>
              </a:ext>
            </a:extLst>
          </p:cNvPr>
          <p:cNvGrpSpPr/>
          <p:nvPr/>
        </p:nvGrpSpPr>
        <p:grpSpPr>
          <a:xfrm>
            <a:off x="1952317" y="2311401"/>
            <a:ext cx="9207500" cy="1831990"/>
            <a:chOff x="1365660" y="2689211"/>
            <a:chExt cx="9207500" cy="1831990"/>
          </a:xfrm>
        </p:grpSpPr>
        <p:sp>
          <p:nvSpPr>
            <p:cNvPr id="5" name="TextBox 4">
              <a:extLst>
                <a:ext uri="{FF2B5EF4-FFF2-40B4-BE49-F238E27FC236}">
                  <a16:creationId xmlns:a16="http://schemas.microsoft.com/office/drawing/2014/main" id="{D14ACEA9-46C2-4204-A698-02ACBC013378}"/>
                </a:ext>
              </a:extLst>
            </p:cNvPr>
            <p:cNvSpPr txBox="1"/>
            <p:nvPr/>
          </p:nvSpPr>
          <p:spPr>
            <a:xfrm>
              <a:off x="1365660" y="2740010"/>
              <a:ext cx="9207500" cy="144655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4400" b="1" i="0" u="none" strike="noStrike" kern="1200" cap="none" spc="0" normalizeH="0" baseline="0" noProof="0" dirty="0">
                  <a:ln>
                    <a:noFill/>
                  </a:ln>
                  <a:solidFill>
                    <a:prstClr val="black"/>
                  </a:solidFill>
                  <a:effectLst/>
                  <a:uLnTx/>
                  <a:uFillTx/>
                  <a:latin typeface="Barlow ExtraBold" panose="020B0604020202020204" charset="0"/>
                  <a:ea typeface="+mn-ea"/>
                  <a:cs typeface="+mn-cs"/>
                </a:rPr>
                <a:t>REFERENCE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4400" b="1" i="0" u="none" strike="noStrike" kern="1200" cap="none" spc="0" normalizeH="0" baseline="0" noProof="0" dirty="0">
                  <a:ln>
                    <a:noFill/>
                  </a:ln>
                  <a:solidFill>
                    <a:prstClr val="black"/>
                  </a:solidFill>
                  <a:effectLst/>
                  <a:uLnTx/>
                  <a:uFillTx/>
                  <a:latin typeface="Barlow ExtraBold" panose="020B0604020202020204" charset="0"/>
                  <a:ea typeface="+mn-ea"/>
                  <a:cs typeface="+mn-cs"/>
                </a:rPr>
                <a:t>MATERIALS</a:t>
              </a:r>
            </a:p>
          </p:txBody>
        </p:sp>
        <p:pic>
          <p:nvPicPr>
            <p:cNvPr id="6" name="Picture 4">
              <a:extLst>
                <a:ext uri="{FF2B5EF4-FFF2-40B4-BE49-F238E27FC236}">
                  <a16:creationId xmlns:a16="http://schemas.microsoft.com/office/drawing/2014/main" id="{DCC2CDD9-C711-469F-A465-86AC6281ED0D}"/>
                </a:ext>
              </a:extLst>
            </p:cNvPr>
            <p:cNvPicPr>
              <a:picLocks noChangeAspect="1" noChangeArrowheads="1"/>
            </p:cNvPicPr>
            <p:nvPr/>
          </p:nvPicPr>
          <p:blipFill>
            <a:blip r:embed="rId5">
              <a:extLst>
                <a:ext uri="{BEBA8EAE-BF5A-486C-A8C5-ECC9F3942E4B}">
                  <a14:imgProps xmlns:a14="http://schemas.microsoft.com/office/drawing/2010/main">
                    <a14:imgLayer r:embed="rId6">
                      <a14:imgEffect>
                        <a14:saturation sat="400000"/>
                      </a14:imgEffect>
                    </a14:imgLayer>
                  </a14:imgProps>
                </a:ext>
                <a:ext uri="{28A0092B-C50C-407E-A947-70E740481C1C}">
                  <a14:useLocalDpi xmlns:a14="http://schemas.microsoft.com/office/drawing/2010/main" val="0"/>
                </a:ext>
              </a:extLst>
            </a:blip>
            <a:srcRect/>
            <a:stretch>
              <a:fillRect/>
            </a:stretch>
          </p:blipFill>
          <p:spPr bwMode="auto">
            <a:xfrm>
              <a:off x="2397349" y="2689211"/>
              <a:ext cx="1760547" cy="1831990"/>
            </a:xfrm>
            <a:prstGeom prst="rect">
              <a:avLst/>
            </a:prstGeom>
            <a:noFill/>
            <a:extLst>
              <a:ext uri="{909E8E84-426E-40DD-AFC4-6F175D3DCCD1}">
                <a14:hiddenFill xmlns:a14="http://schemas.microsoft.com/office/drawing/2010/main">
                  <a:solidFill>
                    <a:srgbClr val="FFFFFF"/>
                  </a:solidFill>
                </a14:hiddenFill>
              </a:ext>
            </a:extLst>
          </p:spPr>
        </p:pic>
      </p:grpSp>
      <p:pic>
        <p:nvPicPr>
          <p:cNvPr id="9" name="Picture 8">
            <a:extLst>
              <a:ext uri="{FF2B5EF4-FFF2-40B4-BE49-F238E27FC236}">
                <a16:creationId xmlns:a16="http://schemas.microsoft.com/office/drawing/2014/main" id="{24C41ECF-2DC2-4206-8DB9-5DE7F739680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089127" y="316963"/>
            <a:ext cx="1760547" cy="2397647"/>
          </a:xfrm>
          <a:prstGeom prst="rect">
            <a:avLst/>
          </a:prstGeom>
        </p:spPr>
      </p:pic>
      <p:cxnSp>
        <p:nvCxnSpPr>
          <p:cNvPr id="12" name="Straight Connector 11">
            <a:extLst>
              <a:ext uri="{FF2B5EF4-FFF2-40B4-BE49-F238E27FC236}">
                <a16:creationId xmlns:a16="http://schemas.microsoft.com/office/drawing/2014/main" id="{D514C8FE-CB8D-4E9E-95E1-469DC48F356E}"/>
              </a:ext>
            </a:extLst>
          </p:cNvPr>
          <p:cNvCxnSpPr/>
          <p:nvPr/>
        </p:nvCxnSpPr>
        <p:spPr>
          <a:xfrm>
            <a:off x="267888" y="5280844"/>
            <a:ext cx="11656223"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588043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E9FF4FFE-2667-4547-8B3B-5990B3BD68AC}"/>
              </a:ext>
            </a:extLst>
          </p:cNvPr>
          <p:cNvGrpSpPr/>
          <p:nvPr/>
        </p:nvGrpSpPr>
        <p:grpSpPr>
          <a:xfrm>
            <a:off x="675862" y="281609"/>
            <a:ext cx="11234116" cy="6294782"/>
            <a:chOff x="380724" y="26504"/>
            <a:chExt cx="11449739" cy="5996608"/>
          </a:xfrm>
        </p:grpSpPr>
        <p:pic>
          <p:nvPicPr>
            <p:cNvPr id="2" name="Picture 1">
              <a:extLst>
                <a:ext uri="{FF2B5EF4-FFF2-40B4-BE49-F238E27FC236}">
                  <a16:creationId xmlns:a16="http://schemas.microsoft.com/office/drawing/2014/main" id="{876EECB3-9CAC-455F-9F7B-E3F0B89E4819}"/>
                </a:ext>
              </a:extLst>
            </p:cNvPr>
            <p:cNvPicPr>
              <a:picLocks noChangeAspect="1"/>
            </p:cNvPicPr>
            <p:nvPr/>
          </p:nvPicPr>
          <p:blipFill>
            <a:blip r:embed="rId2">
              <a:clrChange>
                <a:clrFrom>
                  <a:srgbClr val="F6F6F6"/>
                </a:clrFrom>
                <a:clrTo>
                  <a:srgbClr val="F6F6F6">
                    <a:alpha val="0"/>
                  </a:srgbClr>
                </a:clrTo>
              </a:clrChange>
            </a:blip>
            <a:stretch>
              <a:fillRect/>
            </a:stretch>
          </p:blipFill>
          <p:spPr>
            <a:xfrm>
              <a:off x="1709530" y="1475755"/>
              <a:ext cx="8984974" cy="4308542"/>
            </a:xfrm>
            <a:prstGeom prst="rect">
              <a:avLst/>
            </a:prstGeom>
          </p:spPr>
        </p:pic>
        <p:pic>
          <p:nvPicPr>
            <p:cNvPr id="1026" name="Picture 2" descr="Image result for finish icon">
              <a:extLst>
                <a:ext uri="{FF2B5EF4-FFF2-40B4-BE49-F238E27FC236}">
                  <a16:creationId xmlns:a16="http://schemas.microsoft.com/office/drawing/2014/main" id="{3B3F16B1-8CBD-449B-8CBB-9B9BC086B21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05536" y="26504"/>
              <a:ext cx="2324927" cy="232492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Related image">
              <a:extLst>
                <a:ext uri="{FF2B5EF4-FFF2-40B4-BE49-F238E27FC236}">
                  <a16:creationId xmlns:a16="http://schemas.microsoft.com/office/drawing/2014/main" id="{9951C0E4-1C44-4539-882C-1D630B1D36AF}"/>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172393" y="4405073"/>
              <a:ext cx="793720" cy="999088"/>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mage result for start icon">
              <a:extLst>
                <a:ext uri="{FF2B5EF4-FFF2-40B4-BE49-F238E27FC236}">
                  <a16:creationId xmlns:a16="http://schemas.microsoft.com/office/drawing/2014/main" id="{1463A411-A477-447B-B358-2EBFD344B911}"/>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80724" y="4452729"/>
              <a:ext cx="1567111" cy="1570383"/>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3" name="Group 12">
            <a:extLst>
              <a:ext uri="{FF2B5EF4-FFF2-40B4-BE49-F238E27FC236}">
                <a16:creationId xmlns:a16="http://schemas.microsoft.com/office/drawing/2014/main" id="{A7E2BD7B-31EE-4E97-B5CD-2F3E1E5F348F}"/>
              </a:ext>
            </a:extLst>
          </p:cNvPr>
          <p:cNvGrpSpPr/>
          <p:nvPr/>
        </p:nvGrpSpPr>
        <p:grpSpPr>
          <a:xfrm>
            <a:off x="4266639" y="4927923"/>
            <a:ext cx="1537599" cy="1387712"/>
            <a:chOff x="3848811" y="5274365"/>
            <a:chExt cx="1567111" cy="1285460"/>
          </a:xfrm>
        </p:grpSpPr>
        <p:sp>
          <p:nvSpPr>
            <p:cNvPr id="7" name="Flowchart: Alternate Process 6">
              <a:extLst>
                <a:ext uri="{FF2B5EF4-FFF2-40B4-BE49-F238E27FC236}">
                  <a16:creationId xmlns:a16="http://schemas.microsoft.com/office/drawing/2014/main" id="{18E0F531-3730-4013-985B-4E58EFCAD778}"/>
                </a:ext>
              </a:extLst>
            </p:cNvPr>
            <p:cNvSpPr/>
            <p:nvPr/>
          </p:nvSpPr>
          <p:spPr>
            <a:xfrm>
              <a:off x="3848811" y="5274365"/>
              <a:ext cx="1567111" cy="1285460"/>
            </a:xfrm>
            <a:prstGeom prst="flowChartAlternateProcess">
              <a:avLst/>
            </a:prstGeom>
            <a:solidFill>
              <a:schemeClr val="tx1"/>
            </a:solidFill>
            <a:ln w="285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400" b="0" i="0" u="none" strike="noStrike" kern="1200" cap="none" spc="0" normalizeH="0" baseline="0" noProof="0" dirty="0">
                <a:ln>
                  <a:noFill/>
                </a:ln>
                <a:solidFill>
                  <a:prstClr val="black"/>
                </a:solidFill>
                <a:effectLst/>
                <a:uLnTx/>
                <a:uFillTx/>
                <a:latin typeface="Barlow" panose="020B0604020202020204" charset="0"/>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100" b="0" i="0" u="none" strike="noStrike" kern="1200" cap="none" spc="0" normalizeH="0" baseline="0" noProof="0" dirty="0">
                <a:ln>
                  <a:noFill/>
                </a:ln>
                <a:solidFill>
                  <a:prstClr val="black"/>
                </a:solidFill>
                <a:effectLst/>
                <a:uLnTx/>
                <a:uFillTx/>
                <a:latin typeface="Barlow" panose="020B0604020202020204" charset="0"/>
                <a:ea typeface="+mn-ea"/>
                <a:cs typeface="+mn-cs"/>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GB" sz="1100" b="0" i="0" u="none" strike="noStrike" kern="1200" cap="none" spc="0" normalizeH="0" baseline="0" noProof="0" dirty="0">
                  <a:ln>
                    <a:noFill/>
                  </a:ln>
                  <a:solidFill>
                    <a:prstClr val="white"/>
                  </a:solidFill>
                  <a:effectLst/>
                  <a:uLnTx/>
                  <a:uFillTx/>
                  <a:latin typeface="Barlow" panose="020B0604020202020204" charset="0"/>
                  <a:ea typeface="+mn-ea"/>
                  <a:cs typeface="+mn-cs"/>
                </a:rPr>
                <a:t>Introduction to SQL programming language and Data Science</a:t>
              </a:r>
            </a:p>
          </p:txBody>
        </p:sp>
        <p:sp>
          <p:nvSpPr>
            <p:cNvPr id="11" name="Rectangle 10">
              <a:extLst>
                <a:ext uri="{FF2B5EF4-FFF2-40B4-BE49-F238E27FC236}">
                  <a16:creationId xmlns:a16="http://schemas.microsoft.com/office/drawing/2014/main" id="{556EC8D3-7B69-4C27-8878-A0EBAF049CEE}"/>
                </a:ext>
              </a:extLst>
            </p:cNvPr>
            <p:cNvSpPr/>
            <p:nvPr/>
          </p:nvSpPr>
          <p:spPr>
            <a:xfrm>
              <a:off x="3848812" y="5452743"/>
              <a:ext cx="1567110" cy="271802"/>
            </a:xfrm>
            <a:prstGeom prst="rect">
              <a:avLst/>
            </a:prstGeom>
            <a:solidFill>
              <a:srgbClr val="F5499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400" b="1" i="0" u="none" strike="noStrike" kern="1200" cap="none" spc="0" normalizeH="0" baseline="0" noProof="0" dirty="0">
                  <a:ln>
                    <a:noFill/>
                  </a:ln>
                  <a:solidFill>
                    <a:prstClr val="white"/>
                  </a:solidFill>
                  <a:effectLst/>
                  <a:uLnTx/>
                  <a:uFillTx/>
                  <a:latin typeface="Barlow ExtraBold" panose="020B0604020202020204" charset="0"/>
                  <a:ea typeface="+mn-ea"/>
                  <a:cs typeface="+mn-cs"/>
                </a:rPr>
                <a:t>MODULE 1</a:t>
              </a:r>
            </a:p>
          </p:txBody>
        </p:sp>
      </p:grpSp>
      <p:grpSp>
        <p:nvGrpSpPr>
          <p:cNvPr id="17" name="Group 16">
            <a:extLst>
              <a:ext uri="{FF2B5EF4-FFF2-40B4-BE49-F238E27FC236}">
                <a16:creationId xmlns:a16="http://schemas.microsoft.com/office/drawing/2014/main" id="{B11D690F-3EDC-415E-981A-64CC3E970F72}"/>
              </a:ext>
            </a:extLst>
          </p:cNvPr>
          <p:cNvGrpSpPr/>
          <p:nvPr/>
        </p:nvGrpSpPr>
        <p:grpSpPr>
          <a:xfrm>
            <a:off x="7008432" y="4897555"/>
            <a:ext cx="1552836" cy="1387712"/>
            <a:chOff x="3833281" y="5274365"/>
            <a:chExt cx="1582641" cy="1285460"/>
          </a:xfrm>
        </p:grpSpPr>
        <p:sp>
          <p:nvSpPr>
            <p:cNvPr id="18" name="Flowchart: Alternate Process 17">
              <a:extLst>
                <a:ext uri="{FF2B5EF4-FFF2-40B4-BE49-F238E27FC236}">
                  <a16:creationId xmlns:a16="http://schemas.microsoft.com/office/drawing/2014/main" id="{B7BBD230-8BC7-4354-82B8-54DE6C1C5B0E}"/>
                </a:ext>
              </a:extLst>
            </p:cNvPr>
            <p:cNvSpPr/>
            <p:nvPr/>
          </p:nvSpPr>
          <p:spPr>
            <a:xfrm>
              <a:off x="3848811" y="5274365"/>
              <a:ext cx="1567111" cy="1285460"/>
            </a:xfrm>
            <a:prstGeom prst="flowChartAlternateProcess">
              <a:avLst/>
            </a:prstGeom>
            <a:solidFill>
              <a:schemeClr val="tx1"/>
            </a:solidFill>
            <a:ln w="285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400" b="0" i="0" u="none" strike="noStrike" kern="1200" cap="none" spc="0" normalizeH="0" baseline="0" noProof="0" dirty="0">
                <a:ln>
                  <a:noFill/>
                </a:ln>
                <a:solidFill>
                  <a:prstClr val="black"/>
                </a:solidFill>
                <a:effectLst/>
                <a:uLnTx/>
                <a:uFillTx/>
                <a:latin typeface="Barlow" panose="020B060402020202020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100" b="0" i="0" u="none" strike="noStrike" kern="1200" cap="none" spc="0" normalizeH="0" baseline="0" noProof="0" dirty="0">
                <a:ln>
                  <a:noFill/>
                </a:ln>
                <a:solidFill>
                  <a:prstClr val="white"/>
                </a:solidFill>
                <a:effectLst/>
                <a:uLnTx/>
                <a:uFillTx/>
                <a:latin typeface="Barlow" panose="020B060402020202020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100" b="0" i="0" u="none" strike="noStrike" kern="1200" cap="none" spc="0" normalizeH="0" baseline="0" noProof="0" dirty="0">
                  <a:ln>
                    <a:noFill/>
                  </a:ln>
                  <a:solidFill>
                    <a:prstClr val="white"/>
                  </a:solidFill>
                  <a:effectLst/>
                  <a:uLnTx/>
                  <a:uFillTx/>
                  <a:latin typeface="Barlow" panose="020B0604020202020204" charset="0"/>
                  <a:ea typeface="+mn-ea"/>
                  <a:cs typeface="+mn-cs"/>
                </a:rPr>
                <a:t>SQL coding and Database management technique</a:t>
              </a:r>
            </a:p>
          </p:txBody>
        </p:sp>
        <p:sp>
          <p:nvSpPr>
            <p:cNvPr id="19" name="Rectangle 18">
              <a:extLst>
                <a:ext uri="{FF2B5EF4-FFF2-40B4-BE49-F238E27FC236}">
                  <a16:creationId xmlns:a16="http://schemas.microsoft.com/office/drawing/2014/main" id="{F3C85B06-E1DB-4CD3-85B4-25E45F4F2DB8}"/>
                </a:ext>
              </a:extLst>
            </p:cNvPr>
            <p:cNvSpPr/>
            <p:nvPr/>
          </p:nvSpPr>
          <p:spPr>
            <a:xfrm>
              <a:off x="3833281" y="5480872"/>
              <a:ext cx="1567111" cy="271802"/>
            </a:xfrm>
            <a:prstGeom prst="rect">
              <a:avLst/>
            </a:prstGeom>
            <a:solidFill>
              <a:srgbClr val="F5499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400" b="1" i="0" u="none" strike="noStrike" kern="1200" cap="none" spc="0" normalizeH="0" baseline="0" noProof="0" dirty="0">
                  <a:ln>
                    <a:noFill/>
                  </a:ln>
                  <a:solidFill>
                    <a:prstClr val="white"/>
                  </a:solidFill>
                  <a:effectLst/>
                  <a:uLnTx/>
                  <a:uFillTx/>
                  <a:latin typeface="Barlow ExtraBold" panose="020B0604020202020204" charset="0"/>
                  <a:ea typeface="+mn-ea"/>
                  <a:cs typeface="+mn-cs"/>
                </a:rPr>
                <a:t>MODULE 2</a:t>
              </a:r>
            </a:p>
          </p:txBody>
        </p:sp>
      </p:grpSp>
      <p:pic>
        <p:nvPicPr>
          <p:cNvPr id="40" name="Picture 4" descr="Related image">
            <a:extLst>
              <a:ext uri="{FF2B5EF4-FFF2-40B4-BE49-F238E27FC236}">
                <a16:creationId xmlns:a16="http://schemas.microsoft.com/office/drawing/2014/main" id="{3A6C57C0-4331-4C0B-909A-66FD6EB3D953}"/>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flipH="1">
            <a:off x="6049343" y="2954110"/>
            <a:ext cx="756804" cy="1019183"/>
          </a:xfrm>
          <a:prstGeom prst="rect">
            <a:avLst/>
          </a:prstGeom>
          <a:noFill/>
          <a:extLst>
            <a:ext uri="{909E8E84-426E-40DD-AFC4-6F175D3DCCD1}">
              <a14:hiddenFill xmlns:a14="http://schemas.microsoft.com/office/drawing/2010/main">
                <a:solidFill>
                  <a:srgbClr val="FFFFFF"/>
                </a:solidFill>
              </a14:hiddenFill>
            </a:ext>
          </a:extLst>
        </p:spPr>
      </p:pic>
      <p:pic>
        <p:nvPicPr>
          <p:cNvPr id="41" name="Picture 4" descr="Related image">
            <a:extLst>
              <a:ext uri="{FF2B5EF4-FFF2-40B4-BE49-F238E27FC236}">
                <a16:creationId xmlns:a16="http://schemas.microsoft.com/office/drawing/2014/main" id="{697FE08A-0888-4B7F-89EA-B9008820A17F}"/>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667698" y="1074831"/>
            <a:ext cx="778773" cy="1048767"/>
          </a:xfrm>
          <a:prstGeom prst="rect">
            <a:avLst/>
          </a:prstGeom>
          <a:noFill/>
          <a:extLst>
            <a:ext uri="{909E8E84-426E-40DD-AFC4-6F175D3DCCD1}">
              <a14:hiddenFill xmlns:a14="http://schemas.microsoft.com/office/drawing/2010/main">
                <a:solidFill>
                  <a:srgbClr val="FFFFFF"/>
                </a:solidFill>
              </a14:hiddenFill>
            </a:ext>
          </a:extLst>
        </p:spPr>
      </p:pic>
      <p:grpSp>
        <p:nvGrpSpPr>
          <p:cNvPr id="38" name="Group 37">
            <a:extLst>
              <a:ext uri="{FF2B5EF4-FFF2-40B4-BE49-F238E27FC236}">
                <a16:creationId xmlns:a16="http://schemas.microsoft.com/office/drawing/2014/main" id="{20FA3BFA-F3CD-4D50-91D4-F2A7C4215833}"/>
              </a:ext>
            </a:extLst>
          </p:cNvPr>
          <p:cNvGrpSpPr/>
          <p:nvPr/>
        </p:nvGrpSpPr>
        <p:grpSpPr>
          <a:xfrm>
            <a:off x="-119545" y="-13254"/>
            <a:ext cx="1987405" cy="1822451"/>
            <a:chOff x="-119545" y="-13254"/>
            <a:chExt cx="1987405" cy="1822451"/>
          </a:xfrm>
          <a:solidFill>
            <a:srgbClr val="F54996"/>
          </a:solidFill>
        </p:grpSpPr>
        <p:sp>
          <p:nvSpPr>
            <p:cNvPr id="39" name="Isosceles Triangle 38">
              <a:extLst>
                <a:ext uri="{FF2B5EF4-FFF2-40B4-BE49-F238E27FC236}">
                  <a16:creationId xmlns:a16="http://schemas.microsoft.com/office/drawing/2014/main" id="{4F3B9F63-C3B2-4908-8A97-80E240AD272B}"/>
                </a:ext>
              </a:extLst>
            </p:cNvPr>
            <p:cNvSpPr/>
            <p:nvPr/>
          </p:nvSpPr>
          <p:spPr>
            <a:xfrm rot="5400000">
              <a:off x="15729" y="-42933"/>
              <a:ext cx="1822451" cy="1881810"/>
            </a:xfrm>
            <a:prstGeom prst="triangle">
              <a:avLst>
                <a:gd name="adj" fmla="val 0"/>
              </a:avLst>
            </a:prstGeom>
            <a:grp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white"/>
                </a:solidFill>
                <a:effectLst/>
                <a:uLnTx/>
                <a:uFillTx/>
                <a:latin typeface="Barlow" panose="020B0604020202020204" charset="0"/>
                <a:ea typeface="+mn-ea"/>
                <a:cs typeface="+mn-cs"/>
              </a:endParaRPr>
            </a:p>
          </p:txBody>
        </p:sp>
        <p:sp>
          <p:nvSpPr>
            <p:cNvPr id="42" name="TextBox 41">
              <a:extLst>
                <a:ext uri="{FF2B5EF4-FFF2-40B4-BE49-F238E27FC236}">
                  <a16:creationId xmlns:a16="http://schemas.microsoft.com/office/drawing/2014/main" id="{1EB09A0D-9B3E-42DF-960F-18E26D5FDBF1}"/>
                </a:ext>
              </a:extLst>
            </p:cNvPr>
            <p:cNvSpPr txBox="1"/>
            <p:nvPr/>
          </p:nvSpPr>
          <p:spPr>
            <a:xfrm rot="18936250">
              <a:off x="-119545" y="281548"/>
              <a:ext cx="1406958" cy="64633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white"/>
                  </a:solidFill>
                  <a:effectLst>
                    <a:glow rad="101600">
                      <a:prstClr val="black">
                        <a:lumMod val="95000"/>
                        <a:lumOff val="5000"/>
                        <a:alpha val="60000"/>
                      </a:prstClr>
                    </a:glow>
                  </a:effectLst>
                  <a:uLnTx/>
                  <a:uFillTx/>
                  <a:latin typeface="Barlow" panose="020B0604020202020204" charset="0"/>
                  <a:ea typeface="+mn-ea"/>
                  <a:cs typeface="+mn-cs"/>
                </a:rPr>
                <a:t>COURSE JOURNEY</a:t>
              </a:r>
            </a:p>
          </p:txBody>
        </p:sp>
      </p:grpSp>
      <p:grpSp>
        <p:nvGrpSpPr>
          <p:cNvPr id="45" name="Group 44">
            <a:extLst>
              <a:ext uri="{FF2B5EF4-FFF2-40B4-BE49-F238E27FC236}">
                <a16:creationId xmlns:a16="http://schemas.microsoft.com/office/drawing/2014/main" id="{AC606AAB-78EB-4972-BC61-7DE09F6ADE49}"/>
              </a:ext>
            </a:extLst>
          </p:cNvPr>
          <p:cNvGrpSpPr/>
          <p:nvPr/>
        </p:nvGrpSpPr>
        <p:grpSpPr>
          <a:xfrm>
            <a:off x="6989018" y="3081673"/>
            <a:ext cx="1552836" cy="1387712"/>
            <a:chOff x="3833281" y="5274365"/>
            <a:chExt cx="1582641" cy="1285460"/>
          </a:xfrm>
        </p:grpSpPr>
        <p:sp>
          <p:nvSpPr>
            <p:cNvPr id="46" name="Flowchart: Alternate Process 45">
              <a:extLst>
                <a:ext uri="{FF2B5EF4-FFF2-40B4-BE49-F238E27FC236}">
                  <a16:creationId xmlns:a16="http://schemas.microsoft.com/office/drawing/2014/main" id="{15D82CE2-0CBD-407A-8663-60A8048A54DE}"/>
                </a:ext>
              </a:extLst>
            </p:cNvPr>
            <p:cNvSpPr/>
            <p:nvPr/>
          </p:nvSpPr>
          <p:spPr>
            <a:xfrm>
              <a:off x="3848811" y="5274365"/>
              <a:ext cx="1567111" cy="1285460"/>
            </a:xfrm>
            <a:prstGeom prst="flowChartAlternateProcess">
              <a:avLst/>
            </a:prstGeom>
            <a:solidFill>
              <a:schemeClr val="tx1"/>
            </a:solidFill>
            <a:ln w="285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400" b="0" i="0" u="none" strike="noStrike" kern="1200" cap="none" spc="0" normalizeH="0" baseline="0" noProof="0" dirty="0">
                <a:ln>
                  <a:noFill/>
                </a:ln>
                <a:solidFill>
                  <a:prstClr val="black"/>
                </a:solidFill>
                <a:effectLst/>
                <a:uLnTx/>
                <a:uFillTx/>
                <a:latin typeface="Barlow" panose="020B060402020202020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100" b="0" i="0" u="none" strike="noStrike" kern="1200" cap="none" spc="0" normalizeH="0" baseline="0" noProof="0" dirty="0">
                <a:ln>
                  <a:noFill/>
                </a:ln>
                <a:solidFill>
                  <a:prstClr val="white"/>
                </a:solidFill>
                <a:effectLst/>
                <a:uLnTx/>
                <a:uFillTx/>
                <a:latin typeface="Barlow" panose="020B060402020202020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100" b="0" i="0" u="none" strike="noStrike" kern="1200" cap="none" spc="0" normalizeH="0" baseline="0" noProof="0" dirty="0">
                  <a:ln>
                    <a:noFill/>
                  </a:ln>
                  <a:solidFill>
                    <a:prstClr val="white"/>
                  </a:solidFill>
                  <a:effectLst/>
                  <a:uLnTx/>
                  <a:uFillTx/>
                  <a:latin typeface="Barlow" panose="020B0604020202020204" charset="0"/>
                  <a:ea typeface="+mn-ea"/>
                  <a:cs typeface="+mn-cs"/>
                </a:rPr>
                <a:t>Data analysis for complex structures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100" b="0" i="0" u="none" strike="noStrike" kern="1200" cap="none" spc="0" normalizeH="0" baseline="0" noProof="0" dirty="0">
                <a:ln>
                  <a:noFill/>
                </a:ln>
                <a:solidFill>
                  <a:prstClr val="white"/>
                </a:solidFill>
                <a:effectLst/>
                <a:uLnTx/>
                <a:uFillTx/>
                <a:latin typeface="Barlow" panose="020B0604020202020204" charset="0"/>
                <a:ea typeface="+mn-ea"/>
                <a:cs typeface="+mn-cs"/>
              </a:endParaRPr>
            </a:p>
          </p:txBody>
        </p:sp>
        <p:sp>
          <p:nvSpPr>
            <p:cNvPr id="47" name="Rectangle 46">
              <a:extLst>
                <a:ext uri="{FF2B5EF4-FFF2-40B4-BE49-F238E27FC236}">
                  <a16:creationId xmlns:a16="http://schemas.microsoft.com/office/drawing/2014/main" id="{9F92434C-9952-40E0-9EE0-2803325934F4}"/>
                </a:ext>
              </a:extLst>
            </p:cNvPr>
            <p:cNvSpPr/>
            <p:nvPr/>
          </p:nvSpPr>
          <p:spPr>
            <a:xfrm>
              <a:off x="3833281" y="5480872"/>
              <a:ext cx="1567111" cy="271802"/>
            </a:xfrm>
            <a:prstGeom prst="rect">
              <a:avLst/>
            </a:prstGeom>
            <a:solidFill>
              <a:srgbClr val="F5499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400" b="1" i="0" u="none" strike="noStrike" kern="1200" cap="none" spc="0" normalizeH="0" baseline="0" noProof="0" dirty="0">
                  <a:ln>
                    <a:noFill/>
                  </a:ln>
                  <a:solidFill>
                    <a:prstClr val="white"/>
                  </a:solidFill>
                  <a:effectLst/>
                  <a:uLnTx/>
                  <a:uFillTx/>
                  <a:latin typeface="Barlow ExtraBold" panose="020B0604020202020204" charset="0"/>
                  <a:ea typeface="+mn-ea"/>
                  <a:cs typeface="+mn-cs"/>
                </a:rPr>
                <a:t>MODULE 4</a:t>
              </a:r>
            </a:p>
          </p:txBody>
        </p:sp>
      </p:grpSp>
      <p:grpSp>
        <p:nvGrpSpPr>
          <p:cNvPr id="48" name="Group 47">
            <a:extLst>
              <a:ext uri="{FF2B5EF4-FFF2-40B4-BE49-F238E27FC236}">
                <a16:creationId xmlns:a16="http://schemas.microsoft.com/office/drawing/2014/main" id="{89A6AD33-7451-4B6C-B0CB-33A194E8D8C5}"/>
              </a:ext>
            </a:extLst>
          </p:cNvPr>
          <p:cNvGrpSpPr/>
          <p:nvPr/>
        </p:nvGrpSpPr>
        <p:grpSpPr>
          <a:xfrm>
            <a:off x="9583230" y="4135861"/>
            <a:ext cx="1552836" cy="1387712"/>
            <a:chOff x="3833281" y="5274365"/>
            <a:chExt cx="1582641" cy="1285460"/>
          </a:xfrm>
        </p:grpSpPr>
        <p:sp>
          <p:nvSpPr>
            <p:cNvPr id="49" name="Flowchart: Alternate Process 48">
              <a:extLst>
                <a:ext uri="{FF2B5EF4-FFF2-40B4-BE49-F238E27FC236}">
                  <a16:creationId xmlns:a16="http://schemas.microsoft.com/office/drawing/2014/main" id="{22B67B7C-F0F4-4C35-8AF8-FBFDDD35D7D3}"/>
                </a:ext>
              </a:extLst>
            </p:cNvPr>
            <p:cNvSpPr/>
            <p:nvPr/>
          </p:nvSpPr>
          <p:spPr>
            <a:xfrm>
              <a:off x="3848811" y="5274365"/>
              <a:ext cx="1567111" cy="1285460"/>
            </a:xfrm>
            <a:prstGeom prst="flowChartAlternateProcess">
              <a:avLst/>
            </a:prstGeom>
            <a:solidFill>
              <a:schemeClr val="tx1"/>
            </a:solidFill>
            <a:ln w="285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400" b="0" i="0" u="none" strike="noStrike" kern="1200" cap="none" spc="0" normalizeH="0" baseline="0" noProof="0" dirty="0">
                <a:ln>
                  <a:noFill/>
                </a:ln>
                <a:solidFill>
                  <a:prstClr val="black"/>
                </a:solidFill>
                <a:effectLst/>
                <a:uLnTx/>
                <a:uFillTx/>
                <a:latin typeface="Barlow" panose="020B060402020202020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100" b="0" i="0" u="none" strike="noStrike" kern="1200" cap="none" spc="0" normalizeH="0" baseline="0" noProof="0" dirty="0">
                <a:ln>
                  <a:noFill/>
                </a:ln>
                <a:solidFill>
                  <a:prstClr val="white"/>
                </a:solidFill>
                <a:effectLst/>
                <a:uLnTx/>
                <a:uFillTx/>
                <a:latin typeface="Barlow" panose="020B0604020202020204" charset="0"/>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100" b="0" i="0" u="none" strike="noStrike" kern="1200" cap="none" spc="0" normalizeH="0" baseline="0" noProof="0" dirty="0">
                  <a:ln>
                    <a:noFill/>
                  </a:ln>
                  <a:solidFill>
                    <a:prstClr val="white"/>
                  </a:solidFill>
                  <a:effectLst/>
                  <a:uLnTx/>
                  <a:uFillTx/>
                  <a:latin typeface="Barlow" panose="020B0604020202020204" charset="0"/>
                  <a:ea typeface="+mn-ea"/>
                  <a:cs typeface="+mn-cs"/>
                </a:rPr>
                <a:t>Data analysis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100" b="0" i="0" u="none" strike="noStrike" kern="1200" cap="none" spc="0" normalizeH="0" baseline="0" noProof="0" dirty="0">
                <a:ln>
                  <a:noFill/>
                </a:ln>
                <a:solidFill>
                  <a:prstClr val="white"/>
                </a:solidFill>
                <a:effectLst/>
                <a:uLnTx/>
                <a:uFillTx/>
                <a:latin typeface="Barlow" panose="020B0604020202020204" charset="0"/>
                <a:ea typeface="+mn-ea"/>
                <a:cs typeface="+mn-cs"/>
              </a:endParaRPr>
            </a:p>
          </p:txBody>
        </p:sp>
        <p:sp>
          <p:nvSpPr>
            <p:cNvPr id="50" name="Rectangle 49">
              <a:extLst>
                <a:ext uri="{FF2B5EF4-FFF2-40B4-BE49-F238E27FC236}">
                  <a16:creationId xmlns:a16="http://schemas.microsoft.com/office/drawing/2014/main" id="{B312ABE5-C2BA-4A9B-8D89-404322845832}"/>
                </a:ext>
              </a:extLst>
            </p:cNvPr>
            <p:cNvSpPr/>
            <p:nvPr/>
          </p:nvSpPr>
          <p:spPr>
            <a:xfrm>
              <a:off x="3833281" y="5480872"/>
              <a:ext cx="1567111" cy="271802"/>
            </a:xfrm>
            <a:prstGeom prst="rect">
              <a:avLst/>
            </a:prstGeom>
            <a:solidFill>
              <a:srgbClr val="F5499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400" b="1" i="0" u="none" strike="noStrike" kern="1200" cap="none" spc="0" normalizeH="0" baseline="0" noProof="0" dirty="0">
                  <a:ln>
                    <a:noFill/>
                  </a:ln>
                  <a:solidFill>
                    <a:prstClr val="white"/>
                  </a:solidFill>
                  <a:effectLst/>
                  <a:uLnTx/>
                  <a:uFillTx/>
                  <a:latin typeface="Barlow ExtraBold" panose="020B0604020202020204" charset="0"/>
                  <a:ea typeface="+mn-ea"/>
                  <a:cs typeface="+mn-cs"/>
                </a:rPr>
                <a:t>MODULE 3</a:t>
              </a:r>
            </a:p>
          </p:txBody>
        </p:sp>
      </p:grpSp>
      <p:grpSp>
        <p:nvGrpSpPr>
          <p:cNvPr id="51" name="Group 50">
            <a:extLst>
              <a:ext uri="{FF2B5EF4-FFF2-40B4-BE49-F238E27FC236}">
                <a16:creationId xmlns:a16="http://schemas.microsoft.com/office/drawing/2014/main" id="{750C172E-30B1-42A3-B69A-35CB1E7E9861}"/>
              </a:ext>
            </a:extLst>
          </p:cNvPr>
          <p:cNvGrpSpPr/>
          <p:nvPr/>
        </p:nvGrpSpPr>
        <p:grpSpPr>
          <a:xfrm>
            <a:off x="6967127" y="1161163"/>
            <a:ext cx="1552838" cy="1387712"/>
            <a:chOff x="3833281" y="5274365"/>
            <a:chExt cx="1582643" cy="1285460"/>
          </a:xfrm>
        </p:grpSpPr>
        <p:sp>
          <p:nvSpPr>
            <p:cNvPr id="52" name="Flowchart: Alternate Process 51">
              <a:extLst>
                <a:ext uri="{FF2B5EF4-FFF2-40B4-BE49-F238E27FC236}">
                  <a16:creationId xmlns:a16="http://schemas.microsoft.com/office/drawing/2014/main" id="{DA7B3717-72FD-4E39-AE43-EE7CADD31A21}"/>
                </a:ext>
              </a:extLst>
            </p:cNvPr>
            <p:cNvSpPr/>
            <p:nvPr/>
          </p:nvSpPr>
          <p:spPr>
            <a:xfrm>
              <a:off x="3848813" y="5274365"/>
              <a:ext cx="1567111" cy="1285460"/>
            </a:xfrm>
            <a:prstGeom prst="flowChartAlternateProcess">
              <a:avLst/>
            </a:prstGeom>
            <a:solidFill>
              <a:schemeClr val="tx1"/>
            </a:solidFill>
            <a:ln w="285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400" b="0" i="0" u="none" strike="noStrike" kern="1200" cap="none" spc="0" normalizeH="0" baseline="0" noProof="0" dirty="0">
                <a:ln>
                  <a:noFill/>
                </a:ln>
                <a:solidFill>
                  <a:prstClr val="black"/>
                </a:solidFill>
                <a:effectLst/>
                <a:uLnTx/>
                <a:uFillTx/>
                <a:latin typeface="Barlow" panose="020B060402020202020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100" b="0" i="0" u="none" strike="noStrike" kern="1200" cap="none" spc="0" normalizeH="0" baseline="0" noProof="0" dirty="0">
                <a:ln>
                  <a:noFill/>
                </a:ln>
                <a:solidFill>
                  <a:prstClr val="white"/>
                </a:solidFill>
                <a:effectLst/>
                <a:uLnTx/>
                <a:uFillTx/>
                <a:latin typeface="Barlow" panose="020B060402020202020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100" b="0" i="0" u="none" strike="noStrike" kern="1200" cap="none" spc="0" normalizeH="0" baseline="0" noProof="0" dirty="0">
                  <a:ln>
                    <a:noFill/>
                  </a:ln>
                  <a:solidFill>
                    <a:prstClr val="white"/>
                  </a:solidFill>
                  <a:effectLst/>
                  <a:uLnTx/>
                  <a:uFillTx/>
                  <a:latin typeface="Barlow" panose="020B0604020202020204" charset="0"/>
                  <a:ea typeface="+mn-ea"/>
                  <a:cs typeface="+mn-cs"/>
                </a:rPr>
                <a:t>Project presentations and mock interviews</a:t>
              </a:r>
            </a:p>
          </p:txBody>
        </p:sp>
        <p:sp>
          <p:nvSpPr>
            <p:cNvPr id="53" name="Rectangle 52">
              <a:extLst>
                <a:ext uri="{FF2B5EF4-FFF2-40B4-BE49-F238E27FC236}">
                  <a16:creationId xmlns:a16="http://schemas.microsoft.com/office/drawing/2014/main" id="{F3459FFB-1F14-4BF5-810C-03DDC835D88F}"/>
                </a:ext>
              </a:extLst>
            </p:cNvPr>
            <p:cNvSpPr/>
            <p:nvPr/>
          </p:nvSpPr>
          <p:spPr>
            <a:xfrm>
              <a:off x="3833281" y="5480872"/>
              <a:ext cx="1567111" cy="271802"/>
            </a:xfrm>
            <a:prstGeom prst="rect">
              <a:avLst/>
            </a:prstGeom>
            <a:solidFill>
              <a:srgbClr val="F5499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400" b="1" i="0" u="none" strike="noStrike" kern="1200" cap="none" spc="0" normalizeH="0" baseline="0" noProof="0" dirty="0">
                  <a:ln>
                    <a:noFill/>
                  </a:ln>
                  <a:solidFill>
                    <a:prstClr val="white"/>
                  </a:solidFill>
                  <a:effectLst/>
                  <a:uLnTx/>
                  <a:uFillTx/>
                  <a:latin typeface="Barlow ExtraBold" panose="020B0604020202020204" charset="0"/>
                  <a:ea typeface="+mn-ea"/>
                  <a:cs typeface="+mn-cs"/>
                </a:rPr>
                <a:t>MODULE 8</a:t>
              </a:r>
            </a:p>
          </p:txBody>
        </p:sp>
      </p:grpSp>
      <p:grpSp>
        <p:nvGrpSpPr>
          <p:cNvPr id="54" name="Group 53">
            <a:extLst>
              <a:ext uri="{FF2B5EF4-FFF2-40B4-BE49-F238E27FC236}">
                <a16:creationId xmlns:a16="http://schemas.microsoft.com/office/drawing/2014/main" id="{7F9396C6-6A00-4180-9D8C-8293007715D6}"/>
              </a:ext>
            </a:extLst>
          </p:cNvPr>
          <p:cNvGrpSpPr/>
          <p:nvPr/>
        </p:nvGrpSpPr>
        <p:grpSpPr>
          <a:xfrm>
            <a:off x="4274258" y="1176185"/>
            <a:ext cx="1552836" cy="1387712"/>
            <a:chOff x="3833281" y="5274365"/>
            <a:chExt cx="1582641" cy="1285460"/>
          </a:xfrm>
        </p:grpSpPr>
        <p:sp>
          <p:nvSpPr>
            <p:cNvPr id="55" name="Flowchart: Alternate Process 54">
              <a:extLst>
                <a:ext uri="{FF2B5EF4-FFF2-40B4-BE49-F238E27FC236}">
                  <a16:creationId xmlns:a16="http://schemas.microsoft.com/office/drawing/2014/main" id="{831E330B-054F-4AB2-B9EF-F15C284D39C6}"/>
                </a:ext>
              </a:extLst>
            </p:cNvPr>
            <p:cNvSpPr/>
            <p:nvPr/>
          </p:nvSpPr>
          <p:spPr>
            <a:xfrm>
              <a:off x="3848811" y="5274365"/>
              <a:ext cx="1567111" cy="1285460"/>
            </a:xfrm>
            <a:prstGeom prst="flowChartAlternateProcess">
              <a:avLst/>
            </a:prstGeom>
            <a:solidFill>
              <a:schemeClr val="tx1"/>
            </a:solidFill>
            <a:ln w="285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400" b="0" i="0" u="none" strike="noStrike" kern="1200" cap="none" spc="0" normalizeH="0" baseline="0" noProof="0" dirty="0">
                <a:ln>
                  <a:noFill/>
                </a:ln>
                <a:solidFill>
                  <a:prstClr val="black"/>
                </a:solidFill>
                <a:effectLst/>
                <a:uLnTx/>
                <a:uFillTx/>
                <a:latin typeface="Barlow" panose="020B060402020202020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100" b="0" i="0" u="none" strike="noStrike" kern="1200" cap="none" spc="0" normalizeH="0" baseline="0" noProof="0" dirty="0">
                <a:ln>
                  <a:noFill/>
                </a:ln>
                <a:solidFill>
                  <a:prstClr val="white"/>
                </a:solidFill>
                <a:effectLst/>
                <a:uLnTx/>
                <a:uFillTx/>
                <a:latin typeface="Barlow" panose="020B060402020202020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100" b="0" i="0" u="none" strike="noStrike" kern="1200" cap="none" spc="0" normalizeH="0" baseline="0" noProof="0" dirty="0">
                  <a:ln>
                    <a:noFill/>
                  </a:ln>
                  <a:solidFill>
                    <a:prstClr val="white"/>
                  </a:solidFill>
                  <a:effectLst/>
                  <a:uLnTx/>
                  <a:uFillTx/>
                  <a:latin typeface="Barlow" panose="020B0604020202020204" charset="0"/>
                  <a:ea typeface="+mn-ea"/>
                  <a:cs typeface="+mn-cs"/>
                </a:rPr>
                <a:t>Database design and data visualisation</a:t>
              </a:r>
            </a:p>
          </p:txBody>
        </p:sp>
        <p:sp>
          <p:nvSpPr>
            <p:cNvPr id="56" name="Rectangle 55">
              <a:extLst>
                <a:ext uri="{FF2B5EF4-FFF2-40B4-BE49-F238E27FC236}">
                  <a16:creationId xmlns:a16="http://schemas.microsoft.com/office/drawing/2014/main" id="{8F6A69F8-9387-4C64-8B92-D73E72A5A37E}"/>
                </a:ext>
              </a:extLst>
            </p:cNvPr>
            <p:cNvSpPr/>
            <p:nvPr/>
          </p:nvSpPr>
          <p:spPr>
            <a:xfrm>
              <a:off x="3833281" y="5480872"/>
              <a:ext cx="1567111" cy="271802"/>
            </a:xfrm>
            <a:prstGeom prst="rect">
              <a:avLst/>
            </a:prstGeom>
            <a:solidFill>
              <a:srgbClr val="F5499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400" b="1" i="0" u="none" strike="noStrike" kern="1200" cap="none" spc="0" normalizeH="0" baseline="0" noProof="0" dirty="0">
                  <a:ln>
                    <a:noFill/>
                  </a:ln>
                  <a:solidFill>
                    <a:prstClr val="white"/>
                  </a:solidFill>
                  <a:effectLst/>
                  <a:uLnTx/>
                  <a:uFillTx/>
                  <a:latin typeface="Barlow ExtraBold" panose="020B0604020202020204" charset="0"/>
                  <a:ea typeface="+mn-ea"/>
                  <a:cs typeface="+mn-cs"/>
                </a:rPr>
                <a:t>MODULE 7</a:t>
              </a:r>
            </a:p>
          </p:txBody>
        </p:sp>
      </p:grpSp>
      <p:grpSp>
        <p:nvGrpSpPr>
          <p:cNvPr id="57" name="Group 56">
            <a:extLst>
              <a:ext uri="{FF2B5EF4-FFF2-40B4-BE49-F238E27FC236}">
                <a16:creationId xmlns:a16="http://schemas.microsoft.com/office/drawing/2014/main" id="{E87C3B72-0FE7-45C1-B81D-702AD4F5E4A2}"/>
              </a:ext>
            </a:extLst>
          </p:cNvPr>
          <p:cNvGrpSpPr/>
          <p:nvPr/>
        </p:nvGrpSpPr>
        <p:grpSpPr>
          <a:xfrm>
            <a:off x="1660641" y="2230583"/>
            <a:ext cx="1552836" cy="1387712"/>
            <a:chOff x="3833281" y="5274365"/>
            <a:chExt cx="1582641" cy="1285460"/>
          </a:xfrm>
        </p:grpSpPr>
        <p:sp>
          <p:nvSpPr>
            <p:cNvPr id="58" name="Flowchart: Alternate Process 57">
              <a:extLst>
                <a:ext uri="{FF2B5EF4-FFF2-40B4-BE49-F238E27FC236}">
                  <a16:creationId xmlns:a16="http://schemas.microsoft.com/office/drawing/2014/main" id="{120D221B-F0CA-487E-8167-007B95324A43}"/>
                </a:ext>
              </a:extLst>
            </p:cNvPr>
            <p:cNvSpPr/>
            <p:nvPr/>
          </p:nvSpPr>
          <p:spPr>
            <a:xfrm>
              <a:off x="3848811" y="5274365"/>
              <a:ext cx="1567111" cy="1285460"/>
            </a:xfrm>
            <a:prstGeom prst="flowChartAlternateProcess">
              <a:avLst/>
            </a:prstGeom>
            <a:solidFill>
              <a:schemeClr val="tx1"/>
            </a:solidFill>
            <a:ln w="285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400" b="0" i="0" u="none" strike="noStrike" kern="1200" cap="none" spc="0" normalizeH="0" baseline="0" noProof="0" dirty="0">
                <a:ln>
                  <a:noFill/>
                </a:ln>
                <a:solidFill>
                  <a:prstClr val="black"/>
                </a:solidFill>
                <a:effectLst/>
                <a:uLnTx/>
                <a:uFillTx/>
                <a:latin typeface="Barlow" panose="020B060402020202020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100" b="0" i="0" u="none" strike="noStrike" kern="1200" cap="none" spc="0" normalizeH="0" baseline="0" noProof="0" dirty="0">
                <a:ln>
                  <a:noFill/>
                </a:ln>
                <a:solidFill>
                  <a:prstClr val="white"/>
                </a:solidFill>
                <a:effectLst/>
                <a:uLnTx/>
                <a:uFillTx/>
                <a:latin typeface="Barlow" panose="020B060402020202020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100" b="0" i="0" u="none" strike="noStrike" kern="1200" cap="none" spc="0" normalizeH="0" baseline="0" noProof="0" dirty="0">
                  <a:ln>
                    <a:noFill/>
                  </a:ln>
                  <a:solidFill>
                    <a:prstClr val="white"/>
                  </a:solidFill>
                  <a:effectLst/>
                  <a:uLnTx/>
                  <a:uFillTx/>
                  <a:latin typeface="Barlow" panose="020B0604020202020204" charset="0"/>
                  <a:ea typeface="+mn-ea"/>
                  <a:cs typeface="+mn-cs"/>
                </a:rPr>
                <a:t>Data management using SQL coding techniques</a:t>
              </a:r>
            </a:p>
          </p:txBody>
        </p:sp>
        <p:sp>
          <p:nvSpPr>
            <p:cNvPr id="59" name="Rectangle 58">
              <a:extLst>
                <a:ext uri="{FF2B5EF4-FFF2-40B4-BE49-F238E27FC236}">
                  <a16:creationId xmlns:a16="http://schemas.microsoft.com/office/drawing/2014/main" id="{858F0CE9-B3C2-4B8A-AB2D-A407274857D6}"/>
                </a:ext>
              </a:extLst>
            </p:cNvPr>
            <p:cNvSpPr/>
            <p:nvPr/>
          </p:nvSpPr>
          <p:spPr>
            <a:xfrm>
              <a:off x="3833281" y="5480872"/>
              <a:ext cx="1567111" cy="271802"/>
            </a:xfrm>
            <a:prstGeom prst="rect">
              <a:avLst/>
            </a:prstGeom>
            <a:solidFill>
              <a:srgbClr val="F5499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400" b="1" i="0" u="none" strike="noStrike" kern="1200" cap="none" spc="0" normalizeH="0" baseline="0" noProof="0" dirty="0">
                  <a:ln>
                    <a:noFill/>
                  </a:ln>
                  <a:solidFill>
                    <a:prstClr val="white"/>
                  </a:solidFill>
                  <a:effectLst/>
                  <a:uLnTx/>
                  <a:uFillTx/>
                  <a:latin typeface="Barlow ExtraBold" panose="020B0604020202020204" charset="0"/>
                  <a:ea typeface="+mn-ea"/>
                  <a:cs typeface="+mn-cs"/>
                </a:rPr>
                <a:t>MODULE 6</a:t>
              </a:r>
            </a:p>
          </p:txBody>
        </p:sp>
      </p:grpSp>
      <p:grpSp>
        <p:nvGrpSpPr>
          <p:cNvPr id="60" name="Group 59">
            <a:extLst>
              <a:ext uri="{FF2B5EF4-FFF2-40B4-BE49-F238E27FC236}">
                <a16:creationId xmlns:a16="http://schemas.microsoft.com/office/drawing/2014/main" id="{018A6C79-82E6-462B-8C4B-EB9A0182ED37}"/>
              </a:ext>
            </a:extLst>
          </p:cNvPr>
          <p:cNvGrpSpPr/>
          <p:nvPr/>
        </p:nvGrpSpPr>
        <p:grpSpPr>
          <a:xfrm>
            <a:off x="4259020" y="3101938"/>
            <a:ext cx="1552836" cy="1387712"/>
            <a:chOff x="3833281" y="5274365"/>
            <a:chExt cx="1582641" cy="1285460"/>
          </a:xfrm>
        </p:grpSpPr>
        <p:sp>
          <p:nvSpPr>
            <p:cNvPr id="61" name="Flowchart: Alternate Process 60">
              <a:extLst>
                <a:ext uri="{FF2B5EF4-FFF2-40B4-BE49-F238E27FC236}">
                  <a16:creationId xmlns:a16="http://schemas.microsoft.com/office/drawing/2014/main" id="{6ED5F93D-CEB1-4B1A-B598-89EE1046978E}"/>
                </a:ext>
              </a:extLst>
            </p:cNvPr>
            <p:cNvSpPr/>
            <p:nvPr/>
          </p:nvSpPr>
          <p:spPr>
            <a:xfrm>
              <a:off x="3848811" y="5274365"/>
              <a:ext cx="1567111" cy="1285460"/>
            </a:xfrm>
            <a:prstGeom prst="flowChartAlternateProcess">
              <a:avLst/>
            </a:prstGeom>
            <a:solidFill>
              <a:schemeClr val="tx1"/>
            </a:solidFill>
            <a:ln w="285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400" b="0" i="0" u="none" strike="noStrike" kern="1200" cap="none" spc="0" normalizeH="0" baseline="0" noProof="0" dirty="0">
                <a:ln>
                  <a:noFill/>
                </a:ln>
                <a:solidFill>
                  <a:prstClr val="black"/>
                </a:solidFill>
                <a:effectLst/>
                <a:uLnTx/>
                <a:uFillTx/>
                <a:latin typeface="Barlow" panose="020B060402020202020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100" b="0" i="0" u="none" strike="noStrike" kern="1200" cap="none" spc="0" normalizeH="0" baseline="0" noProof="0" dirty="0">
                <a:ln>
                  <a:noFill/>
                </a:ln>
                <a:solidFill>
                  <a:prstClr val="white"/>
                </a:solidFill>
                <a:effectLst/>
                <a:uLnTx/>
                <a:uFillTx/>
                <a:latin typeface="Barlow" panose="020B060402020202020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100" b="0" i="0" u="none" strike="noStrike" kern="1200" cap="none" spc="0" normalizeH="0" baseline="0" noProof="0" dirty="0">
                  <a:ln>
                    <a:noFill/>
                  </a:ln>
                  <a:solidFill>
                    <a:prstClr val="white"/>
                  </a:solidFill>
                  <a:effectLst/>
                  <a:uLnTx/>
                  <a:uFillTx/>
                  <a:latin typeface="Barlow" panose="020B0604020202020204" charset="0"/>
                  <a:ea typeface="+mn-ea"/>
                  <a:cs typeface="+mn-cs"/>
                </a:rPr>
                <a:t>Data manipulation with SQL programming language</a:t>
              </a:r>
            </a:p>
          </p:txBody>
        </p:sp>
        <p:sp>
          <p:nvSpPr>
            <p:cNvPr id="62" name="Rectangle 61">
              <a:extLst>
                <a:ext uri="{FF2B5EF4-FFF2-40B4-BE49-F238E27FC236}">
                  <a16:creationId xmlns:a16="http://schemas.microsoft.com/office/drawing/2014/main" id="{C0F96B8E-9A66-4462-84A6-704863835C15}"/>
                </a:ext>
              </a:extLst>
            </p:cNvPr>
            <p:cNvSpPr/>
            <p:nvPr/>
          </p:nvSpPr>
          <p:spPr>
            <a:xfrm>
              <a:off x="3833281" y="5480872"/>
              <a:ext cx="1567111" cy="271802"/>
            </a:xfrm>
            <a:prstGeom prst="rect">
              <a:avLst/>
            </a:prstGeom>
            <a:solidFill>
              <a:srgbClr val="F5499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400" b="1" i="0" u="none" strike="noStrike" kern="1200" cap="none" spc="0" normalizeH="0" baseline="0" noProof="0" dirty="0">
                  <a:ln>
                    <a:noFill/>
                  </a:ln>
                  <a:solidFill>
                    <a:prstClr val="white"/>
                  </a:solidFill>
                  <a:effectLst/>
                  <a:uLnTx/>
                  <a:uFillTx/>
                  <a:latin typeface="Barlow ExtraBold" panose="020B0604020202020204" charset="0"/>
                  <a:ea typeface="+mn-ea"/>
                  <a:cs typeface="+mn-cs"/>
                </a:rPr>
                <a:t>MODULE 5</a:t>
              </a:r>
            </a:p>
          </p:txBody>
        </p:sp>
      </p:grpSp>
      <p:grpSp>
        <p:nvGrpSpPr>
          <p:cNvPr id="63" name="Group 62">
            <a:extLst>
              <a:ext uri="{FF2B5EF4-FFF2-40B4-BE49-F238E27FC236}">
                <a16:creationId xmlns:a16="http://schemas.microsoft.com/office/drawing/2014/main" id="{6B9047C9-2E5F-40A3-AC27-E6C833306BAA}"/>
              </a:ext>
            </a:extLst>
          </p:cNvPr>
          <p:cNvGrpSpPr/>
          <p:nvPr/>
        </p:nvGrpSpPr>
        <p:grpSpPr>
          <a:xfrm>
            <a:off x="4283519" y="3105124"/>
            <a:ext cx="1537599" cy="1387712"/>
            <a:chOff x="3848811" y="5274365"/>
            <a:chExt cx="1567111" cy="1285460"/>
          </a:xfrm>
        </p:grpSpPr>
        <p:sp>
          <p:nvSpPr>
            <p:cNvPr id="64" name="Flowchart: Alternate Process 63">
              <a:extLst>
                <a:ext uri="{FF2B5EF4-FFF2-40B4-BE49-F238E27FC236}">
                  <a16:creationId xmlns:a16="http://schemas.microsoft.com/office/drawing/2014/main" id="{0D8EE1BE-0B51-4C92-9574-B7AD437245E3}"/>
                </a:ext>
              </a:extLst>
            </p:cNvPr>
            <p:cNvSpPr/>
            <p:nvPr/>
          </p:nvSpPr>
          <p:spPr>
            <a:xfrm>
              <a:off x="3848811" y="5274365"/>
              <a:ext cx="1567111" cy="1285460"/>
            </a:xfrm>
            <a:prstGeom prst="flowChartAlternateProcess">
              <a:avLst/>
            </a:prstGeom>
            <a:solidFill>
              <a:schemeClr val="bg1"/>
            </a:solidFill>
            <a:ln w="285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400" b="0" i="0" u="none" strike="noStrike" kern="1200" cap="none" spc="0" normalizeH="0" baseline="0" noProof="0" dirty="0">
                <a:ln>
                  <a:noFill/>
                </a:ln>
                <a:solidFill>
                  <a:prstClr val="black"/>
                </a:solidFill>
                <a:effectLst/>
                <a:uLnTx/>
                <a:uFillTx/>
                <a:latin typeface="Barlow" panose="020B0604020202020204" charset="0"/>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100" b="0" i="0" u="none" strike="noStrike" kern="1200" cap="none" spc="0" normalizeH="0" baseline="0" noProof="0" dirty="0">
                <a:ln>
                  <a:noFill/>
                </a:ln>
                <a:solidFill>
                  <a:prstClr val="black"/>
                </a:solidFill>
                <a:effectLst/>
                <a:uLnTx/>
                <a:uFillTx/>
                <a:latin typeface="Barlow" panose="020B0604020202020204" charset="0"/>
                <a:ea typeface="+mn-ea"/>
                <a:cs typeface="+mn-cs"/>
              </a:endParaRPr>
            </a:p>
            <a:p>
              <a:pPr marL="0" marR="0" lvl="0" indent="0" defTabSz="914400" rtl="0" eaLnBrk="1" fontAlgn="auto" latinLnBrk="0" hangingPunct="1">
                <a:lnSpc>
                  <a:spcPct val="100000"/>
                </a:lnSpc>
                <a:spcBef>
                  <a:spcPts val="0"/>
                </a:spcBef>
                <a:spcAft>
                  <a:spcPts val="0"/>
                </a:spcAft>
                <a:buClrTx/>
                <a:buSzTx/>
                <a:buFontTx/>
                <a:buNone/>
                <a:tabLst/>
                <a:defRPr/>
              </a:pPr>
              <a:r>
                <a:rPr kumimoji="0" lang="en-GB" sz="1100" b="0" i="0" u="none" strike="noStrike" kern="1200" cap="none" spc="0" normalizeH="0" baseline="0" noProof="0" dirty="0">
                  <a:ln>
                    <a:noFill/>
                  </a:ln>
                  <a:solidFill>
                    <a:prstClr val="black"/>
                  </a:solidFill>
                  <a:effectLst/>
                  <a:uLnTx/>
                  <a:uFillTx/>
                  <a:latin typeface="Barlow" panose="020B0604020202020204" charset="0"/>
                  <a:ea typeface="+mn-ea"/>
                  <a:cs typeface="+mn-cs"/>
                </a:rPr>
                <a:t>Data manipulation with SQL programming language</a:t>
              </a:r>
            </a:p>
          </p:txBody>
        </p:sp>
        <p:sp>
          <p:nvSpPr>
            <p:cNvPr id="65" name="Rectangle 64">
              <a:extLst>
                <a:ext uri="{FF2B5EF4-FFF2-40B4-BE49-F238E27FC236}">
                  <a16:creationId xmlns:a16="http://schemas.microsoft.com/office/drawing/2014/main" id="{30C7A0F2-67CE-41C6-A96C-369CFD7E87BA}"/>
                </a:ext>
              </a:extLst>
            </p:cNvPr>
            <p:cNvSpPr/>
            <p:nvPr/>
          </p:nvSpPr>
          <p:spPr>
            <a:xfrm>
              <a:off x="3848812" y="5452743"/>
              <a:ext cx="1567110" cy="271802"/>
            </a:xfrm>
            <a:prstGeom prst="rect">
              <a:avLst/>
            </a:prstGeom>
            <a:solidFill>
              <a:srgbClr val="F5499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400" b="1" i="0" u="none" strike="noStrike" kern="1200" cap="none" spc="0" normalizeH="0" baseline="0" noProof="0" dirty="0">
                  <a:ln>
                    <a:noFill/>
                  </a:ln>
                  <a:solidFill>
                    <a:prstClr val="white"/>
                  </a:solidFill>
                  <a:effectLst/>
                  <a:uLnTx/>
                  <a:uFillTx/>
                  <a:latin typeface="Barlow ExtraBold" panose="020B0604020202020204" charset="0"/>
                  <a:ea typeface="+mn-ea"/>
                  <a:cs typeface="+mn-cs"/>
                </a:rPr>
                <a:t>MODULE 5</a:t>
              </a:r>
            </a:p>
          </p:txBody>
        </p:sp>
      </p:grpSp>
    </p:spTree>
    <p:extLst>
      <p:ext uri="{BB962C8B-B14F-4D97-AF65-F5344CB8AC3E}">
        <p14:creationId xmlns:p14="http://schemas.microsoft.com/office/powerpoint/2010/main" val="9592499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6AE4E8-8A69-4A65-9F3D-C11FC57FAB69}"/>
              </a:ext>
            </a:extLst>
          </p:cNvPr>
          <p:cNvSpPr>
            <a:spLocks noGrp="1"/>
          </p:cNvSpPr>
          <p:nvPr>
            <p:ph type="title"/>
          </p:nvPr>
        </p:nvSpPr>
        <p:spPr>
          <a:xfrm>
            <a:off x="0" y="2266731"/>
            <a:ext cx="3244185" cy="905633"/>
          </a:xfrm>
        </p:spPr>
        <p:txBody>
          <a:bodyPr>
            <a:normAutofit/>
          </a:bodyPr>
          <a:lstStyle/>
          <a:p>
            <a:pPr algn="ctr"/>
            <a:r>
              <a:rPr lang="en-GB" sz="2400" b="1" dirty="0">
                <a:latin typeface="Barlow" panose="020B0604020202020204" charset="0"/>
                <a:ea typeface="+mn-ea"/>
                <a:cs typeface="+mn-cs"/>
              </a:rPr>
              <a:t>QUICK </a:t>
            </a:r>
            <a:br>
              <a:rPr lang="en-GB" sz="2400" b="1" dirty="0">
                <a:latin typeface="Barlow" panose="020B0604020202020204" charset="0"/>
                <a:ea typeface="+mn-ea"/>
                <a:cs typeface="+mn-cs"/>
              </a:rPr>
            </a:br>
            <a:r>
              <a:rPr lang="en-GB" sz="2400" b="1" dirty="0">
                <a:latin typeface="Barlow" panose="020B0604020202020204" charset="0"/>
                <a:ea typeface="+mn-ea"/>
                <a:cs typeface="+mn-cs"/>
              </a:rPr>
              <a:t>SUMMARY</a:t>
            </a:r>
          </a:p>
        </p:txBody>
      </p:sp>
      <p:cxnSp>
        <p:nvCxnSpPr>
          <p:cNvPr id="7" name="Straight Connector 6">
            <a:extLst>
              <a:ext uri="{FF2B5EF4-FFF2-40B4-BE49-F238E27FC236}">
                <a16:creationId xmlns:a16="http://schemas.microsoft.com/office/drawing/2014/main" id="{B7FEDB5A-2FCD-4BCF-B8DD-F2728B63FCF2}"/>
              </a:ext>
            </a:extLst>
          </p:cNvPr>
          <p:cNvCxnSpPr/>
          <p:nvPr/>
        </p:nvCxnSpPr>
        <p:spPr>
          <a:xfrm>
            <a:off x="3105327" y="404446"/>
            <a:ext cx="0" cy="6049108"/>
          </a:xfrm>
          <a:prstGeom prst="line">
            <a:avLst/>
          </a:prstGeom>
          <a:ln w="38100">
            <a:solidFill>
              <a:srgbClr val="F54996"/>
            </a:solidFill>
          </a:ln>
        </p:spPr>
        <p:style>
          <a:lnRef idx="1">
            <a:schemeClr val="accent1"/>
          </a:lnRef>
          <a:fillRef idx="0">
            <a:schemeClr val="accent1"/>
          </a:fillRef>
          <a:effectRef idx="0">
            <a:schemeClr val="accent1"/>
          </a:effectRef>
          <a:fontRef idx="minor">
            <a:schemeClr val="tx1"/>
          </a:fontRef>
        </p:style>
      </p:cxnSp>
      <p:pic>
        <p:nvPicPr>
          <p:cNvPr id="4" name="Picture 3"/>
          <p:cNvPicPr>
            <a:picLocks noChangeAspect="1"/>
          </p:cNvPicPr>
          <p:nvPr/>
        </p:nvPicPr>
        <p:blipFill rotWithShape="1">
          <a:blip r:embed="rId2" cstate="print">
            <a:biLevel thresh="75000"/>
            <a:extLst>
              <a:ext uri="{28A0092B-C50C-407E-A947-70E740481C1C}">
                <a14:useLocalDpi xmlns:a14="http://schemas.microsoft.com/office/drawing/2010/main" val="0"/>
              </a:ext>
            </a:extLst>
          </a:blip>
          <a:srcRect b="7600"/>
          <a:stretch/>
        </p:blipFill>
        <p:spPr>
          <a:xfrm>
            <a:off x="884465" y="3429000"/>
            <a:ext cx="1475253" cy="1472184"/>
          </a:xfrm>
          <a:prstGeom prst="rect">
            <a:avLst/>
          </a:prstGeom>
        </p:spPr>
      </p:pic>
      <p:sp>
        <p:nvSpPr>
          <p:cNvPr id="8" name="TextBox 7">
            <a:extLst>
              <a:ext uri="{FF2B5EF4-FFF2-40B4-BE49-F238E27FC236}">
                <a16:creationId xmlns:a16="http://schemas.microsoft.com/office/drawing/2014/main" id="{5F7344EE-6CB1-4570-98E6-2B147ECB6FF2}"/>
              </a:ext>
            </a:extLst>
          </p:cNvPr>
          <p:cNvSpPr txBox="1"/>
          <p:nvPr/>
        </p:nvSpPr>
        <p:spPr>
          <a:xfrm>
            <a:off x="3673313" y="2099632"/>
            <a:ext cx="7458512" cy="3046988"/>
          </a:xfrm>
          <a:prstGeom prst="rect">
            <a:avLst/>
          </a:prstGeom>
          <a:noFill/>
        </p:spPr>
        <p:txBody>
          <a:bodyPr wrap="square" rtlCol="0">
            <a:spAutoFit/>
          </a:bodyPr>
          <a:lstStyle/>
          <a:p>
            <a:pPr marL="342900" indent="-342900" algn="just">
              <a:buFont typeface="Arial" panose="020B0604020202020204" pitchFamily="34" charset="0"/>
              <a:buChar char="•"/>
            </a:pPr>
            <a:r>
              <a:rPr lang="en-GB" sz="1600" dirty="0">
                <a:latin typeface="Barlow" panose="020B0604020202020204" charset="0"/>
              </a:rPr>
              <a:t>A transaction is a sequential group of operations, which is seen and is performed as if it is one single unit of work. </a:t>
            </a:r>
          </a:p>
          <a:p>
            <a:pPr marL="342900" indent="-342900" algn="just">
              <a:buFont typeface="Arial" panose="020B0604020202020204" pitchFamily="34" charset="0"/>
              <a:buChar char="•"/>
            </a:pPr>
            <a:endParaRPr lang="en-GB" sz="1600" dirty="0">
              <a:latin typeface="Barlow" panose="020B0604020202020204" charset="0"/>
            </a:endParaRPr>
          </a:p>
          <a:p>
            <a:pPr marL="342900" indent="-342900" algn="just">
              <a:buFont typeface="Arial" panose="020B0604020202020204" pitchFamily="34" charset="0"/>
              <a:buChar char="•"/>
            </a:pPr>
            <a:r>
              <a:rPr lang="en-GB" sz="1600" dirty="0">
                <a:latin typeface="Barlow" panose="020B0604020202020204" charset="0"/>
              </a:rPr>
              <a:t>A transaction will never be complete unless each part of the work unit (i.e.  the group) is successful. </a:t>
            </a:r>
          </a:p>
          <a:p>
            <a:pPr marL="342900" indent="-342900" algn="just">
              <a:buFont typeface="Arial" panose="020B0604020202020204" pitchFamily="34" charset="0"/>
              <a:buChar char="•"/>
            </a:pPr>
            <a:endParaRPr lang="en-GB" sz="1600" dirty="0">
              <a:latin typeface="Barlow" panose="020B0604020202020204" charset="0"/>
            </a:endParaRPr>
          </a:p>
          <a:p>
            <a:pPr marL="342900" indent="-342900" algn="just">
              <a:buFont typeface="Arial" panose="020B0604020202020204" pitchFamily="34" charset="0"/>
              <a:buChar char="•"/>
            </a:pPr>
            <a:r>
              <a:rPr lang="en-GB" sz="1600" dirty="0">
                <a:latin typeface="Barlow" panose="020B0604020202020204" charset="0"/>
              </a:rPr>
              <a:t>If any operation within the transaction fails, the entire transaction will fail, i.e. the entire transaction is rolled back, meaning that the tables and the data inside them revert to their previous state. </a:t>
            </a:r>
          </a:p>
          <a:p>
            <a:pPr marL="342900" indent="-342900" algn="just">
              <a:buFont typeface="Arial" panose="020B0604020202020204" pitchFamily="34" charset="0"/>
              <a:buChar char="•"/>
            </a:pPr>
            <a:endParaRPr lang="en-GB" sz="1600" dirty="0">
              <a:latin typeface="Barlow" panose="020B0604020202020204" charset="0"/>
            </a:endParaRPr>
          </a:p>
          <a:p>
            <a:pPr marL="342900" indent="-342900" algn="just">
              <a:buFont typeface="Arial" panose="020B0604020202020204" pitchFamily="34" charset="0"/>
              <a:buChar char="•"/>
            </a:pPr>
            <a:r>
              <a:rPr lang="en-GB" sz="1600" dirty="0">
                <a:latin typeface="Barlow" panose="020B0604020202020204" charset="0"/>
              </a:rPr>
              <a:t>Transactions help to ensure and maintain referential data integrity and minimise the number of data errors within  databases. </a:t>
            </a:r>
          </a:p>
        </p:txBody>
      </p:sp>
    </p:spTree>
    <p:extLst>
      <p:ext uri="{BB962C8B-B14F-4D97-AF65-F5344CB8AC3E}">
        <p14:creationId xmlns:p14="http://schemas.microsoft.com/office/powerpoint/2010/main" val="3550494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6AE4E8-8A69-4A65-9F3D-C11FC57FAB69}"/>
              </a:ext>
            </a:extLst>
          </p:cNvPr>
          <p:cNvSpPr>
            <a:spLocks noGrp="1"/>
          </p:cNvSpPr>
          <p:nvPr>
            <p:ph type="title"/>
          </p:nvPr>
        </p:nvSpPr>
        <p:spPr>
          <a:xfrm>
            <a:off x="0" y="2266731"/>
            <a:ext cx="3244185" cy="905633"/>
          </a:xfrm>
        </p:spPr>
        <p:txBody>
          <a:bodyPr>
            <a:normAutofit/>
          </a:bodyPr>
          <a:lstStyle/>
          <a:p>
            <a:pPr algn="ctr"/>
            <a:r>
              <a:rPr lang="en-GB" sz="2400" b="1" dirty="0">
                <a:latin typeface="Barlow" panose="020B0604020202020204" charset="0"/>
                <a:ea typeface="+mn-ea"/>
                <a:cs typeface="+mn-cs"/>
              </a:rPr>
              <a:t>QUICK </a:t>
            </a:r>
            <a:br>
              <a:rPr lang="en-GB" sz="2400" b="1" dirty="0">
                <a:latin typeface="Barlow" panose="020B0604020202020204" charset="0"/>
                <a:ea typeface="+mn-ea"/>
                <a:cs typeface="+mn-cs"/>
              </a:rPr>
            </a:br>
            <a:r>
              <a:rPr lang="en-GB" sz="2400" b="1" dirty="0">
                <a:latin typeface="Barlow" panose="020B0604020202020204" charset="0"/>
                <a:ea typeface="+mn-ea"/>
                <a:cs typeface="+mn-cs"/>
              </a:rPr>
              <a:t>SUMMARY</a:t>
            </a:r>
          </a:p>
        </p:txBody>
      </p:sp>
      <p:cxnSp>
        <p:nvCxnSpPr>
          <p:cNvPr id="7" name="Straight Connector 6">
            <a:extLst>
              <a:ext uri="{FF2B5EF4-FFF2-40B4-BE49-F238E27FC236}">
                <a16:creationId xmlns:a16="http://schemas.microsoft.com/office/drawing/2014/main" id="{B7FEDB5A-2FCD-4BCF-B8DD-F2728B63FCF2}"/>
              </a:ext>
            </a:extLst>
          </p:cNvPr>
          <p:cNvCxnSpPr/>
          <p:nvPr/>
        </p:nvCxnSpPr>
        <p:spPr>
          <a:xfrm>
            <a:off x="3105327" y="404446"/>
            <a:ext cx="0" cy="6049108"/>
          </a:xfrm>
          <a:prstGeom prst="line">
            <a:avLst/>
          </a:prstGeom>
          <a:ln w="38100">
            <a:solidFill>
              <a:srgbClr val="F54996"/>
            </a:solidFill>
          </a:ln>
        </p:spPr>
        <p:style>
          <a:lnRef idx="1">
            <a:schemeClr val="accent1"/>
          </a:lnRef>
          <a:fillRef idx="0">
            <a:schemeClr val="accent1"/>
          </a:fillRef>
          <a:effectRef idx="0">
            <a:schemeClr val="accent1"/>
          </a:effectRef>
          <a:fontRef idx="minor">
            <a:schemeClr val="tx1"/>
          </a:fontRef>
        </p:style>
      </p:cxnSp>
      <p:pic>
        <p:nvPicPr>
          <p:cNvPr id="4" name="Picture 3"/>
          <p:cNvPicPr>
            <a:picLocks noChangeAspect="1"/>
          </p:cNvPicPr>
          <p:nvPr/>
        </p:nvPicPr>
        <p:blipFill rotWithShape="1">
          <a:blip r:embed="rId2" cstate="print">
            <a:biLevel thresh="75000"/>
            <a:extLst>
              <a:ext uri="{28A0092B-C50C-407E-A947-70E740481C1C}">
                <a14:useLocalDpi xmlns:a14="http://schemas.microsoft.com/office/drawing/2010/main" val="0"/>
              </a:ext>
            </a:extLst>
          </a:blip>
          <a:srcRect b="7600"/>
          <a:stretch/>
        </p:blipFill>
        <p:spPr>
          <a:xfrm>
            <a:off x="884465" y="3429000"/>
            <a:ext cx="1475253" cy="1472184"/>
          </a:xfrm>
          <a:prstGeom prst="rect">
            <a:avLst/>
          </a:prstGeom>
        </p:spPr>
      </p:pic>
      <p:sp>
        <p:nvSpPr>
          <p:cNvPr id="6" name="Content Placeholder 11">
            <a:extLst>
              <a:ext uri="{FF2B5EF4-FFF2-40B4-BE49-F238E27FC236}">
                <a16:creationId xmlns:a16="http://schemas.microsoft.com/office/drawing/2014/main" id="{CCFC0F2C-6813-4D01-BB29-3D3943BEB15E}"/>
              </a:ext>
            </a:extLst>
          </p:cNvPr>
          <p:cNvSpPr>
            <a:spLocks noGrp="1"/>
          </p:cNvSpPr>
          <p:nvPr>
            <p:ph idx="1"/>
          </p:nvPr>
        </p:nvSpPr>
        <p:spPr>
          <a:xfrm>
            <a:off x="3613963" y="2719547"/>
            <a:ext cx="8160469" cy="2007764"/>
          </a:xfrm>
        </p:spPr>
        <p:txBody>
          <a:bodyPr>
            <a:normAutofit/>
          </a:bodyPr>
          <a:lstStyle/>
          <a:p>
            <a:pPr algn="just"/>
            <a:r>
              <a:rPr lang="en-GB" sz="1600" dirty="0">
                <a:latin typeface="Barlow" panose="020B0604020202020204" charset="0"/>
              </a:rPr>
              <a:t>Read locks are “shared” locks which prevent a write lock is being acquired but not other read locks.</a:t>
            </a:r>
          </a:p>
          <a:p>
            <a:pPr algn="just"/>
            <a:endParaRPr lang="en-GB" sz="1600" dirty="0">
              <a:latin typeface="Barlow" panose="020B0604020202020204" charset="0"/>
            </a:endParaRPr>
          </a:p>
          <a:p>
            <a:pPr algn="just"/>
            <a:r>
              <a:rPr lang="en-GB" sz="1600" dirty="0">
                <a:latin typeface="Barlow" panose="020B0604020202020204" charset="0"/>
              </a:rPr>
              <a:t>Write locks are “exclusive ” locks that prevent any other lock of any kind.</a:t>
            </a:r>
          </a:p>
          <a:p>
            <a:endParaRPr lang="en-GB" sz="1600" dirty="0">
              <a:latin typeface="Barlow" panose="020B0604020202020204" charset="0"/>
            </a:endParaRPr>
          </a:p>
        </p:txBody>
      </p:sp>
    </p:spTree>
    <p:extLst>
      <p:ext uri="{BB962C8B-B14F-4D97-AF65-F5344CB8AC3E}">
        <p14:creationId xmlns:p14="http://schemas.microsoft.com/office/powerpoint/2010/main" val="8554418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54996"/>
        </a:solidFill>
        <a:effectLst/>
      </p:bgPr>
    </p:bg>
    <p:spTree>
      <p:nvGrpSpPr>
        <p:cNvPr id="1" name="Shape 91"/>
        <p:cNvGrpSpPr/>
        <p:nvPr/>
      </p:nvGrpSpPr>
      <p:grpSpPr>
        <a:xfrm>
          <a:off x="0" y="0"/>
          <a:ext cx="0" cy="0"/>
          <a:chOff x="0" y="0"/>
          <a:chExt cx="0" cy="0"/>
        </a:xfrm>
      </p:grpSpPr>
      <p:sp>
        <p:nvSpPr>
          <p:cNvPr id="93" name="Google Shape;93;p16"/>
          <p:cNvSpPr txBox="1"/>
          <p:nvPr/>
        </p:nvSpPr>
        <p:spPr>
          <a:xfrm rot="-5400000">
            <a:off x="-1508533" y="2190700"/>
            <a:ext cx="4519600" cy="637200"/>
          </a:xfrm>
          <a:prstGeom prst="rect">
            <a:avLst/>
          </a:prstGeom>
          <a:noFill/>
          <a:ln>
            <a:noFill/>
          </a:ln>
        </p:spPr>
        <p:txBody>
          <a:bodyPr spcFirstLastPara="1" wrap="square" lIns="0" tIns="0" rIns="0" bIns="0" anchor="t" anchorCtr="0">
            <a:noAutofit/>
          </a:bodyPr>
          <a:lstStyle/>
          <a:p>
            <a:pPr marL="0" marR="0" lvl="0" indent="0" algn="r" defTabSz="1219170" rtl="0" eaLnBrk="1" fontAlgn="auto" latinLnBrk="0" hangingPunct="1">
              <a:lnSpc>
                <a:spcPct val="65000"/>
              </a:lnSpc>
              <a:spcBef>
                <a:spcPts val="0"/>
              </a:spcBef>
              <a:spcAft>
                <a:spcPts val="0"/>
              </a:spcAft>
              <a:buClr>
                <a:srgbClr val="000000"/>
              </a:buClr>
              <a:buSzPts val="4200"/>
              <a:buFontTx/>
              <a:buNone/>
              <a:tabLst/>
              <a:defRPr/>
            </a:pPr>
            <a:r>
              <a:rPr lang="en-GB" sz="2800" kern="0" dirty="0">
                <a:solidFill>
                  <a:srgbClr val="000000"/>
                </a:solidFill>
                <a:latin typeface="Barlow ExtraBold"/>
                <a:sym typeface="Barlow ExtraBold"/>
              </a:rPr>
              <a:t>DATA MANIPULATION SQL PROGRAMMING</a:t>
            </a:r>
            <a:r>
              <a:rPr kumimoji="0" lang="en" sz="5600" b="0" i="0" u="none" strike="noStrike" kern="0" cap="none" spc="0" normalizeH="0" baseline="0" noProof="0" dirty="0">
                <a:ln>
                  <a:noFill/>
                </a:ln>
                <a:solidFill>
                  <a:srgbClr val="000000"/>
                </a:solidFill>
                <a:effectLst/>
                <a:uLnTx/>
                <a:uFillTx/>
                <a:latin typeface="Barlow ExtraBold"/>
                <a:ea typeface="Barlow ExtraBold"/>
                <a:cs typeface="Barlow ExtraBold"/>
                <a:sym typeface="Barlow ExtraBold"/>
              </a:rPr>
              <a:t> </a:t>
            </a:r>
            <a:endParaRPr kumimoji="0" sz="5600" b="0" i="0" u="none" strike="noStrike" kern="0" cap="none" spc="0" normalizeH="0" baseline="0" noProof="0" dirty="0">
              <a:ln>
                <a:noFill/>
              </a:ln>
              <a:solidFill>
                <a:srgbClr val="000000"/>
              </a:solidFill>
              <a:effectLst/>
              <a:uLnTx/>
              <a:uFillTx/>
              <a:latin typeface="Barlow ExtraBold"/>
              <a:ea typeface="Barlow ExtraBold"/>
              <a:cs typeface="Barlow ExtraBold"/>
              <a:sym typeface="Barlow ExtraBold"/>
            </a:endParaRPr>
          </a:p>
        </p:txBody>
      </p:sp>
      <p:sp>
        <p:nvSpPr>
          <p:cNvPr id="95" name="Google Shape;95;p16"/>
          <p:cNvSpPr txBox="1"/>
          <p:nvPr/>
        </p:nvSpPr>
        <p:spPr>
          <a:xfrm rot="-5400000">
            <a:off x="472267" y="5692300"/>
            <a:ext cx="1195200" cy="637200"/>
          </a:xfrm>
          <a:prstGeom prst="rect">
            <a:avLst/>
          </a:prstGeom>
          <a:noFill/>
          <a:ln>
            <a:noFill/>
          </a:ln>
        </p:spPr>
        <p:txBody>
          <a:bodyPr spcFirstLastPara="1" wrap="square" lIns="0" tIns="0" rIns="0" bIns="0" anchor="t" anchorCtr="0">
            <a:noAutofit/>
          </a:bodyPr>
          <a:lstStyle/>
          <a:p>
            <a:pPr marL="0" marR="0" lvl="0" indent="0" algn="l" defTabSz="1219170" rtl="0" eaLnBrk="1" fontAlgn="auto" latinLnBrk="0" hangingPunct="1">
              <a:lnSpc>
                <a:spcPct val="65000"/>
              </a:lnSpc>
              <a:spcBef>
                <a:spcPts val="0"/>
              </a:spcBef>
              <a:spcAft>
                <a:spcPts val="0"/>
              </a:spcAft>
              <a:buClr>
                <a:srgbClr val="000000"/>
              </a:buClr>
              <a:buSzPts val="4200"/>
              <a:buFontTx/>
              <a:buNone/>
              <a:tabLst/>
              <a:defRPr/>
            </a:pPr>
            <a:r>
              <a:rPr kumimoji="0" lang="en" sz="5600" b="0" i="0" u="none" strike="noStrike" kern="0" cap="none" spc="0" normalizeH="0" baseline="0" noProof="0" dirty="0">
                <a:ln>
                  <a:noFill/>
                </a:ln>
                <a:solidFill>
                  <a:srgbClr val="000000"/>
                </a:solidFill>
                <a:effectLst/>
                <a:uLnTx/>
                <a:uFillTx/>
                <a:latin typeface="Barlow ExtraBold"/>
                <a:ea typeface="Barlow ExtraBold"/>
                <a:cs typeface="Barlow ExtraBold"/>
                <a:sym typeface="Barlow ExtraBold"/>
              </a:rPr>
              <a:t>05</a:t>
            </a:r>
            <a:endParaRPr kumimoji="0" sz="5600" b="0" i="0" u="none" strike="noStrike" kern="0" cap="none" spc="0" normalizeH="0" baseline="0" noProof="0" dirty="0">
              <a:ln>
                <a:noFill/>
              </a:ln>
              <a:solidFill>
                <a:srgbClr val="000000"/>
              </a:solidFill>
              <a:effectLst/>
              <a:uLnTx/>
              <a:uFillTx/>
              <a:latin typeface="Barlow ExtraBold"/>
              <a:ea typeface="Barlow ExtraBold"/>
              <a:cs typeface="Barlow ExtraBold"/>
              <a:sym typeface="Barlow ExtraBold"/>
            </a:endParaRPr>
          </a:p>
        </p:txBody>
      </p:sp>
      <p:sp>
        <p:nvSpPr>
          <p:cNvPr id="96" name="Google Shape;96;p16"/>
          <p:cNvSpPr txBox="1"/>
          <p:nvPr/>
        </p:nvSpPr>
        <p:spPr>
          <a:xfrm>
            <a:off x="10441367" y="355933"/>
            <a:ext cx="1380800" cy="406800"/>
          </a:xfrm>
          <a:prstGeom prst="rect">
            <a:avLst/>
          </a:prstGeom>
          <a:noFill/>
          <a:ln>
            <a:noFill/>
          </a:ln>
        </p:spPr>
        <p:txBody>
          <a:bodyPr spcFirstLastPara="1" wrap="square" lIns="0" tIns="0" rIns="0" bIns="0" anchor="t" anchorCtr="0">
            <a:noAutofit/>
          </a:bodyPr>
          <a:lstStyle/>
          <a:p>
            <a:pPr marL="0" marR="0" lvl="0" indent="0" algn="r" defTabSz="1219170" rtl="0" eaLnBrk="1" fontAlgn="auto" latinLnBrk="0" hangingPunct="1">
              <a:lnSpc>
                <a:spcPct val="110000"/>
              </a:lnSpc>
              <a:spcBef>
                <a:spcPts val="0"/>
              </a:spcBef>
              <a:spcAft>
                <a:spcPts val="0"/>
              </a:spcAft>
              <a:buClr>
                <a:srgbClr val="000000"/>
              </a:buClr>
              <a:buSzPts val="800"/>
              <a:buFontTx/>
              <a:buNone/>
              <a:tabLst/>
              <a:defRPr/>
            </a:pPr>
            <a:r>
              <a:rPr kumimoji="0" lang="en" sz="1067" b="0" i="0" u="none" strike="noStrike" kern="0" cap="none" spc="0" normalizeH="0" baseline="0" noProof="0" dirty="0">
                <a:ln>
                  <a:noFill/>
                </a:ln>
                <a:solidFill>
                  <a:srgbClr val="000000"/>
                </a:solidFill>
                <a:effectLst/>
                <a:uLnTx/>
                <a:uFillTx/>
                <a:latin typeface="Barlow"/>
                <a:ea typeface="Barlow"/>
                <a:cs typeface="Barlow"/>
                <a:sym typeface="Barlow"/>
              </a:rPr>
              <a:t>MODULE  1: HTML</a:t>
            </a:r>
            <a:endParaRPr kumimoji="0" sz="1067" b="0" i="0" u="none" strike="noStrike" kern="0" cap="none" spc="0" normalizeH="0" baseline="0" noProof="0" dirty="0">
              <a:ln>
                <a:noFill/>
              </a:ln>
              <a:solidFill>
                <a:srgbClr val="000000"/>
              </a:solidFill>
              <a:effectLst/>
              <a:uLnTx/>
              <a:uFillTx/>
              <a:latin typeface="Barlow"/>
              <a:ea typeface="Barlow"/>
              <a:cs typeface="Barlow"/>
              <a:sym typeface="Barlow"/>
            </a:endParaRPr>
          </a:p>
        </p:txBody>
      </p:sp>
      <p:sp>
        <p:nvSpPr>
          <p:cNvPr id="2" name="Rectangle 1">
            <a:extLst>
              <a:ext uri="{FF2B5EF4-FFF2-40B4-BE49-F238E27FC236}">
                <a16:creationId xmlns:a16="http://schemas.microsoft.com/office/drawing/2014/main" id="{4622E1A1-D0DD-4225-BAE0-AD067704B011}"/>
              </a:ext>
            </a:extLst>
          </p:cNvPr>
          <p:cNvSpPr/>
          <p:nvPr/>
        </p:nvSpPr>
        <p:spPr>
          <a:xfrm>
            <a:off x="1697466" y="0"/>
            <a:ext cx="10494535" cy="6858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1219170" rtl="0" eaLnBrk="1" fontAlgn="auto" latinLnBrk="0" hangingPunct="1">
              <a:lnSpc>
                <a:spcPct val="100000"/>
              </a:lnSpc>
              <a:spcBef>
                <a:spcPts val="0"/>
              </a:spcBef>
              <a:spcAft>
                <a:spcPts val="0"/>
              </a:spcAft>
              <a:buClr>
                <a:srgbClr val="000000"/>
              </a:buClr>
              <a:buSzTx/>
              <a:buFontTx/>
              <a:buNone/>
              <a:tabLst/>
              <a:defRPr/>
            </a:pPr>
            <a:endParaRPr kumimoji="0" lang="en-GB" sz="1867" b="0" i="0" u="none" strike="noStrike" kern="0" cap="none" spc="0" normalizeH="0" baseline="0" noProof="0">
              <a:ln>
                <a:noFill/>
              </a:ln>
              <a:solidFill>
                <a:srgbClr val="000000"/>
              </a:solidFill>
              <a:effectLst/>
              <a:uLnTx/>
              <a:uFillTx/>
              <a:latin typeface="Arial"/>
              <a:ea typeface="+mn-ea"/>
              <a:cs typeface="+mn-cs"/>
              <a:sym typeface="Arial"/>
            </a:endParaRPr>
          </a:p>
        </p:txBody>
      </p:sp>
      <p:sp>
        <p:nvSpPr>
          <p:cNvPr id="94" name="Google Shape;94;p16"/>
          <p:cNvSpPr txBox="1"/>
          <p:nvPr/>
        </p:nvSpPr>
        <p:spPr>
          <a:xfrm>
            <a:off x="2394860" y="2117166"/>
            <a:ext cx="9593940" cy="2980000"/>
          </a:xfrm>
          <a:prstGeom prst="rect">
            <a:avLst/>
          </a:prstGeom>
          <a:noFill/>
          <a:ln>
            <a:noFill/>
          </a:ln>
        </p:spPr>
        <p:txBody>
          <a:bodyPr spcFirstLastPara="1" wrap="square" lIns="0" tIns="0" rIns="0" bIns="0" anchor="t" anchorCtr="0">
            <a:noAutofit/>
          </a:bodyPr>
          <a:lstStyle/>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2400" b="0" i="0" u="none" strike="noStrike" kern="1200" cap="none" spc="0" normalizeH="0" baseline="0" noProof="0" dirty="0">
                <a:ln>
                  <a:noFill/>
                </a:ln>
                <a:solidFill>
                  <a:srgbClr val="000000"/>
                </a:solidFill>
                <a:effectLst/>
                <a:uLnTx/>
                <a:uFillTx/>
                <a:latin typeface="Barlow ExtraBold" panose="020B0604020202020204" charset="0"/>
                <a:ea typeface="+mn-ea"/>
                <a:cs typeface="+mn-cs"/>
              </a:rPr>
              <a:t>MySQL in build functions </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2400" dirty="0">
              <a:solidFill>
                <a:srgbClr val="000000"/>
              </a:solidFill>
              <a:latin typeface="Barlow ExtraBold" panose="020B0604020202020204" charset="0"/>
              <a:sym typeface="Barlow"/>
            </a:endParaRP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2400" b="0" i="0" u="none" strike="noStrike" kern="0" cap="none" spc="0" normalizeH="0" baseline="0" noProof="0" dirty="0">
                <a:ln>
                  <a:noFill/>
                </a:ln>
                <a:solidFill>
                  <a:srgbClr val="000000"/>
                </a:solidFill>
                <a:effectLst/>
                <a:uLnTx/>
                <a:uFillTx/>
                <a:latin typeface="Barlow ExtraBold" panose="020B0604020202020204" charset="0"/>
                <a:ea typeface="Barlow"/>
                <a:cs typeface="Barlow"/>
                <a:sym typeface="Barlow"/>
              </a:rPr>
              <a:t>Transaction management</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2400" kern="0" dirty="0">
              <a:solidFill>
                <a:srgbClr val="000000"/>
              </a:solidFill>
              <a:latin typeface="Barlow ExtraBold" panose="020B0604020202020204" charset="0"/>
              <a:ea typeface="Barlow"/>
              <a:cs typeface="Barlow"/>
              <a:sym typeface="Barlow"/>
            </a:endParaRP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2400" kern="0" dirty="0">
                <a:solidFill>
                  <a:srgbClr val="000000"/>
                </a:solidFill>
                <a:latin typeface="Barlow ExtraBold" panose="020B0604020202020204" charset="0"/>
                <a:ea typeface="Barlow"/>
                <a:cs typeface="Barlow"/>
                <a:sym typeface="Barlow"/>
              </a:rPr>
              <a:t>Course Project</a:t>
            </a:r>
            <a:endParaRPr kumimoji="0" lang="en-GB" sz="2400" b="0" i="0" u="none" strike="noStrike" kern="0" cap="none" spc="0" normalizeH="0" baseline="0" noProof="0" dirty="0">
              <a:ln>
                <a:noFill/>
              </a:ln>
              <a:solidFill>
                <a:srgbClr val="000000"/>
              </a:solidFill>
              <a:effectLst/>
              <a:uLnTx/>
              <a:uFillTx/>
              <a:latin typeface="Barlow ExtraBold" panose="020B0604020202020204" charset="0"/>
              <a:ea typeface="Barlow"/>
              <a:cs typeface="Barlow"/>
              <a:sym typeface="Barlow"/>
            </a:endParaRP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2400" kern="0" dirty="0">
              <a:solidFill>
                <a:srgbClr val="000000"/>
              </a:solidFill>
              <a:latin typeface="Barlow ExtraBold" panose="020B0604020202020204" charset="0"/>
              <a:ea typeface="Barlow"/>
              <a:cs typeface="Barlow"/>
              <a:sym typeface="Barlow"/>
            </a:endParaRP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sz="2400" b="0" i="0" u="none" strike="noStrike" kern="0" cap="none" spc="0" normalizeH="0" baseline="0" noProof="0" dirty="0">
              <a:ln>
                <a:noFill/>
              </a:ln>
              <a:solidFill>
                <a:srgbClr val="000000"/>
              </a:solidFill>
              <a:effectLst/>
              <a:uLnTx/>
              <a:uFillTx/>
              <a:latin typeface="Barlow ExtraBold" panose="020B0604020202020204" charset="0"/>
              <a:ea typeface="Barlow"/>
              <a:cs typeface="Barlow"/>
              <a:sym typeface="Barlow"/>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290E9A3E-C3CE-4BD0-AA8F-50A6A18B4904}"/>
              </a:ext>
            </a:extLst>
          </p:cNvPr>
          <p:cNvCxnSpPr>
            <a:cxnSpLocks/>
          </p:cNvCxnSpPr>
          <p:nvPr/>
        </p:nvCxnSpPr>
        <p:spPr>
          <a:xfrm>
            <a:off x="2991331" y="820285"/>
            <a:ext cx="0" cy="5522227"/>
          </a:xfrm>
          <a:prstGeom prst="line">
            <a:avLst/>
          </a:prstGeom>
          <a:ln w="38100">
            <a:solidFill>
              <a:srgbClr val="F54996"/>
            </a:solidFill>
          </a:ln>
        </p:spPr>
        <p:style>
          <a:lnRef idx="1">
            <a:schemeClr val="accent1"/>
          </a:lnRef>
          <a:fillRef idx="0">
            <a:schemeClr val="accent1"/>
          </a:fillRef>
          <a:effectRef idx="0">
            <a:schemeClr val="accent1"/>
          </a:effectRef>
          <a:fontRef idx="minor">
            <a:schemeClr val="tx1"/>
          </a:fontRef>
        </p:style>
      </p:cxnSp>
      <p:sp>
        <p:nvSpPr>
          <p:cNvPr id="7" name="AutoShape 2" descr="Image result for sql icon">
            <a:extLst>
              <a:ext uri="{FF2B5EF4-FFF2-40B4-BE49-F238E27FC236}">
                <a16:creationId xmlns:a16="http://schemas.microsoft.com/office/drawing/2014/main" id="{E8AB4C86-67B0-4FD4-8A48-29C3057CD4A2}"/>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 name="TextBox 5"/>
          <p:cNvSpPr txBox="1"/>
          <p:nvPr/>
        </p:nvSpPr>
        <p:spPr>
          <a:xfrm>
            <a:off x="102363" y="3119735"/>
            <a:ext cx="2676933" cy="461665"/>
          </a:xfrm>
          <a:prstGeom prst="rect">
            <a:avLst/>
          </a:prstGeom>
          <a:noFill/>
        </p:spPr>
        <p:txBody>
          <a:bodyPr wrap="square" rtlCol="0">
            <a:spAutoFit/>
          </a:bodyPr>
          <a:lstStyle/>
          <a:p>
            <a:pPr algn="ctr"/>
            <a:r>
              <a:rPr lang="en-GB" sz="2400" b="1" dirty="0">
                <a:solidFill>
                  <a:prstClr val="black"/>
                </a:solidFill>
                <a:latin typeface="Barlow" panose="020B0604020202020204" charset="0"/>
              </a:rPr>
              <a:t>FUNCTIONS</a:t>
            </a:r>
          </a:p>
        </p:txBody>
      </p:sp>
      <p:sp>
        <p:nvSpPr>
          <p:cNvPr id="8" name="TextBox 7">
            <a:extLst>
              <a:ext uri="{FF2B5EF4-FFF2-40B4-BE49-F238E27FC236}">
                <a16:creationId xmlns:a16="http://schemas.microsoft.com/office/drawing/2014/main" id="{31292641-AB7F-42D1-95F4-B65E59BC3856}"/>
              </a:ext>
            </a:extLst>
          </p:cNvPr>
          <p:cNvSpPr txBox="1"/>
          <p:nvPr/>
        </p:nvSpPr>
        <p:spPr>
          <a:xfrm>
            <a:off x="3437867" y="1565463"/>
            <a:ext cx="7627697" cy="4031873"/>
          </a:xfrm>
          <a:prstGeom prst="rect">
            <a:avLst/>
          </a:prstGeom>
          <a:noFill/>
        </p:spPr>
        <p:txBody>
          <a:bodyPr wrap="square" rtlCol="0">
            <a:spAutoFit/>
          </a:bodyPr>
          <a:lstStyle/>
          <a:p>
            <a:pPr marL="285750" indent="-285750" algn="just">
              <a:buFont typeface="Arial" panose="020B0604020202020204" pitchFamily="34" charset="0"/>
              <a:buChar char="•"/>
            </a:pPr>
            <a:r>
              <a:rPr lang="en-GB" sz="1600" dirty="0">
                <a:latin typeface="Barlow" panose="020B0604020202020204" charset="0"/>
              </a:rPr>
              <a:t>Functions are encapsulated pieces of code that perform some operations and then return a result.</a:t>
            </a:r>
          </a:p>
          <a:p>
            <a:pPr marL="285750" indent="-285750" algn="just">
              <a:buFont typeface="Arial" panose="020B0604020202020204" pitchFamily="34" charset="0"/>
              <a:buChar char="•"/>
            </a:pPr>
            <a:endParaRPr lang="en-GB" sz="1600" dirty="0">
              <a:latin typeface="Barlow" panose="020B0604020202020204" charset="0"/>
            </a:endParaRPr>
          </a:p>
          <a:p>
            <a:pPr marL="285750" indent="-285750" algn="just">
              <a:buFont typeface="Arial" panose="020B0604020202020204" pitchFamily="34" charset="0"/>
              <a:buChar char="•"/>
            </a:pPr>
            <a:r>
              <a:rPr lang="en-GB" sz="1600" dirty="0">
                <a:latin typeface="Barlow" panose="020B0604020202020204" charset="0"/>
              </a:rPr>
              <a:t>Think of functions as little ‘workers’. Each of them has one particular job or task to do and they are really good at doing it. </a:t>
            </a:r>
          </a:p>
          <a:p>
            <a:pPr marL="285750" indent="-285750" algn="just">
              <a:buFont typeface="Arial" panose="020B0604020202020204" pitchFamily="34" charset="0"/>
              <a:buChar char="•"/>
            </a:pPr>
            <a:endParaRPr lang="en-GB" sz="1600" dirty="0">
              <a:latin typeface="Barlow" panose="020B0604020202020204" charset="0"/>
            </a:endParaRPr>
          </a:p>
          <a:p>
            <a:pPr marL="285750" indent="-285750" algn="just">
              <a:buFont typeface="Arial" panose="020B0604020202020204" pitchFamily="34" charset="0"/>
              <a:buChar char="•"/>
            </a:pPr>
            <a:r>
              <a:rPr lang="en-GB" sz="1600" dirty="0">
                <a:latin typeface="Barlow" panose="020B0604020202020204" charset="0"/>
              </a:rPr>
              <a:t>Every time we need a particular job to be done, we ask a dedicated  ‘worker’ to perform that action. </a:t>
            </a:r>
          </a:p>
          <a:p>
            <a:pPr marL="285750" indent="-285750" algn="just">
              <a:buFont typeface="Arial" panose="020B0604020202020204" pitchFamily="34" charset="0"/>
              <a:buChar char="•"/>
            </a:pPr>
            <a:endParaRPr lang="en-GB" sz="1600" dirty="0">
              <a:latin typeface="Barlow" panose="020B0604020202020204" charset="0"/>
            </a:endParaRPr>
          </a:p>
          <a:p>
            <a:pPr marL="285750" indent="-285750" algn="just">
              <a:buFont typeface="Arial" panose="020B0604020202020204" pitchFamily="34" charset="0"/>
              <a:buChar char="•"/>
            </a:pPr>
            <a:r>
              <a:rPr lang="en-GB" sz="1600" dirty="0">
                <a:latin typeface="Barlow" panose="020B0604020202020204" charset="0"/>
              </a:rPr>
              <a:t>There are two main types of functions: </a:t>
            </a:r>
            <a:r>
              <a:rPr lang="en-GB" sz="1600" b="1" dirty="0">
                <a:latin typeface="Barlow" panose="020B0604020202020204" charset="0"/>
              </a:rPr>
              <a:t>built-in</a:t>
            </a:r>
            <a:r>
              <a:rPr lang="en-GB" sz="1600" dirty="0">
                <a:latin typeface="Barlow" panose="020B0604020202020204" charset="0"/>
              </a:rPr>
              <a:t> and </a:t>
            </a:r>
            <a:r>
              <a:rPr lang="en-GB" sz="1600" b="1" dirty="0">
                <a:latin typeface="Barlow" panose="020B0604020202020204" charset="0"/>
              </a:rPr>
              <a:t>user-defined</a:t>
            </a:r>
            <a:r>
              <a:rPr lang="en-GB" sz="1600" dirty="0">
                <a:latin typeface="Barlow" panose="020B0604020202020204" charset="0"/>
              </a:rPr>
              <a:t> functions. </a:t>
            </a:r>
          </a:p>
          <a:p>
            <a:pPr marL="285750" indent="-285750" algn="just">
              <a:buFont typeface="Arial" panose="020B0604020202020204" pitchFamily="34" charset="0"/>
              <a:buChar char="•"/>
            </a:pPr>
            <a:endParaRPr lang="en-GB" sz="1600" dirty="0">
              <a:latin typeface="Barlow" panose="020B0604020202020204" charset="0"/>
            </a:endParaRPr>
          </a:p>
          <a:p>
            <a:pPr marL="285750" indent="-285750" algn="just">
              <a:buFont typeface="Arial" panose="020B0604020202020204" pitchFamily="34" charset="0"/>
              <a:buChar char="•"/>
            </a:pPr>
            <a:r>
              <a:rPr lang="en-GB" sz="1600" dirty="0">
                <a:latin typeface="Barlow" panose="020B0604020202020204" charset="0"/>
              </a:rPr>
              <a:t>Built-ins have already been implemented for us and are readily available to be used. </a:t>
            </a:r>
          </a:p>
          <a:p>
            <a:pPr marL="285750" indent="-285750" algn="just">
              <a:buFont typeface="Arial" panose="020B0604020202020204" pitchFamily="34" charset="0"/>
              <a:buChar char="•"/>
            </a:pPr>
            <a:endParaRPr lang="en-GB" sz="1600" dirty="0">
              <a:latin typeface="Barlow" panose="020B0604020202020204" charset="0"/>
            </a:endParaRPr>
          </a:p>
          <a:p>
            <a:pPr marL="285750" indent="-285750" algn="just">
              <a:buFont typeface="Arial" panose="020B0604020202020204" pitchFamily="34" charset="0"/>
              <a:buChar char="•"/>
            </a:pPr>
            <a:r>
              <a:rPr lang="en-GB" sz="1600" dirty="0">
                <a:latin typeface="Barlow" panose="020B0604020202020204" charset="0"/>
              </a:rPr>
              <a:t>User-defined functions need to be created first and then they can be used whenever necessary. </a:t>
            </a:r>
          </a:p>
        </p:txBody>
      </p:sp>
    </p:spTree>
    <p:extLst>
      <p:ext uri="{BB962C8B-B14F-4D97-AF65-F5344CB8AC3E}">
        <p14:creationId xmlns:p14="http://schemas.microsoft.com/office/powerpoint/2010/main" val="31399482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AutoShape 2" descr="Image result for sql icon">
            <a:extLst>
              <a:ext uri="{FF2B5EF4-FFF2-40B4-BE49-F238E27FC236}">
                <a16:creationId xmlns:a16="http://schemas.microsoft.com/office/drawing/2014/main" id="{E8AB4C86-67B0-4FD4-8A48-29C3057CD4A2}"/>
              </a:ext>
            </a:extLst>
          </p:cNvPr>
          <p:cNvSpPr>
            <a:spLocks noChangeAspect="1" noChangeArrowheads="1"/>
          </p:cNvSpPr>
          <p:nvPr/>
        </p:nvSpPr>
        <p:spPr bwMode="auto">
          <a:xfrm>
            <a:off x="5725236" y="3498577"/>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4121" name="TextBox 4120">
            <a:extLst>
              <a:ext uri="{FF2B5EF4-FFF2-40B4-BE49-F238E27FC236}">
                <a16:creationId xmlns:a16="http://schemas.microsoft.com/office/drawing/2014/main" id="{50175FEF-38D4-43DA-AA67-4A462B2489B6}"/>
              </a:ext>
            </a:extLst>
          </p:cNvPr>
          <p:cNvSpPr txBox="1"/>
          <p:nvPr/>
        </p:nvSpPr>
        <p:spPr>
          <a:xfrm>
            <a:off x="5312164" y="2273640"/>
            <a:ext cx="1183499" cy="2400657"/>
          </a:xfrm>
          <a:prstGeom prst="rect">
            <a:avLst/>
          </a:prstGeom>
          <a:noFill/>
        </p:spPr>
        <p:txBody>
          <a:bodyPr wrap="square" rtlCol="0">
            <a:spAutoFit/>
          </a:bodyPr>
          <a:lstStyle/>
          <a:p>
            <a:r>
              <a:rPr lang="en-GB" sz="1500" dirty="0">
                <a:solidFill>
                  <a:schemeClr val="bg1"/>
                </a:solidFill>
              </a:rPr>
              <a:t>We SELECT items from few joined tables to create a View, which is added to our DB as separate item. </a:t>
            </a:r>
          </a:p>
        </p:txBody>
      </p:sp>
      <p:grpSp>
        <p:nvGrpSpPr>
          <p:cNvPr id="30" name="Group 29">
            <a:extLst>
              <a:ext uri="{FF2B5EF4-FFF2-40B4-BE49-F238E27FC236}">
                <a16:creationId xmlns:a16="http://schemas.microsoft.com/office/drawing/2014/main" id="{C02982BC-72B2-411D-92DA-E7D30183E4DE}"/>
              </a:ext>
            </a:extLst>
          </p:cNvPr>
          <p:cNvGrpSpPr/>
          <p:nvPr/>
        </p:nvGrpSpPr>
        <p:grpSpPr>
          <a:xfrm>
            <a:off x="6495663" y="540506"/>
            <a:ext cx="5182539" cy="5747600"/>
            <a:chOff x="6452673" y="349280"/>
            <a:chExt cx="5182539" cy="5747600"/>
          </a:xfrm>
        </p:grpSpPr>
        <p:sp>
          <p:nvSpPr>
            <p:cNvPr id="61" name="TextBox 60">
              <a:extLst>
                <a:ext uri="{FF2B5EF4-FFF2-40B4-BE49-F238E27FC236}">
                  <a16:creationId xmlns:a16="http://schemas.microsoft.com/office/drawing/2014/main" id="{DC7FF99E-B190-420B-9141-79312A30B247}"/>
                </a:ext>
              </a:extLst>
            </p:cNvPr>
            <p:cNvSpPr txBox="1"/>
            <p:nvPr/>
          </p:nvSpPr>
          <p:spPr>
            <a:xfrm>
              <a:off x="7082912" y="3405579"/>
              <a:ext cx="2188224" cy="323165"/>
            </a:xfrm>
            <a:prstGeom prst="rect">
              <a:avLst/>
            </a:prstGeom>
            <a:noFill/>
            <a:ln>
              <a:solidFill>
                <a:schemeClr val="tx1"/>
              </a:solidFill>
            </a:ln>
          </p:spPr>
          <p:txBody>
            <a:bodyPr wrap="square" rtlCol="0">
              <a:spAutoFit/>
            </a:bodyPr>
            <a:lstStyle/>
            <a:p>
              <a:pPr algn="ctr"/>
              <a:r>
                <a:rPr lang="en-GB" sz="1500" b="1" dirty="0"/>
                <a:t>STORED FUNCTIONS </a:t>
              </a:r>
            </a:p>
          </p:txBody>
        </p:sp>
        <p:sp>
          <p:nvSpPr>
            <p:cNvPr id="98" name="TextBox 97">
              <a:extLst>
                <a:ext uri="{FF2B5EF4-FFF2-40B4-BE49-F238E27FC236}">
                  <a16:creationId xmlns:a16="http://schemas.microsoft.com/office/drawing/2014/main" id="{8F9EF527-20AC-440E-8202-DD12407A57E2}"/>
                </a:ext>
              </a:extLst>
            </p:cNvPr>
            <p:cNvSpPr txBox="1"/>
            <p:nvPr/>
          </p:nvSpPr>
          <p:spPr>
            <a:xfrm>
              <a:off x="7079511" y="349280"/>
              <a:ext cx="2188224" cy="323165"/>
            </a:xfrm>
            <a:prstGeom prst="rect">
              <a:avLst/>
            </a:prstGeom>
            <a:noFill/>
            <a:ln>
              <a:solidFill>
                <a:schemeClr val="tx1"/>
              </a:solidFill>
            </a:ln>
          </p:spPr>
          <p:txBody>
            <a:bodyPr wrap="square" rtlCol="0">
              <a:spAutoFit/>
            </a:bodyPr>
            <a:lstStyle/>
            <a:p>
              <a:pPr algn="ctr"/>
              <a:r>
                <a:rPr lang="en-GB" sz="1500" b="1" dirty="0"/>
                <a:t>TABLES</a:t>
              </a:r>
            </a:p>
          </p:txBody>
        </p:sp>
        <p:grpSp>
          <p:nvGrpSpPr>
            <p:cNvPr id="29" name="Group 28">
              <a:extLst>
                <a:ext uri="{FF2B5EF4-FFF2-40B4-BE49-F238E27FC236}">
                  <a16:creationId xmlns:a16="http://schemas.microsoft.com/office/drawing/2014/main" id="{01AF1C9B-F0F3-401A-A332-F1080685E01D}"/>
                </a:ext>
              </a:extLst>
            </p:cNvPr>
            <p:cNvGrpSpPr/>
            <p:nvPr/>
          </p:nvGrpSpPr>
          <p:grpSpPr>
            <a:xfrm>
              <a:off x="6452673" y="900274"/>
              <a:ext cx="5182539" cy="5196606"/>
              <a:chOff x="6734071" y="469008"/>
              <a:chExt cx="5182539" cy="5196606"/>
            </a:xfrm>
          </p:grpSpPr>
          <p:pic>
            <p:nvPicPr>
              <p:cNvPr id="4098" name="Picture 2" descr="Related image">
                <a:extLst>
                  <a:ext uri="{FF2B5EF4-FFF2-40B4-BE49-F238E27FC236}">
                    <a16:creationId xmlns:a16="http://schemas.microsoft.com/office/drawing/2014/main" id="{A6EB0630-027F-4259-A37A-AE70357FB8C1}"/>
                  </a:ext>
                </a:extLst>
              </p:cNvPr>
              <p:cNvPicPr>
                <a:picLocks noChangeAspect="1" noChangeArrowheads="1"/>
              </p:cNvPicPr>
              <p:nvPr/>
            </p:nvPicPr>
            <p:blipFill>
              <a:blip r:embed="rId3">
                <a:biLevel thresh="75000"/>
                <a:extLst>
                  <a:ext uri="{28A0092B-C50C-407E-A947-70E740481C1C}">
                    <a14:useLocalDpi xmlns:a14="http://schemas.microsoft.com/office/drawing/2010/main" val="0"/>
                  </a:ext>
                </a:extLst>
              </a:blip>
              <a:srcRect/>
              <a:stretch>
                <a:fillRect/>
              </a:stretch>
            </p:blipFill>
            <p:spPr bwMode="auto">
              <a:xfrm>
                <a:off x="10298189" y="2318312"/>
                <a:ext cx="1618421" cy="1618421"/>
              </a:xfrm>
              <a:prstGeom prst="rect">
                <a:avLst/>
              </a:prstGeom>
              <a:noFill/>
              <a:extLst>
                <a:ext uri="{909E8E84-426E-40DD-AFC4-6F175D3DCCD1}">
                  <a14:hiddenFill xmlns:a14="http://schemas.microsoft.com/office/drawing/2010/main">
                    <a:solidFill>
                      <a:srgbClr val="FFFFFF"/>
                    </a:solidFill>
                  </a14:hiddenFill>
                </a:ext>
              </a:extLst>
            </p:spPr>
          </p:pic>
          <p:grpSp>
            <p:nvGrpSpPr>
              <p:cNvPr id="5" name="Group 4">
                <a:extLst>
                  <a:ext uri="{FF2B5EF4-FFF2-40B4-BE49-F238E27FC236}">
                    <a16:creationId xmlns:a16="http://schemas.microsoft.com/office/drawing/2014/main" id="{CFB3B3B6-5DAF-4F32-9091-E06F567D9F77}"/>
                  </a:ext>
                </a:extLst>
              </p:cNvPr>
              <p:cNvGrpSpPr/>
              <p:nvPr/>
            </p:nvGrpSpPr>
            <p:grpSpPr>
              <a:xfrm>
                <a:off x="6734071" y="469008"/>
                <a:ext cx="3366052" cy="2199861"/>
                <a:chOff x="6745357" y="304800"/>
                <a:chExt cx="3366052" cy="2199861"/>
              </a:xfrm>
            </p:grpSpPr>
            <p:sp>
              <p:nvSpPr>
                <p:cNvPr id="3" name="Rectangle 2">
                  <a:extLst>
                    <a:ext uri="{FF2B5EF4-FFF2-40B4-BE49-F238E27FC236}">
                      <a16:creationId xmlns:a16="http://schemas.microsoft.com/office/drawing/2014/main" id="{08E5551E-F8DB-4F4E-B9F3-977E4B32A22F}"/>
                    </a:ext>
                  </a:extLst>
                </p:cNvPr>
                <p:cNvSpPr/>
                <p:nvPr/>
              </p:nvSpPr>
              <p:spPr>
                <a:xfrm>
                  <a:off x="6745357" y="304800"/>
                  <a:ext cx="3366052" cy="2199861"/>
                </a:xfrm>
                <a:prstGeom prst="rect">
                  <a:avLst/>
                </a:prstGeom>
                <a:ln w="28575">
                  <a:solidFill>
                    <a:srgbClr val="F54996"/>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GB"/>
                </a:p>
              </p:txBody>
            </p:sp>
            <p:grpSp>
              <p:nvGrpSpPr>
                <p:cNvPr id="2" name="Group 1">
                  <a:extLst>
                    <a:ext uri="{FF2B5EF4-FFF2-40B4-BE49-F238E27FC236}">
                      <a16:creationId xmlns:a16="http://schemas.microsoft.com/office/drawing/2014/main" id="{09F4FFE1-E06C-4657-8D5F-27E612576C60}"/>
                    </a:ext>
                  </a:extLst>
                </p:cNvPr>
                <p:cNvGrpSpPr/>
                <p:nvPr/>
              </p:nvGrpSpPr>
              <p:grpSpPr>
                <a:xfrm>
                  <a:off x="6953236" y="462271"/>
                  <a:ext cx="3018045" cy="1866650"/>
                  <a:chOff x="6953236" y="462271"/>
                  <a:chExt cx="3018045" cy="1866650"/>
                </a:xfrm>
              </p:grpSpPr>
              <p:grpSp>
                <p:nvGrpSpPr>
                  <p:cNvPr id="8" name="Group 7">
                    <a:extLst>
                      <a:ext uri="{FF2B5EF4-FFF2-40B4-BE49-F238E27FC236}">
                        <a16:creationId xmlns:a16="http://schemas.microsoft.com/office/drawing/2014/main" id="{B78EED41-AC51-4863-BBF2-FF5864EB95D0}"/>
                      </a:ext>
                    </a:extLst>
                  </p:cNvPr>
                  <p:cNvGrpSpPr/>
                  <p:nvPr/>
                </p:nvGrpSpPr>
                <p:grpSpPr>
                  <a:xfrm>
                    <a:off x="6953236" y="462271"/>
                    <a:ext cx="1005283" cy="955712"/>
                    <a:chOff x="9002713" y="1096617"/>
                    <a:chExt cx="1071562" cy="1071562"/>
                  </a:xfrm>
                </p:grpSpPr>
                <p:pic>
                  <p:nvPicPr>
                    <p:cNvPr id="4102" name="Picture 6" descr="Related image">
                      <a:extLst>
                        <a:ext uri="{FF2B5EF4-FFF2-40B4-BE49-F238E27FC236}">
                          <a16:creationId xmlns:a16="http://schemas.microsoft.com/office/drawing/2014/main" id="{54F0A0C2-28DD-438C-A467-F020E292885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02713" y="1096617"/>
                      <a:ext cx="1071562" cy="1071562"/>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7BA1E833-BE9A-44C0-95F7-F32A0885E530}"/>
                        </a:ext>
                      </a:extLst>
                    </p:cNvPr>
                    <p:cNvSpPr/>
                    <p:nvPr/>
                  </p:nvSpPr>
                  <p:spPr>
                    <a:xfrm>
                      <a:off x="9250890" y="1550505"/>
                      <a:ext cx="516835" cy="3180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T1</a:t>
                      </a:r>
                    </a:p>
                  </p:txBody>
                </p:sp>
              </p:grpSp>
              <p:grpSp>
                <p:nvGrpSpPr>
                  <p:cNvPr id="12" name="Group 11">
                    <a:extLst>
                      <a:ext uri="{FF2B5EF4-FFF2-40B4-BE49-F238E27FC236}">
                        <a16:creationId xmlns:a16="http://schemas.microsoft.com/office/drawing/2014/main" id="{2AF7B6D4-97A7-43B6-ACE4-060836688530}"/>
                      </a:ext>
                    </a:extLst>
                  </p:cNvPr>
                  <p:cNvGrpSpPr/>
                  <p:nvPr/>
                </p:nvGrpSpPr>
                <p:grpSpPr>
                  <a:xfrm>
                    <a:off x="7984929" y="1373209"/>
                    <a:ext cx="991106" cy="955712"/>
                    <a:chOff x="8960335" y="1096617"/>
                    <a:chExt cx="1071562" cy="1071562"/>
                  </a:xfrm>
                </p:grpSpPr>
                <p:pic>
                  <p:nvPicPr>
                    <p:cNvPr id="13" name="Picture 6" descr="Related image">
                      <a:extLst>
                        <a:ext uri="{FF2B5EF4-FFF2-40B4-BE49-F238E27FC236}">
                          <a16:creationId xmlns:a16="http://schemas.microsoft.com/office/drawing/2014/main" id="{91F99071-188A-4282-A3FB-0C951B95FC2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60335" y="1096617"/>
                      <a:ext cx="1071562" cy="1071562"/>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13">
                      <a:extLst>
                        <a:ext uri="{FF2B5EF4-FFF2-40B4-BE49-F238E27FC236}">
                          <a16:creationId xmlns:a16="http://schemas.microsoft.com/office/drawing/2014/main" id="{6638E620-4A0B-48F3-849E-91EF7211F7F5}"/>
                        </a:ext>
                      </a:extLst>
                    </p:cNvPr>
                    <p:cNvSpPr/>
                    <p:nvPr/>
                  </p:nvSpPr>
                  <p:spPr>
                    <a:xfrm>
                      <a:off x="9236765" y="1550505"/>
                      <a:ext cx="516835" cy="3180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T5</a:t>
                      </a:r>
                    </a:p>
                  </p:txBody>
                </p:sp>
              </p:grpSp>
              <p:grpSp>
                <p:nvGrpSpPr>
                  <p:cNvPr id="15" name="Group 14">
                    <a:extLst>
                      <a:ext uri="{FF2B5EF4-FFF2-40B4-BE49-F238E27FC236}">
                        <a16:creationId xmlns:a16="http://schemas.microsoft.com/office/drawing/2014/main" id="{69FD0E56-BC2F-4269-96BB-B38EE181FBCD}"/>
                      </a:ext>
                    </a:extLst>
                  </p:cNvPr>
                  <p:cNvGrpSpPr/>
                  <p:nvPr/>
                </p:nvGrpSpPr>
                <p:grpSpPr>
                  <a:xfrm>
                    <a:off x="7985025" y="462271"/>
                    <a:ext cx="973018" cy="955712"/>
                    <a:chOff x="8960335" y="1096617"/>
                    <a:chExt cx="1071562" cy="1071562"/>
                  </a:xfrm>
                </p:grpSpPr>
                <p:pic>
                  <p:nvPicPr>
                    <p:cNvPr id="16" name="Picture 6" descr="Related image">
                      <a:extLst>
                        <a:ext uri="{FF2B5EF4-FFF2-40B4-BE49-F238E27FC236}">
                          <a16:creationId xmlns:a16="http://schemas.microsoft.com/office/drawing/2014/main" id="{D39BEF0F-A2A5-4998-B2D7-41FFFA76346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60335" y="1096617"/>
                      <a:ext cx="1071562" cy="1071562"/>
                    </a:xfrm>
                    <a:prstGeom prst="rect">
                      <a:avLst/>
                    </a:prstGeom>
                    <a:noFill/>
                    <a:extLst>
                      <a:ext uri="{909E8E84-426E-40DD-AFC4-6F175D3DCCD1}">
                        <a14:hiddenFill xmlns:a14="http://schemas.microsoft.com/office/drawing/2010/main">
                          <a:solidFill>
                            <a:srgbClr val="FFFFFF"/>
                          </a:solidFill>
                        </a14:hiddenFill>
                      </a:ext>
                    </a:extLst>
                  </p:spPr>
                </p:pic>
                <p:sp>
                  <p:nvSpPr>
                    <p:cNvPr id="17" name="Rectangle 16">
                      <a:extLst>
                        <a:ext uri="{FF2B5EF4-FFF2-40B4-BE49-F238E27FC236}">
                          <a16:creationId xmlns:a16="http://schemas.microsoft.com/office/drawing/2014/main" id="{0A57097C-473B-4CAA-8CD1-804044448BAD}"/>
                        </a:ext>
                      </a:extLst>
                    </p:cNvPr>
                    <p:cNvSpPr/>
                    <p:nvPr/>
                  </p:nvSpPr>
                  <p:spPr>
                    <a:xfrm>
                      <a:off x="9236765" y="1550505"/>
                      <a:ext cx="516835" cy="3180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T2</a:t>
                      </a:r>
                    </a:p>
                  </p:txBody>
                </p:sp>
              </p:grpSp>
              <p:grpSp>
                <p:nvGrpSpPr>
                  <p:cNvPr id="18" name="Group 17">
                    <a:extLst>
                      <a:ext uri="{FF2B5EF4-FFF2-40B4-BE49-F238E27FC236}">
                        <a16:creationId xmlns:a16="http://schemas.microsoft.com/office/drawing/2014/main" id="{FA42B0A2-E66B-4590-AD76-9CEF439AD416}"/>
                      </a:ext>
                    </a:extLst>
                  </p:cNvPr>
                  <p:cNvGrpSpPr/>
                  <p:nvPr/>
                </p:nvGrpSpPr>
                <p:grpSpPr>
                  <a:xfrm>
                    <a:off x="8997802" y="462271"/>
                    <a:ext cx="973018" cy="955712"/>
                    <a:chOff x="8960335" y="1096617"/>
                    <a:chExt cx="1071562" cy="1071562"/>
                  </a:xfrm>
                </p:grpSpPr>
                <p:pic>
                  <p:nvPicPr>
                    <p:cNvPr id="19" name="Picture 6" descr="Related image">
                      <a:extLst>
                        <a:ext uri="{FF2B5EF4-FFF2-40B4-BE49-F238E27FC236}">
                          <a16:creationId xmlns:a16="http://schemas.microsoft.com/office/drawing/2014/main" id="{4E2FE64D-5369-48B9-9A4B-8EE46CB7A43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60335" y="1096617"/>
                      <a:ext cx="1071562" cy="1071562"/>
                    </a:xfrm>
                    <a:prstGeom prst="rect">
                      <a:avLst/>
                    </a:prstGeom>
                    <a:noFill/>
                    <a:extLst>
                      <a:ext uri="{909E8E84-426E-40DD-AFC4-6F175D3DCCD1}">
                        <a14:hiddenFill xmlns:a14="http://schemas.microsoft.com/office/drawing/2010/main">
                          <a:solidFill>
                            <a:srgbClr val="FFFFFF"/>
                          </a:solidFill>
                        </a14:hiddenFill>
                      </a:ext>
                    </a:extLst>
                  </p:spPr>
                </p:pic>
                <p:sp>
                  <p:nvSpPr>
                    <p:cNvPr id="20" name="Rectangle 19">
                      <a:extLst>
                        <a:ext uri="{FF2B5EF4-FFF2-40B4-BE49-F238E27FC236}">
                          <a16:creationId xmlns:a16="http://schemas.microsoft.com/office/drawing/2014/main" id="{9024E1B9-737B-4BB1-9415-02B264640C70}"/>
                        </a:ext>
                      </a:extLst>
                    </p:cNvPr>
                    <p:cNvSpPr/>
                    <p:nvPr/>
                  </p:nvSpPr>
                  <p:spPr>
                    <a:xfrm>
                      <a:off x="9236765" y="1550505"/>
                      <a:ext cx="516835" cy="3180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T3</a:t>
                      </a:r>
                    </a:p>
                  </p:txBody>
                </p:sp>
              </p:grpSp>
              <p:grpSp>
                <p:nvGrpSpPr>
                  <p:cNvPr id="21" name="Group 20">
                    <a:extLst>
                      <a:ext uri="{FF2B5EF4-FFF2-40B4-BE49-F238E27FC236}">
                        <a16:creationId xmlns:a16="http://schemas.microsoft.com/office/drawing/2014/main" id="{B275700B-2D97-4D6A-9F4D-1AD7243919C5}"/>
                      </a:ext>
                    </a:extLst>
                  </p:cNvPr>
                  <p:cNvGrpSpPr/>
                  <p:nvPr/>
                </p:nvGrpSpPr>
                <p:grpSpPr>
                  <a:xfrm>
                    <a:off x="6972057" y="1362600"/>
                    <a:ext cx="991106" cy="955712"/>
                    <a:chOff x="8960335" y="1096617"/>
                    <a:chExt cx="1071562" cy="1071562"/>
                  </a:xfrm>
                </p:grpSpPr>
                <p:pic>
                  <p:nvPicPr>
                    <p:cNvPr id="22" name="Picture 6" descr="Related image">
                      <a:extLst>
                        <a:ext uri="{FF2B5EF4-FFF2-40B4-BE49-F238E27FC236}">
                          <a16:creationId xmlns:a16="http://schemas.microsoft.com/office/drawing/2014/main" id="{31585974-0E29-42F8-9151-672D9AA87C0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60335" y="1096617"/>
                      <a:ext cx="1071562" cy="1071562"/>
                    </a:xfrm>
                    <a:prstGeom prst="rect">
                      <a:avLst/>
                    </a:prstGeom>
                    <a:noFill/>
                    <a:extLst>
                      <a:ext uri="{909E8E84-426E-40DD-AFC4-6F175D3DCCD1}">
                        <a14:hiddenFill xmlns:a14="http://schemas.microsoft.com/office/drawing/2010/main">
                          <a:solidFill>
                            <a:srgbClr val="FFFFFF"/>
                          </a:solidFill>
                        </a14:hiddenFill>
                      </a:ext>
                    </a:extLst>
                  </p:spPr>
                </p:pic>
                <p:sp>
                  <p:nvSpPr>
                    <p:cNvPr id="23" name="Rectangle 22">
                      <a:extLst>
                        <a:ext uri="{FF2B5EF4-FFF2-40B4-BE49-F238E27FC236}">
                          <a16:creationId xmlns:a16="http://schemas.microsoft.com/office/drawing/2014/main" id="{10EE47A3-5B4A-4E06-B015-70B33C839FDA}"/>
                        </a:ext>
                      </a:extLst>
                    </p:cNvPr>
                    <p:cNvSpPr/>
                    <p:nvPr/>
                  </p:nvSpPr>
                  <p:spPr>
                    <a:xfrm>
                      <a:off x="9236765" y="1550505"/>
                      <a:ext cx="516835" cy="3180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T4</a:t>
                      </a:r>
                    </a:p>
                  </p:txBody>
                </p:sp>
              </p:grpSp>
              <p:grpSp>
                <p:nvGrpSpPr>
                  <p:cNvPr id="47" name="Group 46">
                    <a:extLst>
                      <a:ext uri="{FF2B5EF4-FFF2-40B4-BE49-F238E27FC236}">
                        <a16:creationId xmlns:a16="http://schemas.microsoft.com/office/drawing/2014/main" id="{72FE2986-5D1E-4C9B-8FD5-1ECBAF56B910}"/>
                      </a:ext>
                    </a:extLst>
                  </p:cNvPr>
                  <p:cNvGrpSpPr/>
                  <p:nvPr/>
                </p:nvGrpSpPr>
                <p:grpSpPr>
                  <a:xfrm>
                    <a:off x="9021234" y="1364955"/>
                    <a:ext cx="950047" cy="963966"/>
                    <a:chOff x="8960335" y="1096617"/>
                    <a:chExt cx="1071562" cy="1071562"/>
                  </a:xfrm>
                </p:grpSpPr>
                <p:pic>
                  <p:nvPicPr>
                    <p:cNvPr id="48" name="Picture 6" descr="Related image">
                      <a:extLst>
                        <a:ext uri="{FF2B5EF4-FFF2-40B4-BE49-F238E27FC236}">
                          <a16:creationId xmlns:a16="http://schemas.microsoft.com/office/drawing/2014/main" id="{548CB934-8E18-43A2-9E72-61FE6741EEF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60335" y="1096617"/>
                      <a:ext cx="1071562" cy="1071562"/>
                    </a:xfrm>
                    <a:prstGeom prst="rect">
                      <a:avLst/>
                    </a:prstGeom>
                    <a:noFill/>
                    <a:extLst>
                      <a:ext uri="{909E8E84-426E-40DD-AFC4-6F175D3DCCD1}">
                        <a14:hiddenFill xmlns:a14="http://schemas.microsoft.com/office/drawing/2010/main">
                          <a:solidFill>
                            <a:srgbClr val="FFFFFF"/>
                          </a:solidFill>
                        </a14:hiddenFill>
                      </a:ext>
                    </a:extLst>
                  </p:spPr>
                </p:pic>
                <p:sp>
                  <p:nvSpPr>
                    <p:cNvPr id="49" name="Rectangle 48">
                      <a:extLst>
                        <a:ext uri="{FF2B5EF4-FFF2-40B4-BE49-F238E27FC236}">
                          <a16:creationId xmlns:a16="http://schemas.microsoft.com/office/drawing/2014/main" id="{F3F09994-78C7-4FD6-BFD2-5F81E6AD2D22}"/>
                        </a:ext>
                      </a:extLst>
                    </p:cNvPr>
                    <p:cNvSpPr/>
                    <p:nvPr/>
                  </p:nvSpPr>
                  <p:spPr>
                    <a:xfrm>
                      <a:off x="9236765" y="1550505"/>
                      <a:ext cx="516835" cy="3180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T6</a:t>
                      </a:r>
                    </a:p>
                  </p:txBody>
                </p:sp>
              </p:grpSp>
            </p:grpSp>
          </p:grpSp>
          <p:grpSp>
            <p:nvGrpSpPr>
              <p:cNvPr id="9" name="Group 8">
                <a:extLst>
                  <a:ext uri="{FF2B5EF4-FFF2-40B4-BE49-F238E27FC236}">
                    <a16:creationId xmlns:a16="http://schemas.microsoft.com/office/drawing/2014/main" id="{8579DD23-9F39-4333-9886-B8C103EA7470}"/>
                  </a:ext>
                </a:extLst>
              </p:cNvPr>
              <p:cNvGrpSpPr/>
              <p:nvPr/>
            </p:nvGrpSpPr>
            <p:grpSpPr>
              <a:xfrm>
                <a:off x="6734071" y="3465753"/>
                <a:ext cx="3366052" cy="2199861"/>
                <a:chOff x="6734071" y="3465753"/>
                <a:chExt cx="3366052" cy="2199861"/>
              </a:xfrm>
            </p:grpSpPr>
            <p:sp>
              <p:nvSpPr>
                <p:cNvPr id="52" name="Rectangle 51">
                  <a:extLst>
                    <a:ext uri="{FF2B5EF4-FFF2-40B4-BE49-F238E27FC236}">
                      <a16:creationId xmlns:a16="http://schemas.microsoft.com/office/drawing/2014/main" id="{91CCB0F7-FEFE-4F2C-848D-9A15583E4695}"/>
                    </a:ext>
                  </a:extLst>
                </p:cNvPr>
                <p:cNvSpPr/>
                <p:nvPr/>
              </p:nvSpPr>
              <p:spPr>
                <a:xfrm>
                  <a:off x="6734071" y="3465753"/>
                  <a:ext cx="3366052" cy="2199861"/>
                </a:xfrm>
                <a:prstGeom prst="rect">
                  <a:avLst/>
                </a:prstGeom>
                <a:ln w="28575">
                  <a:solidFill>
                    <a:srgbClr val="F54996"/>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GB"/>
                </a:p>
              </p:txBody>
            </p:sp>
            <p:grpSp>
              <p:nvGrpSpPr>
                <p:cNvPr id="6" name="Group 5">
                  <a:extLst>
                    <a:ext uri="{FF2B5EF4-FFF2-40B4-BE49-F238E27FC236}">
                      <a16:creationId xmlns:a16="http://schemas.microsoft.com/office/drawing/2014/main" id="{CB5FE3F7-476E-43F7-A3B2-73C5BD8825D6}"/>
                    </a:ext>
                  </a:extLst>
                </p:cNvPr>
                <p:cNvGrpSpPr/>
                <p:nvPr/>
              </p:nvGrpSpPr>
              <p:grpSpPr>
                <a:xfrm>
                  <a:off x="7049931" y="3921410"/>
                  <a:ext cx="1289090" cy="1457326"/>
                  <a:chOff x="3557445" y="3732359"/>
                  <a:chExt cx="2038258" cy="2177158"/>
                </a:xfrm>
              </p:grpSpPr>
              <p:pic>
                <p:nvPicPr>
                  <p:cNvPr id="14338" name="Picture 2" descr="Image result for worker icon">
                    <a:extLst>
                      <a:ext uri="{FF2B5EF4-FFF2-40B4-BE49-F238E27FC236}">
                        <a16:creationId xmlns:a16="http://schemas.microsoft.com/office/drawing/2014/main" id="{BBC57064-70B5-498A-B760-F207C6280FCD}"/>
                      </a:ext>
                    </a:extLst>
                  </p:cNvPr>
                  <p:cNvPicPr>
                    <a:picLocks noChangeAspect="1" noChangeArrowheads="1"/>
                  </p:cNvPicPr>
                  <p:nvPr/>
                </p:nvPicPr>
                <p:blipFill rotWithShape="1">
                  <a:blip r:embed="rId5">
                    <a:grayscl/>
                    <a:extLst>
                      <a:ext uri="{28A0092B-C50C-407E-A947-70E740481C1C}">
                        <a14:useLocalDpi xmlns:a14="http://schemas.microsoft.com/office/drawing/2010/main" val="0"/>
                      </a:ext>
                    </a:extLst>
                  </a:blip>
                  <a:srcRect l="21032" t="2772" r="20200" b="2772"/>
                  <a:stretch/>
                </p:blipFill>
                <p:spPr bwMode="auto">
                  <a:xfrm>
                    <a:off x="3557445" y="3732359"/>
                    <a:ext cx="2038258" cy="2177158"/>
                  </a:xfrm>
                  <a:prstGeom prst="rect">
                    <a:avLst/>
                  </a:prstGeom>
                  <a:noFill/>
                  <a:extLst>
                    <a:ext uri="{909E8E84-426E-40DD-AFC4-6F175D3DCCD1}">
                      <a14:hiddenFill xmlns:a14="http://schemas.microsoft.com/office/drawing/2010/main">
                        <a:solidFill>
                          <a:srgbClr val="FFFFFF"/>
                        </a:solidFill>
                      </a14:hiddenFill>
                    </a:ext>
                  </a:extLst>
                </p:spPr>
              </p:pic>
              <p:pic>
                <p:nvPicPr>
                  <p:cNvPr id="14344" name="Picture 8" descr="Image result for function icon">
                    <a:extLst>
                      <a:ext uri="{FF2B5EF4-FFF2-40B4-BE49-F238E27FC236}">
                        <a16:creationId xmlns:a16="http://schemas.microsoft.com/office/drawing/2014/main" id="{BB659F46-F4A9-4795-816A-F0B4EA3EF44C}"/>
                      </a:ext>
                    </a:extLst>
                  </p:cNvPr>
                  <p:cNvPicPr>
                    <a:picLocks noChangeAspect="1" noChangeArrowheads="1"/>
                  </p:cNvPicPr>
                  <p:nvPr/>
                </p:nvPicPr>
                <p:blipFill>
                  <a:blip r:embed="rId6">
                    <a:lum bright="70000" contrast="-70000"/>
                    <a:extLst>
                      <a:ext uri="{BEBA8EAE-BF5A-486C-A8C5-ECC9F3942E4B}">
                        <a14:imgProps xmlns:a14="http://schemas.microsoft.com/office/drawing/2010/main">
                          <a14:imgLayer r:embed="rId7">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4290121" y="5265322"/>
                    <a:ext cx="536626" cy="527193"/>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63" name="Group 62">
                  <a:extLst>
                    <a:ext uri="{FF2B5EF4-FFF2-40B4-BE49-F238E27FC236}">
                      <a16:creationId xmlns:a16="http://schemas.microsoft.com/office/drawing/2014/main" id="{1AE23E52-400C-4E5D-A7A4-9A5664C99B9B}"/>
                    </a:ext>
                  </a:extLst>
                </p:cNvPr>
                <p:cNvGrpSpPr/>
                <p:nvPr/>
              </p:nvGrpSpPr>
              <p:grpSpPr>
                <a:xfrm>
                  <a:off x="8459400" y="3945634"/>
                  <a:ext cx="1289090" cy="1457326"/>
                  <a:chOff x="3557445" y="3732359"/>
                  <a:chExt cx="2038258" cy="2177158"/>
                </a:xfrm>
              </p:grpSpPr>
              <p:pic>
                <p:nvPicPr>
                  <p:cNvPr id="72" name="Picture 2" descr="Image result for worker icon">
                    <a:extLst>
                      <a:ext uri="{FF2B5EF4-FFF2-40B4-BE49-F238E27FC236}">
                        <a16:creationId xmlns:a16="http://schemas.microsoft.com/office/drawing/2014/main" id="{D0AA0B8A-81D8-40E9-91D4-23138E918855}"/>
                      </a:ext>
                    </a:extLst>
                  </p:cNvPr>
                  <p:cNvPicPr>
                    <a:picLocks noChangeAspect="1" noChangeArrowheads="1"/>
                  </p:cNvPicPr>
                  <p:nvPr/>
                </p:nvPicPr>
                <p:blipFill rotWithShape="1">
                  <a:blip r:embed="rId5">
                    <a:grayscl/>
                    <a:extLst>
                      <a:ext uri="{28A0092B-C50C-407E-A947-70E740481C1C}">
                        <a14:useLocalDpi xmlns:a14="http://schemas.microsoft.com/office/drawing/2010/main" val="0"/>
                      </a:ext>
                    </a:extLst>
                  </a:blip>
                  <a:srcRect l="21032" t="2772" r="20200" b="2772"/>
                  <a:stretch/>
                </p:blipFill>
                <p:spPr bwMode="auto">
                  <a:xfrm>
                    <a:off x="3557445" y="3732359"/>
                    <a:ext cx="2038258" cy="2177158"/>
                  </a:xfrm>
                  <a:prstGeom prst="rect">
                    <a:avLst/>
                  </a:prstGeom>
                  <a:noFill/>
                  <a:extLst>
                    <a:ext uri="{909E8E84-426E-40DD-AFC4-6F175D3DCCD1}">
                      <a14:hiddenFill xmlns:a14="http://schemas.microsoft.com/office/drawing/2010/main">
                        <a:solidFill>
                          <a:srgbClr val="FFFFFF"/>
                        </a:solidFill>
                      </a14:hiddenFill>
                    </a:ext>
                  </a:extLst>
                </p:spPr>
              </p:pic>
              <p:pic>
                <p:nvPicPr>
                  <p:cNvPr id="74" name="Picture 8" descr="Image result for function icon">
                    <a:extLst>
                      <a:ext uri="{FF2B5EF4-FFF2-40B4-BE49-F238E27FC236}">
                        <a16:creationId xmlns:a16="http://schemas.microsoft.com/office/drawing/2014/main" id="{646FE39B-1470-424A-8529-8A875F3E91ED}"/>
                      </a:ext>
                    </a:extLst>
                  </p:cNvPr>
                  <p:cNvPicPr>
                    <a:picLocks noChangeAspect="1" noChangeArrowheads="1"/>
                  </p:cNvPicPr>
                  <p:nvPr/>
                </p:nvPicPr>
                <p:blipFill>
                  <a:blip r:embed="rId6">
                    <a:lum bright="70000" contrast="-70000"/>
                    <a:extLst>
                      <a:ext uri="{BEBA8EAE-BF5A-486C-A8C5-ECC9F3942E4B}">
                        <a14:imgProps xmlns:a14="http://schemas.microsoft.com/office/drawing/2010/main">
                          <a14:imgLayer r:embed="rId7">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4290121" y="5265322"/>
                    <a:ext cx="536626" cy="527193"/>
                  </a:xfrm>
                  <a:prstGeom prst="rect">
                    <a:avLst/>
                  </a:prstGeom>
                  <a:noFill/>
                  <a:extLst>
                    <a:ext uri="{909E8E84-426E-40DD-AFC4-6F175D3DCCD1}">
                      <a14:hiddenFill xmlns:a14="http://schemas.microsoft.com/office/drawing/2010/main">
                        <a:solidFill>
                          <a:srgbClr val="FFFFFF"/>
                        </a:solidFill>
                      </a14:hiddenFill>
                    </a:ext>
                  </a:extLst>
                </p:spPr>
              </p:pic>
            </p:grpSp>
          </p:grpSp>
          <p:cxnSp>
            <p:nvCxnSpPr>
              <p:cNvPr id="25" name="Straight Arrow Connector 24">
                <a:extLst>
                  <a:ext uri="{FF2B5EF4-FFF2-40B4-BE49-F238E27FC236}">
                    <a16:creationId xmlns:a16="http://schemas.microsoft.com/office/drawing/2014/main" id="{763B8177-4A18-432F-B8B8-649521FA12A2}"/>
                  </a:ext>
                </a:extLst>
              </p:cNvPr>
              <p:cNvCxnSpPr>
                <a:stCxn id="4098" idx="1"/>
              </p:cNvCxnSpPr>
              <p:nvPr/>
            </p:nvCxnSpPr>
            <p:spPr>
              <a:xfrm flipH="1" flipV="1">
                <a:off x="10100123" y="1582191"/>
                <a:ext cx="198066" cy="1545332"/>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D1E32E89-401F-4017-8343-BE783ACCDD72}"/>
                  </a:ext>
                </a:extLst>
              </p:cNvPr>
              <p:cNvCxnSpPr>
                <a:stCxn id="4098" idx="1"/>
                <a:endCxn id="52" idx="3"/>
              </p:cNvCxnSpPr>
              <p:nvPr/>
            </p:nvCxnSpPr>
            <p:spPr>
              <a:xfrm flipH="1">
                <a:off x="10100123" y="3127523"/>
                <a:ext cx="198066" cy="1438161"/>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grpSp>
      <p:cxnSp>
        <p:nvCxnSpPr>
          <p:cNvPr id="14337" name="Connector: Curved 14336">
            <a:extLst>
              <a:ext uri="{FF2B5EF4-FFF2-40B4-BE49-F238E27FC236}">
                <a16:creationId xmlns:a16="http://schemas.microsoft.com/office/drawing/2014/main" id="{990D6A7E-2EBB-44B3-8F53-1B2409D8C07B}"/>
              </a:ext>
            </a:extLst>
          </p:cNvPr>
          <p:cNvCxnSpPr>
            <a:stCxn id="52" idx="1"/>
            <a:endCxn id="3" idx="1"/>
          </p:cNvCxnSpPr>
          <p:nvPr/>
        </p:nvCxnSpPr>
        <p:spPr>
          <a:xfrm rot="10800000">
            <a:off x="6495663" y="2191432"/>
            <a:ext cx="12700" cy="2996745"/>
          </a:xfrm>
          <a:prstGeom prst="curvedConnector3">
            <a:avLst>
              <a:gd name="adj1" fmla="val 12339126"/>
            </a:avLst>
          </a:prstGeom>
          <a:ln w="19050">
            <a:solidFill>
              <a:srgbClr val="C00000"/>
            </a:solidFill>
            <a:prstDash val="dash"/>
            <a:tailEnd type="triangle"/>
          </a:ln>
        </p:spPr>
        <p:style>
          <a:lnRef idx="1">
            <a:schemeClr val="accent1"/>
          </a:lnRef>
          <a:fillRef idx="0">
            <a:schemeClr val="accent1"/>
          </a:fillRef>
          <a:effectRef idx="0">
            <a:schemeClr val="accent1"/>
          </a:effectRef>
          <a:fontRef idx="minor">
            <a:schemeClr val="tx1"/>
          </a:fontRef>
        </p:style>
      </p:cxnSp>
      <p:grpSp>
        <p:nvGrpSpPr>
          <p:cNvPr id="14341" name="Group 14340">
            <a:extLst>
              <a:ext uri="{FF2B5EF4-FFF2-40B4-BE49-F238E27FC236}">
                <a16:creationId xmlns:a16="http://schemas.microsoft.com/office/drawing/2014/main" id="{9EF704EA-78BD-4610-A54F-6CB0B41A5306}"/>
              </a:ext>
            </a:extLst>
          </p:cNvPr>
          <p:cNvGrpSpPr/>
          <p:nvPr/>
        </p:nvGrpSpPr>
        <p:grpSpPr>
          <a:xfrm>
            <a:off x="1378771" y="2619643"/>
            <a:ext cx="3514594" cy="2261451"/>
            <a:chOff x="566819" y="2827383"/>
            <a:chExt cx="3514594" cy="2261451"/>
          </a:xfrm>
        </p:grpSpPr>
        <p:sp>
          <p:nvSpPr>
            <p:cNvPr id="78" name="Rectangle 77">
              <a:extLst>
                <a:ext uri="{FF2B5EF4-FFF2-40B4-BE49-F238E27FC236}">
                  <a16:creationId xmlns:a16="http://schemas.microsoft.com/office/drawing/2014/main" id="{ACE93E33-1C4B-415B-B438-885054639BE2}"/>
                </a:ext>
              </a:extLst>
            </p:cNvPr>
            <p:cNvSpPr/>
            <p:nvPr/>
          </p:nvSpPr>
          <p:spPr>
            <a:xfrm>
              <a:off x="566819" y="2827383"/>
              <a:ext cx="3514594" cy="2261451"/>
            </a:xfrm>
            <a:prstGeom prst="rect">
              <a:avLst/>
            </a:prstGeom>
            <a:ln>
              <a:solidFill>
                <a:srgbClr val="F54996"/>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GB" sz="1500">
                <a:latin typeface="Barlow" panose="020B0604020202020204" charset="0"/>
              </a:endParaRPr>
            </a:p>
          </p:txBody>
        </p:sp>
        <p:pic>
          <p:nvPicPr>
            <p:cNvPr id="79" name="Picture 78">
              <a:extLst>
                <a:ext uri="{FF2B5EF4-FFF2-40B4-BE49-F238E27FC236}">
                  <a16:creationId xmlns:a16="http://schemas.microsoft.com/office/drawing/2014/main" id="{4B77042C-9D4A-42EE-ACFC-5F61B81D7D40}"/>
                </a:ext>
              </a:extLst>
            </p:cNvPr>
            <p:cNvPicPr>
              <a:picLocks noChangeAspect="1"/>
            </p:cNvPicPr>
            <p:nvPr/>
          </p:nvPicPr>
          <p:blipFill rotWithShape="1">
            <a:blip r:embed="rId8">
              <a:grayscl/>
              <a:extLst>
                <a:ext uri="{BEBA8EAE-BF5A-486C-A8C5-ECC9F3942E4B}">
                  <a14:imgProps xmlns:a14="http://schemas.microsoft.com/office/drawing/2010/main">
                    <a14:imgLayer r:embed="rId9">
                      <a14:imgEffect>
                        <a14:sharpenSoften amount="50000"/>
                      </a14:imgEffect>
                    </a14:imgLayer>
                  </a14:imgProps>
                </a:ext>
              </a:extLst>
            </a:blip>
            <a:srcRect l="3047" r="1737"/>
            <a:stretch/>
          </p:blipFill>
          <p:spPr>
            <a:xfrm>
              <a:off x="700927" y="3291361"/>
              <a:ext cx="1003664" cy="1182238"/>
            </a:xfrm>
            <a:prstGeom prst="rect">
              <a:avLst/>
            </a:prstGeom>
            <a:ln>
              <a:noFill/>
            </a:ln>
          </p:spPr>
        </p:pic>
        <p:sp>
          <p:nvSpPr>
            <p:cNvPr id="80" name="TextBox 79">
              <a:extLst>
                <a:ext uri="{FF2B5EF4-FFF2-40B4-BE49-F238E27FC236}">
                  <a16:creationId xmlns:a16="http://schemas.microsoft.com/office/drawing/2014/main" id="{96E2DCDE-27AF-43DC-AEB4-B449D50BDEF7}"/>
                </a:ext>
              </a:extLst>
            </p:cNvPr>
            <p:cNvSpPr txBox="1"/>
            <p:nvPr/>
          </p:nvSpPr>
          <p:spPr>
            <a:xfrm>
              <a:off x="1796900" y="3002619"/>
              <a:ext cx="2109086" cy="1938992"/>
            </a:xfrm>
            <a:prstGeom prst="rect">
              <a:avLst/>
            </a:prstGeom>
            <a:noFill/>
            <a:ln>
              <a:noFill/>
            </a:ln>
          </p:spPr>
          <p:txBody>
            <a:bodyPr wrap="square" rtlCol="0">
              <a:spAutoFit/>
            </a:bodyPr>
            <a:lstStyle/>
            <a:p>
              <a:pPr algn="just"/>
              <a:r>
                <a:rPr lang="en-GB" sz="1500" dirty="0">
                  <a:latin typeface="Barlow" panose="020B0604020202020204" charset="0"/>
                </a:rPr>
                <a:t>When we write queries we can create and use new functions to retrieve and analyse data from the tables or use any in-built ‘workers’ to perform tasks and actions. </a:t>
              </a:r>
            </a:p>
          </p:txBody>
        </p:sp>
      </p:grpSp>
    </p:spTree>
    <p:extLst>
      <p:ext uri="{BB962C8B-B14F-4D97-AF65-F5344CB8AC3E}">
        <p14:creationId xmlns:p14="http://schemas.microsoft.com/office/powerpoint/2010/main" val="17910922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6AE4E8-8A69-4A65-9F3D-C11FC57FAB69}"/>
              </a:ext>
            </a:extLst>
          </p:cNvPr>
          <p:cNvSpPr>
            <a:spLocks noGrp="1"/>
          </p:cNvSpPr>
          <p:nvPr>
            <p:ph type="title"/>
          </p:nvPr>
        </p:nvSpPr>
        <p:spPr>
          <a:xfrm>
            <a:off x="20879" y="2152736"/>
            <a:ext cx="3671248" cy="1097657"/>
          </a:xfrm>
        </p:spPr>
        <p:txBody>
          <a:bodyPr>
            <a:normAutofit/>
          </a:bodyPr>
          <a:lstStyle/>
          <a:p>
            <a:pPr algn="ctr"/>
            <a:r>
              <a:rPr lang="en-GB" sz="2400" b="1" dirty="0">
                <a:latin typeface="Barlow ExtraBold" panose="020B0604020202020204" charset="0"/>
                <a:ea typeface="+mn-ea"/>
                <a:cs typeface="+mn-cs"/>
              </a:rPr>
              <a:t>PRACTICE</a:t>
            </a:r>
          </a:p>
        </p:txBody>
      </p:sp>
      <p:pic>
        <p:nvPicPr>
          <p:cNvPr id="5" name="Content Placeholder 4">
            <a:extLst>
              <a:ext uri="{FF2B5EF4-FFF2-40B4-BE49-F238E27FC236}">
                <a16:creationId xmlns:a16="http://schemas.microsoft.com/office/drawing/2014/main" id="{DC97FA72-B9B4-49A1-9F9A-DB5B1B66B6E9}"/>
              </a:ext>
            </a:extLst>
          </p:cNvPr>
          <p:cNvPicPr>
            <a:picLocks noGrp="1" noChangeAspect="1"/>
          </p:cNvPicPr>
          <p:nvPr>
            <p:ph idx="1"/>
          </p:nvPr>
        </p:nvPicPr>
        <p:blipFill>
          <a:blip r:embed="rId3" cstate="print">
            <a:biLevel thresh="75000"/>
            <a:extLst>
              <a:ext uri="{BEBA8EAE-BF5A-486C-A8C5-ECC9F3942E4B}">
                <a14:imgProps xmlns:a14="http://schemas.microsoft.com/office/drawing/2010/main">
                  <a14:imgLayer r:embed="rId4">
                    <a14:imgEffect>
                      <a14:sharpenSoften amount="50000"/>
                    </a14:imgEffect>
                  </a14:imgLayer>
                </a14:imgProps>
              </a:ext>
              <a:ext uri="{28A0092B-C50C-407E-A947-70E740481C1C}">
                <a14:useLocalDpi xmlns:a14="http://schemas.microsoft.com/office/drawing/2010/main" val="0"/>
              </a:ext>
            </a:extLst>
          </a:blip>
          <a:stretch>
            <a:fillRect/>
          </a:stretch>
        </p:blipFill>
        <p:spPr>
          <a:xfrm>
            <a:off x="1205990" y="3250393"/>
            <a:ext cx="1301025" cy="1301025"/>
          </a:xfrm>
          <a:prstGeom prst="rect">
            <a:avLst/>
          </a:prstGeom>
          <a:ln w="38100" cap="sq">
            <a:solidFill>
              <a:schemeClr val="tx1">
                <a:lumMod val="65000"/>
                <a:lumOff val="35000"/>
              </a:schemeClr>
            </a:solidFill>
            <a:prstDash val="solid"/>
            <a:miter lim="800000"/>
          </a:ln>
          <a:effectLst>
            <a:outerShdw blurRad="50800" dist="38100" dir="2700000" algn="tl" rotWithShape="0">
              <a:srgbClr val="000000">
                <a:alpha val="43000"/>
              </a:srgbClr>
            </a:outerShdw>
          </a:effectLst>
        </p:spPr>
      </p:pic>
      <p:cxnSp>
        <p:nvCxnSpPr>
          <p:cNvPr id="7" name="Straight Connector 6">
            <a:extLst>
              <a:ext uri="{FF2B5EF4-FFF2-40B4-BE49-F238E27FC236}">
                <a16:creationId xmlns:a16="http://schemas.microsoft.com/office/drawing/2014/main" id="{B7FEDB5A-2FCD-4BCF-B8DD-F2728B63FCF2}"/>
              </a:ext>
            </a:extLst>
          </p:cNvPr>
          <p:cNvCxnSpPr/>
          <p:nvPr/>
        </p:nvCxnSpPr>
        <p:spPr>
          <a:xfrm>
            <a:off x="3819487" y="404446"/>
            <a:ext cx="0" cy="6049108"/>
          </a:xfrm>
          <a:prstGeom prst="line">
            <a:avLst/>
          </a:prstGeom>
          <a:ln w="38100">
            <a:solidFill>
              <a:srgbClr val="F54996"/>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58CF9496-9754-4F90-8513-74DE8736BC23}"/>
              </a:ext>
            </a:extLst>
          </p:cNvPr>
          <p:cNvSpPr txBox="1"/>
          <p:nvPr/>
        </p:nvSpPr>
        <p:spPr>
          <a:xfrm>
            <a:off x="4320208" y="1413063"/>
            <a:ext cx="7275444" cy="4031873"/>
          </a:xfrm>
          <a:prstGeom prst="rect">
            <a:avLst/>
          </a:prstGeom>
          <a:noFill/>
        </p:spPr>
        <p:txBody>
          <a:bodyPr wrap="square" rtlCol="0">
            <a:spAutoFit/>
          </a:bodyPr>
          <a:lstStyle/>
          <a:p>
            <a:r>
              <a:rPr lang="en-GB" sz="1600" b="1" dirty="0">
                <a:latin typeface="Barlow" panose="020B0604020202020204" charset="0"/>
              </a:rPr>
              <a:t>IN-BUILD FUNCTIONS</a:t>
            </a:r>
          </a:p>
          <a:p>
            <a:endParaRPr lang="en-GB" sz="1600" dirty="0">
              <a:latin typeface="Barlow" panose="020B0604020202020204" charset="0"/>
            </a:endParaRPr>
          </a:p>
          <a:p>
            <a:r>
              <a:rPr lang="en-GB" sz="1600" dirty="0">
                <a:latin typeface="Barlow" panose="020B0604020202020204" charset="0"/>
              </a:rPr>
              <a:t>These functions come with MySQL server and they allow us to perform different types of manipulations on the data. </a:t>
            </a:r>
          </a:p>
          <a:p>
            <a:endParaRPr lang="en-GB" sz="1600" dirty="0">
              <a:latin typeface="Barlow" panose="020B0604020202020204" charset="0"/>
            </a:endParaRPr>
          </a:p>
          <a:p>
            <a:r>
              <a:rPr lang="en-GB" sz="1600" dirty="0">
                <a:latin typeface="Barlow" panose="020B0604020202020204" charset="0"/>
              </a:rPr>
              <a:t>There are many different categories of in-built functions available, but the most commonly used are:</a:t>
            </a:r>
          </a:p>
          <a:p>
            <a:endParaRPr lang="en-GB" sz="1600" dirty="0">
              <a:latin typeface="Barlow" panose="020B0604020202020204" charset="0"/>
            </a:endParaRPr>
          </a:p>
          <a:p>
            <a:pPr marL="285750" indent="-285750">
              <a:buFont typeface="Arial" panose="020B0604020202020204" pitchFamily="34" charset="0"/>
              <a:buChar char="•"/>
            </a:pPr>
            <a:r>
              <a:rPr lang="en-GB" sz="1600" b="1" dirty="0">
                <a:latin typeface="Barlow" panose="020B0604020202020204" charset="0"/>
              </a:rPr>
              <a:t>Strings functions </a:t>
            </a:r>
            <a:r>
              <a:rPr lang="en-GB" sz="1600" dirty="0">
                <a:latin typeface="Barlow" panose="020B0604020202020204" charset="0"/>
              </a:rPr>
              <a:t>– deal with ‘string’ data type, in other words ‘text data’</a:t>
            </a:r>
          </a:p>
          <a:p>
            <a:pPr marL="285750" indent="-285750">
              <a:buFont typeface="Arial" panose="020B0604020202020204" pitchFamily="34" charset="0"/>
              <a:buChar char="•"/>
            </a:pPr>
            <a:r>
              <a:rPr lang="en-GB" sz="1600" b="1" dirty="0">
                <a:latin typeface="Barlow" panose="020B0604020202020204" charset="0"/>
              </a:rPr>
              <a:t>Numeric functions </a:t>
            </a:r>
            <a:r>
              <a:rPr lang="en-GB" sz="1600" dirty="0">
                <a:latin typeface="Barlow" panose="020B0604020202020204" charset="0"/>
              </a:rPr>
              <a:t>– operate on numeric types, e.g. INT, FLOAT and others</a:t>
            </a:r>
          </a:p>
          <a:p>
            <a:pPr marL="285750" indent="-285750">
              <a:buFont typeface="Arial" panose="020B0604020202020204" pitchFamily="34" charset="0"/>
              <a:buChar char="•"/>
            </a:pPr>
            <a:r>
              <a:rPr lang="en-GB" sz="1600" b="1" dirty="0">
                <a:latin typeface="Barlow" panose="020B0604020202020204" charset="0"/>
              </a:rPr>
              <a:t>Date functions </a:t>
            </a:r>
            <a:r>
              <a:rPr lang="en-GB" sz="1600" dirty="0">
                <a:latin typeface="Barlow" panose="020B0604020202020204" charset="0"/>
              </a:rPr>
              <a:t>– deal with date data types  </a:t>
            </a:r>
          </a:p>
          <a:p>
            <a:pPr marL="285750" indent="-285750">
              <a:buFont typeface="Arial" panose="020B0604020202020204" pitchFamily="34" charset="0"/>
              <a:buChar char="•"/>
            </a:pPr>
            <a:endParaRPr lang="en-GB" sz="1600" dirty="0">
              <a:latin typeface="Barlow" panose="020B0604020202020204" charset="0"/>
            </a:endParaRPr>
          </a:p>
          <a:p>
            <a:pPr marL="285750" indent="-285750">
              <a:buFont typeface="Arial" panose="020B0604020202020204" pitchFamily="34" charset="0"/>
              <a:buChar char="•"/>
            </a:pPr>
            <a:endParaRPr lang="en-GB" sz="1600" dirty="0">
              <a:latin typeface="Barlow" panose="020B0604020202020204" charset="0"/>
            </a:endParaRPr>
          </a:p>
          <a:p>
            <a:r>
              <a:rPr lang="en-GB" sz="1600" dirty="0">
                <a:latin typeface="Barlow" panose="020B0604020202020204" charset="0"/>
              </a:rPr>
              <a:t>Let’s practice writing queries using different types of functions together! We can see what kind of  ‘power’ does each in-built have. </a:t>
            </a:r>
          </a:p>
        </p:txBody>
      </p:sp>
    </p:spTree>
    <p:extLst>
      <p:ext uri="{BB962C8B-B14F-4D97-AF65-F5344CB8AC3E}">
        <p14:creationId xmlns:p14="http://schemas.microsoft.com/office/powerpoint/2010/main" val="9761757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290E9A3E-C3CE-4BD0-AA8F-50A6A18B4904}"/>
              </a:ext>
            </a:extLst>
          </p:cNvPr>
          <p:cNvCxnSpPr/>
          <p:nvPr/>
        </p:nvCxnSpPr>
        <p:spPr>
          <a:xfrm>
            <a:off x="2964827" y="449964"/>
            <a:ext cx="0" cy="6049108"/>
          </a:xfrm>
          <a:prstGeom prst="line">
            <a:avLst/>
          </a:prstGeom>
          <a:ln w="38100">
            <a:solidFill>
              <a:srgbClr val="F54996"/>
            </a:solidFill>
          </a:ln>
        </p:spPr>
        <p:style>
          <a:lnRef idx="1">
            <a:schemeClr val="accent1"/>
          </a:lnRef>
          <a:fillRef idx="0">
            <a:schemeClr val="accent1"/>
          </a:fillRef>
          <a:effectRef idx="0">
            <a:schemeClr val="accent1"/>
          </a:effectRef>
          <a:fontRef idx="minor">
            <a:schemeClr val="tx1"/>
          </a:fontRef>
        </p:style>
      </p:cxnSp>
      <p:sp>
        <p:nvSpPr>
          <p:cNvPr id="7" name="AutoShape 2" descr="Image result for sql icon">
            <a:extLst>
              <a:ext uri="{FF2B5EF4-FFF2-40B4-BE49-F238E27FC236}">
                <a16:creationId xmlns:a16="http://schemas.microsoft.com/office/drawing/2014/main" id="{E8AB4C86-67B0-4FD4-8A48-29C3057CD4A2}"/>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 name="TextBox 5"/>
          <p:cNvSpPr txBox="1"/>
          <p:nvPr/>
        </p:nvSpPr>
        <p:spPr>
          <a:xfrm>
            <a:off x="102363" y="3012853"/>
            <a:ext cx="2676933" cy="461665"/>
          </a:xfrm>
          <a:prstGeom prst="rect">
            <a:avLst/>
          </a:prstGeom>
          <a:noFill/>
        </p:spPr>
        <p:txBody>
          <a:bodyPr wrap="square" rtlCol="0">
            <a:spAutoFit/>
          </a:bodyPr>
          <a:lstStyle/>
          <a:p>
            <a:pPr algn="ctr"/>
            <a:r>
              <a:rPr lang="en-GB" sz="2400" b="1" dirty="0">
                <a:latin typeface="Barlow ExtraBold" panose="020B0604020202020204" charset="0"/>
              </a:rPr>
              <a:t>TRANSACTIONS</a:t>
            </a:r>
          </a:p>
        </p:txBody>
      </p:sp>
      <p:sp>
        <p:nvSpPr>
          <p:cNvPr id="8" name="TextBox 7">
            <a:extLst>
              <a:ext uri="{FF2B5EF4-FFF2-40B4-BE49-F238E27FC236}">
                <a16:creationId xmlns:a16="http://schemas.microsoft.com/office/drawing/2014/main" id="{31292641-AB7F-42D1-95F4-B65E59BC3856}"/>
              </a:ext>
            </a:extLst>
          </p:cNvPr>
          <p:cNvSpPr txBox="1"/>
          <p:nvPr/>
        </p:nvSpPr>
        <p:spPr>
          <a:xfrm>
            <a:off x="3477624" y="1565463"/>
            <a:ext cx="7985504" cy="4031873"/>
          </a:xfrm>
          <a:prstGeom prst="rect">
            <a:avLst/>
          </a:prstGeom>
          <a:noFill/>
        </p:spPr>
        <p:txBody>
          <a:bodyPr wrap="square" rtlCol="0">
            <a:spAutoFit/>
          </a:bodyPr>
          <a:lstStyle/>
          <a:p>
            <a:pPr marL="285750" indent="-285750" algn="just">
              <a:buFont typeface="Arial" panose="020B0604020202020204" pitchFamily="34" charset="0"/>
              <a:buChar char="•"/>
            </a:pPr>
            <a:r>
              <a:rPr lang="en-GB" sz="1600" dirty="0">
                <a:latin typeface="Barlow" panose="020B0604020202020204" charset="0"/>
              </a:rPr>
              <a:t>A </a:t>
            </a:r>
            <a:r>
              <a:rPr lang="en-GB" sz="1600" b="1" dirty="0">
                <a:latin typeface="Barlow" panose="020B0604020202020204" charset="0"/>
              </a:rPr>
              <a:t>transaction</a:t>
            </a:r>
            <a:r>
              <a:rPr lang="en-GB" sz="1600" dirty="0">
                <a:latin typeface="Barlow" panose="020B0604020202020204" charset="0"/>
              </a:rPr>
              <a:t> is a unit of work or a sequence of operations that is performed against a database in a logical way. </a:t>
            </a:r>
          </a:p>
          <a:p>
            <a:pPr marL="285750" indent="-285750" algn="just">
              <a:buFont typeface="Arial" panose="020B0604020202020204" pitchFamily="34" charset="0"/>
              <a:buChar char="•"/>
            </a:pPr>
            <a:endParaRPr lang="en-GB" sz="1600" dirty="0">
              <a:latin typeface="Barlow" panose="020B0604020202020204" charset="0"/>
            </a:endParaRPr>
          </a:p>
          <a:p>
            <a:pPr marL="285750" indent="-285750" algn="just">
              <a:buFont typeface="Arial" panose="020B0604020202020204" pitchFamily="34" charset="0"/>
              <a:buChar char="•"/>
            </a:pPr>
            <a:r>
              <a:rPr lang="en-GB" sz="1600" dirty="0">
                <a:latin typeface="Barlow" panose="020B0604020202020204" charset="0"/>
              </a:rPr>
              <a:t>After a transaction has been run, it can be either: </a:t>
            </a:r>
          </a:p>
          <a:p>
            <a:pPr marL="800100" lvl="1" indent="-342900" algn="just">
              <a:buFont typeface="Courier New" panose="02070309020205020404" pitchFamily="49" charset="0"/>
              <a:buChar char="o"/>
            </a:pPr>
            <a:r>
              <a:rPr lang="en-GB" sz="1600" dirty="0">
                <a:latin typeface="Barlow" panose="020B0604020202020204" charset="0"/>
              </a:rPr>
              <a:t>COMMITTED – action is applied to the database</a:t>
            </a:r>
          </a:p>
          <a:p>
            <a:pPr marL="800100" lvl="1" indent="-342900" algn="just">
              <a:buFont typeface="Courier New" panose="02070309020205020404" pitchFamily="49" charset="0"/>
              <a:buChar char="o"/>
            </a:pPr>
            <a:r>
              <a:rPr lang="en-GB" sz="1600" dirty="0">
                <a:latin typeface="Barlow" panose="020B0604020202020204" charset="0"/>
              </a:rPr>
              <a:t>ROLLED BACK  --  action is undone from the database</a:t>
            </a:r>
          </a:p>
          <a:p>
            <a:pPr marL="742950" lvl="1" indent="-285750" algn="just">
              <a:buFont typeface="Arial" panose="020B0604020202020204" pitchFamily="34" charset="0"/>
              <a:buChar char="•"/>
            </a:pPr>
            <a:endParaRPr lang="en-GB" sz="1600" dirty="0">
              <a:latin typeface="Barlow" panose="020B0604020202020204" charset="0"/>
            </a:endParaRPr>
          </a:p>
          <a:p>
            <a:pPr marL="285750" indent="-285750" algn="just">
              <a:buFont typeface="Arial" panose="020B0604020202020204" pitchFamily="34" charset="0"/>
              <a:buChar char="•"/>
            </a:pPr>
            <a:r>
              <a:rPr lang="en-GB" sz="1600" dirty="0">
                <a:latin typeface="Barlow" panose="020B0604020202020204" charset="0"/>
              </a:rPr>
              <a:t>The main objective of the transaction management is to ensure that the database never contains the result of partial operations: </a:t>
            </a:r>
          </a:p>
          <a:p>
            <a:pPr marL="800100" lvl="1" indent="-342900" algn="just">
              <a:buFont typeface="Courier New" panose="02070309020205020404" pitchFamily="49" charset="0"/>
              <a:buChar char="o"/>
            </a:pPr>
            <a:r>
              <a:rPr lang="en-GB" sz="1600" dirty="0">
                <a:latin typeface="Barlow" panose="020B0604020202020204" charset="0"/>
              </a:rPr>
              <a:t>If one of the operations fails, the rollback occurs to restore the database to its original state. </a:t>
            </a:r>
          </a:p>
          <a:p>
            <a:pPr marL="800100" lvl="1" indent="-342900" algn="just">
              <a:buFont typeface="Courier New" panose="02070309020205020404" pitchFamily="49" charset="0"/>
              <a:buChar char="o"/>
            </a:pPr>
            <a:r>
              <a:rPr lang="en-GB" sz="1600" dirty="0">
                <a:latin typeface="Barlow" panose="020B0604020202020204" charset="0"/>
              </a:rPr>
              <a:t>If no error occurs, the entire set of statements is committed to the database.</a:t>
            </a:r>
          </a:p>
          <a:p>
            <a:pPr marL="285750" indent="-285750" algn="just">
              <a:buFont typeface="Arial" panose="020B0604020202020204" pitchFamily="34" charset="0"/>
              <a:buChar char="•"/>
            </a:pPr>
            <a:endParaRPr lang="en-GB" sz="1600" dirty="0">
              <a:latin typeface="Barlow" panose="020B0604020202020204" charset="0"/>
            </a:endParaRPr>
          </a:p>
          <a:p>
            <a:pPr marL="285750" indent="-285750" algn="just">
              <a:buFont typeface="Arial" panose="020B0604020202020204" pitchFamily="34" charset="0"/>
              <a:buChar char="•"/>
            </a:pPr>
            <a:r>
              <a:rPr lang="en-GB" sz="1600" dirty="0">
                <a:latin typeface="Barlow" panose="020B0604020202020204" charset="0"/>
              </a:rPr>
              <a:t>By default, MySQL automatically commits the changes permanently to the database. To force MySQL not to commit changes automatically we need to SET </a:t>
            </a:r>
            <a:r>
              <a:rPr lang="en-GB" sz="1600" b="1" dirty="0" err="1">
                <a:latin typeface="Barlow" panose="020B0604020202020204" charset="0"/>
              </a:rPr>
              <a:t>autocommit</a:t>
            </a:r>
            <a:r>
              <a:rPr lang="en-GB" sz="1600" dirty="0">
                <a:latin typeface="Barlow" panose="020B0604020202020204" charset="0"/>
              </a:rPr>
              <a:t> to ON or OFF state. </a:t>
            </a:r>
          </a:p>
        </p:txBody>
      </p:sp>
    </p:spTree>
    <p:extLst>
      <p:ext uri="{BB962C8B-B14F-4D97-AF65-F5344CB8AC3E}">
        <p14:creationId xmlns:p14="http://schemas.microsoft.com/office/powerpoint/2010/main" val="32001855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6993C09-0E20-41C9-A478-106214D973C8}"/>
              </a:ext>
            </a:extLst>
          </p:cNvPr>
          <p:cNvSpPr/>
          <p:nvPr/>
        </p:nvSpPr>
        <p:spPr>
          <a:xfrm>
            <a:off x="1" y="0"/>
            <a:ext cx="4720590" cy="68580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AutoShape 2" descr="Image result for sql icon">
            <a:extLst>
              <a:ext uri="{FF2B5EF4-FFF2-40B4-BE49-F238E27FC236}">
                <a16:creationId xmlns:a16="http://schemas.microsoft.com/office/drawing/2014/main" id="{E8AB4C86-67B0-4FD4-8A48-29C3057CD4A2}"/>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 name="TextBox 5"/>
          <p:cNvSpPr txBox="1"/>
          <p:nvPr/>
        </p:nvSpPr>
        <p:spPr>
          <a:xfrm>
            <a:off x="583934" y="1885968"/>
            <a:ext cx="4720590" cy="1200329"/>
          </a:xfrm>
          <a:prstGeom prst="rect">
            <a:avLst/>
          </a:prstGeom>
          <a:noFill/>
        </p:spPr>
        <p:txBody>
          <a:bodyPr wrap="square" rtlCol="0">
            <a:spAutoFit/>
          </a:bodyPr>
          <a:lstStyle/>
          <a:p>
            <a:endParaRPr lang="en-GB" sz="3600" b="1" dirty="0">
              <a:solidFill>
                <a:schemeClr val="bg1"/>
              </a:solidFill>
            </a:endParaRPr>
          </a:p>
          <a:p>
            <a:endParaRPr lang="en-GB" sz="3600" b="1" dirty="0">
              <a:solidFill>
                <a:schemeClr val="bg1"/>
              </a:solidFill>
            </a:endParaRPr>
          </a:p>
        </p:txBody>
      </p:sp>
      <p:sp>
        <p:nvSpPr>
          <p:cNvPr id="11" name="Content Placeholder 10">
            <a:extLst>
              <a:ext uri="{FF2B5EF4-FFF2-40B4-BE49-F238E27FC236}">
                <a16:creationId xmlns:a16="http://schemas.microsoft.com/office/drawing/2014/main" id="{D40F4ACE-976A-4667-880B-C1880F46E3DD}"/>
              </a:ext>
            </a:extLst>
          </p:cNvPr>
          <p:cNvSpPr>
            <a:spLocks noGrp="1"/>
          </p:cNvSpPr>
          <p:nvPr>
            <p:ph idx="1"/>
          </p:nvPr>
        </p:nvSpPr>
        <p:spPr>
          <a:xfrm>
            <a:off x="5811535" y="1957934"/>
            <a:ext cx="5105400" cy="3914230"/>
          </a:xfrm>
        </p:spPr>
        <p:txBody>
          <a:bodyPr/>
          <a:lstStyle/>
          <a:p>
            <a:pPr marL="0" indent="0">
              <a:buNone/>
            </a:pPr>
            <a:endParaRPr lang="en-GB" dirty="0">
              <a:sym typeface="Wingdings" panose="05000000000000000000" pitchFamily="2" charset="2"/>
            </a:endParaRPr>
          </a:p>
          <a:p>
            <a:pPr>
              <a:buFont typeface="Wingdings" panose="05000000000000000000" pitchFamily="2" charset="2"/>
              <a:buChar char="ß"/>
            </a:pPr>
            <a:endParaRPr lang="en-GB" dirty="0">
              <a:sym typeface="Wingdings" panose="05000000000000000000" pitchFamily="2" charset="2"/>
            </a:endParaRPr>
          </a:p>
          <a:p>
            <a:pPr marL="0" indent="0">
              <a:buNone/>
            </a:pPr>
            <a:endParaRPr lang="en-GB" dirty="0">
              <a:sym typeface="Wingdings" panose="05000000000000000000" pitchFamily="2" charset="2"/>
            </a:endParaRPr>
          </a:p>
        </p:txBody>
      </p:sp>
      <p:sp>
        <p:nvSpPr>
          <p:cNvPr id="3" name="TextBox 2">
            <a:extLst>
              <a:ext uri="{FF2B5EF4-FFF2-40B4-BE49-F238E27FC236}">
                <a16:creationId xmlns:a16="http://schemas.microsoft.com/office/drawing/2014/main" id="{C45B315F-1D75-4A91-95FB-52C6BE7E545E}"/>
              </a:ext>
            </a:extLst>
          </p:cNvPr>
          <p:cNvSpPr txBox="1"/>
          <p:nvPr/>
        </p:nvSpPr>
        <p:spPr>
          <a:xfrm>
            <a:off x="207202" y="2699466"/>
            <a:ext cx="4720590" cy="3816429"/>
          </a:xfrm>
          <a:prstGeom prst="rect">
            <a:avLst/>
          </a:prstGeom>
          <a:noFill/>
        </p:spPr>
        <p:txBody>
          <a:bodyPr wrap="square" rtlCol="0">
            <a:spAutoFit/>
          </a:bodyPr>
          <a:lstStyle/>
          <a:p>
            <a:r>
              <a:rPr lang="en-GB" sz="2200" dirty="0">
                <a:solidFill>
                  <a:schemeClr val="bg1"/>
                </a:solidFill>
              </a:rPr>
              <a:t>START TRANSACTION;</a:t>
            </a:r>
          </a:p>
          <a:p>
            <a:endParaRPr lang="en-GB" sz="2200" dirty="0">
              <a:solidFill>
                <a:schemeClr val="bg1"/>
              </a:solidFill>
            </a:endParaRPr>
          </a:p>
          <a:p>
            <a:r>
              <a:rPr lang="en-GB" sz="2200" dirty="0">
                <a:solidFill>
                  <a:schemeClr val="bg1"/>
                </a:solidFill>
              </a:rPr>
              <a:t>&lt;</a:t>
            </a:r>
          </a:p>
          <a:p>
            <a:r>
              <a:rPr lang="en-GB" sz="2200" i="1" dirty="0">
                <a:solidFill>
                  <a:schemeClr val="bg1"/>
                </a:solidFill>
              </a:rPr>
              <a:t>get latest booking number,</a:t>
            </a:r>
          </a:p>
          <a:p>
            <a:r>
              <a:rPr lang="en-GB" sz="2200" i="1" dirty="0">
                <a:solidFill>
                  <a:schemeClr val="bg1"/>
                </a:solidFill>
              </a:rPr>
              <a:t>increase it by one,</a:t>
            </a:r>
          </a:p>
          <a:p>
            <a:r>
              <a:rPr lang="en-GB" sz="2200" i="1" dirty="0">
                <a:solidFill>
                  <a:schemeClr val="bg1"/>
                </a:solidFill>
              </a:rPr>
              <a:t>insert a new booking into a table, </a:t>
            </a:r>
          </a:p>
          <a:p>
            <a:r>
              <a:rPr lang="en-GB" sz="2200" i="1" dirty="0">
                <a:solidFill>
                  <a:schemeClr val="bg1"/>
                </a:solidFill>
              </a:rPr>
              <a:t>check that it is available,</a:t>
            </a:r>
          </a:p>
          <a:p>
            <a:r>
              <a:rPr lang="en-GB" sz="2200" i="1" dirty="0">
                <a:solidFill>
                  <a:schemeClr val="bg1"/>
                </a:solidFill>
              </a:rPr>
              <a:t>insert booking info into another table</a:t>
            </a:r>
            <a:r>
              <a:rPr lang="en-GB" sz="2200" dirty="0">
                <a:solidFill>
                  <a:schemeClr val="bg1"/>
                </a:solidFill>
              </a:rPr>
              <a:t>, </a:t>
            </a:r>
          </a:p>
          <a:p>
            <a:r>
              <a:rPr lang="en-GB" sz="2200" dirty="0">
                <a:solidFill>
                  <a:schemeClr val="bg1"/>
                </a:solidFill>
              </a:rPr>
              <a:t>&gt;</a:t>
            </a:r>
          </a:p>
          <a:p>
            <a:endParaRPr lang="en-GB" sz="2200" dirty="0">
              <a:solidFill>
                <a:schemeClr val="bg1"/>
              </a:solidFill>
            </a:endParaRPr>
          </a:p>
          <a:p>
            <a:r>
              <a:rPr lang="en-GB" sz="2200" dirty="0">
                <a:solidFill>
                  <a:schemeClr val="bg1"/>
                </a:solidFill>
              </a:rPr>
              <a:t>COMMIT;</a:t>
            </a:r>
          </a:p>
        </p:txBody>
      </p:sp>
      <p:sp>
        <p:nvSpPr>
          <p:cNvPr id="5" name="TextBox 4">
            <a:extLst>
              <a:ext uri="{FF2B5EF4-FFF2-40B4-BE49-F238E27FC236}">
                <a16:creationId xmlns:a16="http://schemas.microsoft.com/office/drawing/2014/main" id="{5AF6C9A8-7B32-4B44-9EAF-EE0F9AE9FB0A}"/>
              </a:ext>
            </a:extLst>
          </p:cNvPr>
          <p:cNvSpPr txBox="1"/>
          <p:nvPr/>
        </p:nvSpPr>
        <p:spPr>
          <a:xfrm>
            <a:off x="4945391" y="1338154"/>
            <a:ext cx="6495256" cy="338554"/>
          </a:xfrm>
          <a:prstGeom prst="rect">
            <a:avLst/>
          </a:prstGeom>
          <a:noFill/>
        </p:spPr>
        <p:txBody>
          <a:bodyPr wrap="square" rtlCol="0">
            <a:spAutoFit/>
          </a:bodyPr>
          <a:lstStyle/>
          <a:p>
            <a:pPr algn="just"/>
            <a:r>
              <a:rPr lang="en-GB" sz="1600" dirty="0">
                <a:latin typeface="Barlow" panose="020B0604020202020204" charset="0"/>
              </a:rPr>
              <a:t> </a:t>
            </a:r>
          </a:p>
        </p:txBody>
      </p:sp>
      <p:sp>
        <p:nvSpPr>
          <p:cNvPr id="16" name="Double Brace 15">
            <a:extLst>
              <a:ext uri="{FF2B5EF4-FFF2-40B4-BE49-F238E27FC236}">
                <a16:creationId xmlns:a16="http://schemas.microsoft.com/office/drawing/2014/main" id="{B7FCF3FA-0CEA-4243-B5B1-5B64A0D03916}"/>
              </a:ext>
            </a:extLst>
          </p:cNvPr>
          <p:cNvSpPr/>
          <p:nvPr/>
        </p:nvSpPr>
        <p:spPr>
          <a:xfrm>
            <a:off x="738646" y="1269741"/>
            <a:ext cx="3426294" cy="1219200"/>
          </a:xfrm>
          <a:prstGeom prst="bracePair">
            <a:avLst/>
          </a:prstGeom>
          <a:solidFill>
            <a:schemeClr val="tx1"/>
          </a:solidFill>
          <a:ln w="7620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GB" sz="1400" dirty="0">
                <a:solidFill>
                  <a:schemeClr val="bg1"/>
                </a:solidFill>
              </a:rPr>
              <a:t>Instead of ‘START TRANSACTION’ you may also use such commands as ‘BEGIN’ or ‘BEGIN WORK’. These commands are aliases and perform the same action.</a:t>
            </a:r>
          </a:p>
          <a:p>
            <a:pPr algn="ctr"/>
            <a:endParaRPr lang="en-GB" sz="1400" dirty="0">
              <a:solidFill>
                <a:schemeClr val="bg1"/>
              </a:solidFill>
            </a:endParaRPr>
          </a:p>
        </p:txBody>
      </p:sp>
      <p:grpSp>
        <p:nvGrpSpPr>
          <p:cNvPr id="15" name="Group 14">
            <a:extLst>
              <a:ext uri="{FF2B5EF4-FFF2-40B4-BE49-F238E27FC236}">
                <a16:creationId xmlns:a16="http://schemas.microsoft.com/office/drawing/2014/main" id="{DC163B88-D22C-4108-8BA7-3D4897D26595}"/>
              </a:ext>
            </a:extLst>
          </p:cNvPr>
          <p:cNvGrpSpPr/>
          <p:nvPr/>
        </p:nvGrpSpPr>
        <p:grpSpPr>
          <a:xfrm>
            <a:off x="-114048" y="0"/>
            <a:ext cx="1987405" cy="1822451"/>
            <a:chOff x="-119545" y="-13254"/>
            <a:chExt cx="1987405" cy="1822451"/>
          </a:xfrm>
          <a:solidFill>
            <a:srgbClr val="F54996"/>
          </a:solidFill>
        </p:grpSpPr>
        <p:sp>
          <p:nvSpPr>
            <p:cNvPr id="17" name="Isosceles Triangle 16">
              <a:extLst>
                <a:ext uri="{FF2B5EF4-FFF2-40B4-BE49-F238E27FC236}">
                  <a16:creationId xmlns:a16="http://schemas.microsoft.com/office/drawing/2014/main" id="{2A3B41C5-BCF6-470A-8489-2A0797B75002}"/>
                </a:ext>
              </a:extLst>
            </p:cNvPr>
            <p:cNvSpPr/>
            <p:nvPr/>
          </p:nvSpPr>
          <p:spPr>
            <a:xfrm rot="5400000">
              <a:off x="15729" y="-42933"/>
              <a:ext cx="1822451" cy="1881810"/>
            </a:xfrm>
            <a:prstGeom prst="triangle">
              <a:avLst>
                <a:gd name="adj" fmla="val 0"/>
              </a:avLst>
            </a:prstGeom>
            <a:grp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white"/>
                </a:solidFill>
                <a:effectLst/>
                <a:uLnTx/>
                <a:uFillTx/>
                <a:latin typeface="Barlow" panose="020B0604020202020204" charset="0"/>
                <a:ea typeface="+mn-ea"/>
                <a:cs typeface="+mn-cs"/>
              </a:endParaRPr>
            </a:p>
          </p:txBody>
        </p:sp>
        <p:sp>
          <p:nvSpPr>
            <p:cNvPr id="18" name="TextBox 17">
              <a:extLst>
                <a:ext uri="{FF2B5EF4-FFF2-40B4-BE49-F238E27FC236}">
                  <a16:creationId xmlns:a16="http://schemas.microsoft.com/office/drawing/2014/main" id="{A14AE35E-16CF-41CF-9BAB-CB7FAD6CFB1B}"/>
                </a:ext>
              </a:extLst>
            </p:cNvPr>
            <p:cNvSpPr txBox="1"/>
            <p:nvPr/>
          </p:nvSpPr>
          <p:spPr>
            <a:xfrm rot="18936250">
              <a:off x="-119545" y="420047"/>
              <a:ext cx="1406958"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white"/>
                  </a:solidFill>
                  <a:effectLst>
                    <a:glow rad="101600">
                      <a:prstClr val="black">
                        <a:lumMod val="95000"/>
                        <a:lumOff val="5000"/>
                        <a:alpha val="60000"/>
                      </a:prstClr>
                    </a:glow>
                  </a:effectLst>
                  <a:uLnTx/>
                  <a:uFillTx/>
                  <a:latin typeface="Barlow" panose="020B0604020202020204" charset="0"/>
                  <a:ea typeface="+mn-ea"/>
                  <a:cs typeface="+mn-cs"/>
                </a:rPr>
                <a:t>SYNTAX</a:t>
              </a:r>
            </a:p>
          </p:txBody>
        </p:sp>
      </p:grpSp>
      <p:grpSp>
        <p:nvGrpSpPr>
          <p:cNvPr id="19" name="Group 18">
            <a:extLst>
              <a:ext uri="{FF2B5EF4-FFF2-40B4-BE49-F238E27FC236}">
                <a16:creationId xmlns:a16="http://schemas.microsoft.com/office/drawing/2014/main" id="{6453F2B4-ECFB-4E7A-A994-16A2598B7D4D}"/>
              </a:ext>
            </a:extLst>
          </p:cNvPr>
          <p:cNvGrpSpPr/>
          <p:nvPr/>
        </p:nvGrpSpPr>
        <p:grpSpPr>
          <a:xfrm rot="5400000">
            <a:off x="10287072" y="-13254"/>
            <a:ext cx="1987405" cy="1822451"/>
            <a:chOff x="-119545" y="-13254"/>
            <a:chExt cx="1987405" cy="1822451"/>
          </a:xfrm>
        </p:grpSpPr>
        <p:sp>
          <p:nvSpPr>
            <p:cNvPr id="20" name="Isosceles Triangle 19">
              <a:extLst>
                <a:ext uri="{FF2B5EF4-FFF2-40B4-BE49-F238E27FC236}">
                  <a16:creationId xmlns:a16="http://schemas.microsoft.com/office/drawing/2014/main" id="{91235E39-B46F-4831-A87A-5C313C038701}"/>
                </a:ext>
              </a:extLst>
            </p:cNvPr>
            <p:cNvSpPr/>
            <p:nvPr/>
          </p:nvSpPr>
          <p:spPr>
            <a:xfrm rot="5400000">
              <a:off x="15729" y="-42933"/>
              <a:ext cx="1822451" cy="1881810"/>
            </a:xfrm>
            <a:prstGeom prst="triangle">
              <a:avLst>
                <a:gd name="adj" fmla="val 0"/>
              </a:avLst>
            </a:prstGeom>
            <a:solidFill>
              <a:srgbClr val="F54996"/>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solidFill>
                    <a:sysClr val="windowText" lastClr="000000"/>
                  </a:solidFill>
                </a:ln>
                <a:solidFill>
                  <a:prstClr val="white"/>
                </a:solidFill>
                <a:effectLst/>
                <a:uLnTx/>
                <a:uFillTx/>
                <a:latin typeface="Calibri" panose="020F0502020204030204"/>
                <a:ea typeface="+mn-ea"/>
                <a:cs typeface="+mn-cs"/>
              </a:endParaRPr>
            </a:p>
          </p:txBody>
        </p:sp>
        <p:sp>
          <p:nvSpPr>
            <p:cNvPr id="21" name="TextBox 20">
              <a:extLst>
                <a:ext uri="{FF2B5EF4-FFF2-40B4-BE49-F238E27FC236}">
                  <a16:creationId xmlns:a16="http://schemas.microsoft.com/office/drawing/2014/main" id="{74720F5C-F76F-4BFD-BF44-06CAE50A8B05}"/>
                </a:ext>
              </a:extLst>
            </p:cNvPr>
            <p:cNvSpPr txBox="1"/>
            <p:nvPr/>
          </p:nvSpPr>
          <p:spPr>
            <a:xfrm rot="18936250">
              <a:off x="-119545" y="373881"/>
              <a:ext cx="1406958" cy="461665"/>
            </a:xfrm>
            <a:prstGeom prst="rect">
              <a:avLst/>
            </a:prstGeom>
            <a:grp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a:defRPr>
                  <a:solidFill>
                    <a:schemeClr val="lt1"/>
                  </a:solidFill>
                  <a:latin typeface="Barlow" panose="020B060402020202020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white"/>
                  </a:solidFill>
                  <a:effectLst>
                    <a:glow rad="101600">
                      <a:prstClr val="black">
                        <a:lumMod val="95000"/>
                        <a:lumOff val="5000"/>
                        <a:alpha val="60000"/>
                      </a:prstClr>
                    </a:glow>
                  </a:effectLst>
                  <a:uLnTx/>
                  <a:uFillTx/>
                  <a:latin typeface="Barlow" panose="020B0604020202020204" charset="0"/>
                  <a:ea typeface="+mn-ea"/>
                  <a:cs typeface="+mn-cs"/>
                </a:rPr>
                <a:t>EXAMPLE</a:t>
              </a:r>
            </a:p>
          </p:txBody>
        </p:sp>
      </p:grpSp>
      <p:pic>
        <p:nvPicPr>
          <p:cNvPr id="1026" name="Picture 2" descr="Useful Tips and Tools for Restaurant Reservation in Japan | Guidable">
            <a:extLst>
              <a:ext uri="{FF2B5EF4-FFF2-40B4-BE49-F238E27FC236}">
                <a16:creationId xmlns:a16="http://schemas.microsoft.com/office/drawing/2014/main" id="{E0247FB4-5E5F-407B-AFEB-F6224C6654D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34993" y="1966913"/>
            <a:ext cx="6495256" cy="3729698"/>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137676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6AE4E8-8A69-4A65-9F3D-C11FC57FAB69}"/>
              </a:ext>
            </a:extLst>
          </p:cNvPr>
          <p:cNvSpPr>
            <a:spLocks noGrp="1"/>
          </p:cNvSpPr>
          <p:nvPr>
            <p:ph type="title"/>
          </p:nvPr>
        </p:nvSpPr>
        <p:spPr>
          <a:xfrm>
            <a:off x="20879" y="2152736"/>
            <a:ext cx="3671248" cy="1097657"/>
          </a:xfrm>
        </p:spPr>
        <p:txBody>
          <a:bodyPr>
            <a:normAutofit/>
          </a:bodyPr>
          <a:lstStyle/>
          <a:p>
            <a:pPr algn="ctr"/>
            <a:r>
              <a:rPr lang="en-GB" sz="2400" b="1" dirty="0">
                <a:latin typeface="Barlow ExtraBold" panose="020B0604020202020204" charset="0"/>
                <a:ea typeface="+mn-ea"/>
                <a:cs typeface="+mn-cs"/>
              </a:rPr>
              <a:t>PRACTICE</a:t>
            </a:r>
          </a:p>
        </p:txBody>
      </p:sp>
      <p:pic>
        <p:nvPicPr>
          <p:cNvPr id="5" name="Content Placeholder 4">
            <a:extLst>
              <a:ext uri="{FF2B5EF4-FFF2-40B4-BE49-F238E27FC236}">
                <a16:creationId xmlns:a16="http://schemas.microsoft.com/office/drawing/2014/main" id="{DC97FA72-B9B4-49A1-9F9A-DB5B1B66B6E9}"/>
              </a:ext>
            </a:extLst>
          </p:cNvPr>
          <p:cNvPicPr>
            <a:picLocks noGrp="1" noChangeAspect="1"/>
          </p:cNvPicPr>
          <p:nvPr>
            <p:ph idx="1"/>
          </p:nvPr>
        </p:nvPicPr>
        <p:blipFill>
          <a:blip r:embed="rId3" cstate="print">
            <a:biLevel thresh="75000"/>
            <a:extLst>
              <a:ext uri="{BEBA8EAE-BF5A-486C-A8C5-ECC9F3942E4B}">
                <a14:imgProps xmlns:a14="http://schemas.microsoft.com/office/drawing/2010/main">
                  <a14:imgLayer r:embed="rId4">
                    <a14:imgEffect>
                      <a14:sharpenSoften amount="50000"/>
                    </a14:imgEffect>
                  </a14:imgLayer>
                </a14:imgProps>
              </a:ext>
              <a:ext uri="{28A0092B-C50C-407E-A947-70E740481C1C}">
                <a14:useLocalDpi xmlns:a14="http://schemas.microsoft.com/office/drawing/2010/main" val="0"/>
              </a:ext>
            </a:extLst>
          </a:blip>
          <a:stretch>
            <a:fillRect/>
          </a:stretch>
        </p:blipFill>
        <p:spPr>
          <a:xfrm>
            <a:off x="1205990" y="3250393"/>
            <a:ext cx="1301025" cy="1301025"/>
          </a:xfrm>
          <a:prstGeom prst="rect">
            <a:avLst/>
          </a:prstGeom>
          <a:ln w="38100" cap="sq">
            <a:solidFill>
              <a:schemeClr val="tx1">
                <a:lumMod val="65000"/>
                <a:lumOff val="35000"/>
              </a:schemeClr>
            </a:solidFill>
            <a:prstDash val="solid"/>
            <a:miter lim="800000"/>
          </a:ln>
          <a:effectLst>
            <a:outerShdw blurRad="50800" dist="38100" dir="2700000" algn="tl" rotWithShape="0">
              <a:srgbClr val="000000">
                <a:alpha val="43000"/>
              </a:srgbClr>
            </a:outerShdw>
          </a:effectLst>
        </p:spPr>
      </p:pic>
      <p:cxnSp>
        <p:nvCxnSpPr>
          <p:cNvPr id="7" name="Straight Connector 6">
            <a:extLst>
              <a:ext uri="{FF2B5EF4-FFF2-40B4-BE49-F238E27FC236}">
                <a16:creationId xmlns:a16="http://schemas.microsoft.com/office/drawing/2014/main" id="{B7FEDB5A-2FCD-4BCF-B8DD-F2728B63FCF2}"/>
              </a:ext>
            </a:extLst>
          </p:cNvPr>
          <p:cNvCxnSpPr/>
          <p:nvPr/>
        </p:nvCxnSpPr>
        <p:spPr>
          <a:xfrm>
            <a:off x="3819487" y="404446"/>
            <a:ext cx="0" cy="6049108"/>
          </a:xfrm>
          <a:prstGeom prst="line">
            <a:avLst/>
          </a:prstGeom>
          <a:ln w="38100">
            <a:solidFill>
              <a:srgbClr val="F54996"/>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C9E3DA20-A6BF-485E-802A-739A0476925C}"/>
              </a:ext>
            </a:extLst>
          </p:cNvPr>
          <p:cNvSpPr txBox="1"/>
          <p:nvPr/>
        </p:nvSpPr>
        <p:spPr>
          <a:xfrm>
            <a:off x="4350084" y="1638747"/>
            <a:ext cx="7341701" cy="4524315"/>
          </a:xfrm>
          <a:prstGeom prst="rect">
            <a:avLst/>
          </a:prstGeom>
          <a:noFill/>
        </p:spPr>
        <p:txBody>
          <a:bodyPr wrap="square" rtlCol="0">
            <a:spAutoFit/>
          </a:bodyPr>
          <a:lstStyle/>
          <a:p>
            <a:pPr algn="just"/>
            <a:r>
              <a:rPr lang="en-GB" sz="1600" dirty="0">
                <a:latin typeface="Barlow" panose="020B0604020202020204" charset="0"/>
              </a:rPr>
              <a:t>A good example to demonstrate how transactions work would be a real life  banking transaction. </a:t>
            </a:r>
          </a:p>
          <a:p>
            <a:endParaRPr lang="en-GB" sz="1600" dirty="0">
              <a:latin typeface="Barlow" panose="020B0604020202020204" charset="0"/>
            </a:endParaRPr>
          </a:p>
          <a:p>
            <a:endParaRPr lang="en-GB" sz="1600" dirty="0">
              <a:latin typeface="Barlow" panose="020B0604020202020204" charset="0"/>
            </a:endParaRPr>
          </a:p>
          <a:p>
            <a:r>
              <a:rPr lang="en-GB" sz="1600" b="1" dirty="0">
                <a:latin typeface="Barlow" panose="020B0604020202020204" charset="0"/>
              </a:rPr>
              <a:t>TASK</a:t>
            </a:r>
          </a:p>
          <a:p>
            <a:endParaRPr lang="en-GB" sz="1600" dirty="0">
              <a:latin typeface="Barlow" panose="020B0604020202020204" charset="0"/>
            </a:endParaRPr>
          </a:p>
          <a:p>
            <a:pPr marL="285750" indent="-285750" algn="just">
              <a:buFont typeface="Arial" panose="020B0604020202020204" pitchFamily="34" charset="0"/>
              <a:buChar char="•"/>
            </a:pPr>
            <a:r>
              <a:rPr lang="en-GB" sz="1600" dirty="0">
                <a:latin typeface="Barlow" panose="020B0604020202020204" charset="0"/>
              </a:rPr>
              <a:t>Let’s write  a  transaction statement imitating a transfer of £50 between two accounts. </a:t>
            </a:r>
          </a:p>
          <a:p>
            <a:pPr marL="285750" indent="-285750" algn="just">
              <a:buFont typeface="Arial" panose="020B0604020202020204" pitchFamily="34" charset="0"/>
              <a:buChar char="•"/>
            </a:pPr>
            <a:endParaRPr lang="en-GB" sz="1600" dirty="0">
              <a:latin typeface="Barlow" panose="020B0604020202020204" charset="0"/>
            </a:endParaRPr>
          </a:p>
          <a:p>
            <a:pPr marL="285750" indent="-285750" algn="just">
              <a:buFont typeface="Arial" panose="020B0604020202020204" pitchFamily="34" charset="0"/>
              <a:buChar char="•"/>
            </a:pPr>
            <a:r>
              <a:rPr lang="en-GB" sz="1600" dirty="0">
                <a:latin typeface="Barlow" panose="020B0604020202020204" charset="0"/>
              </a:rPr>
              <a:t>In order to deposit money into one account, we must first take money from another account. </a:t>
            </a:r>
          </a:p>
          <a:p>
            <a:pPr marL="285750" indent="-285750" algn="just">
              <a:buFont typeface="Arial" panose="020B0604020202020204" pitchFamily="34" charset="0"/>
              <a:buChar char="•"/>
            </a:pPr>
            <a:endParaRPr lang="en-GB" sz="1600" dirty="0">
              <a:latin typeface="Barlow" panose="020B0604020202020204" charset="0"/>
            </a:endParaRPr>
          </a:p>
          <a:p>
            <a:pPr marL="285750" indent="-285750" algn="just">
              <a:buFont typeface="Arial" panose="020B0604020202020204" pitchFamily="34" charset="0"/>
              <a:buChar char="•"/>
            </a:pPr>
            <a:r>
              <a:rPr lang="en-GB" sz="1600" dirty="0">
                <a:latin typeface="Barlow" panose="020B0604020202020204" charset="0"/>
              </a:rPr>
              <a:t>Our SQL transaction needs to do the following:</a:t>
            </a:r>
          </a:p>
          <a:p>
            <a:pPr marL="742950" lvl="1" indent="-285750" algn="just">
              <a:buFont typeface="Courier New" panose="02070309020205020404" pitchFamily="49" charset="0"/>
              <a:buChar char="o"/>
            </a:pPr>
            <a:r>
              <a:rPr lang="en-GB" sz="1600" dirty="0">
                <a:latin typeface="Barlow" panose="020B0604020202020204" charset="0"/>
              </a:rPr>
              <a:t>check that the balance of the first account is greater than £50.</a:t>
            </a:r>
          </a:p>
          <a:p>
            <a:pPr marL="742950" lvl="1" indent="-285750" algn="just">
              <a:buFont typeface="Courier New" panose="02070309020205020404" pitchFamily="49" charset="0"/>
              <a:buChar char="o"/>
            </a:pPr>
            <a:r>
              <a:rPr lang="en-GB" sz="1600" dirty="0">
                <a:latin typeface="Barlow" panose="020B0604020202020204" charset="0"/>
              </a:rPr>
              <a:t>Deduct £50 from the first account.</a:t>
            </a:r>
          </a:p>
          <a:p>
            <a:pPr marL="742950" lvl="1" indent="-285750" algn="just">
              <a:buFont typeface="Courier New" panose="02070309020205020404" pitchFamily="49" charset="0"/>
              <a:buChar char="o"/>
            </a:pPr>
            <a:r>
              <a:rPr lang="en-GB" sz="1600" dirty="0">
                <a:latin typeface="Barlow" panose="020B0604020202020204" charset="0"/>
              </a:rPr>
              <a:t>Add £50 to the second account.</a:t>
            </a:r>
          </a:p>
          <a:p>
            <a:endParaRPr lang="en-GB" sz="1600" dirty="0">
              <a:latin typeface="Barlow" panose="020B0604020202020204" charset="0"/>
            </a:endParaRPr>
          </a:p>
          <a:p>
            <a:endParaRPr lang="en-GB" sz="1600" dirty="0">
              <a:latin typeface="Barlow" panose="020B0604020202020204" charset="0"/>
            </a:endParaRPr>
          </a:p>
        </p:txBody>
      </p:sp>
    </p:spTree>
    <p:extLst>
      <p:ext uri="{BB962C8B-B14F-4D97-AF65-F5344CB8AC3E}">
        <p14:creationId xmlns:p14="http://schemas.microsoft.com/office/powerpoint/2010/main" val="17676605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10253</TotalTime>
  <Words>2093</Words>
  <Application>Microsoft Office PowerPoint</Application>
  <PresentationFormat>Widescreen</PresentationFormat>
  <Paragraphs>268</Paragraphs>
  <Slides>21</Slides>
  <Notes>16</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21</vt:i4>
      </vt:variant>
    </vt:vector>
  </HeadingPairs>
  <TitlesOfParts>
    <vt:vector size="30" baseType="lpstr">
      <vt:lpstr>Arial</vt:lpstr>
      <vt:lpstr>Barlow</vt:lpstr>
      <vt:lpstr>Barlow ExtraBold</vt:lpstr>
      <vt:lpstr>Calibri</vt:lpstr>
      <vt:lpstr>Calibri Light</vt:lpstr>
      <vt:lpstr>Courier New</vt:lpstr>
      <vt:lpstr>Wingdings</vt:lpstr>
      <vt:lpstr>Office Theme</vt:lpstr>
      <vt:lpstr>Simple Light</vt:lpstr>
      <vt:lpstr>PowerPoint Presentation</vt:lpstr>
      <vt:lpstr>PowerPoint Presentation</vt:lpstr>
      <vt:lpstr>PowerPoint Presentation</vt:lpstr>
      <vt:lpstr>PowerPoint Presentation</vt:lpstr>
      <vt:lpstr>PowerPoint Presentation</vt:lpstr>
      <vt:lpstr>PRACTICE</vt:lpstr>
      <vt:lpstr>PowerPoint Presentation</vt:lpstr>
      <vt:lpstr>PowerPoint Presentation</vt:lpstr>
      <vt:lpstr>PRACTICE</vt:lpstr>
      <vt:lpstr>PROJECT</vt:lpstr>
      <vt:lpstr>HOMEWORK</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QUICK  SUMMARY</vt:lpstr>
      <vt:lpstr>QUICK  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Olya Nicholls</dc:creator>
  <cp:lastModifiedBy>Olya Nicholls</cp:lastModifiedBy>
  <cp:revision>208</cp:revision>
  <dcterms:created xsi:type="dcterms:W3CDTF">2019-08-18T16:19:15Z</dcterms:created>
  <dcterms:modified xsi:type="dcterms:W3CDTF">2020-04-23T02:07:33Z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500e3ad3-0470-4aea-bc91-0df7a86f7eef</vt:lpwstr>
  </property>
  <property fmtid="{D5CDD505-2E9C-101B-9397-08002B2CF9AE}" pid="3" name="Classification">
    <vt:lpwstr>Unclassified</vt:lpwstr>
  </property>
</Properties>
</file>