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2"/>
  </p:notesMasterIdLst>
  <p:sldIdLst>
    <p:sldId id="256" r:id="rId3"/>
    <p:sldId id="275" r:id="rId4"/>
    <p:sldId id="421" r:id="rId5"/>
    <p:sldId id="422" r:id="rId6"/>
    <p:sldId id="423" r:id="rId7"/>
    <p:sldId id="424" r:id="rId8"/>
    <p:sldId id="425" r:id="rId9"/>
    <p:sldId id="427" r:id="rId10"/>
    <p:sldId id="428" r:id="rId11"/>
    <p:sldId id="430" r:id="rId12"/>
    <p:sldId id="385" r:id="rId13"/>
    <p:sldId id="431" r:id="rId14"/>
    <p:sldId id="432" r:id="rId15"/>
    <p:sldId id="433" r:id="rId16"/>
    <p:sldId id="363" r:id="rId17"/>
    <p:sldId id="391" r:id="rId18"/>
    <p:sldId id="434" r:id="rId19"/>
    <p:sldId id="266" r:id="rId20"/>
    <p:sldId id="267" r:id="rId21"/>
    <p:sldId id="392" r:id="rId22"/>
    <p:sldId id="393" r:id="rId23"/>
    <p:sldId id="435" r:id="rId24"/>
    <p:sldId id="272" r:id="rId25"/>
    <p:sldId id="399" r:id="rId26"/>
    <p:sldId id="401" r:id="rId27"/>
    <p:sldId id="400" r:id="rId28"/>
    <p:sldId id="402" r:id="rId29"/>
    <p:sldId id="403" r:id="rId30"/>
    <p:sldId id="404" r:id="rId31"/>
    <p:sldId id="405" r:id="rId32"/>
    <p:sldId id="436" r:id="rId33"/>
    <p:sldId id="437" r:id="rId34"/>
    <p:sldId id="395" r:id="rId35"/>
    <p:sldId id="396" r:id="rId36"/>
    <p:sldId id="397" r:id="rId37"/>
    <p:sldId id="398" r:id="rId38"/>
    <p:sldId id="409" r:id="rId39"/>
    <p:sldId id="438" r:id="rId40"/>
    <p:sldId id="410" r:id="rId41"/>
    <p:sldId id="411" r:id="rId42"/>
    <p:sldId id="412" r:id="rId43"/>
    <p:sldId id="413" r:id="rId44"/>
    <p:sldId id="414" r:id="rId45"/>
    <p:sldId id="439" r:id="rId46"/>
    <p:sldId id="416" r:id="rId47"/>
    <p:sldId id="426" r:id="rId48"/>
    <p:sldId id="288" r:id="rId49"/>
    <p:sldId id="387" r:id="rId50"/>
    <p:sldId id="386" r:id="rId51"/>
    <p:sldId id="384" r:id="rId52"/>
    <p:sldId id="262" r:id="rId53"/>
    <p:sldId id="417" r:id="rId54"/>
    <p:sldId id="419" r:id="rId55"/>
    <p:sldId id="258" r:id="rId56"/>
    <p:sldId id="259" r:id="rId57"/>
    <p:sldId id="260" r:id="rId58"/>
    <p:sldId id="261" r:id="rId59"/>
    <p:sldId id="263" r:id="rId60"/>
    <p:sldId id="39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4996"/>
    <a:srgbClr val="009900"/>
    <a:srgbClr val="70CA3E"/>
    <a:srgbClr val="FFCCFF"/>
    <a:srgbClr val="660066"/>
    <a:srgbClr val="FF99FF"/>
    <a:srgbClr val="FF66CC"/>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205" autoAdjust="0"/>
  </p:normalViewPr>
  <p:slideViewPr>
    <p:cSldViewPr snapToGrid="0">
      <p:cViewPr varScale="1">
        <p:scale>
          <a:sx n="54" d="100"/>
          <a:sy n="54" d="100"/>
        </p:scale>
        <p:origin x="13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ya Nicholls" userId="72df931cf66fde2e" providerId="LiveId" clId="{BF720549-5F89-4681-8A7F-9C76A2F7B69A}"/>
    <pc:docChg chg="undo custSel addSld delSld modSld sldOrd">
      <pc:chgData name="Olya Nicholls" userId="72df931cf66fde2e" providerId="LiveId" clId="{BF720549-5F89-4681-8A7F-9C76A2F7B69A}" dt="2020-04-20T14:18:58.372" v="7030" actId="1036"/>
      <pc:docMkLst>
        <pc:docMk/>
      </pc:docMkLst>
      <pc:sldChg chg="addSp modSp add del setBg">
        <pc:chgData name="Olya Nicholls" userId="72df931cf66fde2e" providerId="LiveId" clId="{BF720549-5F89-4681-8A7F-9C76A2F7B69A}" dt="2020-04-16T21:54:39.082" v="220" actId="20577"/>
        <pc:sldMkLst>
          <pc:docMk/>
          <pc:sldMk cId="0" sldId="256"/>
        </pc:sldMkLst>
        <pc:spChg chg="mod">
          <ac:chgData name="Olya Nicholls" userId="72df931cf66fde2e" providerId="LiveId" clId="{BF720549-5F89-4681-8A7F-9C76A2F7B69A}" dt="2020-04-16T21:54:39.082" v="220" actId="20577"/>
          <ac:spMkLst>
            <pc:docMk/>
            <pc:sldMk cId="0" sldId="256"/>
            <ac:spMk id="55" creationId="{00000000-0000-0000-0000-000000000000}"/>
          </ac:spMkLst>
        </pc:spChg>
        <pc:spChg chg="mod">
          <ac:chgData name="Olya Nicholls" userId="72df931cf66fde2e" providerId="LiveId" clId="{BF720549-5F89-4681-8A7F-9C76A2F7B69A}" dt="2020-04-16T21:17:23.228" v="89" actId="1035"/>
          <ac:spMkLst>
            <pc:docMk/>
            <pc:sldMk cId="0" sldId="256"/>
            <ac:spMk id="56" creationId="{00000000-0000-0000-0000-000000000000}"/>
          </ac:spMkLst>
        </pc:spChg>
        <pc:picChg chg="add mod">
          <ac:chgData name="Olya Nicholls" userId="72df931cf66fde2e" providerId="LiveId" clId="{BF720549-5F89-4681-8A7F-9C76A2F7B69A}" dt="2020-04-16T21:17:17.717" v="83" actId="14100"/>
          <ac:picMkLst>
            <pc:docMk/>
            <pc:sldMk cId="0" sldId="256"/>
            <ac:picMk id="2" creationId="{D81BF95D-43F3-44E8-ABD4-E5A88BB7FEF4}"/>
          </ac:picMkLst>
        </pc:picChg>
      </pc:sldChg>
      <pc:sldChg chg="modSp">
        <pc:chgData name="Olya Nicholls" userId="72df931cf66fde2e" providerId="LiveId" clId="{BF720549-5F89-4681-8A7F-9C76A2F7B69A}" dt="2020-04-19T22:05:38.866" v="6951" actId="1367"/>
        <pc:sldMkLst>
          <pc:docMk/>
          <pc:sldMk cId="2517984617" sldId="258"/>
        </pc:sldMkLst>
        <pc:spChg chg="mod">
          <ac:chgData name="Olya Nicholls" userId="72df931cf66fde2e" providerId="LiveId" clId="{BF720549-5F89-4681-8A7F-9C76A2F7B69A}" dt="2020-04-19T22:05:29.081" v="6949" actId="1076"/>
          <ac:spMkLst>
            <pc:docMk/>
            <pc:sldMk cId="2517984617" sldId="258"/>
            <ac:spMk id="12" creationId="{EB2DEFC6-75A8-40A0-97DB-AA141F7D637C}"/>
          </ac:spMkLst>
        </pc:spChg>
        <pc:picChg chg="mod">
          <ac:chgData name="Olya Nicholls" userId="72df931cf66fde2e" providerId="LiveId" clId="{BF720549-5F89-4681-8A7F-9C76A2F7B69A}" dt="2020-04-19T22:05:38.866" v="6951" actId="1367"/>
          <ac:picMkLst>
            <pc:docMk/>
            <pc:sldMk cId="2517984617" sldId="258"/>
            <ac:picMk id="13" creationId="{D23C109F-A454-4675-94F0-16926C97E547}"/>
          </ac:picMkLst>
        </pc:picChg>
        <pc:cxnChg chg="mod">
          <ac:chgData name="Olya Nicholls" userId="72df931cf66fde2e" providerId="LiveId" clId="{BF720549-5F89-4681-8A7F-9C76A2F7B69A}" dt="2020-04-19T22:05:35.163" v="6950" actId="208"/>
          <ac:cxnSpMkLst>
            <pc:docMk/>
            <pc:sldMk cId="2517984617" sldId="258"/>
            <ac:cxnSpMk id="5" creationId="{290E9A3E-C3CE-4BD0-AA8F-50A6A18B4904}"/>
          </ac:cxnSpMkLst>
        </pc:cxnChg>
      </pc:sldChg>
      <pc:sldChg chg="del">
        <pc:chgData name="Olya Nicholls" userId="72df931cf66fde2e" providerId="LiveId" clId="{BF720549-5F89-4681-8A7F-9C76A2F7B69A}" dt="2020-04-19T18:02:59.546" v="5642" actId="2696"/>
        <pc:sldMkLst>
          <pc:docMk/>
          <pc:sldMk cId="2829760578" sldId="258"/>
        </pc:sldMkLst>
      </pc:sldChg>
      <pc:sldChg chg="modSp">
        <pc:chgData name="Olya Nicholls" userId="72df931cf66fde2e" providerId="LiveId" clId="{BF720549-5F89-4681-8A7F-9C76A2F7B69A}" dt="2020-04-19T22:06:20.303" v="6959" actId="208"/>
        <pc:sldMkLst>
          <pc:docMk/>
          <pc:sldMk cId="2639534324" sldId="259"/>
        </pc:sldMkLst>
        <pc:spChg chg="mod">
          <ac:chgData name="Olya Nicholls" userId="72df931cf66fde2e" providerId="LiveId" clId="{BF720549-5F89-4681-8A7F-9C76A2F7B69A}" dt="2020-04-19T22:06:05.985" v="6954" actId="1076"/>
          <ac:spMkLst>
            <pc:docMk/>
            <pc:sldMk cId="2639534324" sldId="259"/>
            <ac:spMk id="8" creationId="{00000000-0000-0000-0000-000000000000}"/>
          </ac:spMkLst>
        </pc:spChg>
        <pc:spChg chg="mod">
          <ac:chgData name="Olya Nicholls" userId="72df931cf66fde2e" providerId="LiveId" clId="{BF720549-5F89-4681-8A7F-9C76A2F7B69A}" dt="2020-04-19T22:06:17.563" v="6958" actId="1076"/>
          <ac:spMkLst>
            <pc:docMk/>
            <pc:sldMk cId="2639534324" sldId="259"/>
            <ac:spMk id="12" creationId="{EB2DEFC6-75A8-40A0-97DB-AA141F7D637C}"/>
          </ac:spMkLst>
        </pc:spChg>
        <pc:picChg chg="mod">
          <ac:chgData name="Olya Nicholls" userId="72df931cf66fde2e" providerId="LiveId" clId="{BF720549-5F89-4681-8A7F-9C76A2F7B69A}" dt="2020-04-19T22:06:00.017" v="6953" actId="1367"/>
          <ac:picMkLst>
            <pc:docMk/>
            <pc:sldMk cId="2639534324" sldId="259"/>
            <ac:picMk id="13" creationId="{D23C109F-A454-4675-94F0-16926C97E547}"/>
          </ac:picMkLst>
        </pc:picChg>
        <pc:cxnChg chg="mod">
          <ac:chgData name="Olya Nicholls" userId="72df931cf66fde2e" providerId="LiveId" clId="{BF720549-5F89-4681-8A7F-9C76A2F7B69A}" dt="2020-04-19T22:06:20.303" v="6959" actId="208"/>
          <ac:cxnSpMkLst>
            <pc:docMk/>
            <pc:sldMk cId="2639534324" sldId="259"/>
            <ac:cxnSpMk id="5" creationId="{290E9A3E-C3CE-4BD0-AA8F-50A6A18B4904}"/>
          </ac:cxnSpMkLst>
        </pc:cxnChg>
      </pc:sldChg>
      <pc:sldChg chg="del">
        <pc:chgData name="Olya Nicholls" userId="72df931cf66fde2e" providerId="LiveId" clId="{BF720549-5F89-4681-8A7F-9C76A2F7B69A}" dt="2020-04-19T18:02:59.546" v="5642" actId="2696"/>
        <pc:sldMkLst>
          <pc:docMk/>
          <pc:sldMk cId="3339396217" sldId="259"/>
        </pc:sldMkLst>
      </pc:sldChg>
      <pc:sldChg chg="del modNotesTx">
        <pc:chgData name="Olya Nicholls" userId="72df931cf66fde2e" providerId="LiveId" clId="{BF720549-5F89-4681-8A7F-9C76A2F7B69A}" dt="2020-04-19T18:02:59.546" v="5642" actId="2696"/>
        <pc:sldMkLst>
          <pc:docMk/>
          <pc:sldMk cId="2971625095" sldId="260"/>
        </pc:sldMkLst>
      </pc:sldChg>
      <pc:sldChg chg="modSp">
        <pc:chgData name="Olya Nicholls" userId="72df931cf66fde2e" providerId="LiveId" clId="{BF720549-5F89-4681-8A7F-9C76A2F7B69A}" dt="2020-04-19T22:07:41.117" v="6986" actId="1037"/>
        <pc:sldMkLst>
          <pc:docMk/>
          <pc:sldMk cId="4046438711" sldId="260"/>
        </pc:sldMkLst>
        <pc:spChg chg="mod">
          <ac:chgData name="Olya Nicholls" userId="72df931cf66fde2e" providerId="LiveId" clId="{BF720549-5F89-4681-8A7F-9C76A2F7B69A}" dt="2020-04-19T22:07:41.117" v="6986" actId="1037"/>
          <ac:spMkLst>
            <pc:docMk/>
            <pc:sldMk cId="4046438711" sldId="260"/>
            <ac:spMk id="8" creationId="{00000000-0000-0000-0000-000000000000}"/>
          </ac:spMkLst>
        </pc:spChg>
        <pc:spChg chg="mod">
          <ac:chgData name="Olya Nicholls" userId="72df931cf66fde2e" providerId="LiveId" clId="{BF720549-5F89-4681-8A7F-9C76A2F7B69A}" dt="2020-04-19T22:07:26.719" v="6976" actId="1076"/>
          <ac:spMkLst>
            <pc:docMk/>
            <pc:sldMk cId="4046438711" sldId="260"/>
            <ac:spMk id="12" creationId="{EB2DEFC6-75A8-40A0-97DB-AA141F7D637C}"/>
          </ac:spMkLst>
        </pc:spChg>
        <pc:picChg chg="mod">
          <ac:chgData name="Olya Nicholls" userId="72df931cf66fde2e" providerId="LiveId" clId="{BF720549-5F89-4681-8A7F-9C76A2F7B69A}" dt="2020-04-19T22:06:59.677" v="6967" actId="1076"/>
          <ac:picMkLst>
            <pc:docMk/>
            <pc:sldMk cId="4046438711" sldId="260"/>
            <ac:picMk id="2050" creationId="{35D4D649-B26B-4219-AC5C-686B428493D6}"/>
          </ac:picMkLst>
        </pc:picChg>
        <pc:cxnChg chg="mod">
          <ac:chgData name="Olya Nicholls" userId="72df931cf66fde2e" providerId="LiveId" clId="{BF720549-5F89-4681-8A7F-9C76A2F7B69A}" dt="2020-04-19T22:07:13.813" v="6971" actId="208"/>
          <ac:cxnSpMkLst>
            <pc:docMk/>
            <pc:sldMk cId="4046438711" sldId="260"/>
            <ac:cxnSpMk id="5" creationId="{290E9A3E-C3CE-4BD0-AA8F-50A6A18B4904}"/>
          </ac:cxnSpMkLst>
        </pc:cxnChg>
      </pc:sldChg>
      <pc:sldChg chg="modSp">
        <pc:chgData name="Olya Nicholls" userId="72df931cf66fde2e" providerId="LiveId" clId="{BF720549-5F89-4681-8A7F-9C76A2F7B69A}" dt="2020-04-19T22:08:27.733" v="6997" actId="1076"/>
        <pc:sldMkLst>
          <pc:docMk/>
          <pc:sldMk cId="1149529514" sldId="261"/>
        </pc:sldMkLst>
        <pc:spChg chg="mod">
          <ac:chgData name="Olya Nicholls" userId="72df931cf66fde2e" providerId="LiveId" clId="{BF720549-5F89-4681-8A7F-9C76A2F7B69A}" dt="2020-04-19T22:07:54.137" v="6988" actId="1076"/>
          <ac:spMkLst>
            <pc:docMk/>
            <pc:sldMk cId="1149529514" sldId="261"/>
            <ac:spMk id="8" creationId="{00000000-0000-0000-0000-000000000000}"/>
          </ac:spMkLst>
        </pc:spChg>
        <pc:spChg chg="mod">
          <ac:chgData name="Olya Nicholls" userId="72df931cf66fde2e" providerId="LiveId" clId="{BF720549-5F89-4681-8A7F-9C76A2F7B69A}" dt="2020-04-19T22:08:27.733" v="6997" actId="1076"/>
          <ac:spMkLst>
            <pc:docMk/>
            <pc:sldMk cId="1149529514" sldId="261"/>
            <ac:spMk id="12" creationId="{EB2DEFC6-75A8-40A0-97DB-AA141F7D637C}"/>
          </ac:spMkLst>
        </pc:spChg>
        <pc:grpChg chg="mod">
          <ac:chgData name="Olya Nicholls" userId="72df931cf66fde2e" providerId="LiveId" clId="{BF720549-5F89-4681-8A7F-9C76A2F7B69A}" dt="2020-04-19T22:08:12.902" v="6991" actId="1076"/>
          <ac:grpSpMkLst>
            <pc:docMk/>
            <pc:sldMk cId="1149529514" sldId="261"/>
            <ac:grpSpMk id="2" creationId="{BD11E04E-4767-4DAF-9E9C-25F977A4EA80}"/>
          </ac:grpSpMkLst>
        </pc:grpChg>
        <pc:cxnChg chg="mod">
          <ac:chgData name="Olya Nicholls" userId="72df931cf66fde2e" providerId="LiveId" clId="{BF720549-5F89-4681-8A7F-9C76A2F7B69A}" dt="2020-04-19T22:08:16.199" v="6992" actId="208"/>
          <ac:cxnSpMkLst>
            <pc:docMk/>
            <pc:sldMk cId="1149529514" sldId="261"/>
            <ac:cxnSpMk id="5" creationId="{290E9A3E-C3CE-4BD0-AA8F-50A6A18B4904}"/>
          </ac:cxnSpMkLst>
        </pc:cxnChg>
      </pc:sldChg>
      <pc:sldChg chg="del">
        <pc:chgData name="Olya Nicholls" userId="72df931cf66fde2e" providerId="LiveId" clId="{BF720549-5F89-4681-8A7F-9C76A2F7B69A}" dt="2020-04-19T18:02:59.546" v="5642" actId="2696"/>
        <pc:sldMkLst>
          <pc:docMk/>
          <pc:sldMk cId="2861701615" sldId="261"/>
        </pc:sldMkLst>
      </pc:sldChg>
      <pc:sldChg chg="addSp delSp modSp add">
        <pc:chgData name="Olya Nicholls" userId="72df931cf66fde2e" providerId="LiveId" clId="{BF720549-5F89-4681-8A7F-9C76A2F7B69A}" dt="2020-04-19T21:53:53.856" v="6828" actId="164"/>
        <pc:sldMkLst>
          <pc:docMk/>
          <pc:sldMk cId="984495793" sldId="262"/>
        </pc:sldMkLst>
        <pc:spChg chg="mod">
          <ac:chgData name="Olya Nicholls" userId="72df931cf66fde2e" providerId="LiveId" clId="{BF720549-5F89-4681-8A7F-9C76A2F7B69A}" dt="2020-04-19T21:48:35.871" v="6784" actId="108"/>
          <ac:spMkLst>
            <pc:docMk/>
            <pc:sldMk cId="984495793" sldId="262"/>
            <ac:spMk id="3" creationId="{6B049C1E-D5D0-4DF6-86C1-B7F02DAD1756}"/>
          </ac:spMkLst>
        </pc:spChg>
        <pc:spChg chg="mod topLvl">
          <ac:chgData name="Olya Nicholls" userId="72df931cf66fde2e" providerId="LiveId" clId="{BF720549-5F89-4681-8A7F-9C76A2F7B69A}" dt="2020-04-19T21:53:53.856" v="6828" actId="164"/>
          <ac:spMkLst>
            <pc:docMk/>
            <pc:sldMk cId="984495793" sldId="262"/>
            <ac:spMk id="7" creationId="{E8AB4C86-67B0-4FD4-8A48-29C3057CD4A2}"/>
          </ac:spMkLst>
        </pc:spChg>
        <pc:spChg chg="mod topLvl">
          <ac:chgData name="Olya Nicholls" userId="72df931cf66fde2e" providerId="LiveId" clId="{BF720549-5F89-4681-8A7F-9C76A2F7B69A}" dt="2020-04-19T21:52:02.308" v="6809" actId="2711"/>
          <ac:spMkLst>
            <pc:docMk/>
            <pc:sldMk cId="984495793" sldId="262"/>
            <ac:spMk id="8" creationId="{54941D68-9C8B-43A9-A70E-608804D093D6}"/>
          </ac:spMkLst>
        </pc:spChg>
        <pc:spChg chg="mod topLvl">
          <ac:chgData name="Olya Nicholls" userId="72df931cf66fde2e" providerId="LiveId" clId="{BF720549-5F89-4681-8A7F-9C76A2F7B69A}" dt="2020-04-19T21:53:53.856" v="6828" actId="164"/>
          <ac:spMkLst>
            <pc:docMk/>
            <pc:sldMk cId="984495793" sldId="262"/>
            <ac:spMk id="11" creationId="{F6ADB31C-8FCB-4148-BC40-39A6325E6263}"/>
          </ac:spMkLst>
        </pc:spChg>
        <pc:spChg chg="mod topLvl">
          <ac:chgData name="Olya Nicholls" userId="72df931cf66fde2e" providerId="LiveId" clId="{BF720549-5F89-4681-8A7F-9C76A2F7B69A}" dt="2020-04-19T21:53:53.856" v="6828" actId="164"/>
          <ac:spMkLst>
            <pc:docMk/>
            <pc:sldMk cId="984495793" sldId="262"/>
            <ac:spMk id="13" creationId="{BFB8512F-1397-4639-8A28-864CD733505E}"/>
          </ac:spMkLst>
        </pc:spChg>
        <pc:spChg chg="mod topLvl">
          <ac:chgData name="Olya Nicholls" userId="72df931cf66fde2e" providerId="LiveId" clId="{BF720549-5F89-4681-8A7F-9C76A2F7B69A}" dt="2020-04-19T21:53:53.856" v="6828" actId="164"/>
          <ac:spMkLst>
            <pc:docMk/>
            <pc:sldMk cId="984495793" sldId="262"/>
            <ac:spMk id="16" creationId="{CE5BB1BC-A3FC-4376-8C40-D316686E62AA}"/>
          </ac:spMkLst>
        </pc:spChg>
        <pc:spChg chg="mod topLvl">
          <ac:chgData name="Olya Nicholls" userId="72df931cf66fde2e" providerId="LiveId" clId="{BF720549-5F89-4681-8A7F-9C76A2F7B69A}" dt="2020-04-19T21:53:53.856" v="6828" actId="164"/>
          <ac:spMkLst>
            <pc:docMk/>
            <pc:sldMk cId="984495793" sldId="262"/>
            <ac:spMk id="17" creationId="{018CC7CD-B256-488E-9FD5-6234DA630574}"/>
          </ac:spMkLst>
        </pc:spChg>
        <pc:spChg chg="mod topLvl">
          <ac:chgData name="Olya Nicholls" userId="72df931cf66fde2e" providerId="LiveId" clId="{BF720549-5F89-4681-8A7F-9C76A2F7B69A}" dt="2020-04-19T21:53:53.856" v="6828" actId="164"/>
          <ac:spMkLst>
            <pc:docMk/>
            <pc:sldMk cId="984495793" sldId="262"/>
            <ac:spMk id="19" creationId="{7C66F339-CD8C-4BC0-AF24-58E32952ECEE}"/>
          </ac:spMkLst>
        </pc:spChg>
        <pc:spChg chg="mod topLvl">
          <ac:chgData name="Olya Nicholls" userId="72df931cf66fde2e" providerId="LiveId" clId="{BF720549-5F89-4681-8A7F-9C76A2F7B69A}" dt="2020-04-19T21:53:53.856" v="6828" actId="164"/>
          <ac:spMkLst>
            <pc:docMk/>
            <pc:sldMk cId="984495793" sldId="262"/>
            <ac:spMk id="20" creationId="{D0EAC46F-3057-4DDC-B47C-043358B16C01}"/>
          </ac:spMkLst>
        </pc:spChg>
        <pc:spChg chg="mod topLvl">
          <ac:chgData name="Olya Nicholls" userId="72df931cf66fde2e" providerId="LiveId" clId="{BF720549-5F89-4681-8A7F-9C76A2F7B69A}" dt="2020-04-19T21:53:53.856" v="6828" actId="164"/>
          <ac:spMkLst>
            <pc:docMk/>
            <pc:sldMk cId="984495793" sldId="262"/>
            <ac:spMk id="21" creationId="{9CD81BDA-7D75-4BE7-84F8-57CCCDF53D00}"/>
          </ac:spMkLst>
        </pc:spChg>
        <pc:spChg chg="mod topLvl">
          <ac:chgData name="Olya Nicholls" userId="72df931cf66fde2e" providerId="LiveId" clId="{BF720549-5F89-4681-8A7F-9C76A2F7B69A}" dt="2020-04-19T21:53:53.856" v="6828" actId="164"/>
          <ac:spMkLst>
            <pc:docMk/>
            <pc:sldMk cId="984495793" sldId="262"/>
            <ac:spMk id="22" creationId="{C4901A59-82F8-4752-8ACE-D9C96897A7F2}"/>
          </ac:spMkLst>
        </pc:spChg>
        <pc:spChg chg="mod topLvl">
          <ac:chgData name="Olya Nicholls" userId="72df931cf66fde2e" providerId="LiveId" clId="{BF720549-5F89-4681-8A7F-9C76A2F7B69A}" dt="2020-04-19T21:53:53.856" v="6828" actId="164"/>
          <ac:spMkLst>
            <pc:docMk/>
            <pc:sldMk cId="984495793" sldId="262"/>
            <ac:spMk id="26" creationId="{8418370D-0AF0-45D0-9815-3CDBCD744DC1}"/>
          </ac:spMkLst>
        </pc:spChg>
        <pc:spChg chg="mod topLvl">
          <ac:chgData name="Olya Nicholls" userId="72df931cf66fde2e" providerId="LiveId" clId="{BF720549-5F89-4681-8A7F-9C76A2F7B69A}" dt="2020-04-19T21:52:06.217" v="6810" actId="108"/>
          <ac:spMkLst>
            <pc:docMk/>
            <pc:sldMk cId="984495793" sldId="262"/>
            <ac:spMk id="28" creationId="{6E10F610-5D62-4D5A-B3CB-3C482C1EA3DC}"/>
          </ac:spMkLst>
        </pc:spChg>
        <pc:spChg chg="mod topLvl">
          <ac:chgData name="Olya Nicholls" userId="72df931cf66fde2e" providerId="LiveId" clId="{BF720549-5F89-4681-8A7F-9C76A2F7B69A}" dt="2020-04-19T21:52:14.891" v="6812" actId="108"/>
          <ac:spMkLst>
            <pc:docMk/>
            <pc:sldMk cId="984495793" sldId="262"/>
            <ac:spMk id="29" creationId="{969B01FE-4B73-4689-8B32-65BF32A0A07F}"/>
          </ac:spMkLst>
        </pc:spChg>
        <pc:grpChg chg="del mod topLvl">
          <ac:chgData name="Olya Nicholls" userId="72df931cf66fde2e" providerId="LiveId" clId="{BF720549-5F89-4681-8A7F-9C76A2F7B69A}" dt="2020-04-19T21:50:39.223" v="6796" actId="165"/>
          <ac:grpSpMkLst>
            <pc:docMk/>
            <pc:sldMk cId="984495793" sldId="262"/>
            <ac:grpSpMk id="2" creationId="{33A5F9DC-DE0B-4698-AD25-B8EADFBBD168}"/>
          </ac:grpSpMkLst>
        </pc:grpChg>
        <pc:grpChg chg="add mod">
          <ac:chgData name="Olya Nicholls" userId="72df931cf66fde2e" providerId="LiveId" clId="{BF720549-5F89-4681-8A7F-9C76A2F7B69A}" dt="2020-04-19T21:53:53.856" v="6828" actId="164"/>
          <ac:grpSpMkLst>
            <pc:docMk/>
            <pc:sldMk cId="984495793" sldId="262"/>
            <ac:grpSpMk id="5" creationId="{5D2B721E-BDE4-48BA-AAF7-DFFCBB598CF7}"/>
          </ac:grpSpMkLst>
        </pc:grpChg>
        <pc:grpChg chg="del mod topLvl">
          <ac:chgData name="Olya Nicholls" userId="72df931cf66fde2e" providerId="LiveId" clId="{BF720549-5F89-4681-8A7F-9C76A2F7B69A}" dt="2020-04-19T21:50:33.672" v="6795" actId="165"/>
          <ac:grpSpMkLst>
            <pc:docMk/>
            <pc:sldMk cId="984495793" sldId="262"/>
            <ac:grpSpMk id="31" creationId="{CD87912C-B525-475A-B5FD-E221AFEAAE50}"/>
          </ac:grpSpMkLst>
        </pc:grpChg>
        <pc:grpChg chg="del">
          <ac:chgData name="Olya Nicholls" userId="72df931cf66fde2e" providerId="LiveId" clId="{BF720549-5F89-4681-8A7F-9C76A2F7B69A}" dt="2020-04-19T21:50:22.581" v="6794" actId="165"/>
          <ac:grpSpMkLst>
            <pc:docMk/>
            <pc:sldMk cId="984495793" sldId="262"/>
            <ac:grpSpMk id="4096" creationId="{745EB78C-6810-4165-98B8-048A94CB6076}"/>
          </ac:grpSpMkLst>
        </pc:grpChg>
        <pc:picChg chg="mod topLvl">
          <ac:chgData name="Olya Nicholls" userId="72df931cf66fde2e" providerId="LiveId" clId="{BF720549-5F89-4681-8A7F-9C76A2F7B69A}" dt="2020-04-19T21:53:53.856" v="6828" actId="164"/>
          <ac:picMkLst>
            <pc:docMk/>
            <pc:sldMk cId="984495793" sldId="262"/>
            <ac:picMk id="4" creationId="{C530132E-3F83-4100-B02E-72B72FB52B85}"/>
          </ac:picMkLst>
        </pc:picChg>
        <pc:picChg chg="mod topLvl">
          <ac:chgData name="Olya Nicholls" userId="72df931cf66fde2e" providerId="LiveId" clId="{BF720549-5F89-4681-8A7F-9C76A2F7B69A}" dt="2020-04-19T21:53:53.856" v="6828" actId="164"/>
          <ac:picMkLst>
            <pc:docMk/>
            <pc:sldMk cId="984495793" sldId="262"/>
            <ac:picMk id="4098" creationId="{F559F143-D591-46D4-8CEC-0E6B28744C9B}"/>
          </ac:picMkLst>
        </pc:picChg>
        <pc:picChg chg="mod topLvl">
          <ac:chgData name="Olya Nicholls" userId="72df931cf66fde2e" providerId="LiveId" clId="{BF720549-5F89-4681-8A7F-9C76A2F7B69A}" dt="2020-04-19T21:53:53.856" v="6828" actId="164"/>
          <ac:picMkLst>
            <pc:docMk/>
            <pc:sldMk cId="984495793" sldId="262"/>
            <ac:picMk id="4102" creationId="{928BCD3A-B5AB-454B-BE04-8BA6ED451D10}"/>
          </ac:picMkLst>
        </pc:picChg>
        <pc:cxnChg chg="mod topLvl">
          <ac:chgData name="Olya Nicholls" userId="72df931cf66fde2e" providerId="LiveId" clId="{BF720549-5F89-4681-8A7F-9C76A2F7B69A}" dt="2020-04-19T21:53:53.856" v="6828" actId="164"/>
          <ac:cxnSpMkLst>
            <pc:docMk/>
            <pc:sldMk cId="984495793" sldId="262"/>
            <ac:cxnSpMk id="10" creationId="{F3DFED97-186E-49D5-8E5C-149889999F6C}"/>
          </ac:cxnSpMkLst>
        </pc:cxnChg>
        <pc:cxnChg chg="mod topLvl">
          <ac:chgData name="Olya Nicholls" userId="72df931cf66fde2e" providerId="LiveId" clId="{BF720549-5F89-4681-8A7F-9C76A2F7B69A}" dt="2020-04-19T21:53:53.856" v="6828" actId="164"/>
          <ac:cxnSpMkLst>
            <pc:docMk/>
            <pc:sldMk cId="984495793" sldId="262"/>
            <ac:cxnSpMk id="14" creationId="{C8E78D0F-101A-422D-81CE-E2BF69D53128}"/>
          </ac:cxnSpMkLst>
        </pc:cxnChg>
        <pc:cxnChg chg="mod topLvl">
          <ac:chgData name="Olya Nicholls" userId="72df931cf66fde2e" providerId="LiveId" clId="{BF720549-5F89-4681-8A7F-9C76A2F7B69A}" dt="2020-04-19T21:53:53.856" v="6828" actId="164"/>
          <ac:cxnSpMkLst>
            <pc:docMk/>
            <pc:sldMk cId="984495793" sldId="262"/>
            <ac:cxnSpMk id="15" creationId="{A3C58E19-0AE6-4387-9FF9-2CDCCCF6887A}"/>
          </ac:cxnSpMkLst>
        </pc:cxnChg>
        <pc:cxnChg chg="mod topLvl">
          <ac:chgData name="Olya Nicholls" userId="72df931cf66fde2e" providerId="LiveId" clId="{BF720549-5F89-4681-8A7F-9C76A2F7B69A}" dt="2020-04-19T21:53:53.856" v="6828" actId="164"/>
          <ac:cxnSpMkLst>
            <pc:docMk/>
            <pc:sldMk cId="984495793" sldId="262"/>
            <ac:cxnSpMk id="23" creationId="{99BD3244-FA1D-4256-9C51-A11B5CF78F77}"/>
          </ac:cxnSpMkLst>
        </pc:cxnChg>
        <pc:cxnChg chg="mod topLvl">
          <ac:chgData name="Olya Nicholls" userId="72df931cf66fde2e" providerId="LiveId" clId="{BF720549-5F89-4681-8A7F-9C76A2F7B69A}" dt="2020-04-19T21:53:53.856" v="6828" actId="164"/>
          <ac:cxnSpMkLst>
            <pc:docMk/>
            <pc:sldMk cId="984495793" sldId="262"/>
            <ac:cxnSpMk id="24" creationId="{A311EEAE-54E8-4095-A3A1-71590CF5D4A6}"/>
          </ac:cxnSpMkLst>
        </pc:cxnChg>
        <pc:cxnChg chg="mod topLvl">
          <ac:chgData name="Olya Nicholls" userId="72df931cf66fde2e" providerId="LiveId" clId="{BF720549-5F89-4681-8A7F-9C76A2F7B69A}" dt="2020-04-19T21:53:53.856" v="6828" actId="164"/>
          <ac:cxnSpMkLst>
            <pc:docMk/>
            <pc:sldMk cId="984495793" sldId="262"/>
            <ac:cxnSpMk id="25" creationId="{135091EB-75EB-4512-A74B-B36506F460F4}"/>
          </ac:cxnSpMkLst>
        </pc:cxnChg>
        <pc:cxnChg chg="mod">
          <ac:chgData name="Olya Nicholls" userId="72df931cf66fde2e" providerId="LiveId" clId="{BF720549-5F89-4681-8A7F-9C76A2F7B69A}" dt="2020-04-19T21:48:27.676" v="6783" actId="208"/>
          <ac:cxnSpMkLst>
            <pc:docMk/>
            <pc:sldMk cId="984495793" sldId="262"/>
            <ac:cxnSpMk id="27" creationId="{E2B907FF-00FC-4875-B582-EF69E07A90D2}"/>
          </ac:cxnSpMkLst>
        </pc:cxnChg>
        <pc:cxnChg chg="mod topLvl">
          <ac:chgData name="Olya Nicholls" userId="72df931cf66fde2e" providerId="LiveId" clId="{BF720549-5F89-4681-8A7F-9C76A2F7B69A}" dt="2020-04-19T21:53:53.856" v="6828" actId="164"/>
          <ac:cxnSpMkLst>
            <pc:docMk/>
            <pc:sldMk cId="984495793" sldId="262"/>
            <ac:cxnSpMk id="30" creationId="{7C716DE6-E861-465E-8F79-571FCD8B738E}"/>
          </ac:cxnSpMkLst>
        </pc:cxnChg>
      </pc:sldChg>
      <pc:sldChg chg="del">
        <pc:chgData name="Olya Nicholls" userId="72df931cf66fde2e" providerId="LiveId" clId="{BF720549-5F89-4681-8A7F-9C76A2F7B69A}" dt="2020-04-18T19:06:37.812" v="2626" actId="2696"/>
        <pc:sldMkLst>
          <pc:docMk/>
          <pc:sldMk cId="1929737524" sldId="262"/>
        </pc:sldMkLst>
      </pc:sldChg>
      <pc:sldChg chg="add del">
        <pc:chgData name="Olya Nicholls" userId="72df931cf66fde2e" providerId="LiveId" clId="{BF720549-5F89-4681-8A7F-9C76A2F7B69A}" dt="2020-04-18T18:57:19.850" v="2515"/>
        <pc:sldMkLst>
          <pc:docMk/>
          <pc:sldMk cId="3556838101" sldId="262"/>
        </pc:sldMkLst>
      </pc:sldChg>
      <pc:sldChg chg="del">
        <pc:chgData name="Olya Nicholls" userId="72df931cf66fde2e" providerId="LiveId" clId="{BF720549-5F89-4681-8A7F-9C76A2F7B69A}" dt="2020-04-18T18:56:58.513" v="2513" actId="2696"/>
        <pc:sldMkLst>
          <pc:docMk/>
          <pc:sldMk cId="3817150237" sldId="262"/>
        </pc:sldMkLst>
      </pc:sldChg>
      <pc:sldChg chg="del">
        <pc:chgData name="Olya Nicholls" userId="72df931cf66fde2e" providerId="LiveId" clId="{BF720549-5F89-4681-8A7F-9C76A2F7B69A}" dt="2020-04-19T18:03:34.061" v="5644" actId="2696"/>
        <pc:sldMkLst>
          <pc:docMk/>
          <pc:sldMk cId="2908041226" sldId="263"/>
        </pc:sldMkLst>
      </pc:sldChg>
      <pc:sldChg chg="modSp add">
        <pc:chgData name="Olya Nicholls" userId="72df931cf66fde2e" providerId="LiveId" clId="{BF720549-5F89-4681-8A7F-9C76A2F7B69A}" dt="2020-04-19T22:09:46.516" v="7008" actId="1076"/>
        <pc:sldMkLst>
          <pc:docMk/>
          <pc:sldMk cId="3988686054" sldId="263"/>
        </pc:sldMkLst>
        <pc:spChg chg="mod">
          <ac:chgData name="Olya Nicholls" userId="72df931cf66fde2e" providerId="LiveId" clId="{BF720549-5F89-4681-8A7F-9C76A2F7B69A}" dt="2020-04-19T22:09:46.516" v="7008" actId="1076"/>
          <ac:spMkLst>
            <pc:docMk/>
            <pc:sldMk cId="3988686054" sldId="263"/>
            <ac:spMk id="3" creationId="{DF87033F-47BC-4276-8206-4AD96790B5E0}"/>
          </ac:spMkLst>
        </pc:spChg>
        <pc:spChg chg="mod">
          <ac:chgData name="Olya Nicholls" userId="72df931cf66fde2e" providerId="LiveId" clId="{BF720549-5F89-4681-8A7F-9C76A2F7B69A}" dt="2020-04-19T22:08:52.669" v="6999" actId="1076"/>
          <ac:spMkLst>
            <pc:docMk/>
            <pc:sldMk cId="3988686054" sldId="263"/>
            <ac:spMk id="9" creationId="{B85B1695-2117-45FC-AA28-30C30520F287}"/>
          </ac:spMkLst>
        </pc:spChg>
        <pc:grpChg chg="mod">
          <ac:chgData name="Olya Nicholls" userId="72df931cf66fde2e" providerId="LiveId" clId="{BF720549-5F89-4681-8A7F-9C76A2F7B69A}" dt="2020-04-19T22:09:03.844" v="7001" actId="14100"/>
          <ac:grpSpMkLst>
            <pc:docMk/>
            <pc:sldMk cId="3988686054" sldId="263"/>
            <ac:grpSpMk id="11" creationId="{A03B3C92-B65B-4CE8-A555-7C8B546E4A14}"/>
          </ac:grpSpMkLst>
        </pc:grpChg>
        <pc:cxnChg chg="mod">
          <ac:chgData name="Olya Nicholls" userId="72df931cf66fde2e" providerId="LiveId" clId="{BF720549-5F89-4681-8A7F-9C76A2F7B69A}" dt="2020-04-19T22:09:24.589" v="7002" actId="208"/>
          <ac:cxnSpMkLst>
            <pc:docMk/>
            <pc:sldMk cId="3988686054" sldId="263"/>
            <ac:cxnSpMk id="5" creationId="{4A2E2C3F-8C8B-475E-ABD2-A1F114EC7672}"/>
          </ac:cxnSpMkLst>
        </pc:cxnChg>
        <pc:cxnChg chg="mod">
          <ac:chgData name="Olya Nicholls" userId="72df931cf66fde2e" providerId="LiveId" clId="{BF720549-5F89-4681-8A7F-9C76A2F7B69A}" dt="2020-04-19T22:09:34.091" v="7004" actId="1076"/>
          <ac:cxnSpMkLst>
            <pc:docMk/>
            <pc:sldMk cId="3988686054" sldId="263"/>
            <ac:cxnSpMk id="7" creationId="{290E9A3E-C3CE-4BD0-AA8F-50A6A18B4904}"/>
          </ac:cxnSpMkLst>
        </pc:cxnChg>
        <pc:cxnChg chg="mod">
          <ac:chgData name="Olya Nicholls" userId="72df931cf66fde2e" providerId="LiveId" clId="{BF720549-5F89-4681-8A7F-9C76A2F7B69A}" dt="2020-04-19T22:09:24.589" v="7002" actId="208"/>
          <ac:cxnSpMkLst>
            <pc:docMk/>
            <pc:sldMk cId="3988686054" sldId="263"/>
            <ac:cxnSpMk id="12" creationId="{3C54BBC3-24BE-4732-92BA-F994DC6AC196}"/>
          </ac:cxnSpMkLst>
        </pc:cxnChg>
        <pc:cxnChg chg="mod">
          <ac:chgData name="Olya Nicholls" userId="72df931cf66fde2e" providerId="LiveId" clId="{BF720549-5F89-4681-8A7F-9C76A2F7B69A}" dt="2020-04-19T22:09:24.589" v="7002" actId="208"/>
          <ac:cxnSpMkLst>
            <pc:docMk/>
            <pc:sldMk cId="3988686054" sldId="263"/>
            <ac:cxnSpMk id="13" creationId="{ACAEB11D-C0CA-456D-ADAE-F7E93DE023BB}"/>
          </ac:cxnSpMkLst>
        </pc:cxnChg>
      </pc:sldChg>
      <pc:sldChg chg="modSp">
        <pc:chgData name="Olya Nicholls" userId="72df931cf66fde2e" providerId="LiveId" clId="{BF720549-5F89-4681-8A7F-9C76A2F7B69A}" dt="2020-04-19T19:59:19.684" v="5773" actId="2085"/>
        <pc:sldMkLst>
          <pc:docMk/>
          <pc:sldMk cId="4271366804" sldId="266"/>
        </pc:sldMkLst>
        <pc:spChg chg="mod">
          <ac:chgData name="Olya Nicholls" userId="72df931cf66fde2e" providerId="LiveId" clId="{BF720549-5F89-4681-8A7F-9C76A2F7B69A}" dt="2020-04-19T19:56:40.256" v="5751" actId="1076"/>
          <ac:spMkLst>
            <pc:docMk/>
            <pc:sldMk cId="4271366804" sldId="266"/>
            <ac:spMk id="13" creationId="{00000000-0000-0000-0000-000000000000}"/>
          </ac:spMkLst>
        </pc:spChg>
        <pc:spChg chg="mod">
          <ac:chgData name="Olya Nicholls" userId="72df931cf66fde2e" providerId="LiveId" clId="{BF720549-5F89-4681-8A7F-9C76A2F7B69A}" dt="2020-04-19T19:57:36.062" v="5764" actId="20577"/>
          <ac:spMkLst>
            <pc:docMk/>
            <pc:sldMk cId="4271366804" sldId="266"/>
            <ac:spMk id="14" creationId="{85A15C31-09FC-4371-B76D-23B0C1CBFC39}"/>
          </ac:spMkLst>
        </pc:spChg>
        <pc:spChg chg="mod">
          <ac:chgData name="Olya Nicholls" userId="72df931cf66fde2e" providerId="LiveId" clId="{BF720549-5F89-4681-8A7F-9C76A2F7B69A}" dt="2020-04-19T19:58:24.495" v="5770" actId="255"/>
          <ac:spMkLst>
            <pc:docMk/>
            <pc:sldMk cId="4271366804" sldId="266"/>
            <ac:spMk id="18" creationId="{EBE479BF-5EAF-403C-AED4-C7B6147B6476}"/>
          </ac:spMkLst>
        </pc:spChg>
        <pc:spChg chg="mod">
          <ac:chgData name="Olya Nicholls" userId="72df931cf66fde2e" providerId="LiveId" clId="{BF720549-5F89-4681-8A7F-9C76A2F7B69A}" dt="2020-04-19T19:58:09.553" v="5768" actId="1076"/>
          <ac:spMkLst>
            <pc:docMk/>
            <pc:sldMk cId="4271366804" sldId="266"/>
            <ac:spMk id="23" creationId="{13ABF658-B0A6-441A-B7C3-AA7FFFDB221C}"/>
          </ac:spMkLst>
        </pc:spChg>
        <pc:grpChg chg="mod">
          <ac:chgData name="Olya Nicholls" userId="72df931cf66fde2e" providerId="LiveId" clId="{BF720549-5F89-4681-8A7F-9C76A2F7B69A}" dt="2020-04-19T19:59:11.701" v="5772" actId="208"/>
          <ac:grpSpMkLst>
            <pc:docMk/>
            <pc:sldMk cId="4271366804" sldId="266"/>
            <ac:grpSpMk id="20" creationId="{A0C3A3D6-3ABE-4F17-9E8D-2BCC9F6313E3}"/>
          </ac:grpSpMkLst>
        </pc:grpChg>
        <pc:graphicFrameChg chg="mod modGraphic">
          <ac:chgData name="Olya Nicholls" userId="72df931cf66fde2e" providerId="LiveId" clId="{BF720549-5F89-4681-8A7F-9C76A2F7B69A}" dt="2020-04-19T19:59:07.169" v="5771" actId="12385"/>
          <ac:graphicFrameMkLst>
            <pc:docMk/>
            <pc:sldMk cId="4271366804" sldId="266"/>
            <ac:graphicFrameMk id="4" creationId="{5BDFF760-1385-447A-9A24-10B4ECA67CEE}"/>
          </ac:graphicFrameMkLst>
        </pc:graphicFrameChg>
        <pc:picChg chg="mod">
          <ac:chgData name="Olya Nicholls" userId="72df931cf66fde2e" providerId="LiveId" clId="{BF720549-5F89-4681-8A7F-9C76A2F7B69A}" dt="2020-04-19T19:59:19.684" v="5773" actId="2085"/>
          <ac:picMkLst>
            <pc:docMk/>
            <pc:sldMk cId="4271366804" sldId="266"/>
            <ac:picMk id="22" creationId="{C12A9297-27F7-47DC-B479-AAC7C032694C}"/>
          </ac:picMkLst>
        </pc:picChg>
        <pc:picChg chg="mod">
          <ac:chgData name="Olya Nicholls" userId="72df931cf66fde2e" providerId="LiveId" clId="{BF720549-5F89-4681-8A7F-9C76A2F7B69A}" dt="2020-04-19T19:56:24.179" v="5746" actId="1076"/>
          <ac:picMkLst>
            <pc:docMk/>
            <pc:sldMk cId="4271366804" sldId="266"/>
            <ac:picMk id="2050" creationId="{35D4D649-B26B-4219-AC5C-686B428493D6}"/>
          </ac:picMkLst>
        </pc:picChg>
        <pc:cxnChg chg="mod">
          <ac:chgData name="Olya Nicholls" userId="72df931cf66fde2e" providerId="LiveId" clId="{BF720549-5F89-4681-8A7F-9C76A2F7B69A}" dt="2020-04-19T19:56:12.430" v="5744" actId="208"/>
          <ac:cxnSpMkLst>
            <pc:docMk/>
            <pc:sldMk cId="4271366804" sldId="266"/>
            <ac:cxnSpMk id="5" creationId="{290E9A3E-C3CE-4BD0-AA8F-50A6A18B4904}"/>
          </ac:cxnSpMkLst>
        </pc:cxnChg>
      </pc:sldChg>
      <pc:sldChg chg="modSp">
        <pc:chgData name="Olya Nicholls" userId="72df931cf66fde2e" providerId="LiveId" clId="{BF720549-5F89-4681-8A7F-9C76A2F7B69A}" dt="2020-04-19T20:02:46.690" v="5799" actId="207"/>
        <pc:sldMkLst>
          <pc:docMk/>
          <pc:sldMk cId="1949409130" sldId="267"/>
        </pc:sldMkLst>
        <pc:spChg chg="mod">
          <ac:chgData name="Olya Nicholls" userId="72df931cf66fde2e" providerId="LiveId" clId="{BF720549-5F89-4681-8A7F-9C76A2F7B69A}" dt="2020-04-19T20:02:22.988" v="5795" actId="123"/>
          <ac:spMkLst>
            <pc:docMk/>
            <pc:sldMk cId="1949409130" sldId="267"/>
            <ac:spMk id="9" creationId="{EA76EEF8-E385-4546-B79E-A8CA3B47C774}"/>
          </ac:spMkLst>
        </pc:spChg>
        <pc:spChg chg="mod">
          <ac:chgData name="Olya Nicholls" userId="72df931cf66fde2e" providerId="LiveId" clId="{BF720549-5F89-4681-8A7F-9C76A2F7B69A}" dt="2020-04-19T20:00:56.390" v="5787" actId="1076"/>
          <ac:spMkLst>
            <pc:docMk/>
            <pc:sldMk cId="1949409130" sldId="267"/>
            <ac:spMk id="11" creationId="{00000000-0000-0000-0000-000000000000}"/>
          </ac:spMkLst>
        </pc:spChg>
        <pc:graphicFrameChg chg="mod">
          <ac:chgData name="Olya Nicholls" userId="72df931cf66fde2e" providerId="LiveId" clId="{BF720549-5F89-4681-8A7F-9C76A2F7B69A}" dt="2020-04-19T20:02:35.690" v="5796" actId="12385"/>
          <ac:graphicFrameMkLst>
            <pc:docMk/>
            <pc:sldMk cId="1949409130" sldId="267"/>
            <ac:graphicFrameMk id="4" creationId="{5BDFF760-1385-447A-9A24-10B4ECA67CEE}"/>
          </ac:graphicFrameMkLst>
        </pc:graphicFrameChg>
        <pc:graphicFrameChg chg="mod modGraphic">
          <ac:chgData name="Olya Nicholls" userId="72df931cf66fde2e" providerId="LiveId" clId="{BF720549-5F89-4681-8A7F-9C76A2F7B69A}" dt="2020-04-19T20:02:46.690" v="5799" actId="207"/>
          <ac:graphicFrameMkLst>
            <pc:docMk/>
            <pc:sldMk cId="1949409130" sldId="267"/>
            <ac:graphicFrameMk id="14" creationId="{E157894D-ED76-41AD-B8B2-5898B31AD792}"/>
          </ac:graphicFrameMkLst>
        </pc:graphicFrameChg>
        <pc:picChg chg="mod">
          <ac:chgData name="Olya Nicholls" userId="72df931cf66fde2e" providerId="LiveId" clId="{BF720549-5F89-4681-8A7F-9C76A2F7B69A}" dt="2020-04-19T20:00:52.891" v="5786" actId="1076"/>
          <ac:picMkLst>
            <pc:docMk/>
            <pc:sldMk cId="1949409130" sldId="267"/>
            <ac:picMk id="2050" creationId="{35D4D649-B26B-4219-AC5C-686B428493D6}"/>
          </ac:picMkLst>
        </pc:picChg>
        <pc:cxnChg chg="mod">
          <ac:chgData name="Olya Nicholls" userId="72df931cf66fde2e" providerId="LiveId" clId="{BF720549-5F89-4681-8A7F-9C76A2F7B69A}" dt="2020-04-19T20:00:50.014" v="5785" actId="208"/>
          <ac:cxnSpMkLst>
            <pc:docMk/>
            <pc:sldMk cId="1949409130" sldId="267"/>
            <ac:cxnSpMk id="5" creationId="{290E9A3E-C3CE-4BD0-AA8F-50A6A18B4904}"/>
          </ac:cxnSpMkLst>
        </pc:cxnChg>
      </pc:sldChg>
      <pc:sldChg chg="addSp modSp ord">
        <pc:chgData name="Olya Nicholls" userId="72df931cf66fde2e" providerId="LiveId" clId="{BF720549-5F89-4681-8A7F-9C76A2F7B69A}" dt="2020-04-19T20:34:18.964" v="6031" actId="1582"/>
        <pc:sldMkLst>
          <pc:docMk/>
          <pc:sldMk cId="623293637" sldId="272"/>
        </pc:sldMkLst>
        <pc:spChg chg="mod">
          <ac:chgData name="Olya Nicholls" userId="72df931cf66fde2e" providerId="LiveId" clId="{BF720549-5F89-4681-8A7F-9C76A2F7B69A}" dt="2020-04-19T20:30:45.220" v="5984" actId="164"/>
          <ac:spMkLst>
            <pc:docMk/>
            <pc:sldMk cId="623293637" sldId="272"/>
            <ac:spMk id="3" creationId="{DDFDA97D-BB0E-44FA-BE9C-27756CA707F4}"/>
          </ac:spMkLst>
        </pc:spChg>
        <pc:spChg chg="mod">
          <ac:chgData name="Olya Nicholls" userId="72df931cf66fde2e" providerId="LiveId" clId="{BF720549-5F89-4681-8A7F-9C76A2F7B69A}" dt="2020-04-19T20:34:18.964" v="6031" actId="1582"/>
          <ac:spMkLst>
            <pc:docMk/>
            <pc:sldMk cId="623293637" sldId="272"/>
            <ac:spMk id="4" creationId="{65831DDF-57E1-4E64-934A-C200EB719FB2}"/>
          </ac:spMkLst>
        </pc:spChg>
        <pc:spChg chg="mod">
          <ac:chgData name="Olya Nicholls" userId="72df931cf66fde2e" providerId="LiveId" clId="{BF720549-5F89-4681-8A7F-9C76A2F7B69A}" dt="2020-04-19T20:33:56.333" v="6027" actId="208"/>
          <ac:spMkLst>
            <pc:docMk/>
            <pc:sldMk cId="623293637" sldId="272"/>
            <ac:spMk id="6" creationId="{6C094892-A7E3-4139-9611-7AEEAEEC994A}"/>
          </ac:spMkLst>
        </pc:spChg>
        <pc:spChg chg="mod">
          <ac:chgData name="Olya Nicholls" userId="72df931cf66fde2e" providerId="LiveId" clId="{BF720549-5F89-4681-8A7F-9C76A2F7B69A}" dt="2020-04-19T20:33:56.333" v="6027" actId="208"/>
          <ac:spMkLst>
            <pc:docMk/>
            <pc:sldMk cId="623293637" sldId="272"/>
            <ac:spMk id="7" creationId="{EDE31EF9-A82E-4A39-B1F1-C49D77742011}"/>
          </ac:spMkLst>
        </pc:spChg>
        <pc:spChg chg="mod">
          <ac:chgData name="Olya Nicholls" userId="72df931cf66fde2e" providerId="LiveId" clId="{BF720549-5F89-4681-8A7F-9C76A2F7B69A}" dt="2020-04-19T20:33:56.333" v="6027" actId="208"/>
          <ac:spMkLst>
            <pc:docMk/>
            <pc:sldMk cId="623293637" sldId="272"/>
            <ac:spMk id="8" creationId="{8B33294C-3BB5-4626-96D9-461E7343CFDD}"/>
          </ac:spMkLst>
        </pc:spChg>
        <pc:spChg chg="mod">
          <ac:chgData name="Olya Nicholls" userId="72df931cf66fde2e" providerId="LiveId" clId="{BF720549-5F89-4681-8A7F-9C76A2F7B69A}" dt="2020-04-19T20:33:56.333" v="6027" actId="208"/>
          <ac:spMkLst>
            <pc:docMk/>
            <pc:sldMk cId="623293637" sldId="272"/>
            <ac:spMk id="9" creationId="{DF78B59F-03DC-4245-B4CB-D6153E31996A}"/>
          </ac:spMkLst>
        </pc:spChg>
        <pc:spChg chg="mod">
          <ac:chgData name="Olya Nicholls" userId="72df931cf66fde2e" providerId="LiveId" clId="{BF720549-5F89-4681-8A7F-9C76A2F7B69A}" dt="2020-04-19T20:33:06.472" v="6025" actId="208"/>
          <ac:spMkLst>
            <pc:docMk/>
            <pc:sldMk cId="623293637" sldId="272"/>
            <ac:spMk id="10" creationId="{F230ACA5-D6C6-4FA8-B030-9E194521ABBD}"/>
          </ac:spMkLst>
        </pc:spChg>
        <pc:spChg chg="mod">
          <ac:chgData name="Olya Nicholls" userId="72df931cf66fde2e" providerId="LiveId" clId="{BF720549-5F89-4681-8A7F-9C76A2F7B69A}" dt="2020-04-19T20:33:06.472" v="6025" actId="208"/>
          <ac:spMkLst>
            <pc:docMk/>
            <pc:sldMk cId="623293637" sldId="272"/>
            <ac:spMk id="11" creationId="{45E1B2FA-139B-4023-AD9B-FD9AC3C62F37}"/>
          </ac:spMkLst>
        </pc:spChg>
        <pc:spChg chg="mod">
          <ac:chgData name="Olya Nicholls" userId="72df931cf66fde2e" providerId="LiveId" clId="{BF720549-5F89-4681-8A7F-9C76A2F7B69A}" dt="2020-04-19T20:33:06.472" v="6025" actId="208"/>
          <ac:spMkLst>
            <pc:docMk/>
            <pc:sldMk cId="623293637" sldId="272"/>
            <ac:spMk id="12" creationId="{0A919422-653C-4EF6-AE50-D12B678C434A}"/>
          </ac:spMkLst>
        </pc:spChg>
        <pc:spChg chg="mod">
          <ac:chgData name="Olya Nicholls" userId="72df931cf66fde2e" providerId="LiveId" clId="{BF720549-5F89-4681-8A7F-9C76A2F7B69A}" dt="2020-04-19T20:33:06.472" v="6025" actId="208"/>
          <ac:spMkLst>
            <pc:docMk/>
            <pc:sldMk cId="623293637" sldId="272"/>
            <ac:spMk id="13" creationId="{8188DF29-70EF-45D0-836E-FB2875AA292D}"/>
          </ac:spMkLst>
        </pc:spChg>
        <pc:spChg chg="mod">
          <ac:chgData name="Olya Nicholls" userId="72df931cf66fde2e" providerId="LiveId" clId="{BF720549-5F89-4681-8A7F-9C76A2F7B69A}" dt="2020-04-19T20:33:06.472" v="6025" actId="208"/>
          <ac:spMkLst>
            <pc:docMk/>
            <pc:sldMk cId="623293637" sldId="272"/>
            <ac:spMk id="15" creationId="{1231D18D-8AD5-4FAA-8B31-8236B09A986D}"/>
          </ac:spMkLst>
        </pc:spChg>
        <pc:grpChg chg="add mod">
          <ac:chgData name="Olya Nicholls" userId="72df931cf66fde2e" providerId="LiveId" clId="{BF720549-5F89-4681-8A7F-9C76A2F7B69A}" dt="2020-04-19T20:32:26.874" v="6023" actId="164"/>
          <ac:grpSpMkLst>
            <pc:docMk/>
            <pc:sldMk cId="623293637" sldId="272"/>
            <ac:grpSpMk id="2" creationId="{9BE883B3-94A3-4CEC-9CFD-DBE204143317}"/>
          </ac:grpSpMkLst>
        </pc:grpChg>
        <pc:grpChg chg="add mod">
          <ac:chgData name="Olya Nicholls" userId="72df931cf66fde2e" providerId="LiveId" clId="{BF720549-5F89-4681-8A7F-9C76A2F7B69A}" dt="2020-04-19T20:32:26.874" v="6023" actId="164"/>
          <ac:grpSpMkLst>
            <pc:docMk/>
            <pc:sldMk cId="623293637" sldId="272"/>
            <ac:grpSpMk id="17" creationId="{D3217565-234A-4241-972E-5FDF0A7D84D0}"/>
          </ac:grpSpMkLst>
        </pc:grpChg>
        <pc:cxnChg chg="mod">
          <ac:chgData name="Olya Nicholls" userId="72df931cf66fde2e" providerId="LiveId" clId="{BF720549-5F89-4681-8A7F-9C76A2F7B69A}" dt="2020-04-19T20:34:08.183" v="6029" actId="1582"/>
          <ac:cxnSpMkLst>
            <pc:docMk/>
            <pc:sldMk cId="623293637" sldId="272"/>
            <ac:cxnSpMk id="14" creationId="{64FB7E53-073C-4BF9-8040-05906802D51B}"/>
          </ac:cxnSpMkLst>
        </pc:cxnChg>
      </pc:sldChg>
      <pc:sldChg chg="modSp modNotesTx">
        <pc:chgData name="Olya Nicholls" userId="72df931cf66fde2e" providerId="LiveId" clId="{BF720549-5F89-4681-8A7F-9C76A2F7B69A}" dt="2020-04-16T23:05:59.017" v="1555" actId="1076"/>
        <pc:sldMkLst>
          <pc:docMk/>
          <pc:sldMk cId="0" sldId="275"/>
        </pc:sldMkLst>
        <pc:spChg chg="mod">
          <ac:chgData name="Olya Nicholls" userId="72df931cf66fde2e" providerId="LiveId" clId="{BF720549-5F89-4681-8A7F-9C76A2F7B69A}" dt="2020-04-16T23:05:59.017" v="1555" actId="1076"/>
          <ac:spMkLst>
            <pc:docMk/>
            <pc:sldMk cId="0" sldId="275"/>
            <ac:spMk id="264" creationId="{00000000-0000-0000-0000-000000000000}"/>
          </ac:spMkLst>
        </pc:spChg>
      </pc:sldChg>
      <pc:sldChg chg="modSp del ord">
        <pc:chgData name="Olya Nicholls" userId="72df931cf66fde2e" providerId="LiveId" clId="{BF720549-5F89-4681-8A7F-9C76A2F7B69A}" dt="2020-04-19T16:36:17.505" v="4837" actId="47"/>
        <pc:sldMkLst>
          <pc:docMk/>
          <pc:sldMk cId="2617207451" sldId="279"/>
        </pc:sldMkLst>
        <pc:spChg chg="mod">
          <ac:chgData name="Olya Nicholls" userId="72df931cf66fde2e" providerId="LiveId" clId="{BF720549-5F89-4681-8A7F-9C76A2F7B69A}" dt="2020-04-19T15:51:29.915" v="4719" actId="21"/>
          <ac:spMkLst>
            <pc:docMk/>
            <pc:sldMk cId="2617207451" sldId="279"/>
            <ac:spMk id="15" creationId="{1C967544-6A07-4C19-A288-CD325E2AB56C}"/>
          </ac:spMkLst>
        </pc:spChg>
        <pc:spChg chg="mod">
          <ac:chgData name="Olya Nicholls" userId="72df931cf66fde2e" providerId="LiveId" clId="{BF720549-5F89-4681-8A7F-9C76A2F7B69A}" dt="2020-04-19T15:51:37.555" v="4721" actId="21"/>
          <ac:spMkLst>
            <pc:docMk/>
            <pc:sldMk cId="2617207451" sldId="279"/>
            <ac:spMk id="20" creationId="{B855D842-5102-4952-8A2D-89E3D21D2D0C}"/>
          </ac:spMkLst>
        </pc:spChg>
        <pc:spChg chg="mod">
          <ac:chgData name="Olya Nicholls" userId="72df931cf66fde2e" providerId="LiveId" clId="{BF720549-5F89-4681-8A7F-9C76A2F7B69A}" dt="2020-04-19T15:51:46.937" v="4723" actId="21"/>
          <ac:spMkLst>
            <pc:docMk/>
            <pc:sldMk cId="2617207451" sldId="279"/>
            <ac:spMk id="23" creationId="{18CD0E62-9B7A-4D48-BC51-FC0E32FD6FD3}"/>
          </ac:spMkLst>
        </pc:spChg>
      </pc:sldChg>
      <pc:sldChg chg="del">
        <pc:chgData name="Olya Nicholls" userId="72df931cf66fde2e" providerId="LiveId" clId="{BF720549-5F89-4681-8A7F-9C76A2F7B69A}" dt="2020-04-19T16:39:30.547" v="4891" actId="2696"/>
        <pc:sldMkLst>
          <pc:docMk/>
          <pc:sldMk cId="531310172" sldId="280"/>
        </pc:sldMkLst>
      </pc:sldChg>
      <pc:sldChg chg="add del">
        <pc:chgData name="Olya Nicholls" userId="72df931cf66fde2e" providerId="LiveId" clId="{BF720549-5F89-4681-8A7F-9C76A2F7B69A}" dt="2020-04-19T21:32:03.943" v="6519" actId="47"/>
        <pc:sldMkLst>
          <pc:docMk/>
          <pc:sldMk cId="3302884428" sldId="280"/>
        </pc:sldMkLst>
      </pc:sldChg>
      <pc:sldChg chg="addSp delSp modSp add">
        <pc:chgData name="Olya Nicholls" userId="72df931cf66fde2e" providerId="LiveId" clId="{BF720549-5F89-4681-8A7F-9C76A2F7B69A}" dt="2020-04-18T21:10:18.733" v="2868" actId="1076"/>
        <pc:sldMkLst>
          <pc:docMk/>
          <pc:sldMk cId="1067481084" sldId="288"/>
        </pc:sldMkLst>
        <pc:spChg chg="del mod">
          <ac:chgData name="Olya Nicholls" userId="72df931cf66fde2e" providerId="LiveId" clId="{BF720549-5F89-4681-8A7F-9C76A2F7B69A}" dt="2020-04-18T18:59:31.490" v="2532" actId="478"/>
          <ac:spMkLst>
            <pc:docMk/>
            <pc:sldMk cId="1067481084" sldId="288"/>
            <ac:spMk id="4" creationId="{09D19879-A47A-4C67-B137-43D4277C207C}"/>
          </ac:spMkLst>
        </pc:spChg>
        <pc:spChg chg="mod">
          <ac:chgData name="Olya Nicholls" userId="72df931cf66fde2e" providerId="LiveId" clId="{BF720549-5F89-4681-8A7F-9C76A2F7B69A}" dt="2020-04-18T19:01:37.902" v="2564" actId="164"/>
          <ac:spMkLst>
            <pc:docMk/>
            <pc:sldMk cId="1067481084" sldId="288"/>
            <ac:spMk id="5" creationId="{D14ACEA9-46C2-4204-A698-02ACBC013378}"/>
          </ac:spMkLst>
        </pc:spChg>
        <pc:spChg chg="add del mod ord">
          <ac:chgData name="Olya Nicholls" userId="72df931cf66fde2e" providerId="LiveId" clId="{BF720549-5F89-4681-8A7F-9C76A2F7B69A}" dt="2020-04-18T21:08:28.736" v="2852" actId="478"/>
          <ac:spMkLst>
            <pc:docMk/>
            <pc:sldMk cId="1067481084" sldId="288"/>
            <ac:spMk id="10" creationId="{F0569257-340A-457F-A980-2D89C9307241}"/>
          </ac:spMkLst>
        </pc:spChg>
        <pc:grpChg chg="add mod">
          <ac:chgData name="Olya Nicholls" userId="72df931cf66fde2e" providerId="LiveId" clId="{BF720549-5F89-4681-8A7F-9C76A2F7B69A}" dt="2020-04-18T21:10:18.733" v="2868" actId="1076"/>
          <ac:grpSpMkLst>
            <pc:docMk/>
            <pc:sldMk cId="1067481084" sldId="288"/>
            <ac:grpSpMk id="2" creationId="{5CE14DCD-334B-47A7-B632-B5B487EDA086}"/>
          </ac:grpSpMkLst>
        </pc:grpChg>
        <pc:picChg chg="mod">
          <ac:chgData name="Olya Nicholls" userId="72df931cf66fde2e" providerId="LiveId" clId="{BF720549-5F89-4681-8A7F-9C76A2F7B69A}" dt="2020-04-18T21:09:48.913" v="2866" actId="1076"/>
          <ac:picMkLst>
            <pc:docMk/>
            <pc:sldMk cId="1067481084" sldId="288"/>
            <ac:picMk id="3" creationId="{73108D83-1B97-4335-9232-C42201D7D0BD}"/>
          </ac:picMkLst>
        </pc:picChg>
        <pc:picChg chg="add mod">
          <ac:chgData name="Olya Nicholls" userId="72df931cf66fde2e" providerId="LiveId" clId="{BF720549-5F89-4681-8A7F-9C76A2F7B69A}" dt="2020-04-18T19:01:37.902" v="2564" actId="164"/>
          <ac:picMkLst>
            <pc:docMk/>
            <pc:sldMk cId="1067481084" sldId="288"/>
            <ac:picMk id="6" creationId="{DCC2CDD9-C711-469F-A465-86AC6281ED0D}"/>
          </ac:picMkLst>
        </pc:picChg>
        <pc:picChg chg="add del mod">
          <ac:chgData name="Olya Nicholls" userId="72df931cf66fde2e" providerId="LiveId" clId="{BF720549-5F89-4681-8A7F-9C76A2F7B69A}" dt="2020-04-18T19:00:25.713" v="2541" actId="478"/>
          <ac:picMkLst>
            <pc:docMk/>
            <pc:sldMk cId="1067481084" sldId="288"/>
            <ac:picMk id="7" creationId="{FE88281F-CAFC-4A8E-92BF-77D0AABC4AA1}"/>
          </ac:picMkLst>
        </pc:picChg>
        <pc:picChg chg="add mod">
          <ac:chgData name="Olya Nicholls" userId="72df931cf66fde2e" providerId="LiveId" clId="{BF720549-5F89-4681-8A7F-9C76A2F7B69A}" dt="2020-04-18T19:02:39.794" v="2569" actId="1076"/>
          <ac:picMkLst>
            <pc:docMk/>
            <pc:sldMk cId="1067481084" sldId="288"/>
            <ac:picMk id="9" creationId="{24C41ECF-2DC2-4206-8DB9-5DE7F7396807}"/>
          </ac:picMkLst>
        </pc:picChg>
        <pc:cxnChg chg="add mod">
          <ac:chgData name="Olya Nicholls" userId="72df931cf66fde2e" providerId="LiveId" clId="{BF720549-5F89-4681-8A7F-9C76A2F7B69A}" dt="2020-04-18T21:09:46.158" v="2865" actId="1076"/>
          <ac:cxnSpMkLst>
            <pc:docMk/>
            <pc:sldMk cId="1067481084" sldId="288"/>
            <ac:cxnSpMk id="12" creationId="{D514C8FE-CB8D-4E9E-95E1-469DC48F356E}"/>
          </ac:cxnSpMkLst>
        </pc:cxnChg>
      </pc:sldChg>
      <pc:sldChg chg="del">
        <pc:chgData name="Olya Nicholls" userId="72df931cf66fde2e" providerId="LiveId" clId="{BF720549-5F89-4681-8A7F-9C76A2F7B69A}" dt="2020-04-16T23:12:55.992" v="1570" actId="47"/>
        <pc:sldMkLst>
          <pc:docMk/>
          <pc:sldMk cId="2549694090" sldId="359"/>
        </pc:sldMkLst>
      </pc:sldChg>
      <pc:sldChg chg="modSp ord">
        <pc:chgData name="Olya Nicholls" userId="72df931cf66fde2e" providerId="LiveId" clId="{BF720549-5F89-4681-8A7F-9C76A2F7B69A}" dt="2020-04-19T19:50:49.579" v="5735" actId="1076"/>
        <pc:sldMkLst>
          <pc:docMk/>
          <pc:sldMk cId="3709463163" sldId="363"/>
        </pc:sldMkLst>
        <pc:spChg chg="mod">
          <ac:chgData name="Olya Nicholls" userId="72df931cf66fde2e" providerId="LiveId" clId="{BF720549-5F89-4681-8A7F-9C76A2F7B69A}" dt="2020-04-19T19:50:49.579" v="5735" actId="1076"/>
          <ac:spMkLst>
            <pc:docMk/>
            <pc:sldMk cId="3709463163" sldId="363"/>
            <ac:spMk id="3" creationId="{DF87033F-47BC-4276-8206-4AD96790B5E0}"/>
          </ac:spMkLst>
        </pc:spChg>
        <pc:spChg chg="mod">
          <ac:chgData name="Olya Nicholls" userId="72df931cf66fde2e" providerId="LiveId" clId="{BF720549-5F89-4681-8A7F-9C76A2F7B69A}" dt="2020-04-19T19:49:42.625" v="5728" actId="1036"/>
          <ac:spMkLst>
            <pc:docMk/>
            <pc:sldMk cId="3709463163" sldId="363"/>
            <ac:spMk id="8" creationId="{00000000-0000-0000-0000-000000000000}"/>
          </ac:spMkLst>
        </pc:spChg>
        <pc:cxnChg chg="mod">
          <ac:chgData name="Olya Nicholls" userId="72df931cf66fde2e" providerId="LiveId" clId="{BF720549-5F89-4681-8A7F-9C76A2F7B69A}" dt="2020-04-19T19:49:33.094" v="5719" actId="1036"/>
          <ac:cxnSpMkLst>
            <pc:docMk/>
            <pc:sldMk cId="3709463163" sldId="363"/>
            <ac:cxnSpMk id="7" creationId="{290E9A3E-C3CE-4BD0-AA8F-50A6A18B4904}"/>
          </ac:cxnSpMkLst>
        </pc:cxnChg>
      </pc:sldChg>
      <pc:sldChg chg="modSp del">
        <pc:chgData name="Olya Nicholls" userId="72df931cf66fde2e" providerId="LiveId" clId="{BF720549-5F89-4681-8A7F-9C76A2F7B69A}" dt="2020-04-19T20:37:04.881" v="6050" actId="47"/>
        <pc:sldMkLst>
          <pc:docMk/>
          <pc:sldMk cId="4003227993" sldId="365"/>
        </pc:sldMkLst>
        <pc:spChg chg="mod">
          <ac:chgData name="Olya Nicholls" userId="72df931cf66fde2e" providerId="LiveId" clId="{BF720549-5F89-4681-8A7F-9C76A2F7B69A}" dt="2020-04-19T20:29:57.691" v="5981" actId="1076"/>
          <ac:spMkLst>
            <pc:docMk/>
            <pc:sldMk cId="4003227993" sldId="365"/>
            <ac:spMk id="6" creationId="{00000000-0000-0000-0000-000000000000}"/>
          </ac:spMkLst>
        </pc:spChg>
        <pc:spChg chg="mod">
          <ac:chgData name="Olya Nicholls" userId="72df931cf66fde2e" providerId="LiveId" clId="{BF720549-5F89-4681-8A7F-9C76A2F7B69A}" dt="2020-04-19T20:29:29.858" v="5980" actId="1076"/>
          <ac:spMkLst>
            <pc:docMk/>
            <pc:sldMk cId="4003227993" sldId="365"/>
            <ac:spMk id="12" creationId="{EB2DEFC6-75A8-40A0-97DB-AA141F7D637C}"/>
          </ac:spMkLst>
        </pc:spChg>
        <pc:cxnChg chg="mod">
          <ac:chgData name="Olya Nicholls" userId="72df931cf66fde2e" providerId="LiveId" clId="{BF720549-5F89-4681-8A7F-9C76A2F7B69A}" dt="2020-04-19T20:28:36.345" v="5975" actId="208"/>
          <ac:cxnSpMkLst>
            <pc:docMk/>
            <pc:sldMk cId="4003227993" sldId="365"/>
            <ac:cxnSpMk id="5" creationId="{290E9A3E-C3CE-4BD0-AA8F-50A6A18B4904}"/>
          </ac:cxnSpMkLst>
        </pc:cxnChg>
      </pc:sldChg>
      <pc:sldChg chg="addSp delSp modSp del">
        <pc:chgData name="Olya Nicholls" userId="72df931cf66fde2e" providerId="LiveId" clId="{BF720549-5F89-4681-8A7F-9C76A2F7B69A}" dt="2020-04-19T13:55:12.194" v="4583" actId="2696"/>
        <pc:sldMkLst>
          <pc:docMk/>
          <pc:sldMk cId="253350261" sldId="384"/>
        </pc:sldMkLst>
        <pc:spChg chg="add del">
          <ac:chgData name="Olya Nicholls" userId="72df931cf66fde2e" providerId="LiveId" clId="{BF720549-5F89-4681-8A7F-9C76A2F7B69A}" dt="2020-04-19T13:24:41.497" v="3827"/>
          <ac:spMkLst>
            <pc:docMk/>
            <pc:sldMk cId="253350261" sldId="384"/>
            <ac:spMk id="2" creationId="{775A3628-D9BB-4534-A88F-C1F73FB0BBF2}"/>
          </ac:spMkLst>
        </pc:spChg>
        <pc:spChg chg="mod">
          <ac:chgData name="Olya Nicholls" userId="72df931cf66fde2e" providerId="LiveId" clId="{BF720549-5F89-4681-8A7F-9C76A2F7B69A}" dt="2020-04-16T23:09:33.062" v="1567" actId="1038"/>
          <ac:spMkLst>
            <pc:docMk/>
            <pc:sldMk cId="253350261" sldId="384"/>
            <ac:spMk id="38" creationId="{5ED94AAA-4663-465A-A4AD-06C29135E43F}"/>
          </ac:spMkLst>
        </pc:spChg>
        <pc:spChg chg="mod">
          <ac:chgData name="Olya Nicholls" userId="72df931cf66fde2e" providerId="LiveId" clId="{BF720549-5F89-4681-8A7F-9C76A2F7B69A}" dt="2020-04-16T23:08:38.778" v="1562" actId="1076"/>
          <ac:spMkLst>
            <pc:docMk/>
            <pc:sldMk cId="253350261" sldId="384"/>
            <ac:spMk id="42" creationId="{CAF3F3D9-712C-469C-96F9-FDC9A3AFC3EB}"/>
          </ac:spMkLst>
        </pc:spChg>
        <pc:spChg chg="mod topLvl">
          <ac:chgData name="Olya Nicholls" userId="72df931cf66fde2e" providerId="LiveId" clId="{BF720549-5F89-4681-8A7F-9C76A2F7B69A}" dt="2020-04-16T23:09:50.447" v="1569" actId="1076"/>
          <ac:spMkLst>
            <pc:docMk/>
            <pc:sldMk cId="253350261" sldId="384"/>
            <ac:spMk id="45" creationId="{BF2120C7-4D85-42C2-A67B-04C49988308A}"/>
          </ac:spMkLst>
        </pc:spChg>
        <pc:spChg chg="mod">
          <ac:chgData name="Olya Nicholls" userId="72df931cf66fde2e" providerId="LiveId" clId="{BF720549-5F89-4681-8A7F-9C76A2F7B69A}" dt="2020-04-19T13:31:56.543" v="4083" actId="1076"/>
          <ac:spMkLst>
            <pc:docMk/>
            <pc:sldMk cId="253350261" sldId="384"/>
            <ac:spMk id="48" creationId="{DB900C5A-45B4-4290-A7EE-3E11FAACB3FF}"/>
          </ac:spMkLst>
        </pc:spChg>
        <pc:spChg chg="mod">
          <ac:chgData name="Olya Nicholls" userId="72df931cf66fde2e" providerId="LiveId" clId="{BF720549-5F89-4681-8A7F-9C76A2F7B69A}" dt="2020-04-19T13:24:10.586" v="3822" actId="208"/>
          <ac:spMkLst>
            <pc:docMk/>
            <pc:sldMk cId="253350261" sldId="384"/>
            <ac:spMk id="105" creationId="{92FEC802-CC0B-435D-93C6-A640496E5A9B}"/>
          </ac:spMkLst>
        </pc:spChg>
        <pc:spChg chg="mod">
          <ac:chgData name="Olya Nicholls" userId="72df931cf66fde2e" providerId="LiveId" clId="{BF720549-5F89-4681-8A7F-9C76A2F7B69A}" dt="2020-04-19T13:24:15.603" v="3823" actId="208"/>
          <ac:spMkLst>
            <pc:docMk/>
            <pc:sldMk cId="253350261" sldId="384"/>
            <ac:spMk id="108" creationId="{12B595FB-D1E5-4CC1-B4CF-6217D695E0AE}"/>
          </ac:spMkLst>
        </pc:spChg>
        <pc:spChg chg="mod">
          <ac:chgData name="Olya Nicholls" userId="72df931cf66fde2e" providerId="LiveId" clId="{BF720549-5F89-4681-8A7F-9C76A2F7B69A}" dt="2020-04-19T13:25:27.797" v="3852" actId="20577"/>
          <ac:spMkLst>
            <pc:docMk/>
            <pc:sldMk cId="253350261" sldId="384"/>
            <ac:spMk id="124" creationId="{25715053-9FBE-4431-BEA0-2A81C2F1C94E}"/>
          </ac:spMkLst>
        </pc:spChg>
        <pc:spChg chg="mod">
          <ac:chgData name="Olya Nicholls" userId="72df931cf66fde2e" providerId="LiveId" clId="{BF720549-5F89-4681-8A7F-9C76A2F7B69A}" dt="2020-04-19T13:25:10.339" v="3849" actId="20577"/>
          <ac:spMkLst>
            <pc:docMk/>
            <pc:sldMk cId="253350261" sldId="384"/>
            <ac:spMk id="126" creationId="{25A2B9ED-A003-45A2-8A6B-FE9B9A2B6550}"/>
          </ac:spMkLst>
        </pc:spChg>
        <pc:spChg chg="mod">
          <ac:chgData name="Olya Nicholls" userId="72df931cf66fde2e" providerId="LiveId" clId="{BF720549-5F89-4681-8A7F-9C76A2F7B69A}" dt="2020-04-19T13:27:06.703" v="3898"/>
          <ac:spMkLst>
            <pc:docMk/>
            <pc:sldMk cId="253350261" sldId="384"/>
            <ac:spMk id="130" creationId="{0F00A6D4-01A1-4B4A-AED0-47842DA2D049}"/>
          </ac:spMkLst>
        </pc:spChg>
        <pc:spChg chg="mod">
          <ac:chgData name="Olya Nicholls" userId="72df931cf66fde2e" providerId="LiveId" clId="{BF720549-5F89-4681-8A7F-9C76A2F7B69A}" dt="2020-04-19T13:27:17.418" v="3916" actId="20577"/>
          <ac:spMkLst>
            <pc:docMk/>
            <pc:sldMk cId="253350261" sldId="384"/>
            <ac:spMk id="133" creationId="{953BA01A-D067-4686-A436-8FA6AC56A708}"/>
          </ac:spMkLst>
        </pc:spChg>
        <pc:spChg chg="mod">
          <ac:chgData name="Olya Nicholls" userId="72df931cf66fde2e" providerId="LiveId" clId="{BF720549-5F89-4681-8A7F-9C76A2F7B69A}" dt="2020-04-19T13:26:35.033" v="3879"/>
          <ac:spMkLst>
            <pc:docMk/>
            <pc:sldMk cId="253350261" sldId="384"/>
            <ac:spMk id="137" creationId="{CEDC0CEC-EB04-43B1-9687-5D6C6BE77C50}"/>
          </ac:spMkLst>
        </pc:spChg>
        <pc:spChg chg="mod">
          <ac:chgData name="Olya Nicholls" userId="72df931cf66fde2e" providerId="LiveId" clId="{BF720549-5F89-4681-8A7F-9C76A2F7B69A}" dt="2020-04-19T13:26:41.595" v="3894" actId="20577"/>
          <ac:spMkLst>
            <pc:docMk/>
            <pc:sldMk cId="253350261" sldId="384"/>
            <ac:spMk id="140" creationId="{CA3F6D2F-3BDD-4D62-83D7-7C73BD367B94}"/>
          </ac:spMkLst>
        </pc:spChg>
        <pc:spChg chg="mod">
          <ac:chgData name="Olya Nicholls" userId="72df931cf66fde2e" providerId="LiveId" clId="{BF720549-5F89-4681-8A7F-9C76A2F7B69A}" dt="2020-04-19T13:25:52.009" v="3857"/>
          <ac:spMkLst>
            <pc:docMk/>
            <pc:sldMk cId="253350261" sldId="384"/>
            <ac:spMk id="144" creationId="{612762BE-9303-40AB-BECF-37155E23F167}"/>
          </ac:spMkLst>
        </pc:spChg>
        <pc:spChg chg="mod">
          <ac:chgData name="Olya Nicholls" userId="72df931cf66fde2e" providerId="LiveId" clId="{BF720549-5F89-4681-8A7F-9C76A2F7B69A}" dt="2020-04-19T13:26:01.510" v="3874" actId="20577"/>
          <ac:spMkLst>
            <pc:docMk/>
            <pc:sldMk cId="253350261" sldId="384"/>
            <ac:spMk id="147" creationId="{88383287-D066-410D-8B15-734300D6C919}"/>
          </ac:spMkLst>
        </pc:spChg>
        <pc:spChg chg="mod">
          <ac:chgData name="Olya Nicholls" userId="72df931cf66fde2e" providerId="LiveId" clId="{BF720549-5F89-4681-8A7F-9C76A2F7B69A}" dt="2020-04-19T13:30:20.387" v="4025"/>
          <ac:spMkLst>
            <pc:docMk/>
            <pc:sldMk cId="253350261" sldId="384"/>
            <ac:spMk id="151" creationId="{07997E2E-F169-45FF-8098-BB1007C2E50E}"/>
          </ac:spMkLst>
        </pc:spChg>
        <pc:spChg chg="mod">
          <ac:chgData name="Olya Nicholls" userId="72df931cf66fde2e" providerId="LiveId" clId="{BF720549-5F89-4681-8A7F-9C76A2F7B69A}" dt="2020-04-19T13:30:31.839" v="4065" actId="20577"/>
          <ac:spMkLst>
            <pc:docMk/>
            <pc:sldMk cId="253350261" sldId="384"/>
            <ac:spMk id="154" creationId="{342587F6-9B4A-4483-89AE-92937F73CD4F}"/>
          </ac:spMkLst>
        </pc:spChg>
        <pc:spChg chg="mod">
          <ac:chgData name="Olya Nicholls" userId="72df931cf66fde2e" providerId="LiveId" clId="{BF720549-5F89-4681-8A7F-9C76A2F7B69A}" dt="2020-04-19T13:29:49.952" v="4006"/>
          <ac:spMkLst>
            <pc:docMk/>
            <pc:sldMk cId="253350261" sldId="384"/>
            <ac:spMk id="158" creationId="{8F173EC6-1F6D-42F2-A218-C2BD12AF7D37}"/>
          </ac:spMkLst>
        </pc:spChg>
        <pc:spChg chg="mod">
          <ac:chgData name="Olya Nicholls" userId="72df931cf66fde2e" providerId="LiveId" clId="{BF720549-5F89-4681-8A7F-9C76A2F7B69A}" dt="2020-04-19T13:29:56.014" v="4021" actId="20577"/>
          <ac:spMkLst>
            <pc:docMk/>
            <pc:sldMk cId="253350261" sldId="384"/>
            <ac:spMk id="161" creationId="{883B1F5B-DE4F-4BCD-AFD7-7F2AB2B03FDB}"/>
          </ac:spMkLst>
        </pc:spChg>
        <pc:spChg chg="mod">
          <ac:chgData name="Olya Nicholls" userId="72df931cf66fde2e" providerId="LiveId" clId="{BF720549-5F89-4681-8A7F-9C76A2F7B69A}" dt="2020-04-19T13:28:52.954" v="3945"/>
          <ac:spMkLst>
            <pc:docMk/>
            <pc:sldMk cId="253350261" sldId="384"/>
            <ac:spMk id="165" creationId="{703168AD-FC1C-4D13-899B-C86CB726CDF5}"/>
          </ac:spMkLst>
        </pc:spChg>
        <pc:spChg chg="mod">
          <ac:chgData name="Olya Nicholls" userId="72df931cf66fde2e" providerId="LiveId" clId="{BF720549-5F89-4681-8A7F-9C76A2F7B69A}" dt="2020-04-19T13:29:10.469" v="3999" actId="20577"/>
          <ac:spMkLst>
            <pc:docMk/>
            <pc:sldMk cId="253350261" sldId="384"/>
            <ac:spMk id="168" creationId="{69C5864E-5ABC-40AC-B73D-ECEAC56B9DC4}"/>
          </ac:spMkLst>
        </pc:spChg>
        <pc:spChg chg="mod">
          <ac:chgData name="Olya Nicholls" userId="72df931cf66fde2e" providerId="LiveId" clId="{BF720549-5F89-4681-8A7F-9C76A2F7B69A}" dt="2020-04-19T13:27:43.947" v="3925"/>
          <ac:spMkLst>
            <pc:docMk/>
            <pc:sldMk cId="253350261" sldId="384"/>
            <ac:spMk id="172" creationId="{CBEBC877-8AFA-4C39-97C9-D241D87E7D57}"/>
          </ac:spMkLst>
        </pc:spChg>
        <pc:spChg chg="mod">
          <ac:chgData name="Olya Nicholls" userId="72df931cf66fde2e" providerId="LiveId" clId="{BF720549-5F89-4681-8A7F-9C76A2F7B69A}" dt="2020-04-19T13:27:49.900" v="3941" actId="20577"/>
          <ac:spMkLst>
            <pc:docMk/>
            <pc:sldMk cId="253350261" sldId="384"/>
            <ac:spMk id="175" creationId="{DD6A7A9D-459A-4FF5-ABEF-2719434A63C5}"/>
          </ac:spMkLst>
        </pc:spChg>
        <pc:grpChg chg="mod topLvl">
          <ac:chgData name="Olya Nicholls" userId="72df931cf66fde2e" providerId="LiveId" clId="{BF720549-5F89-4681-8A7F-9C76A2F7B69A}" dt="2020-04-16T23:09:20.520" v="1565" actId="208"/>
          <ac:grpSpMkLst>
            <pc:docMk/>
            <pc:sldMk cId="253350261" sldId="384"/>
            <ac:grpSpMk id="44" creationId="{CC0BBC90-0A5D-4DAB-BDAA-CE693D73C113}"/>
          </ac:grpSpMkLst>
        </pc:grpChg>
        <pc:grpChg chg="del mod">
          <ac:chgData name="Olya Nicholls" userId="72df931cf66fde2e" providerId="LiveId" clId="{BF720549-5F89-4681-8A7F-9C76A2F7B69A}" dt="2020-04-16T23:09:11.471" v="1563" actId="165"/>
          <ac:grpSpMkLst>
            <pc:docMk/>
            <pc:sldMk cId="253350261" sldId="384"/>
            <ac:grpSpMk id="46" creationId="{2062EE2D-353A-43DD-8C45-D5D397C54698}"/>
          </ac:grpSpMkLst>
        </pc:grpChg>
        <pc:grpChg chg="del">
          <ac:chgData name="Olya Nicholls" userId="72df931cf66fde2e" providerId="LiveId" clId="{BF720549-5F89-4681-8A7F-9C76A2F7B69A}" dt="2020-04-19T13:25:13.570" v="3850" actId="478"/>
          <ac:grpSpMkLst>
            <pc:docMk/>
            <pc:sldMk cId="253350261" sldId="384"/>
            <ac:grpSpMk id="60" creationId="{DB96ABA3-25BD-440C-9862-E6725FE7D919}"/>
          </ac:grpSpMkLst>
        </pc:grpChg>
        <pc:grpChg chg="del">
          <ac:chgData name="Olya Nicholls" userId="72df931cf66fde2e" providerId="LiveId" clId="{BF720549-5F89-4681-8A7F-9C76A2F7B69A}" dt="2020-04-19T13:27:20.214" v="3917" actId="478"/>
          <ac:grpSpMkLst>
            <pc:docMk/>
            <pc:sldMk cId="253350261" sldId="384"/>
            <ac:grpSpMk id="67" creationId="{A913EE09-A843-4C0B-92B8-516F964E93A3}"/>
          </ac:grpSpMkLst>
        </pc:grpChg>
        <pc:grpChg chg="del">
          <ac:chgData name="Olya Nicholls" userId="72df931cf66fde2e" providerId="LiveId" clId="{BF720549-5F89-4681-8A7F-9C76A2F7B69A}" dt="2020-04-19T13:30:34.062" v="4066" actId="478"/>
          <ac:grpSpMkLst>
            <pc:docMk/>
            <pc:sldMk cId="253350261" sldId="384"/>
            <ac:grpSpMk id="74" creationId="{7D050F5E-38EF-4184-AB45-F27BFB096E10}"/>
          </ac:grpSpMkLst>
        </pc:grpChg>
        <pc:grpChg chg="del">
          <ac:chgData name="Olya Nicholls" userId="72df931cf66fde2e" providerId="LiveId" clId="{BF720549-5F89-4681-8A7F-9C76A2F7B69A}" dt="2020-04-19T13:29:59.389" v="4022" actId="478"/>
          <ac:grpSpMkLst>
            <pc:docMk/>
            <pc:sldMk cId="253350261" sldId="384"/>
            <ac:grpSpMk id="81" creationId="{F255341F-2D21-48D5-BABD-ACB74069621B}"/>
          </ac:grpSpMkLst>
        </pc:grpChg>
        <pc:grpChg chg="del">
          <ac:chgData name="Olya Nicholls" userId="72df931cf66fde2e" providerId="LiveId" clId="{BF720549-5F89-4681-8A7F-9C76A2F7B69A}" dt="2020-04-19T13:29:13.547" v="4000" actId="478"/>
          <ac:grpSpMkLst>
            <pc:docMk/>
            <pc:sldMk cId="253350261" sldId="384"/>
            <ac:grpSpMk id="88" creationId="{1A3519D3-0405-4E1B-8FA6-659743C215D5}"/>
          </ac:grpSpMkLst>
        </pc:grpChg>
        <pc:grpChg chg="del">
          <ac:chgData name="Olya Nicholls" userId="72df931cf66fde2e" providerId="LiveId" clId="{BF720549-5F89-4681-8A7F-9C76A2F7B69A}" dt="2020-04-19T13:27:53.762" v="3942" actId="478"/>
          <ac:grpSpMkLst>
            <pc:docMk/>
            <pc:sldMk cId="253350261" sldId="384"/>
            <ac:grpSpMk id="95" creationId="{DA5B7684-99CB-4985-A87F-8DD58CB88401}"/>
          </ac:grpSpMkLst>
        </pc:grpChg>
        <pc:grpChg chg="del">
          <ac:chgData name="Olya Nicholls" userId="72df931cf66fde2e" providerId="LiveId" clId="{BF720549-5F89-4681-8A7F-9C76A2F7B69A}" dt="2020-04-19T13:26:04.025" v="3875" actId="478"/>
          <ac:grpSpMkLst>
            <pc:docMk/>
            <pc:sldMk cId="253350261" sldId="384"/>
            <ac:grpSpMk id="109" creationId="{DA7F2667-16AE-41F9-AB1C-4C72CBFAF8A0}"/>
          </ac:grpSpMkLst>
        </pc:grpChg>
        <pc:grpChg chg="del">
          <ac:chgData name="Olya Nicholls" userId="72df931cf66fde2e" providerId="LiveId" clId="{BF720549-5F89-4681-8A7F-9C76A2F7B69A}" dt="2020-04-19T13:26:45.158" v="3895" actId="478"/>
          <ac:grpSpMkLst>
            <pc:docMk/>
            <pc:sldMk cId="253350261" sldId="384"/>
            <ac:grpSpMk id="116" creationId="{A2F509BE-168A-4D04-B335-2D2E0224EA40}"/>
          </ac:grpSpMkLst>
        </pc:grpChg>
        <pc:grpChg chg="add mod">
          <ac:chgData name="Olya Nicholls" userId="72df931cf66fde2e" providerId="LiveId" clId="{BF720549-5F89-4681-8A7F-9C76A2F7B69A}" dt="2020-04-19T13:25:19.087" v="3851" actId="1076"/>
          <ac:grpSpMkLst>
            <pc:docMk/>
            <pc:sldMk cId="253350261" sldId="384"/>
            <ac:grpSpMk id="123" creationId="{9429C16C-3C63-45FE-AF22-6BA5D141DDDE}"/>
          </ac:grpSpMkLst>
        </pc:grpChg>
        <pc:grpChg chg="mod">
          <ac:chgData name="Olya Nicholls" userId="72df931cf66fde2e" providerId="LiveId" clId="{BF720549-5F89-4681-8A7F-9C76A2F7B69A}" dt="2020-04-19T13:25:19.087" v="3851" actId="1076"/>
          <ac:grpSpMkLst>
            <pc:docMk/>
            <pc:sldMk cId="253350261" sldId="384"/>
            <ac:grpSpMk id="125" creationId="{D5E0987E-04C4-42A5-A239-DBF4AF864A97}"/>
          </ac:grpSpMkLst>
        </pc:grpChg>
        <pc:grpChg chg="add del mod">
          <ac:chgData name="Olya Nicholls" userId="72df931cf66fde2e" providerId="LiveId" clId="{BF720549-5F89-4681-8A7F-9C76A2F7B69A}" dt="2020-04-19T13:30:45.887" v="4068" actId="478"/>
          <ac:grpSpMkLst>
            <pc:docMk/>
            <pc:sldMk cId="253350261" sldId="384"/>
            <ac:grpSpMk id="128" creationId="{630979D3-8545-40D1-ACCB-F1C2B1EDB64A}"/>
          </ac:grpSpMkLst>
        </pc:grpChg>
        <pc:grpChg chg="mod">
          <ac:chgData name="Olya Nicholls" userId="72df931cf66fde2e" providerId="LiveId" clId="{BF720549-5F89-4681-8A7F-9C76A2F7B69A}" dt="2020-04-19T13:26:59.485" v="3897" actId="1076"/>
          <ac:grpSpMkLst>
            <pc:docMk/>
            <pc:sldMk cId="253350261" sldId="384"/>
            <ac:grpSpMk id="129" creationId="{5E601C03-6FCA-4C51-BA84-EE1D189534D3}"/>
          </ac:grpSpMkLst>
        </pc:grpChg>
        <pc:grpChg chg="mod">
          <ac:chgData name="Olya Nicholls" userId="72df931cf66fde2e" providerId="LiveId" clId="{BF720549-5F89-4681-8A7F-9C76A2F7B69A}" dt="2020-04-19T13:26:59.485" v="3897" actId="1076"/>
          <ac:grpSpMkLst>
            <pc:docMk/>
            <pc:sldMk cId="253350261" sldId="384"/>
            <ac:grpSpMk id="132" creationId="{9F0DECE2-97E0-4375-949C-92FB2E0AC1AF}"/>
          </ac:grpSpMkLst>
        </pc:grpChg>
        <pc:grpChg chg="add mod">
          <ac:chgData name="Olya Nicholls" userId="72df931cf66fde2e" providerId="LiveId" clId="{BF720549-5F89-4681-8A7F-9C76A2F7B69A}" dt="2020-04-19T13:26:52.579" v="3896" actId="1076"/>
          <ac:grpSpMkLst>
            <pc:docMk/>
            <pc:sldMk cId="253350261" sldId="384"/>
            <ac:grpSpMk id="135" creationId="{658675A6-2B91-4CD4-B220-DC1C2C88E9AE}"/>
          </ac:grpSpMkLst>
        </pc:grpChg>
        <pc:grpChg chg="mod">
          <ac:chgData name="Olya Nicholls" userId="72df931cf66fde2e" providerId="LiveId" clId="{BF720549-5F89-4681-8A7F-9C76A2F7B69A}" dt="2020-04-19T13:26:52.579" v="3896" actId="1076"/>
          <ac:grpSpMkLst>
            <pc:docMk/>
            <pc:sldMk cId="253350261" sldId="384"/>
            <ac:grpSpMk id="136" creationId="{783505D0-0D5B-4F3A-BA56-A952C03F2789}"/>
          </ac:grpSpMkLst>
        </pc:grpChg>
        <pc:grpChg chg="mod">
          <ac:chgData name="Olya Nicholls" userId="72df931cf66fde2e" providerId="LiveId" clId="{BF720549-5F89-4681-8A7F-9C76A2F7B69A}" dt="2020-04-19T13:26:52.579" v="3896" actId="1076"/>
          <ac:grpSpMkLst>
            <pc:docMk/>
            <pc:sldMk cId="253350261" sldId="384"/>
            <ac:grpSpMk id="139" creationId="{E8FFCAAA-4E65-49C7-AEA7-0E416645CFCF}"/>
          </ac:grpSpMkLst>
        </pc:grpChg>
        <pc:grpChg chg="add mod">
          <ac:chgData name="Olya Nicholls" userId="72df931cf66fde2e" providerId="LiveId" clId="{BF720549-5F89-4681-8A7F-9C76A2F7B69A}" dt="2020-04-19T13:29:31.784" v="4002" actId="1076"/>
          <ac:grpSpMkLst>
            <pc:docMk/>
            <pc:sldMk cId="253350261" sldId="384"/>
            <ac:grpSpMk id="142" creationId="{E64E123D-3F64-47D1-A066-A3CE1A4C2938}"/>
          </ac:grpSpMkLst>
        </pc:grpChg>
        <pc:grpChg chg="mod">
          <ac:chgData name="Olya Nicholls" userId="72df931cf66fde2e" providerId="LiveId" clId="{BF720549-5F89-4681-8A7F-9C76A2F7B69A}" dt="2020-04-19T13:29:31.784" v="4002" actId="1076"/>
          <ac:grpSpMkLst>
            <pc:docMk/>
            <pc:sldMk cId="253350261" sldId="384"/>
            <ac:grpSpMk id="143" creationId="{FB77B2D3-87B8-416C-ABFB-AEE09E9E0EFE}"/>
          </ac:grpSpMkLst>
        </pc:grpChg>
        <pc:grpChg chg="mod">
          <ac:chgData name="Olya Nicholls" userId="72df931cf66fde2e" providerId="LiveId" clId="{BF720549-5F89-4681-8A7F-9C76A2F7B69A}" dt="2020-04-19T13:29:31.784" v="4002" actId="1076"/>
          <ac:grpSpMkLst>
            <pc:docMk/>
            <pc:sldMk cId="253350261" sldId="384"/>
            <ac:grpSpMk id="146" creationId="{4AC1BDD6-55DB-44BE-BD17-A8FBA7212C1B}"/>
          </ac:grpSpMkLst>
        </pc:grpChg>
        <pc:grpChg chg="add mod">
          <ac:chgData name="Olya Nicholls" userId="72df931cf66fde2e" providerId="LiveId" clId="{BF720549-5F89-4681-8A7F-9C76A2F7B69A}" dt="2020-04-19T13:30:42.613" v="4067" actId="1076"/>
          <ac:grpSpMkLst>
            <pc:docMk/>
            <pc:sldMk cId="253350261" sldId="384"/>
            <ac:grpSpMk id="149" creationId="{4F4A4131-EFC9-4CA9-A91C-1A1B69394AC6}"/>
          </ac:grpSpMkLst>
        </pc:grpChg>
        <pc:grpChg chg="mod">
          <ac:chgData name="Olya Nicholls" userId="72df931cf66fde2e" providerId="LiveId" clId="{BF720549-5F89-4681-8A7F-9C76A2F7B69A}" dt="2020-04-19T13:30:42.613" v="4067" actId="1076"/>
          <ac:grpSpMkLst>
            <pc:docMk/>
            <pc:sldMk cId="253350261" sldId="384"/>
            <ac:grpSpMk id="150" creationId="{C4FC99D7-2C41-4B35-A12D-826CEEF86063}"/>
          </ac:grpSpMkLst>
        </pc:grpChg>
        <pc:grpChg chg="mod">
          <ac:chgData name="Olya Nicholls" userId="72df931cf66fde2e" providerId="LiveId" clId="{BF720549-5F89-4681-8A7F-9C76A2F7B69A}" dt="2020-04-19T13:30:42.613" v="4067" actId="1076"/>
          <ac:grpSpMkLst>
            <pc:docMk/>
            <pc:sldMk cId="253350261" sldId="384"/>
            <ac:grpSpMk id="153" creationId="{66BD4E02-EFC4-48CC-B950-A1789A303B38}"/>
          </ac:grpSpMkLst>
        </pc:grpChg>
        <pc:grpChg chg="add mod">
          <ac:chgData name="Olya Nicholls" userId="72df931cf66fde2e" providerId="LiveId" clId="{BF720549-5F89-4681-8A7F-9C76A2F7B69A}" dt="2020-04-19T13:30:06.122" v="4023" actId="1076"/>
          <ac:grpSpMkLst>
            <pc:docMk/>
            <pc:sldMk cId="253350261" sldId="384"/>
            <ac:grpSpMk id="156" creationId="{EBAE1F0A-0ED7-429A-80C9-F34DA43A4E60}"/>
          </ac:grpSpMkLst>
        </pc:grpChg>
        <pc:grpChg chg="mod">
          <ac:chgData name="Olya Nicholls" userId="72df931cf66fde2e" providerId="LiveId" clId="{BF720549-5F89-4681-8A7F-9C76A2F7B69A}" dt="2020-04-19T13:30:06.122" v="4023" actId="1076"/>
          <ac:grpSpMkLst>
            <pc:docMk/>
            <pc:sldMk cId="253350261" sldId="384"/>
            <ac:grpSpMk id="157" creationId="{A604EF64-AF19-47EB-A7CD-EB6F648D4474}"/>
          </ac:grpSpMkLst>
        </pc:grpChg>
        <pc:grpChg chg="mod">
          <ac:chgData name="Olya Nicholls" userId="72df931cf66fde2e" providerId="LiveId" clId="{BF720549-5F89-4681-8A7F-9C76A2F7B69A}" dt="2020-04-19T13:30:06.122" v="4023" actId="1076"/>
          <ac:grpSpMkLst>
            <pc:docMk/>
            <pc:sldMk cId="253350261" sldId="384"/>
            <ac:grpSpMk id="160" creationId="{850B4147-EBBF-40A5-9B4A-E5DD03FC8251}"/>
          </ac:grpSpMkLst>
        </pc:grpChg>
        <pc:grpChg chg="add mod">
          <ac:chgData name="Olya Nicholls" userId="72df931cf66fde2e" providerId="LiveId" clId="{BF720549-5F89-4681-8A7F-9C76A2F7B69A}" dt="2020-04-19T13:29:25.718" v="4001" actId="1076"/>
          <ac:grpSpMkLst>
            <pc:docMk/>
            <pc:sldMk cId="253350261" sldId="384"/>
            <ac:grpSpMk id="163" creationId="{60FCF89D-C1B0-4FC5-898A-2EB0E997B422}"/>
          </ac:grpSpMkLst>
        </pc:grpChg>
        <pc:grpChg chg="mod">
          <ac:chgData name="Olya Nicholls" userId="72df931cf66fde2e" providerId="LiveId" clId="{BF720549-5F89-4681-8A7F-9C76A2F7B69A}" dt="2020-04-19T13:29:25.718" v="4001" actId="1076"/>
          <ac:grpSpMkLst>
            <pc:docMk/>
            <pc:sldMk cId="253350261" sldId="384"/>
            <ac:grpSpMk id="164" creationId="{CFB71266-883E-4C55-9204-8C7A239FA60B}"/>
          </ac:grpSpMkLst>
        </pc:grpChg>
        <pc:grpChg chg="mod">
          <ac:chgData name="Olya Nicholls" userId="72df931cf66fde2e" providerId="LiveId" clId="{BF720549-5F89-4681-8A7F-9C76A2F7B69A}" dt="2020-04-19T13:29:25.718" v="4001" actId="1076"/>
          <ac:grpSpMkLst>
            <pc:docMk/>
            <pc:sldMk cId="253350261" sldId="384"/>
            <ac:grpSpMk id="167" creationId="{3FFE7E1E-BCA9-4EC3-A3B7-194AC3E7FE54}"/>
          </ac:grpSpMkLst>
        </pc:grpChg>
        <pc:grpChg chg="add mod">
          <ac:chgData name="Olya Nicholls" userId="72df931cf66fde2e" providerId="LiveId" clId="{BF720549-5F89-4681-8A7F-9C76A2F7B69A}" dt="2020-04-19T13:28:01.083" v="3943" actId="1076"/>
          <ac:grpSpMkLst>
            <pc:docMk/>
            <pc:sldMk cId="253350261" sldId="384"/>
            <ac:grpSpMk id="170" creationId="{7A29ABD9-8946-4F1A-B642-16CCA721B198}"/>
          </ac:grpSpMkLst>
        </pc:grpChg>
        <pc:grpChg chg="mod">
          <ac:chgData name="Olya Nicholls" userId="72df931cf66fde2e" providerId="LiveId" clId="{BF720549-5F89-4681-8A7F-9C76A2F7B69A}" dt="2020-04-19T13:28:01.083" v="3943" actId="1076"/>
          <ac:grpSpMkLst>
            <pc:docMk/>
            <pc:sldMk cId="253350261" sldId="384"/>
            <ac:grpSpMk id="171" creationId="{BF0866E5-FF19-4D5E-AC1F-653314B1E5B7}"/>
          </ac:grpSpMkLst>
        </pc:grpChg>
        <pc:grpChg chg="mod">
          <ac:chgData name="Olya Nicholls" userId="72df931cf66fde2e" providerId="LiveId" clId="{BF720549-5F89-4681-8A7F-9C76A2F7B69A}" dt="2020-04-19T13:28:01.083" v="3943" actId="1076"/>
          <ac:grpSpMkLst>
            <pc:docMk/>
            <pc:sldMk cId="253350261" sldId="384"/>
            <ac:grpSpMk id="174" creationId="{17499460-0CA7-49A8-908A-FBC70A1E544A}"/>
          </ac:grpSpMkLst>
        </pc:grpChg>
        <pc:grpChg chg="add mod">
          <ac:chgData name="Olya Nicholls" userId="72df931cf66fde2e" providerId="LiveId" clId="{BF720549-5F89-4681-8A7F-9C76A2F7B69A}" dt="2020-04-19T13:27:34.292" v="3923" actId="1076"/>
          <ac:grpSpMkLst>
            <pc:docMk/>
            <pc:sldMk cId="253350261" sldId="384"/>
            <ac:grpSpMk id="177" creationId="{D5CC55A4-8669-4990-AAA8-13F99570F97E}"/>
          </ac:grpSpMkLst>
        </pc:grpChg>
        <pc:grpChg chg="mod">
          <ac:chgData name="Olya Nicholls" userId="72df931cf66fde2e" providerId="LiveId" clId="{BF720549-5F89-4681-8A7F-9C76A2F7B69A}" dt="2020-04-19T13:27:34.292" v="3923" actId="1076"/>
          <ac:grpSpMkLst>
            <pc:docMk/>
            <pc:sldMk cId="253350261" sldId="384"/>
            <ac:grpSpMk id="178" creationId="{BCECF054-A70B-4942-AD4E-DB6599639BD6}"/>
          </ac:grpSpMkLst>
        </pc:grpChg>
        <pc:grpChg chg="mod">
          <ac:chgData name="Olya Nicholls" userId="72df931cf66fde2e" providerId="LiveId" clId="{BF720549-5F89-4681-8A7F-9C76A2F7B69A}" dt="2020-04-19T13:27:34.292" v="3923" actId="1076"/>
          <ac:grpSpMkLst>
            <pc:docMk/>
            <pc:sldMk cId="253350261" sldId="384"/>
            <ac:grpSpMk id="181" creationId="{9527DC1E-E946-4E9A-A56F-796023F252AB}"/>
          </ac:grpSpMkLst>
        </pc:grpChg>
        <pc:picChg chg="del">
          <ac:chgData name="Olya Nicholls" userId="72df931cf66fde2e" providerId="LiveId" clId="{BF720549-5F89-4681-8A7F-9C76A2F7B69A}" dt="2020-04-19T13:31:06.394" v="4069" actId="478"/>
          <ac:picMkLst>
            <pc:docMk/>
            <pc:sldMk cId="253350261" sldId="384"/>
            <ac:picMk id="43" creationId="{677D26B2-F64D-4540-BA42-A2C238746723}"/>
          </ac:picMkLst>
        </pc:picChg>
        <pc:picChg chg="mod">
          <ac:chgData name="Olya Nicholls" userId="72df931cf66fde2e" providerId="LiveId" clId="{BF720549-5F89-4681-8A7F-9C76A2F7B69A}" dt="2020-04-19T13:23:53.967" v="3820" actId="166"/>
          <ac:picMkLst>
            <pc:docMk/>
            <pc:sldMk cId="253350261" sldId="384"/>
            <ac:picMk id="107" creationId="{672E1D80-9770-4FD4-A121-3BDD1830E5EF}"/>
          </ac:picMkLst>
        </pc:picChg>
        <pc:picChg chg="add mod">
          <ac:chgData name="Olya Nicholls" userId="72df931cf66fde2e" providerId="LiveId" clId="{BF720549-5F89-4681-8A7F-9C76A2F7B69A}" dt="2020-04-19T13:32:01.636" v="4085" actId="14100"/>
          <ac:picMkLst>
            <pc:docMk/>
            <pc:sldMk cId="253350261" sldId="384"/>
            <ac:picMk id="184" creationId="{14FD8AD8-73E8-4AC7-A4F8-CB6F9B9BC354}"/>
          </ac:picMkLst>
        </pc:picChg>
        <pc:picChg chg="mod">
          <ac:chgData name="Olya Nicholls" userId="72df931cf66fde2e" providerId="LiveId" clId="{BF720549-5F89-4681-8A7F-9C76A2F7B69A}" dt="2020-04-16T23:09:40.498" v="1568" actId="166"/>
          <ac:picMkLst>
            <pc:docMk/>
            <pc:sldMk cId="253350261" sldId="384"/>
            <ac:picMk id="1036" creationId="{AD1AAC05-B934-4CAA-8997-4B94FDA0939D}"/>
          </ac:picMkLst>
        </pc:picChg>
      </pc:sldChg>
      <pc:sldChg chg="add ord">
        <pc:chgData name="Olya Nicholls" userId="72df931cf66fde2e" providerId="LiveId" clId="{BF720549-5F89-4681-8A7F-9C76A2F7B69A}" dt="2020-04-19T13:55:24.287" v="4586"/>
        <pc:sldMkLst>
          <pc:docMk/>
          <pc:sldMk cId="3698186315" sldId="384"/>
        </pc:sldMkLst>
      </pc:sldChg>
      <pc:sldChg chg="addSp delSp modSp ord modAnim">
        <pc:chgData name="Olya Nicholls" userId="72df931cf66fde2e" providerId="LiveId" clId="{BF720549-5F89-4681-8A7F-9C76A2F7B69A}" dt="2020-04-19T16:38:48.835" v="4888"/>
        <pc:sldMkLst>
          <pc:docMk/>
          <pc:sldMk cId="959249904" sldId="385"/>
        </pc:sldMkLst>
        <pc:spChg chg="mod">
          <ac:chgData name="Olya Nicholls" userId="72df931cf66fde2e" providerId="LiveId" clId="{BF720549-5F89-4681-8A7F-9C76A2F7B69A}" dt="2020-04-16T21:56:10.915" v="227" actId="207"/>
          <ac:spMkLst>
            <pc:docMk/>
            <pc:sldMk cId="959249904" sldId="385"/>
            <ac:spMk id="7" creationId="{18E0F531-3730-4013-985B-4E58EFCAD778}"/>
          </ac:spMkLst>
        </pc:spChg>
        <pc:spChg chg="mod">
          <ac:chgData name="Olya Nicholls" userId="72df931cf66fde2e" providerId="LiveId" clId="{BF720549-5F89-4681-8A7F-9C76A2F7B69A}" dt="2020-04-16T21:59:11.631" v="233" actId="255"/>
          <ac:spMkLst>
            <pc:docMk/>
            <pc:sldMk cId="959249904" sldId="385"/>
            <ac:spMk id="11" creationId="{556EC8D3-7B69-4C27-8878-A0EBAF049CEE}"/>
          </ac:spMkLst>
        </pc:spChg>
        <pc:spChg chg="mod">
          <ac:chgData name="Olya Nicholls" userId="72df931cf66fde2e" providerId="LiveId" clId="{BF720549-5F89-4681-8A7F-9C76A2F7B69A}" dt="2020-04-19T15:38:33.825" v="4607" actId="313"/>
          <ac:spMkLst>
            <pc:docMk/>
            <pc:sldMk cId="959249904" sldId="385"/>
            <ac:spMk id="18" creationId="{B7BBD230-8BC7-4354-82B8-54DE6C1C5B0E}"/>
          </ac:spMkLst>
        </pc:spChg>
        <pc:spChg chg="mod">
          <ac:chgData name="Olya Nicholls" userId="72df931cf66fde2e" providerId="LiveId" clId="{BF720549-5F89-4681-8A7F-9C76A2F7B69A}" dt="2020-04-16T22:00:49.723" v="254" actId="20577"/>
          <ac:spMkLst>
            <pc:docMk/>
            <pc:sldMk cId="959249904" sldId="385"/>
            <ac:spMk id="19" creationId="{F3C85B06-E1DB-4CD3-85B4-25E45F4F2DB8}"/>
          </ac:spMkLst>
        </pc:spChg>
        <pc:spChg chg="mod">
          <ac:chgData name="Olya Nicholls" userId="72df931cf66fde2e" providerId="LiveId" clId="{BF720549-5F89-4681-8A7F-9C76A2F7B69A}" dt="2020-04-16T21:41:59.134" v="117" actId="255"/>
          <ac:spMkLst>
            <pc:docMk/>
            <pc:sldMk cId="959249904" sldId="385"/>
            <ac:spMk id="42" creationId="{1EB09A0D-9B3E-42DF-960F-18E26D5FDBF1}"/>
          </ac:spMkLst>
        </pc:spChg>
        <pc:spChg chg="add del">
          <ac:chgData name="Olya Nicholls" userId="72df931cf66fde2e" providerId="LiveId" clId="{BF720549-5F89-4681-8A7F-9C76A2F7B69A}" dt="2020-04-19T15:37:04.260" v="4595"/>
          <ac:spMkLst>
            <pc:docMk/>
            <pc:sldMk cId="959249904" sldId="385"/>
            <ac:spMk id="43" creationId="{B6A9BC82-66BE-4005-A4F2-442CEE7C9946}"/>
          </ac:spMkLst>
        </pc:spChg>
        <pc:spChg chg="add del">
          <ac:chgData name="Olya Nicholls" userId="72df931cf66fde2e" providerId="LiveId" clId="{BF720549-5F89-4681-8A7F-9C76A2F7B69A}" dt="2020-04-19T15:37:03.854" v="4594"/>
          <ac:spMkLst>
            <pc:docMk/>
            <pc:sldMk cId="959249904" sldId="385"/>
            <ac:spMk id="44" creationId="{B8F30E44-5896-4991-B47B-0906E3828255}"/>
          </ac:spMkLst>
        </pc:spChg>
        <pc:spChg chg="mod">
          <ac:chgData name="Olya Nicholls" userId="72df931cf66fde2e" providerId="LiveId" clId="{BF720549-5F89-4681-8A7F-9C76A2F7B69A}" dt="2020-04-19T15:41:45.800" v="4617" actId="20577"/>
          <ac:spMkLst>
            <pc:docMk/>
            <pc:sldMk cId="959249904" sldId="385"/>
            <ac:spMk id="46" creationId="{15D82CE2-0CBD-407A-8663-60A8048A54DE}"/>
          </ac:spMkLst>
        </pc:spChg>
        <pc:spChg chg="mod">
          <ac:chgData name="Olya Nicholls" userId="72df931cf66fde2e" providerId="LiveId" clId="{BF720549-5F89-4681-8A7F-9C76A2F7B69A}" dt="2020-04-19T15:38:46.824" v="4610" actId="20577"/>
          <ac:spMkLst>
            <pc:docMk/>
            <pc:sldMk cId="959249904" sldId="385"/>
            <ac:spMk id="47" creationId="{9F92434C-9952-40E0-9EE0-2803325934F4}"/>
          </ac:spMkLst>
        </pc:spChg>
        <pc:spChg chg="mod">
          <ac:chgData name="Olya Nicholls" userId="72df931cf66fde2e" providerId="LiveId" clId="{BF720549-5F89-4681-8A7F-9C76A2F7B69A}" dt="2020-04-19T15:39:14.557" v="4614" actId="122"/>
          <ac:spMkLst>
            <pc:docMk/>
            <pc:sldMk cId="959249904" sldId="385"/>
            <ac:spMk id="49" creationId="{22B67B7C-F0F4-4C35-8AF8-FBFDDD35D7D3}"/>
          </ac:spMkLst>
        </pc:spChg>
        <pc:spChg chg="mod">
          <ac:chgData name="Olya Nicholls" userId="72df931cf66fde2e" providerId="LiveId" clId="{BF720549-5F89-4681-8A7F-9C76A2F7B69A}" dt="2020-04-19T15:37:37.679" v="4603" actId="20577"/>
          <ac:spMkLst>
            <pc:docMk/>
            <pc:sldMk cId="959249904" sldId="385"/>
            <ac:spMk id="50" creationId="{B312ABE5-C2BA-4A9B-8D89-404322845832}"/>
          </ac:spMkLst>
        </pc:spChg>
        <pc:spChg chg="mod">
          <ac:chgData name="Olya Nicholls" userId="72df931cf66fde2e" providerId="LiveId" clId="{BF720549-5F89-4681-8A7F-9C76A2F7B69A}" dt="2020-04-19T15:44:45.376" v="4647" actId="20577"/>
          <ac:spMkLst>
            <pc:docMk/>
            <pc:sldMk cId="959249904" sldId="385"/>
            <ac:spMk id="52" creationId="{DA7B3717-72FD-4E39-AE43-EE7CADD31A21}"/>
          </ac:spMkLst>
        </pc:spChg>
        <pc:spChg chg="mod">
          <ac:chgData name="Olya Nicholls" userId="72df931cf66fde2e" providerId="LiveId" clId="{BF720549-5F89-4681-8A7F-9C76A2F7B69A}" dt="2020-04-19T15:44:51.190" v="4649" actId="20577"/>
          <ac:spMkLst>
            <pc:docMk/>
            <pc:sldMk cId="959249904" sldId="385"/>
            <ac:spMk id="53" creationId="{F3459FFB-1F14-4BF5-810C-03DDC835D88F}"/>
          </ac:spMkLst>
        </pc:spChg>
        <pc:spChg chg="mod">
          <ac:chgData name="Olya Nicholls" userId="72df931cf66fde2e" providerId="LiveId" clId="{BF720549-5F89-4681-8A7F-9C76A2F7B69A}" dt="2020-04-19T15:44:10.280" v="4640"/>
          <ac:spMkLst>
            <pc:docMk/>
            <pc:sldMk cId="959249904" sldId="385"/>
            <ac:spMk id="55" creationId="{831E330B-054F-4AB2-B9EF-F15C284D39C6}"/>
          </ac:spMkLst>
        </pc:spChg>
        <pc:spChg chg="mod">
          <ac:chgData name="Olya Nicholls" userId="72df931cf66fde2e" providerId="LiveId" clId="{BF720549-5F89-4681-8A7F-9C76A2F7B69A}" dt="2020-04-19T15:44:14.076" v="4642" actId="20577"/>
          <ac:spMkLst>
            <pc:docMk/>
            <pc:sldMk cId="959249904" sldId="385"/>
            <ac:spMk id="56" creationId="{8F6A69F8-9387-4C64-8B92-D73E72A5A37E}"/>
          </ac:spMkLst>
        </pc:spChg>
        <pc:spChg chg="mod">
          <ac:chgData name="Olya Nicholls" userId="72df931cf66fde2e" providerId="LiveId" clId="{BF720549-5F89-4681-8A7F-9C76A2F7B69A}" dt="2020-04-19T15:43:43.938" v="4637"/>
          <ac:spMkLst>
            <pc:docMk/>
            <pc:sldMk cId="959249904" sldId="385"/>
            <ac:spMk id="58" creationId="{120D221B-F0CA-487E-8167-007B95324A43}"/>
          </ac:spMkLst>
        </pc:spChg>
        <pc:spChg chg="mod">
          <ac:chgData name="Olya Nicholls" userId="72df931cf66fde2e" providerId="LiveId" clId="{BF720549-5F89-4681-8A7F-9C76A2F7B69A}" dt="2020-04-19T15:43:50.375" v="4639" actId="20577"/>
          <ac:spMkLst>
            <pc:docMk/>
            <pc:sldMk cId="959249904" sldId="385"/>
            <ac:spMk id="59" creationId="{858F0CE9-B3C2-4B8A-AB2D-A407274857D6}"/>
          </ac:spMkLst>
        </pc:spChg>
        <pc:spChg chg="mod">
          <ac:chgData name="Olya Nicholls" userId="72df931cf66fde2e" providerId="LiveId" clId="{BF720549-5F89-4681-8A7F-9C76A2F7B69A}" dt="2020-04-19T15:43:15.284" v="4634"/>
          <ac:spMkLst>
            <pc:docMk/>
            <pc:sldMk cId="959249904" sldId="385"/>
            <ac:spMk id="61" creationId="{6ED5F93D-CEB1-4B1A-B598-89EE1046978E}"/>
          </ac:spMkLst>
        </pc:spChg>
        <pc:spChg chg="mod">
          <ac:chgData name="Olya Nicholls" userId="72df931cf66fde2e" providerId="LiveId" clId="{BF720549-5F89-4681-8A7F-9C76A2F7B69A}" dt="2020-04-19T15:43:29.220" v="4636" actId="20577"/>
          <ac:spMkLst>
            <pc:docMk/>
            <pc:sldMk cId="959249904" sldId="385"/>
            <ac:spMk id="62" creationId="{C0F96B8E-9A66-4462-84A6-704863835C15}"/>
          </ac:spMkLst>
        </pc:spChg>
        <pc:spChg chg="mod">
          <ac:chgData name="Olya Nicholls" userId="72df931cf66fde2e" providerId="LiveId" clId="{BF720549-5F89-4681-8A7F-9C76A2F7B69A}" dt="2020-04-19T15:45:52.276" v="4655" actId="207"/>
          <ac:spMkLst>
            <pc:docMk/>
            <pc:sldMk cId="959249904" sldId="385"/>
            <ac:spMk id="64" creationId="{0D8EE1BE-0B51-4C92-9574-B7AD437245E3}"/>
          </ac:spMkLst>
        </pc:spChg>
        <pc:grpChg chg="mod topLvl">
          <ac:chgData name="Olya Nicholls" userId="72df931cf66fde2e" providerId="LiveId" clId="{BF720549-5F89-4681-8A7F-9C76A2F7B69A}" dt="2020-04-19T15:45:28.872" v="4652" actId="1076"/>
          <ac:grpSpMkLst>
            <pc:docMk/>
            <pc:sldMk cId="959249904" sldId="385"/>
            <ac:grpSpMk id="3" creationId="{E9FF4FFE-2667-4547-8B3B-5990B3BD68AC}"/>
          </ac:grpSpMkLst>
        </pc:grpChg>
        <pc:grpChg chg="mod topLvl">
          <ac:chgData name="Olya Nicholls" userId="72df931cf66fde2e" providerId="LiveId" clId="{BF720549-5F89-4681-8A7F-9C76A2F7B69A}" dt="2020-04-19T15:37:15.915" v="4596" actId="165"/>
          <ac:grpSpMkLst>
            <pc:docMk/>
            <pc:sldMk cId="959249904" sldId="385"/>
            <ac:grpSpMk id="13" creationId="{A7E2BD7B-31EE-4E97-B5CD-2F3E1E5F348F}"/>
          </ac:grpSpMkLst>
        </pc:grpChg>
        <pc:grpChg chg="del mod">
          <ac:chgData name="Olya Nicholls" userId="72df931cf66fde2e" providerId="LiveId" clId="{BF720549-5F89-4681-8A7F-9C76A2F7B69A}" dt="2020-04-19T15:37:15.915" v="4596" actId="165"/>
          <ac:grpSpMkLst>
            <pc:docMk/>
            <pc:sldMk cId="959249904" sldId="385"/>
            <ac:grpSpMk id="16" creationId="{E091D06B-1120-45A7-8734-F2D922172224}"/>
          </ac:grpSpMkLst>
        </pc:grpChg>
        <pc:grpChg chg="mod topLvl">
          <ac:chgData name="Olya Nicholls" userId="72df931cf66fde2e" providerId="LiveId" clId="{BF720549-5F89-4681-8A7F-9C76A2F7B69A}" dt="2020-04-19T15:37:15.915" v="4596" actId="165"/>
          <ac:grpSpMkLst>
            <pc:docMk/>
            <pc:sldMk cId="959249904" sldId="385"/>
            <ac:grpSpMk id="17" creationId="{B11D690F-3EDC-415E-981A-64CC3E970F72}"/>
          </ac:grpSpMkLst>
        </pc:grpChg>
        <pc:grpChg chg="del mod topLvl">
          <ac:chgData name="Olya Nicholls" userId="72df931cf66fde2e" providerId="LiveId" clId="{BF720549-5F89-4681-8A7F-9C76A2F7B69A}" dt="2020-04-19T15:39:06.854" v="4612" actId="478"/>
          <ac:grpSpMkLst>
            <pc:docMk/>
            <pc:sldMk cId="959249904" sldId="385"/>
            <ac:grpSpMk id="20" creationId="{FC7D9449-F7B1-4192-A816-A8325601AC7A}"/>
          </ac:grpSpMkLst>
        </pc:grpChg>
        <pc:grpChg chg="del mod topLvl">
          <ac:chgData name="Olya Nicholls" userId="72df931cf66fde2e" providerId="LiveId" clId="{BF720549-5F89-4681-8A7F-9C76A2F7B69A}" dt="2020-04-19T15:39:17.932" v="4615" actId="478"/>
          <ac:grpSpMkLst>
            <pc:docMk/>
            <pc:sldMk cId="959249904" sldId="385"/>
            <ac:grpSpMk id="23" creationId="{2C22645A-D472-407C-824F-7D798EF35592}"/>
          </ac:grpSpMkLst>
        </pc:grpChg>
        <pc:grpChg chg="del mod topLvl">
          <ac:chgData name="Olya Nicholls" userId="72df931cf66fde2e" providerId="LiveId" clId="{BF720549-5F89-4681-8A7F-9C76A2F7B69A}" dt="2020-04-19T15:41:56.909" v="4622" actId="478"/>
          <ac:grpSpMkLst>
            <pc:docMk/>
            <pc:sldMk cId="959249904" sldId="385"/>
            <ac:grpSpMk id="26" creationId="{A6DC3949-F292-49BA-AC86-4D43306B562F}"/>
          </ac:grpSpMkLst>
        </pc:grpChg>
        <pc:grpChg chg="del mod topLvl">
          <ac:chgData name="Olya Nicholls" userId="72df931cf66fde2e" providerId="LiveId" clId="{BF720549-5F89-4681-8A7F-9C76A2F7B69A}" dt="2020-04-19T15:41:58.815" v="4623" actId="478"/>
          <ac:grpSpMkLst>
            <pc:docMk/>
            <pc:sldMk cId="959249904" sldId="385"/>
            <ac:grpSpMk id="29" creationId="{17E29E8C-8CDC-439E-B0F0-AC891DDA1B92}"/>
          </ac:grpSpMkLst>
        </pc:grpChg>
        <pc:grpChg chg="del mod topLvl">
          <ac:chgData name="Olya Nicholls" userId="72df931cf66fde2e" providerId="LiveId" clId="{BF720549-5F89-4681-8A7F-9C76A2F7B69A}" dt="2020-04-19T15:42:00.518" v="4624" actId="478"/>
          <ac:grpSpMkLst>
            <pc:docMk/>
            <pc:sldMk cId="959249904" sldId="385"/>
            <ac:grpSpMk id="32" creationId="{D5615850-412D-4773-B51B-3E17617B5C55}"/>
          </ac:grpSpMkLst>
        </pc:grpChg>
        <pc:grpChg chg="del mod topLvl">
          <ac:chgData name="Olya Nicholls" userId="72df931cf66fde2e" providerId="LiveId" clId="{BF720549-5F89-4681-8A7F-9C76A2F7B69A}" dt="2020-04-19T15:42:01.737" v="4625" actId="478"/>
          <ac:grpSpMkLst>
            <pc:docMk/>
            <pc:sldMk cId="959249904" sldId="385"/>
            <ac:grpSpMk id="35" creationId="{2F27FE44-FA05-44ED-BEEC-6B02C8077179}"/>
          </ac:grpSpMkLst>
        </pc:grpChg>
        <pc:grpChg chg="mod">
          <ac:chgData name="Olya Nicholls" userId="72df931cf66fde2e" providerId="LiveId" clId="{BF720549-5F89-4681-8A7F-9C76A2F7B69A}" dt="2020-04-16T21:42:16.356" v="118" actId="2711"/>
          <ac:grpSpMkLst>
            <pc:docMk/>
            <pc:sldMk cId="959249904" sldId="385"/>
            <ac:grpSpMk id="38" creationId="{20FA3BFA-F3CD-4D50-91D4-F2A7C4215833}"/>
          </ac:grpSpMkLst>
        </pc:grpChg>
        <pc:grpChg chg="add mod">
          <ac:chgData name="Olya Nicholls" userId="72df931cf66fde2e" providerId="LiveId" clId="{BF720549-5F89-4681-8A7F-9C76A2F7B69A}" dt="2020-04-19T15:39:29.150" v="4616" actId="1076"/>
          <ac:grpSpMkLst>
            <pc:docMk/>
            <pc:sldMk cId="959249904" sldId="385"/>
            <ac:grpSpMk id="45" creationId="{AC606AAB-78EB-4972-BC61-7DE09F6ADE49}"/>
          </ac:grpSpMkLst>
        </pc:grpChg>
        <pc:grpChg chg="add mod">
          <ac:chgData name="Olya Nicholls" userId="72df931cf66fde2e" providerId="LiveId" clId="{BF720549-5F89-4681-8A7F-9C76A2F7B69A}" dt="2020-04-19T15:42:46.937" v="4633" actId="1076"/>
          <ac:grpSpMkLst>
            <pc:docMk/>
            <pc:sldMk cId="959249904" sldId="385"/>
            <ac:grpSpMk id="48" creationId="{89A6AD33-7451-4B6C-B0CB-33A194E8D8C5}"/>
          </ac:grpSpMkLst>
        </pc:grpChg>
        <pc:grpChg chg="add mod">
          <ac:chgData name="Olya Nicholls" userId="72df931cf66fde2e" providerId="LiveId" clId="{BF720549-5F89-4681-8A7F-9C76A2F7B69A}" dt="2020-04-19T15:42:39.234" v="4632" actId="1035"/>
          <ac:grpSpMkLst>
            <pc:docMk/>
            <pc:sldMk cId="959249904" sldId="385"/>
            <ac:grpSpMk id="51" creationId="{750C172E-30B1-42A3-B69A-35CB1E7E9861}"/>
          </ac:grpSpMkLst>
        </pc:grpChg>
        <pc:grpChg chg="add mod">
          <ac:chgData name="Olya Nicholls" userId="72df931cf66fde2e" providerId="LiveId" clId="{BF720549-5F89-4681-8A7F-9C76A2F7B69A}" dt="2020-04-19T15:42:27.048" v="4628" actId="1076"/>
          <ac:grpSpMkLst>
            <pc:docMk/>
            <pc:sldMk cId="959249904" sldId="385"/>
            <ac:grpSpMk id="54" creationId="{7F9396C6-6A00-4180-9D8C-8293007715D6}"/>
          </ac:grpSpMkLst>
        </pc:grpChg>
        <pc:grpChg chg="add mod">
          <ac:chgData name="Olya Nicholls" userId="72df931cf66fde2e" providerId="LiveId" clId="{BF720549-5F89-4681-8A7F-9C76A2F7B69A}" dt="2020-04-19T15:42:15.970" v="4627" actId="1076"/>
          <ac:grpSpMkLst>
            <pc:docMk/>
            <pc:sldMk cId="959249904" sldId="385"/>
            <ac:grpSpMk id="57" creationId="{E87C3B72-0FE7-45C1-B81D-702AD4F5E4A2}"/>
          </ac:grpSpMkLst>
        </pc:grpChg>
        <pc:grpChg chg="add mod">
          <ac:chgData name="Olya Nicholls" userId="72df931cf66fde2e" providerId="LiveId" clId="{BF720549-5F89-4681-8A7F-9C76A2F7B69A}" dt="2020-04-19T15:42:09.002" v="4626" actId="1076"/>
          <ac:grpSpMkLst>
            <pc:docMk/>
            <pc:sldMk cId="959249904" sldId="385"/>
            <ac:grpSpMk id="60" creationId="{018A6C79-82E6-462B-8C4B-EB9A0182ED37}"/>
          </ac:grpSpMkLst>
        </pc:grpChg>
        <pc:grpChg chg="add mod">
          <ac:chgData name="Olya Nicholls" userId="72df931cf66fde2e" providerId="LiveId" clId="{BF720549-5F89-4681-8A7F-9C76A2F7B69A}" dt="2020-04-19T15:46:14.888" v="4659" actId="1037"/>
          <ac:grpSpMkLst>
            <pc:docMk/>
            <pc:sldMk cId="959249904" sldId="385"/>
            <ac:grpSpMk id="63" creationId="{6B9047C9-2E5F-40A3-AC27-E6C833306BAA}"/>
          </ac:grpSpMkLst>
        </pc:grpChg>
        <pc:picChg chg="add del mod">
          <ac:chgData name="Olya Nicholls" userId="72df931cf66fde2e" providerId="LiveId" clId="{BF720549-5F89-4681-8A7F-9C76A2F7B69A}" dt="2020-04-16T21:57:55.894" v="230" actId="478"/>
          <ac:picMkLst>
            <pc:docMk/>
            <pc:sldMk cId="959249904" sldId="385"/>
            <ac:picMk id="4" creationId="{048F10E3-0338-4367-BC03-74D9DBD732CF}"/>
          </ac:picMkLst>
        </pc:picChg>
        <pc:picChg chg="add del">
          <ac:chgData name="Olya Nicholls" userId="72df931cf66fde2e" providerId="LiveId" clId="{BF720549-5F89-4681-8A7F-9C76A2F7B69A}" dt="2020-04-16T21:58:10.818" v="232"/>
          <ac:picMkLst>
            <pc:docMk/>
            <pc:sldMk cId="959249904" sldId="385"/>
            <ac:picMk id="5" creationId="{F0E7236B-61C7-40B8-A316-9B460CABC575}"/>
          </ac:picMkLst>
        </pc:picChg>
        <pc:picChg chg="mod topLvl">
          <ac:chgData name="Olya Nicholls" userId="72df931cf66fde2e" providerId="LiveId" clId="{BF720549-5F89-4681-8A7F-9C76A2F7B69A}" dt="2020-04-19T15:37:15.915" v="4596" actId="165"/>
          <ac:picMkLst>
            <pc:docMk/>
            <pc:sldMk cId="959249904" sldId="385"/>
            <ac:picMk id="40" creationId="{3A6C57C0-4331-4C0B-909A-66FD6EB3D953}"/>
          </ac:picMkLst>
        </pc:picChg>
        <pc:picChg chg="mod topLvl">
          <ac:chgData name="Olya Nicholls" userId="72df931cf66fde2e" providerId="LiveId" clId="{BF720549-5F89-4681-8A7F-9C76A2F7B69A}" dt="2020-04-19T15:37:15.915" v="4596" actId="165"/>
          <ac:picMkLst>
            <pc:docMk/>
            <pc:sldMk cId="959249904" sldId="385"/>
            <ac:picMk id="41" creationId="{697FE08A-0888-4B7F-89EA-B9008820A17F}"/>
          </ac:picMkLst>
        </pc:picChg>
      </pc:sldChg>
      <pc:sldChg chg="modSp add">
        <pc:chgData name="Olya Nicholls" userId="72df931cf66fde2e" providerId="LiveId" clId="{BF720549-5F89-4681-8A7F-9C76A2F7B69A}" dt="2020-04-19T21:47:50.512" v="6782" actId="1076"/>
        <pc:sldMkLst>
          <pc:docMk/>
          <pc:sldMk cId="1031266313" sldId="386"/>
        </pc:sldMkLst>
        <pc:spChg chg="mod">
          <ac:chgData name="Olya Nicholls" userId="72df931cf66fde2e" providerId="LiveId" clId="{BF720549-5F89-4681-8A7F-9C76A2F7B69A}" dt="2020-04-19T21:47:29.311" v="6777" actId="1076"/>
          <ac:spMkLst>
            <pc:docMk/>
            <pc:sldMk cId="1031266313" sldId="386"/>
            <ac:spMk id="4" creationId="{FAD06359-DBF8-425B-8CCF-75C0D44509B3}"/>
          </ac:spMkLst>
        </pc:spChg>
        <pc:spChg chg="mod">
          <ac:chgData name="Olya Nicholls" userId="72df931cf66fde2e" providerId="LiveId" clId="{BF720549-5F89-4681-8A7F-9C76A2F7B69A}" dt="2020-04-19T21:47:50.512" v="6782" actId="1076"/>
          <ac:spMkLst>
            <pc:docMk/>
            <pc:sldMk cId="1031266313" sldId="386"/>
            <ac:spMk id="6" creationId="{064247BD-38BA-4C24-B7DF-B46462F829CC}"/>
          </ac:spMkLst>
        </pc:spChg>
        <pc:picChg chg="mod">
          <ac:chgData name="Olya Nicholls" userId="72df931cf66fde2e" providerId="LiveId" clId="{BF720549-5F89-4681-8A7F-9C76A2F7B69A}" dt="2020-04-19T21:47:33.700" v="6778" actId="1367"/>
          <ac:picMkLst>
            <pc:docMk/>
            <pc:sldMk cId="1031266313" sldId="386"/>
            <ac:picMk id="3078" creationId="{17F55327-F207-4725-BFD6-23ABF5F446BF}"/>
          </ac:picMkLst>
        </pc:picChg>
        <pc:cxnChg chg="mod">
          <ac:chgData name="Olya Nicholls" userId="72df931cf66fde2e" providerId="LiveId" clId="{BF720549-5F89-4681-8A7F-9C76A2F7B69A}" dt="2020-04-19T21:47:36.698" v="6779" actId="208"/>
          <ac:cxnSpMkLst>
            <pc:docMk/>
            <pc:sldMk cId="1031266313" sldId="386"/>
            <ac:cxnSpMk id="39" creationId="{448C9E24-2B08-48C4-B17D-A787D10AA2FF}"/>
          </ac:cxnSpMkLst>
        </pc:cxnChg>
      </pc:sldChg>
      <pc:sldChg chg="del">
        <pc:chgData name="Olya Nicholls" userId="72df931cf66fde2e" providerId="LiveId" clId="{BF720549-5F89-4681-8A7F-9C76A2F7B69A}" dt="2020-04-19T13:56:09.872" v="4588" actId="2696"/>
        <pc:sldMkLst>
          <pc:docMk/>
          <pc:sldMk cId="2367785485" sldId="386"/>
        </pc:sldMkLst>
      </pc:sldChg>
      <pc:sldChg chg="del">
        <pc:chgData name="Olya Nicholls" userId="72df931cf66fde2e" providerId="LiveId" clId="{BF720549-5F89-4681-8A7F-9C76A2F7B69A}" dt="2020-04-19T16:39:30.547" v="4891" actId="2696"/>
        <pc:sldMkLst>
          <pc:docMk/>
          <pc:sldMk cId="1222982099" sldId="387"/>
        </pc:sldMkLst>
      </pc:sldChg>
      <pc:sldChg chg="add">
        <pc:chgData name="Olya Nicholls" userId="72df931cf66fde2e" providerId="LiveId" clId="{BF720549-5F89-4681-8A7F-9C76A2F7B69A}" dt="2020-04-19T21:34:12.544" v="6543"/>
        <pc:sldMkLst>
          <pc:docMk/>
          <pc:sldMk cId="2487026609" sldId="387"/>
        </pc:sldMkLst>
      </pc:sldChg>
      <pc:sldChg chg="addSp delSp modSp add del">
        <pc:chgData name="Olya Nicholls" userId="72df931cf66fde2e" providerId="LiveId" clId="{BF720549-5F89-4681-8A7F-9C76A2F7B69A}" dt="2020-04-19T21:34:05.837" v="6542" actId="2696"/>
        <pc:sldMkLst>
          <pc:docMk/>
          <pc:sldMk cId="4214474320" sldId="387"/>
        </pc:sldMkLst>
        <pc:spChg chg="del">
          <ac:chgData name="Olya Nicholls" userId="72df931cf66fde2e" providerId="LiveId" clId="{BF720549-5F89-4681-8A7F-9C76A2F7B69A}" dt="2020-04-19T21:31:39.774" v="6514" actId="478"/>
          <ac:spMkLst>
            <pc:docMk/>
            <pc:sldMk cId="4214474320" sldId="387"/>
            <ac:spMk id="2" creationId="{FB6AE4E8-8A69-4A65-9F3D-C11FC57FAB69}"/>
          </ac:spMkLst>
        </pc:spChg>
        <pc:spChg chg="add del mod">
          <ac:chgData name="Olya Nicholls" userId="72df931cf66fde2e" providerId="LiveId" clId="{BF720549-5F89-4681-8A7F-9C76A2F7B69A}" dt="2020-04-19T21:31:54.340" v="6518" actId="478"/>
          <ac:spMkLst>
            <pc:docMk/>
            <pc:sldMk cId="4214474320" sldId="387"/>
            <ac:spMk id="5" creationId="{D20266FB-BF11-4F98-8C33-E7F9EE616D85}"/>
          </ac:spMkLst>
        </pc:spChg>
        <pc:spChg chg="add mod">
          <ac:chgData name="Olya Nicholls" userId="72df931cf66fde2e" providerId="LiveId" clId="{BF720549-5F89-4681-8A7F-9C76A2F7B69A}" dt="2020-04-19T21:32:35.115" v="6525" actId="1076"/>
          <ac:spMkLst>
            <pc:docMk/>
            <pc:sldMk cId="4214474320" sldId="387"/>
            <ac:spMk id="8" creationId="{C8C9A0B4-6216-47EA-B71F-9A0C4E1ED3B5}"/>
          </ac:spMkLst>
        </pc:spChg>
        <pc:spChg chg="mod">
          <ac:chgData name="Olya Nicholls" userId="72df931cf66fde2e" providerId="LiveId" clId="{BF720549-5F89-4681-8A7F-9C76A2F7B69A}" dt="2020-04-19T21:33:57.697" v="6541" actId="1076"/>
          <ac:spMkLst>
            <pc:docMk/>
            <pc:sldMk cId="4214474320" sldId="387"/>
            <ac:spMk id="10" creationId="{F01994E9-412A-4605-B6C5-3AE9EB2AA938}"/>
          </ac:spMkLst>
        </pc:spChg>
        <pc:picChg chg="del">
          <ac:chgData name="Olya Nicholls" userId="72df931cf66fde2e" providerId="LiveId" clId="{BF720549-5F89-4681-8A7F-9C76A2F7B69A}" dt="2020-04-19T21:31:50.496" v="6516" actId="478"/>
          <ac:picMkLst>
            <pc:docMk/>
            <pc:sldMk cId="4214474320" sldId="387"/>
            <ac:picMk id="4" creationId="{00000000-0000-0000-0000-000000000000}"/>
          </ac:picMkLst>
        </pc:picChg>
        <pc:picChg chg="add mod">
          <ac:chgData name="Olya Nicholls" userId="72df931cf66fde2e" providerId="LiveId" clId="{BF720549-5F89-4681-8A7F-9C76A2F7B69A}" dt="2020-04-19T21:32:43.787" v="6527" actId="1076"/>
          <ac:picMkLst>
            <pc:docMk/>
            <pc:sldMk cId="4214474320" sldId="387"/>
            <ac:picMk id="9" creationId="{3464C057-708D-44F6-9F5D-E86F98E4530F}"/>
          </ac:picMkLst>
        </pc:picChg>
        <pc:cxnChg chg="mod">
          <ac:chgData name="Olya Nicholls" userId="72df931cf66fde2e" providerId="LiveId" clId="{BF720549-5F89-4681-8A7F-9C76A2F7B69A}" dt="2020-04-19T21:32:54.305" v="6529" actId="1076"/>
          <ac:cxnSpMkLst>
            <pc:docMk/>
            <pc:sldMk cId="4214474320" sldId="387"/>
            <ac:cxnSpMk id="7" creationId="{B7FEDB5A-2FCD-4BCF-B8DD-F2728B63FCF2}"/>
          </ac:cxnSpMkLst>
        </pc:cxnChg>
      </pc:sldChg>
      <pc:sldChg chg="del">
        <pc:chgData name="Olya Nicholls" userId="72df931cf66fde2e" providerId="LiveId" clId="{BF720549-5F89-4681-8A7F-9C76A2F7B69A}" dt="2020-04-19T18:03:19.187" v="5643" actId="47"/>
        <pc:sldMkLst>
          <pc:docMk/>
          <pc:sldMk cId="860499175" sldId="388"/>
        </pc:sldMkLst>
      </pc:sldChg>
      <pc:sldChg chg="addSp delSp modSp ord">
        <pc:chgData name="Olya Nicholls" userId="72df931cf66fde2e" providerId="LiveId" clId="{BF720549-5F89-4681-8A7F-9C76A2F7B69A}" dt="2020-04-19T18:09:10.757" v="5699" actId="208"/>
        <pc:sldMkLst>
          <pc:docMk/>
          <pc:sldMk cId="2239452223" sldId="391"/>
        </pc:sldMkLst>
        <pc:spChg chg="del">
          <ac:chgData name="Olya Nicholls" userId="72df931cf66fde2e" providerId="LiveId" clId="{BF720549-5F89-4681-8A7F-9C76A2F7B69A}" dt="2020-04-19T18:05:46.367" v="5678" actId="478"/>
          <ac:spMkLst>
            <pc:docMk/>
            <pc:sldMk cId="2239452223" sldId="391"/>
            <ac:spMk id="3" creationId="{6B049C1E-D5D0-4DF6-86C1-B7F02DAD1756}"/>
          </ac:spMkLst>
        </pc:spChg>
        <pc:spChg chg="mod">
          <ac:chgData name="Olya Nicholls" userId="72df931cf66fde2e" providerId="LiveId" clId="{BF720549-5F89-4681-8A7F-9C76A2F7B69A}" dt="2020-04-19T18:08:52.609" v="5694" actId="1582"/>
          <ac:spMkLst>
            <pc:docMk/>
            <pc:sldMk cId="2239452223" sldId="391"/>
            <ac:spMk id="8" creationId="{366041FA-796D-401A-AA1D-E95B5D6DBF15}"/>
          </ac:spMkLst>
        </pc:spChg>
        <pc:spChg chg="mod">
          <ac:chgData name="Olya Nicholls" userId="72df931cf66fde2e" providerId="LiveId" clId="{BF720549-5F89-4681-8A7F-9C76A2F7B69A}" dt="2020-04-19T18:05:29.143" v="5675" actId="21"/>
          <ac:spMkLst>
            <pc:docMk/>
            <pc:sldMk cId="2239452223" sldId="391"/>
            <ac:spMk id="12" creationId="{1D8C79B5-4794-43B9-83F5-7FABCC21FFED}"/>
          </ac:spMkLst>
        </pc:spChg>
        <pc:spChg chg="mod">
          <ac:chgData name="Olya Nicholls" userId="72df931cf66fde2e" providerId="LiveId" clId="{BF720549-5F89-4681-8A7F-9C76A2F7B69A}" dt="2020-04-19T18:05:41.580" v="5677" actId="2711"/>
          <ac:spMkLst>
            <pc:docMk/>
            <pc:sldMk cId="2239452223" sldId="391"/>
            <ac:spMk id="18" creationId="{6A08E8A4-EB9F-4E16-9685-AF955D884B33}"/>
          </ac:spMkLst>
        </pc:spChg>
        <pc:spChg chg="mod">
          <ac:chgData name="Olya Nicholls" userId="72df931cf66fde2e" providerId="LiveId" clId="{BF720549-5F89-4681-8A7F-9C76A2F7B69A}" dt="2020-04-19T18:08:52.609" v="5694" actId="1582"/>
          <ac:spMkLst>
            <pc:docMk/>
            <pc:sldMk cId="2239452223" sldId="391"/>
            <ac:spMk id="44" creationId="{1EB7D189-BA2A-4B0E-8DAD-C27857E936C0}"/>
          </ac:spMkLst>
        </pc:spChg>
        <pc:spChg chg="mod">
          <ac:chgData name="Olya Nicholls" userId="72df931cf66fde2e" providerId="LiveId" clId="{BF720549-5F89-4681-8A7F-9C76A2F7B69A}" dt="2020-04-19T18:08:52.609" v="5694" actId="1582"/>
          <ac:spMkLst>
            <pc:docMk/>
            <pc:sldMk cId="2239452223" sldId="391"/>
            <ac:spMk id="45" creationId="{A1C5EE9F-D9BD-4FE7-8DA3-CCC98135EB1E}"/>
          </ac:spMkLst>
        </pc:spChg>
        <pc:spChg chg="mod">
          <ac:chgData name="Olya Nicholls" userId="72df931cf66fde2e" providerId="LiveId" clId="{BF720549-5F89-4681-8A7F-9C76A2F7B69A}" dt="2020-04-19T18:08:27.423" v="5692" actId="255"/>
          <ac:spMkLst>
            <pc:docMk/>
            <pc:sldMk cId="2239452223" sldId="391"/>
            <ac:spMk id="46" creationId="{5CA1D4E3-BE39-4186-AD43-80A037BAB686}"/>
          </ac:spMkLst>
        </pc:spChg>
        <pc:spChg chg="mod">
          <ac:chgData name="Olya Nicholls" userId="72df931cf66fde2e" providerId="LiveId" clId="{BF720549-5F89-4681-8A7F-9C76A2F7B69A}" dt="2020-04-19T18:08:09.330" v="5689" actId="255"/>
          <ac:spMkLst>
            <pc:docMk/>
            <pc:sldMk cId="2239452223" sldId="391"/>
            <ac:spMk id="48" creationId="{C936C949-9F5B-45FF-947A-EC034E891F18}"/>
          </ac:spMkLst>
        </pc:spChg>
        <pc:spChg chg="mod">
          <ac:chgData name="Olya Nicholls" userId="72df931cf66fde2e" providerId="LiveId" clId="{BF720549-5F89-4681-8A7F-9C76A2F7B69A}" dt="2020-04-19T18:07:47.426" v="5686" actId="120"/>
          <ac:spMkLst>
            <pc:docMk/>
            <pc:sldMk cId="2239452223" sldId="391"/>
            <ac:spMk id="49" creationId="{17BFA96F-8B01-42B5-86B3-570AF8D20E10}"/>
          </ac:spMkLst>
        </pc:spChg>
        <pc:grpChg chg="add mod">
          <ac:chgData name="Olya Nicholls" userId="72df931cf66fde2e" providerId="LiveId" clId="{BF720549-5F89-4681-8A7F-9C76A2F7B69A}" dt="2020-04-19T18:06:32.891" v="5680" actId="1076"/>
          <ac:grpSpMkLst>
            <pc:docMk/>
            <pc:sldMk cId="2239452223" sldId="391"/>
            <ac:grpSpMk id="17" creationId="{341C958B-B33B-4842-855E-E46FE4963CE5}"/>
          </ac:grpSpMkLst>
        </pc:grpChg>
        <pc:picChg chg="mod">
          <ac:chgData name="Olya Nicholls" userId="72df931cf66fde2e" providerId="LiveId" clId="{BF720549-5F89-4681-8A7F-9C76A2F7B69A}" dt="2020-04-19T18:08:52.609" v="5694" actId="1582"/>
          <ac:picMkLst>
            <pc:docMk/>
            <pc:sldMk cId="2239452223" sldId="391"/>
            <ac:picMk id="6" creationId="{ADAF76D7-7E1A-4747-B252-08679159984D}"/>
          </ac:picMkLst>
        </pc:picChg>
        <pc:cxnChg chg="mod">
          <ac:chgData name="Olya Nicholls" userId="72df931cf66fde2e" providerId="LiveId" clId="{BF720549-5F89-4681-8A7F-9C76A2F7B69A}" dt="2020-04-19T18:09:10.757" v="5699" actId="208"/>
          <ac:cxnSpMkLst>
            <pc:docMk/>
            <pc:sldMk cId="2239452223" sldId="391"/>
            <ac:cxnSpMk id="22" creationId="{2A7D96D3-68EA-4ABB-9000-17C8E9141F91}"/>
          </ac:cxnSpMkLst>
        </pc:cxnChg>
        <pc:cxnChg chg="mod">
          <ac:chgData name="Olya Nicholls" userId="72df931cf66fde2e" providerId="LiveId" clId="{BF720549-5F89-4681-8A7F-9C76A2F7B69A}" dt="2020-04-19T18:09:00.405" v="5695" actId="208"/>
          <ac:cxnSpMkLst>
            <pc:docMk/>
            <pc:sldMk cId="2239452223" sldId="391"/>
            <ac:cxnSpMk id="28" creationId="{A8A410A0-F9B4-425F-9774-80D946F2C4B1}"/>
          </ac:cxnSpMkLst>
        </pc:cxnChg>
        <pc:cxnChg chg="mod">
          <ac:chgData name="Olya Nicholls" userId="72df931cf66fde2e" providerId="LiveId" clId="{BF720549-5F89-4681-8A7F-9C76A2F7B69A}" dt="2020-04-19T18:09:08.251" v="5698" actId="208"/>
          <ac:cxnSpMkLst>
            <pc:docMk/>
            <pc:sldMk cId="2239452223" sldId="391"/>
            <ac:cxnSpMk id="31" creationId="{23B6C955-4461-4D61-B720-8F95944F8249}"/>
          </ac:cxnSpMkLst>
        </pc:cxnChg>
        <pc:cxnChg chg="mod">
          <ac:chgData name="Olya Nicholls" userId="72df931cf66fde2e" providerId="LiveId" clId="{BF720549-5F89-4681-8A7F-9C76A2F7B69A}" dt="2020-04-19T18:09:05.213" v="5697" actId="208"/>
          <ac:cxnSpMkLst>
            <pc:docMk/>
            <pc:sldMk cId="2239452223" sldId="391"/>
            <ac:cxnSpMk id="7169" creationId="{08D42D29-4BBF-40AE-A3A4-8D851E0DC345}"/>
          </ac:cxnSpMkLst>
        </pc:cxnChg>
        <pc:cxnChg chg="mod">
          <ac:chgData name="Olya Nicholls" userId="72df931cf66fde2e" providerId="LiveId" clId="{BF720549-5F89-4681-8A7F-9C76A2F7B69A}" dt="2020-04-19T18:09:02.530" v="5696" actId="208"/>
          <ac:cxnSpMkLst>
            <pc:docMk/>
            <pc:sldMk cId="2239452223" sldId="391"/>
            <ac:cxnSpMk id="7173" creationId="{35ADFB6B-7F52-473E-B65A-5CE19F6E372D}"/>
          </ac:cxnSpMkLst>
        </pc:cxnChg>
      </pc:sldChg>
      <pc:sldChg chg="modSp">
        <pc:chgData name="Olya Nicholls" userId="72df931cf66fde2e" providerId="LiveId" clId="{BF720549-5F89-4681-8A7F-9C76A2F7B69A}" dt="2020-04-19T20:03:53.595" v="5807" actId="255"/>
        <pc:sldMkLst>
          <pc:docMk/>
          <pc:sldMk cId="235763072" sldId="392"/>
        </pc:sldMkLst>
        <pc:spChg chg="mod">
          <ac:chgData name="Olya Nicholls" userId="72df931cf66fde2e" providerId="LiveId" clId="{BF720549-5F89-4681-8A7F-9C76A2F7B69A}" dt="2020-04-19T20:03:43.767" v="5805" actId="255"/>
          <ac:spMkLst>
            <pc:docMk/>
            <pc:sldMk cId="235763072" sldId="392"/>
            <ac:spMk id="3" creationId="{00000000-0000-0000-0000-000000000000}"/>
          </ac:spMkLst>
        </pc:spChg>
        <pc:spChg chg="mod">
          <ac:chgData name="Olya Nicholls" userId="72df931cf66fde2e" providerId="LiveId" clId="{BF720549-5F89-4681-8A7F-9C76A2F7B69A}" dt="2020-04-19T20:03:17.904" v="5801" actId="120"/>
          <ac:spMkLst>
            <pc:docMk/>
            <pc:sldMk cId="235763072" sldId="392"/>
            <ac:spMk id="6" creationId="{00000000-0000-0000-0000-000000000000}"/>
          </ac:spMkLst>
        </pc:spChg>
        <pc:spChg chg="mod">
          <ac:chgData name="Olya Nicholls" userId="72df931cf66fde2e" providerId="LiveId" clId="{BF720549-5F89-4681-8A7F-9C76A2F7B69A}" dt="2020-04-19T20:03:53.595" v="5807" actId="255"/>
          <ac:spMkLst>
            <pc:docMk/>
            <pc:sldMk cId="235763072" sldId="392"/>
            <ac:spMk id="8" creationId="{00000000-0000-0000-0000-000000000000}"/>
          </ac:spMkLst>
        </pc:spChg>
        <pc:graphicFrameChg chg="mod">
          <ac:chgData name="Olya Nicholls" userId="72df931cf66fde2e" providerId="LiveId" clId="{BF720549-5F89-4681-8A7F-9C76A2F7B69A}" dt="2020-04-19T20:03:29.487" v="5803" actId="12385"/>
          <ac:graphicFrameMkLst>
            <pc:docMk/>
            <pc:sldMk cId="235763072" sldId="392"/>
            <ac:graphicFrameMk id="2" creationId="{00000000-0000-0000-0000-000000000000}"/>
          </ac:graphicFrameMkLst>
        </pc:graphicFrameChg>
        <pc:cxnChg chg="mod">
          <ac:chgData name="Olya Nicholls" userId="72df931cf66fde2e" providerId="LiveId" clId="{BF720549-5F89-4681-8A7F-9C76A2F7B69A}" dt="2020-04-19T20:03:21.710" v="5802" actId="208"/>
          <ac:cxnSpMkLst>
            <pc:docMk/>
            <pc:sldMk cId="235763072" sldId="392"/>
            <ac:cxnSpMk id="5" creationId="{290E9A3E-C3CE-4BD0-AA8F-50A6A18B4904}"/>
          </ac:cxnSpMkLst>
        </pc:cxnChg>
      </pc:sldChg>
      <pc:sldChg chg="modSp">
        <pc:chgData name="Olya Nicholls" userId="72df931cf66fde2e" providerId="LiveId" clId="{BF720549-5F89-4681-8A7F-9C76A2F7B69A}" dt="2020-04-19T20:07:06.824" v="5841" actId="1076"/>
        <pc:sldMkLst>
          <pc:docMk/>
          <pc:sldMk cId="890880759" sldId="393"/>
        </pc:sldMkLst>
        <pc:spChg chg="mod">
          <ac:chgData name="Olya Nicholls" userId="72df931cf66fde2e" providerId="LiveId" clId="{BF720549-5F89-4681-8A7F-9C76A2F7B69A}" dt="2020-04-19T20:05:19.879" v="5810" actId="1076"/>
          <ac:spMkLst>
            <pc:docMk/>
            <pc:sldMk cId="890880759" sldId="393"/>
            <ac:spMk id="6" creationId="{00000000-0000-0000-0000-000000000000}"/>
          </ac:spMkLst>
        </pc:spChg>
        <pc:spChg chg="mod">
          <ac:chgData name="Olya Nicholls" userId="72df931cf66fde2e" providerId="LiveId" clId="{BF720549-5F89-4681-8A7F-9C76A2F7B69A}" dt="2020-04-19T20:06:23.487" v="5835" actId="1076"/>
          <ac:spMkLst>
            <pc:docMk/>
            <pc:sldMk cId="890880759" sldId="393"/>
            <ac:spMk id="12" creationId="{EB2DEFC6-75A8-40A0-97DB-AA141F7D637C}"/>
          </ac:spMkLst>
        </pc:spChg>
        <pc:graphicFrameChg chg="mod modGraphic">
          <ac:chgData name="Olya Nicholls" userId="72df931cf66fde2e" providerId="LiveId" clId="{BF720549-5F89-4681-8A7F-9C76A2F7B69A}" dt="2020-04-19T20:07:06.824" v="5841" actId="1076"/>
          <ac:graphicFrameMkLst>
            <pc:docMk/>
            <pc:sldMk cId="890880759" sldId="393"/>
            <ac:graphicFrameMk id="8" creationId="{00000000-0000-0000-0000-000000000000}"/>
          </ac:graphicFrameMkLst>
        </pc:graphicFrameChg>
        <pc:cxnChg chg="mod">
          <ac:chgData name="Olya Nicholls" userId="72df931cf66fde2e" providerId="LiveId" clId="{BF720549-5F89-4681-8A7F-9C76A2F7B69A}" dt="2020-04-19T20:05:22.832" v="5811" actId="208"/>
          <ac:cxnSpMkLst>
            <pc:docMk/>
            <pc:sldMk cId="890880759" sldId="393"/>
            <ac:cxnSpMk id="5" creationId="{290E9A3E-C3CE-4BD0-AA8F-50A6A18B4904}"/>
          </ac:cxnSpMkLst>
        </pc:cxnChg>
      </pc:sldChg>
      <pc:sldChg chg="del">
        <pc:chgData name="Olya Nicholls" userId="72df931cf66fde2e" providerId="LiveId" clId="{BF720549-5F89-4681-8A7F-9C76A2F7B69A}" dt="2020-04-19T20:22:21.681" v="5941" actId="2696"/>
        <pc:sldMkLst>
          <pc:docMk/>
          <pc:sldMk cId="2244117109" sldId="394"/>
        </pc:sldMkLst>
      </pc:sldChg>
      <pc:sldChg chg="modSp add">
        <pc:chgData name="Olya Nicholls" userId="72df931cf66fde2e" providerId="LiveId" clId="{BF720549-5F89-4681-8A7F-9C76A2F7B69A}" dt="2020-04-19T22:11:13.560" v="7019" actId="1076"/>
        <pc:sldMkLst>
          <pc:docMk/>
          <pc:sldMk cId="2326852581" sldId="394"/>
        </pc:sldMkLst>
        <pc:spChg chg="mod">
          <ac:chgData name="Olya Nicholls" userId="72df931cf66fde2e" providerId="LiveId" clId="{BF720549-5F89-4681-8A7F-9C76A2F7B69A}" dt="2020-04-19T22:10:26.445" v="7012" actId="108"/>
          <ac:spMkLst>
            <pc:docMk/>
            <pc:sldMk cId="2326852581" sldId="394"/>
            <ac:spMk id="2" creationId="{FB6AE4E8-8A69-4A65-9F3D-C11FC57FAB69}"/>
          </ac:spMkLst>
        </pc:spChg>
        <pc:spChg chg="mod">
          <ac:chgData name="Olya Nicholls" userId="72df931cf66fde2e" providerId="LiveId" clId="{BF720549-5F89-4681-8A7F-9C76A2F7B69A}" dt="2020-04-19T22:11:13.560" v="7019" actId="1076"/>
          <ac:spMkLst>
            <pc:docMk/>
            <pc:sldMk cId="2326852581" sldId="394"/>
            <ac:spMk id="10" creationId="{F01994E9-412A-4605-B6C5-3AE9EB2AA938}"/>
          </ac:spMkLst>
        </pc:spChg>
        <pc:picChg chg="mod">
          <ac:chgData name="Olya Nicholls" userId="72df931cf66fde2e" providerId="LiveId" clId="{BF720549-5F89-4681-8A7F-9C76A2F7B69A}" dt="2020-04-19T22:10:16.551" v="7011" actId="1367"/>
          <ac:picMkLst>
            <pc:docMk/>
            <pc:sldMk cId="2326852581" sldId="394"/>
            <ac:picMk id="4" creationId="{00000000-0000-0000-0000-000000000000}"/>
          </ac:picMkLst>
        </pc:picChg>
        <pc:cxnChg chg="mod">
          <ac:chgData name="Olya Nicholls" userId="72df931cf66fde2e" providerId="LiveId" clId="{BF720549-5F89-4681-8A7F-9C76A2F7B69A}" dt="2020-04-19T22:10:41.782" v="7014" actId="1076"/>
          <ac:cxnSpMkLst>
            <pc:docMk/>
            <pc:sldMk cId="2326852581" sldId="394"/>
            <ac:cxnSpMk id="7" creationId="{B7FEDB5A-2FCD-4BCF-B8DD-F2728B63FCF2}"/>
          </ac:cxnSpMkLst>
        </pc:cxnChg>
      </pc:sldChg>
      <pc:sldChg chg="modSp">
        <pc:chgData name="Olya Nicholls" userId="72df931cf66fde2e" providerId="LiveId" clId="{BF720549-5F89-4681-8A7F-9C76A2F7B69A}" dt="2020-04-19T21:11:37.861" v="6471" actId="1076"/>
        <pc:sldMkLst>
          <pc:docMk/>
          <pc:sldMk cId="124571492" sldId="395"/>
        </pc:sldMkLst>
        <pc:spChg chg="mod">
          <ac:chgData name="Olya Nicholls" userId="72df931cf66fde2e" providerId="LiveId" clId="{BF720549-5F89-4681-8A7F-9C76A2F7B69A}" dt="2020-04-19T21:11:02.451" v="6466" actId="1076"/>
          <ac:spMkLst>
            <pc:docMk/>
            <pc:sldMk cId="124571492" sldId="395"/>
            <ac:spMk id="6" creationId="{00000000-0000-0000-0000-000000000000}"/>
          </ac:spMkLst>
        </pc:spChg>
        <pc:spChg chg="mod">
          <ac:chgData name="Olya Nicholls" userId="72df931cf66fde2e" providerId="LiveId" clId="{BF720549-5F89-4681-8A7F-9C76A2F7B69A}" dt="2020-04-19T21:11:37.861" v="6471" actId="1076"/>
          <ac:spMkLst>
            <pc:docMk/>
            <pc:sldMk cId="124571492" sldId="395"/>
            <ac:spMk id="12" creationId="{EB2DEFC6-75A8-40A0-97DB-AA141F7D637C}"/>
          </ac:spMkLst>
        </pc:spChg>
        <pc:cxnChg chg="mod">
          <ac:chgData name="Olya Nicholls" userId="72df931cf66fde2e" providerId="LiveId" clId="{BF720549-5F89-4681-8A7F-9C76A2F7B69A}" dt="2020-04-19T21:11:05.263" v="6467" actId="208"/>
          <ac:cxnSpMkLst>
            <pc:docMk/>
            <pc:sldMk cId="124571492" sldId="395"/>
            <ac:cxnSpMk id="5" creationId="{290E9A3E-C3CE-4BD0-AA8F-50A6A18B4904}"/>
          </ac:cxnSpMkLst>
        </pc:cxnChg>
      </pc:sldChg>
      <pc:sldChg chg="addSp delSp modSp">
        <pc:chgData name="Olya Nicholls" userId="72df931cf66fde2e" providerId="LiveId" clId="{BF720549-5F89-4681-8A7F-9C76A2F7B69A}" dt="2020-04-19T21:12:21.405" v="6477" actId="207"/>
        <pc:sldMkLst>
          <pc:docMk/>
          <pc:sldMk cId="94049352" sldId="396"/>
        </pc:sldMkLst>
        <pc:spChg chg="mod">
          <ac:chgData name="Olya Nicholls" userId="72df931cf66fde2e" providerId="LiveId" clId="{BF720549-5F89-4681-8A7F-9C76A2F7B69A}" dt="2020-04-19T21:12:21.405" v="6477" actId="207"/>
          <ac:spMkLst>
            <pc:docMk/>
            <pc:sldMk cId="94049352" sldId="396"/>
            <ac:spMk id="3" creationId="{DDF8E171-F91F-48C8-8518-06F5DC451AEC}"/>
          </ac:spMkLst>
        </pc:spChg>
        <pc:spChg chg="mod">
          <ac:chgData name="Olya Nicholls" userId="72df931cf66fde2e" providerId="LiveId" clId="{BF720549-5F89-4681-8A7F-9C76A2F7B69A}" dt="2020-04-19T21:12:16.922" v="6476" actId="207"/>
          <ac:spMkLst>
            <pc:docMk/>
            <pc:sldMk cId="94049352" sldId="396"/>
            <ac:spMk id="4" creationId="{16993C09-0E20-41C9-A478-106214D973C8}"/>
          </ac:spMkLst>
        </pc:spChg>
        <pc:grpChg chg="del">
          <ac:chgData name="Olya Nicholls" userId="72df931cf66fde2e" providerId="LiveId" clId="{BF720549-5F89-4681-8A7F-9C76A2F7B69A}" dt="2020-04-19T21:12:04.284" v="6472" actId="478"/>
          <ac:grpSpMkLst>
            <pc:docMk/>
            <pc:sldMk cId="94049352" sldId="396"/>
            <ac:grpSpMk id="10" creationId="{FA4BE89A-07CF-4F83-980D-CBB9BB43230F}"/>
          </ac:grpSpMkLst>
        </pc:grpChg>
        <pc:grpChg chg="del">
          <ac:chgData name="Olya Nicholls" userId="72df931cf66fde2e" providerId="LiveId" clId="{BF720549-5F89-4681-8A7F-9C76A2F7B69A}" dt="2020-04-19T21:12:13.141" v="6474" actId="478"/>
          <ac:grpSpMkLst>
            <pc:docMk/>
            <pc:sldMk cId="94049352" sldId="396"/>
            <ac:grpSpMk id="12" creationId="{FEB0C6EA-15D5-439C-B80E-C473D41C1064}"/>
          </ac:grpSpMkLst>
        </pc:grpChg>
        <pc:grpChg chg="add">
          <ac:chgData name="Olya Nicholls" userId="72df931cf66fde2e" providerId="LiveId" clId="{BF720549-5F89-4681-8A7F-9C76A2F7B69A}" dt="2020-04-19T21:12:04.753" v="6473"/>
          <ac:grpSpMkLst>
            <pc:docMk/>
            <pc:sldMk cId="94049352" sldId="396"/>
            <ac:grpSpMk id="15" creationId="{9BBA1201-9F6A-4F00-9405-FDD009AFA8EC}"/>
          </ac:grpSpMkLst>
        </pc:grpChg>
        <pc:grpChg chg="add">
          <ac:chgData name="Olya Nicholls" userId="72df931cf66fde2e" providerId="LiveId" clId="{BF720549-5F89-4681-8A7F-9C76A2F7B69A}" dt="2020-04-19T21:12:13.922" v="6475"/>
          <ac:grpSpMkLst>
            <pc:docMk/>
            <pc:sldMk cId="94049352" sldId="396"/>
            <ac:grpSpMk id="18" creationId="{CB3701AB-9FCD-4E87-8B78-1F8CB4D412DA}"/>
          </ac:grpSpMkLst>
        </pc:grpChg>
      </pc:sldChg>
      <pc:sldChg chg="modSp">
        <pc:chgData name="Olya Nicholls" userId="72df931cf66fde2e" providerId="LiveId" clId="{BF720549-5F89-4681-8A7F-9C76A2F7B69A}" dt="2020-04-19T21:28:19.932" v="6501" actId="108"/>
        <pc:sldMkLst>
          <pc:docMk/>
          <pc:sldMk cId="3626671805" sldId="397"/>
        </pc:sldMkLst>
        <pc:spChg chg="mod">
          <ac:chgData name="Olya Nicholls" userId="72df931cf66fde2e" providerId="LiveId" clId="{BF720549-5F89-4681-8A7F-9C76A2F7B69A}" dt="2020-04-19T21:28:19.932" v="6501" actId="108"/>
          <ac:spMkLst>
            <pc:docMk/>
            <pc:sldMk cId="3626671805" sldId="397"/>
            <ac:spMk id="6" creationId="{00000000-0000-0000-0000-000000000000}"/>
          </ac:spMkLst>
        </pc:spChg>
        <pc:spChg chg="mod">
          <ac:chgData name="Olya Nicholls" userId="72df931cf66fde2e" providerId="LiveId" clId="{BF720549-5F89-4681-8A7F-9C76A2F7B69A}" dt="2020-04-19T21:14:01.091" v="6483" actId="1076"/>
          <ac:spMkLst>
            <pc:docMk/>
            <pc:sldMk cId="3626671805" sldId="397"/>
            <ac:spMk id="12" creationId="{EB2DEFC6-75A8-40A0-97DB-AA141F7D637C}"/>
          </ac:spMkLst>
        </pc:spChg>
        <pc:cxnChg chg="mod">
          <ac:chgData name="Olya Nicholls" userId="72df931cf66fde2e" providerId="LiveId" clId="{BF720549-5F89-4681-8A7F-9C76A2F7B69A}" dt="2020-04-19T21:13:35.459" v="6479" actId="208"/>
          <ac:cxnSpMkLst>
            <pc:docMk/>
            <pc:sldMk cId="3626671805" sldId="397"/>
            <ac:cxnSpMk id="5" creationId="{290E9A3E-C3CE-4BD0-AA8F-50A6A18B4904}"/>
          </ac:cxnSpMkLst>
        </pc:cxnChg>
      </pc:sldChg>
      <pc:sldChg chg="addSp delSp modSp">
        <pc:chgData name="Olya Nicholls" userId="72df931cf66fde2e" providerId="LiveId" clId="{BF720549-5F89-4681-8A7F-9C76A2F7B69A}" dt="2020-04-19T21:14:55.491" v="6491" actId="1035"/>
        <pc:sldMkLst>
          <pc:docMk/>
          <pc:sldMk cId="785186583" sldId="398"/>
        </pc:sldMkLst>
        <pc:spChg chg="mod">
          <ac:chgData name="Olya Nicholls" userId="72df931cf66fde2e" providerId="LiveId" clId="{BF720549-5F89-4681-8A7F-9C76A2F7B69A}" dt="2020-04-19T21:14:38.632" v="6489" actId="207"/>
          <ac:spMkLst>
            <pc:docMk/>
            <pc:sldMk cId="785186583" sldId="398"/>
            <ac:spMk id="3" creationId="{DDF8E171-F91F-48C8-8518-06F5DC451AEC}"/>
          </ac:spMkLst>
        </pc:spChg>
        <pc:spChg chg="mod">
          <ac:chgData name="Olya Nicholls" userId="72df931cf66fde2e" providerId="LiveId" clId="{BF720549-5F89-4681-8A7F-9C76A2F7B69A}" dt="2020-04-19T21:14:55.491" v="6491" actId="1035"/>
          <ac:spMkLst>
            <pc:docMk/>
            <pc:sldMk cId="785186583" sldId="398"/>
            <ac:spMk id="4" creationId="{16993C09-0E20-41C9-A478-106214D973C8}"/>
          </ac:spMkLst>
        </pc:spChg>
        <pc:spChg chg="mod">
          <ac:chgData name="Olya Nicholls" userId="72df931cf66fde2e" providerId="LiveId" clId="{BF720549-5F89-4681-8A7F-9C76A2F7B69A}" dt="2020-04-19T21:14:46.868" v="6490" actId="113"/>
          <ac:spMkLst>
            <pc:docMk/>
            <pc:sldMk cId="785186583" sldId="398"/>
            <ac:spMk id="21" creationId="{54279776-B465-4B34-8A75-446B18042082}"/>
          </ac:spMkLst>
        </pc:spChg>
        <pc:grpChg chg="del">
          <ac:chgData name="Olya Nicholls" userId="72df931cf66fde2e" providerId="LiveId" clId="{BF720549-5F89-4681-8A7F-9C76A2F7B69A}" dt="2020-04-19T21:14:19.252" v="6484" actId="478"/>
          <ac:grpSpMkLst>
            <pc:docMk/>
            <pc:sldMk cId="785186583" sldId="398"/>
            <ac:grpSpMk id="10" creationId="{FA4BE89A-07CF-4F83-980D-CBB9BB43230F}"/>
          </ac:grpSpMkLst>
        </pc:grpChg>
        <pc:grpChg chg="del">
          <ac:chgData name="Olya Nicholls" userId="72df931cf66fde2e" providerId="LiveId" clId="{BF720549-5F89-4681-8A7F-9C76A2F7B69A}" dt="2020-04-19T21:14:27.832" v="6486" actId="478"/>
          <ac:grpSpMkLst>
            <pc:docMk/>
            <pc:sldMk cId="785186583" sldId="398"/>
            <ac:grpSpMk id="12" creationId="{FEB0C6EA-15D5-439C-B80E-C473D41C1064}"/>
          </ac:grpSpMkLst>
        </pc:grpChg>
        <pc:grpChg chg="add">
          <ac:chgData name="Olya Nicholls" userId="72df931cf66fde2e" providerId="LiveId" clId="{BF720549-5F89-4681-8A7F-9C76A2F7B69A}" dt="2020-04-19T21:14:20.896" v="6485"/>
          <ac:grpSpMkLst>
            <pc:docMk/>
            <pc:sldMk cId="785186583" sldId="398"/>
            <ac:grpSpMk id="15" creationId="{C13875C0-AC9F-403C-9D15-D7FE8B1BB03E}"/>
          </ac:grpSpMkLst>
        </pc:grpChg>
        <pc:grpChg chg="add">
          <ac:chgData name="Olya Nicholls" userId="72df931cf66fde2e" providerId="LiveId" clId="{BF720549-5F89-4681-8A7F-9C76A2F7B69A}" dt="2020-04-19T21:14:28.582" v="6487"/>
          <ac:grpSpMkLst>
            <pc:docMk/>
            <pc:sldMk cId="785186583" sldId="398"/>
            <ac:grpSpMk id="18" creationId="{4AB0DB79-36C0-4A9F-B499-FAA2C84718D6}"/>
          </ac:grpSpMkLst>
        </pc:grpChg>
      </pc:sldChg>
      <pc:sldChg chg="modSp">
        <pc:chgData name="Olya Nicholls" userId="72df931cf66fde2e" providerId="LiveId" clId="{BF720549-5F89-4681-8A7F-9C76A2F7B69A}" dt="2020-04-19T20:36:15.532" v="6041" actId="108"/>
        <pc:sldMkLst>
          <pc:docMk/>
          <pc:sldMk cId="588865720" sldId="399"/>
        </pc:sldMkLst>
        <pc:spChg chg="mod">
          <ac:chgData name="Olya Nicholls" userId="72df931cf66fde2e" providerId="LiveId" clId="{BF720549-5F89-4681-8A7F-9C76A2F7B69A}" dt="2020-04-19T20:36:15.532" v="6041" actId="108"/>
          <ac:spMkLst>
            <pc:docMk/>
            <pc:sldMk cId="588865720" sldId="399"/>
            <ac:spMk id="6" creationId="{00000000-0000-0000-0000-000000000000}"/>
          </ac:spMkLst>
        </pc:spChg>
        <pc:spChg chg="mod">
          <ac:chgData name="Olya Nicholls" userId="72df931cf66fde2e" providerId="LiveId" clId="{BF720549-5F89-4681-8A7F-9C76A2F7B69A}" dt="2020-04-19T20:35:24.364" v="6038" actId="113"/>
          <ac:spMkLst>
            <pc:docMk/>
            <pc:sldMk cId="588865720" sldId="399"/>
            <ac:spMk id="12" creationId="{EB2DEFC6-75A8-40A0-97DB-AA141F7D637C}"/>
          </ac:spMkLst>
        </pc:spChg>
        <pc:cxnChg chg="mod">
          <ac:chgData name="Olya Nicholls" userId="72df931cf66fde2e" providerId="LiveId" clId="{BF720549-5F89-4681-8A7F-9C76A2F7B69A}" dt="2020-04-19T20:34:55.534" v="6034" actId="208"/>
          <ac:cxnSpMkLst>
            <pc:docMk/>
            <pc:sldMk cId="588865720" sldId="399"/>
            <ac:cxnSpMk id="5" creationId="{290E9A3E-C3CE-4BD0-AA8F-50A6A18B4904}"/>
          </ac:cxnSpMkLst>
        </pc:cxnChg>
      </pc:sldChg>
      <pc:sldChg chg="addSp delSp modSp">
        <pc:chgData name="Olya Nicholls" userId="72df931cf66fde2e" providerId="LiveId" clId="{BF720549-5F89-4681-8A7F-9C76A2F7B69A}" dt="2020-04-19T20:40:26.302" v="6074" actId="207"/>
        <pc:sldMkLst>
          <pc:docMk/>
          <pc:sldMk cId="3402553371" sldId="400"/>
        </pc:sldMkLst>
        <pc:spChg chg="mod">
          <ac:chgData name="Olya Nicholls" userId="72df931cf66fde2e" providerId="LiveId" clId="{BF720549-5F89-4681-8A7F-9C76A2F7B69A}" dt="2020-04-19T20:40:26.302" v="6074" actId="207"/>
          <ac:spMkLst>
            <pc:docMk/>
            <pc:sldMk cId="3402553371" sldId="400"/>
            <ac:spMk id="3" creationId="{DDF8E171-F91F-48C8-8518-06F5DC451AEC}"/>
          </ac:spMkLst>
        </pc:spChg>
        <pc:spChg chg="mod">
          <ac:chgData name="Olya Nicholls" userId="72df931cf66fde2e" providerId="LiveId" clId="{BF720549-5F89-4681-8A7F-9C76A2F7B69A}" dt="2020-04-19T20:39:59.250" v="6070" actId="207"/>
          <ac:spMkLst>
            <pc:docMk/>
            <pc:sldMk cId="3402553371" sldId="400"/>
            <ac:spMk id="4" creationId="{16993C09-0E20-41C9-A478-106214D973C8}"/>
          </ac:spMkLst>
        </pc:spChg>
        <pc:spChg chg="mod">
          <ac:chgData name="Olya Nicholls" userId="72df931cf66fde2e" providerId="LiveId" clId="{BF720549-5F89-4681-8A7F-9C76A2F7B69A}" dt="2020-04-19T20:39:24.268" v="6064" actId="208"/>
          <ac:spMkLst>
            <pc:docMk/>
            <pc:sldMk cId="3402553371" sldId="400"/>
            <ac:spMk id="13" creationId="{276686FA-A2C5-4C06-A133-E6F18436880C}"/>
          </ac:spMkLst>
        </pc:spChg>
        <pc:spChg chg="mod">
          <ac:chgData name="Olya Nicholls" userId="72df931cf66fde2e" providerId="LiveId" clId="{BF720549-5F89-4681-8A7F-9C76A2F7B69A}" dt="2020-04-19T20:39:49.575" v="6069" actId="108"/>
          <ac:spMkLst>
            <pc:docMk/>
            <pc:sldMk cId="3402553371" sldId="400"/>
            <ac:spMk id="14" creationId="{4FDDF7C4-BE09-44FA-A969-C1297AF73BEE}"/>
          </ac:spMkLst>
        </pc:spChg>
        <pc:spChg chg="mod">
          <ac:chgData name="Olya Nicholls" userId="72df931cf66fde2e" providerId="LiveId" clId="{BF720549-5F89-4681-8A7F-9C76A2F7B69A}" dt="2020-04-19T20:38:45.574" v="6060" actId="20577"/>
          <ac:spMkLst>
            <pc:docMk/>
            <pc:sldMk cId="3402553371" sldId="400"/>
            <ac:spMk id="18" creationId="{DF873804-343B-42C5-8B6C-EC6118CAB6DB}"/>
          </ac:spMkLst>
        </pc:spChg>
        <pc:grpChg chg="del">
          <ac:chgData name="Olya Nicholls" userId="72df931cf66fde2e" providerId="LiveId" clId="{BF720549-5F89-4681-8A7F-9C76A2F7B69A}" dt="2020-04-19T20:38:26.559" v="6053" actId="478"/>
          <ac:grpSpMkLst>
            <pc:docMk/>
            <pc:sldMk cId="3402553371" sldId="400"/>
            <ac:grpSpMk id="10" creationId="{FA4BE89A-07CF-4F83-980D-CBB9BB43230F}"/>
          </ac:grpSpMkLst>
        </pc:grpChg>
        <pc:grpChg chg="add mod">
          <ac:chgData name="Olya Nicholls" userId="72df931cf66fde2e" providerId="LiveId" clId="{BF720549-5F89-4681-8A7F-9C76A2F7B69A}" dt="2020-04-19T20:38:31.246" v="6054" actId="1076"/>
          <ac:grpSpMkLst>
            <pc:docMk/>
            <pc:sldMk cId="3402553371" sldId="400"/>
            <ac:grpSpMk id="16" creationId="{2F72E369-3A86-4900-A4B9-54A2FAE67EE9}"/>
          </ac:grpSpMkLst>
        </pc:grpChg>
        <pc:graphicFrameChg chg="mod">
          <ac:chgData name="Olya Nicholls" userId="72df931cf66fde2e" providerId="LiveId" clId="{BF720549-5F89-4681-8A7F-9C76A2F7B69A}" dt="2020-04-19T20:40:15.627" v="6071" actId="12385"/>
          <ac:graphicFrameMkLst>
            <pc:docMk/>
            <pc:sldMk cId="3402553371" sldId="400"/>
            <ac:graphicFrameMk id="15" creationId="{6E5B58C4-E41E-4BAA-96EE-B480F3F0C62D}"/>
          </ac:graphicFrameMkLst>
        </pc:graphicFrameChg>
      </pc:sldChg>
      <pc:sldChg chg="modSp">
        <pc:chgData name="Olya Nicholls" userId="72df931cf66fde2e" providerId="LiveId" clId="{BF720549-5F89-4681-8A7F-9C76A2F7B69A}" dt="2020-04-19T20:36:50.693" v="6049" actId="1076"/>
        <pc:sldMkLst>
          <pc:docMk/>
          <pc:sldMk cId="3720764107" sldId="401"/>
        </pc:sldMkLst>
        <pc:spChg chg="mod">
          <ac:chgData name="Olya Nicholls" userId="72df931cf66fde2e" providerId="LiveId" clId="{BF720549-5F89-4681-8A7F-9C76A2F7B69A}" dt="2020-04-19T20:36:50.693" v="6049" actId="1076"/>
          <ac:spMkLst>
            <pc:docMk/>
            <pc:sldMk cId="3720764107" sldId="401"/>
            <ac:spMk id="3" creationId="{DDF8E171-F91F-48C8-8518-06F5DC451AEC}"/>
          </ac:spMkLst>
        </pc:spChg>
        <pc:spChg chg="mod">
          <ac:chgData name="Olya Nicholls" userId="72df931cf66fde2e" providerId="LiveId" clId="{BF720549-5F89-4681-8A7F-9C76A2F7B69A}" dt="2020-04-19T20:36:23.734" v="6044" actId="122"/>
          <ac:spMkLst>
            <pc:docMk/>
            <pc:sldMk cId="3720764107" sldId="401"/>
            <ac:spMk id="6" creationId="{00000000-0000-0000-0000-000000000000}"/>
          </ac:spMkLst>
        </pc:spChg>
        <pc:cxnChg chg="mod">
          <ac:chgData name="Olya Nicholls" userId="72df931cf66fde2e" providerId="LiveId" clId="{BF720549-5F89-4681-8A7F-9C76A2F7B69A}" dt="2020-04-19T20:36:27.812" v="6045" actId="208"/>
          <ac:cxnSpMkLst>
            <pc:docMk/>
            <pc:sldMk cId="3720764107" sldId="401"/>
            <ac:cxnSpMk id="5" creationId="{290E9A3E-C3CE-4BD0-AA8F-50A6A18B4904}"/>
          </ac:cxnSpMkLst>
        </pc:cxnChg>
      </pc:sldChg>
      <pc:sldChg chg="addSp delSp modSp">
        <pc:chgData name="Olya Nicholls" userId="72df931cf66fde2e" providerId="LiveId" clId="{BF720549-5F89-4681-8A7F-9C76A2F7B69A}" dt="2020-04-19T20:43:04.352" v="6086" actId="207"/>
        <pc:sldMkLst>
          <pc:docMk/>
          <pc:sldMk cId="3638548766" sldId="402"/>
        </pc:sldMkLst>
        <pc:spChg chg="mod">
          <ac:chgData name="Olya Nicholls" userId="72df931cf66fde2e" providerId="LiveId" clId="{BF720549-5F89-4681-8A7F-9C76A2F7B69A}" dt="2020-04-19T20:41:32.806" v="6082" actId="207"/>
          <ac:spMkLst>
            <pc:docMk/>
            <pc:sldMk cId="3638548766" sldId="402"/>
            <ac:spMk id="3" creationId="{DDF8E171-F91F-48C8-8518-06F5DC451AEC}"/>
          </ac:spMkLst>
        </pc:spChg>
        <pc:spChg chg="mod">
          <ac:chgData name="Olya Nicholls" userId="72df931cf66fde2e" providerId="LiveId" clId="{BF720549-5F89-4681-8A7F-9C76A2F7B69A}" dt="2020-04-19T20:41:25.525" v="6079" actId="207"/>
          <ac:spMkLst>
            <pc:docMk/>
            <pc:sldMk cId="3638548766" sldId="402"/>
            <ac:spMk id="4" creationId="{16993C09-0E20-41C9-A478-106214D973C8}"/>
          </ac:spMkLst>
        </pc:spChg>
        <pc:spChg chg="mod">
          <ac:chgData name="Olya Nicholls" userId="72df931cf66fde2e" providerId="LiveId" clId="{BF720549-5F89-4681-8A7F-9C76A2F7B69A}" dt="2020-04-19T20:43:04.352" v="6086" actId="207"/>
          <ac:spMkLst>
            <pc:docMk/>
            <pc:sldMk cId="3638548766" sldId="402"/>
            <ac:spMk id="17" creationId="{B7FCF3FA-0CEA-4243-B5B1-5B64A0D03916}"/>
          </ac:spMkLst>
        </pc:spChg>
        <pc:grpChg chg="del">
          <ac:chgData name="Olya Nicholls" userId="72df931cf66fde2e" providerId="LiveId" clId="{BF720549-5F89-4681-8A7F-9C76A2F7B69A}" dt="2020-04-19T20:40:59.033" v="6075" actId="478"/>
          <ac:grpSpMkLst>
            <pc:docMk/>
            <pc:sldMk cId="3638548766" sldId="402"/>
            <ac:grpSpMk id="10" creationId="{FA4BE89A-07CF-4F83-980D-CBB9BB43230F}"/>
          </ac:grpSpMkLst>
        </pc:grpChg>
        <pc:grpChg chg="del">
          <ac:chgData name="Olya Nicholls" userId="72df931cf66fde2e" providerId="LiveId" clId="{BF720549-5F89-4681-8A7F-9C76A2F7B69A}" dt="2020-04-19T20:41:11.222" v="6077" actId="478"/>
          <ac:grpSpMkLst>
            <pc:docMk/>
            <pc:sldMk cId="3638548766" sldId="402"/>
            <ac:grpSpMk id="12" creationId="{FEB0C6EA-15D5-439C-B80E-C473D41C1064}"/>
          </ac:grpSpMkLst>
        </pc:grpChg>
        <pc:grpChg chg="add">
          <ac:chgData name="Olya Nicholls" userId="72df931cf66fde2e" providerId="LiveId" clId="{BF720549-5F89-4681-8A7F-9C76A2F7B69A}" dt="2020-04-19T20:40:59.830" v="6076"/>
          <ac:grpSpMkLst>
            <pc:docMk/>
            <pc:sldMk cId="3638548766" sldId="402"/>
            <ac:grpSpMk id="15" creationId="{C7B8DA3E-10D0-46BD-B7E6-CB50AA8A487C}"/>
          </ac:grpSpMkLst>
        </pc:grpChg>
        <pc:grpChg chg="add">
          <ac:chgData name="Olya Nicholls" userId="72df931cf66fde2e" providerId="LiveId" clId="{BF720549-5F89-4681-8A7F-9C76A2F7B69A}" dt="2020-04-19T20:41:12.018" v="6078"/>
          <ac:grpSpMkLst>
            <pc:docMk/>
            <pc:sldMk cId="3638548766" sldId="402"/>
            <ac:grpSpMk id="20" creationId="{FFF43725-282C-45F9-8401-30C342F05575}"/>
          </ac:grpSpMkLst>
        </pc:grpChg>
      </pc:sldChg>
      <pc:sldChg chg="modSp">
        <pc:chgData name="Olya Nicholls" userId="72df931cf66fde2e" providerId="LiveId" clId="{BF720549-5F89-4681-8A7F-9C76A2F7B69A}" dt="2020-04-19T20:46:43.419" v="6103" actId="5793"/>
        <pc:sldMkLst>
          <pc:docMk/>
          <pc:sldMk cId="1088104442" sldId="403"/>
        </pc:sldMkLst>
        <pc:spChg chg="mod">
          <ac:chgData name="Olya Nicholls" userId="72df931cf66fde2e" providerId="LiveId" clId="{BF720549-5F89-4681-8A7F-9C76A2F7B69A}" dt="2020-04-19T20:45:07.044" v="6090" actId="1076"/>
          <ac:spMkLst>
            <pc:docMk/>
            <pc:sldMk cId="1088104442" sldId="403"/>
            <ac:spMk id="6" creationId="{00000000-0000-0000-0000-000000000000}"/>
          </ac:spMkLst>
        </pc:spChg>
        <pc:spChg chg="mod">
          <ac:chgData name="Olya Nicholls" userId="72df931cf66fde2e" providerId="LiveId" clId="{BF720549-5F89-4681-8A7F-9C76A2F7B69A}" dt="2020-04-19T20:46:43.419" v="6103" actId="5793"/>
          <ac:spMkLst>
            <pc:docMk/>
            <pc:sldMk cId="1088104442" sldId="403"/>
            <ac:spMk id="12" creationId="{EB2DEFC6-75A8-40A0-97DB-AA141F7D637C}"/>
          </ac:spMkLst>
        </pc:spChg>
        <pc:cxnChg chg="mod">
          <ac:chgData name="Olya Nicholls" userId="72df931cf66fde2e" providerId="LiveId" clId="{BF720549-5F89-4681-8A7F-9C76A2F7B69A}" dt="2020-04-19T20:46:18.149" v="6101" actId="208"/>
          <ac:cxnSpMkLst>
            <pc:docMk/>
            <pc:sldMk cId="1088104442" sldId="403"/>
            <ac:cxnSpMk id="5" creationId="{290E9A3E-C3CE-4BD0-AA8F-50A6A18B4904}"/>
          </ac:cxnSpMkLst>
        </pc:cxnChg>
      </pc:sldChg>
      <pc:sldChg chg="addSp delSp modSp">
        <pc:chgData name="Olya Nicholls" userId="72df931cf66fde2e" providerId="LiveId" clId="{BF720549-5F89-4681-8A7F-9C76A2F7B69A}" dt="2020-04-19T20:49:00.816" v="6125" actId="1076"/>
        <pc:sldMkLst>
          <pc:docMk/>
          <pc:sldMk cId="3584106179" sldId="404"/>
        </pc:sldMkLst>
        <pc:spChg chg="mod">
          <ac:chgData name="Olya Nicholls" userId="72df931cf66fde2e" providerId="LiveId" clId="{BF720549-5F89-4681-8A7F-9C76A2F7B69A}" dt="2020-04-19T20:48:36.555" v="6123" actId="207"/>
          <ac:spMkLst>
            <pc:docMk/>
            <pc:sldMk cId="3584106179" sldId="404"/>
            <ac:spMk id="3" creationId="{DDF8E171-F91F-48C8-8518-06F5DC451AEC}"/>
          </ac:spMkLst>
        </pc:spChg>
        <pc:spChg chg="mod">
          <ac:chgData name="Olya Nicholls" userId="72df931cf66fde2e" providerId="LiveId" clId="{BF720549-5F89-4681-8A7F-9C76A2F7B69A}" dt="2020-04-19T20:48:14.187" v="6119" actId="207"/>
          <ac:spMkLst>
            <pc:docMk/>
            <pc:sldMk cId="3584106179" sldId="404"/>
            <ac:spMk id="4" creationId="{16993C09-0E20-41C9-A478-106214D973C8}"/>
          </ac:spMkLst>
        </pc:spChg>
        <pc:spChg chg="mod">
          <ac:chgData name="Olya Nicholls" userId="72df931cf66fde2e" providerId="LiveId" clId="{BF720549-5F89-4681-8A7F-9C76A2F7B69A}" dt="2020-04-19T20:47:29.729" v="6109" actId="6549"/>
          <ac:spMkLst>
            <pc:docMk/>
            <pc:sldMk cId="3584106179" sldId="404"/>
            <ac:spMk id="14" creationId="{4FDDF7C4-BE09-44FA-A969-C1297AF73BEE}"/>
          </ac:spMkLst>
        </pc:spChg>
        <pc:spChg chg="del mod">
          <ac:chgData name="Olya Nicholls" userId="72df931cf66fde2e" providerId="LiveId" clId="{BF720549-5F89-4681-8A7F-9C76A2F7B69A}" dt="2020-04-19T20:48:10.906" v="6118" actId="478"/>
          <ac:spMkLst>
            <pc:docMk/>
            <pc:sldMk cId="3584106179" sldId="404"/>
            <ac:spMk id="16" creationId="{4BFDAA87-6BF6-427D-887A-0F615E90D0AF}"/>
          </ac:spMkLst>
        </pc:spChg>
        <pc:spChg chg="add mod">
          <ac:chgData name="Olya Nicholls" userId="72df931cf66fde2e" providerId="LiveId" clId="{BF720549-5F89-4681-8A7F-9C76A2F7B69A}" dt="2020-04-19T20:49:00.816" v="6125" actId="1076"/>
          <ac:spMkLst>
            <pc:docMk/>
            <pc:sldMk cId="3584106179" sldId="404"/>
            <ac:spMk id="29" creationId="{BB800A10-C43B-4067-B7D6-A9A520434B89}"/>
          </ac:spMkLst>
        </pc:spChg>
        <pc:grpChg chg="del">
          <ac:chgData name="Olya Nicholls" userId="72df931cf66fde2e" providerId="LiveId" clId="{BF720549-5F89-4681-8A7F-9C76A2F7B69A}" dt="2020-04-19T20:47:21.284" v="6107" actId="478"/>
          <ac:grpSpMkLst>
            <pc:docMk/>
            <pc:sldMk cId="3584106179" sldId="404"/>
            <ac:grpSpMk id="10" creationId="{FA4BE89A-07CF-4F83-980D-CBB9BB43230F}"/>
          </ac:grpSpMkLst>
        </pc:grpChg>
        <pc:grpChg chg="del">
          <ac:chgData name="Olya Nicholls" userId="72df931cf66fde2e" providerId="LiveId" clId="{BF720549-5F89-4681-8A7F-9C76A2F7B69A}" dt="2020-04-19T20:47:32.541" v="6110" actId="478"/>
          <ac:grpSpMkLst>
            <pc:docMk/>
            <pc:sldMk cId="3584106179" sldId="404"/>
            <ac:grpSpMk id="12" creationId="{FEB0C6EA-15D5-439C-B80E-C473D41C1064}"/>
          </ac:grpSpMkLst>
        </pc:grpChg>
        <pc:grpChg chg="add del">
          <ac:chgData name="Olya Nicholls" userId="72df931cf66fde2e" providerId="LiveId" clId="{BF720549-5F89-4681-8A7F-9C76A2F7B69A}" dt="2020-04-19T20:47:19.987" v="6106"/>
          <ac:grpSpMkLst>
            <pc:docMk/>
            <pc:sldMk cId="3584106179" sldId="404"/>
            <ac:grpSpMk id="17" creationId="{3B8296CE-B352-4A0B-AA8A-6461D4A6D648}"/>
          </ac:grpSpMkLst>
        </pc:grpChg>
        <pc:grpChg chg="add">
          <ac:chgData name="Olya Nicholls" userId="72df931cf66fde2e" providerId="LiveId" clId="{BF720549-5F89-4681-8A7F-9C76A2F7B69A}" dt="2020-04-19T20:47:22.845" v="6108"/>
          <ac:grpSpMkLst>
            <pc:docMk/>
            <pc:sldMk cId="3584106179" sldId="404"/>
            <ac:grpSpMk id="20" creationId="{1A395CEA-60A1-4DDE-95B0-27BFC747CA57}"/>
          </ac:grpSpMkLst>
        </pc:grpChg>
        <pc:grpChg chg="add">
          <ac:chgData name="Olya Nicholls" userId="72df931cf66fde2e" providerId="LiveId" clId="{BF720549-5F89-4681-8A7F-9C76A2F7B69A}" dt="2020-04-19T20:47:33.307" v="6111"/>
          <ac:grpSpMkLst>
            <pc:docMk/>
            <pc:sldMk cId="3584106179" sldId="404"/>
            <ac:grpSpMk id="23" creationId="{E6ABFE6F-E62B-424F-95AC-34306E01BA85}"/>
          </ac:grpSpMkLst>
        </pc:grpChg>
        <pc:grpChg chg="add del mod">
          <ac:chgData name="Olya Nicholls" userId="72df931cf66fde2e" providerId="LiveId" clId="{BF720549-5F89-4681-8A7F-9C76A2F7B69A}" dt="2020-04-19T20:47:43.694" v="6113"/>
          <ac:grpSpMkLst>
            <pc:docMk/>
            <pc:sldMk cId="3584106179" sldId="404"/>
            <ac:grpSpMk id="26" creationId="{065B6755-9511-480B-A577-4844EB3323E1}"/>
          </ac:grpSpMkLst>
        </pc:grpChg>
      </pc:sldChg>
      <pc:sldChg chg="addSp delSp modSp">
        <pc:chgData name="Olya Nicholls" userId="72df931cf66fde2e" providerId="LiveId" clId="{BF720549-5F89-4681-8A7F-9C76A2F7B69A}" dt="2020-04-19T20:51:08.084" v="6155" actId="207"/>
        <pc:sldMkLst>
          <pc:docMk/>
          <pc:sldMk cId="2769550867" sldId="405"/>
        </pc:sldMkLst>
        <pc:spChg chg="mod">
          <ac:chgData name="Olya Nicholls" userId="72df931cf66fde2e" providerId="LiveId" clId="{BF720549-5F89-4681-8A7F-9C76A2F7B69A}" dt="2020-04-19T20:51:08.084" v="6155" actId="207"/>
          <ac:spMkLst>
            <pc:docMk/>
            <pc:sldMk cId="2769550867" sldId="405"/>
            <ac:spMk id="3" creationId="{DDF8E171-F91F-48C8-8518-06F5DC451AEC}"/>
          </ac:spMkLst>
        </pc:spChg>
        <pc:spChg chg="mod">
          <ac:chgData name="Olya Nicholls" userId="72df931cf66fde2e" providerId="LiveId" clId="{BF720549-5F89-4681-8A7F-9C76A2F7B69A}" dt="2020-04-19T20:50:18.421" v="6149" actId="207"/>
          <ac:spMkLst>
            <pc:docMk/>
            <pc:sldMk cId="2769550867" sldId="405"/>
            <ac:spMk id="4" creationId="{16993C09-0E20-41C9-A478-106214D973C8}"/>
          </ac:spMkLst>
        </pc:spChg>
        <pc:spChg chg="del">
          <ac:chgData name="Olya Nicholls" userId="72df931cf66fde2e" providerId="LiveId" clId="{BF720549-5F89-4681-8A7F-9C76A2F7B69A}" dt="2020-04-19T20:50:12.528" v="6148" actId="478"/>
          <ac:spMkLst>
            <pc:docMk/>
            <pc:sldMk cId="2769550867" sldId="405"/>
            <ac:spMk id="16" creationId="{4BFDAA87-6BF6-427D-887A-0F615E90D0AF}"/>
          </ac:spMkLst>
        </pc:spChg>
        <pc:spChg chg="add mod">
          <ac:chgData name="Olya Nicholls" userId="72df931cf66fde2e" providerId="LiveId" clId="{BF720549-5F89-4681-8A7F-9C76A2F7B69A}" dt="2020-04-19T20:51:01.662" v="6154" actId="1076"/>
          <ac:spMkLst>
            <pc:docMk/>
            <pc:sldMk cId="2769550867" sldId="405"/>
            <ac:spMk id="23" creationId="{1C71F95B-A20A-47D8-BEF6-3A14C8DAC684}"/>
          </ac:spMkLst>
        </pc:spChg>
        <pc:grpChg chg="del">
          <ac:chgData name="Olya Nicholls" userId="72df931cf66fde2e" providerId="LiveId" clId="{BF720549-5F89-4681-8A7F-9C76A2F7B69A}" dt="2020-04-19T20:49:37.842" v="6126" actId="478"/>
          <ac:grpSpMkLst>
            <pc:docMk/>
            <pc:sldMk cId="2769550867" sldId="405"/>
            <ac:grpSpMk id="10" creationId="{FA4BE89A-07CF-4F83-980D-CBB9BB43230F}"/>
          </ac:grpSpMkLst>
        </pc:grpChg>
        <pc:grpChg chg="del">
          <ac:chgData name="Olya Nicholls" userId="72df931cf66fde2e" providerId="LiveId" clId="{BF720549-5F89-4681-8A7F-9C76A2F7B69A}" dt="2020-04-19T20:49:42.886" v="6128" actId="478"/>
          <ac:grpSpMkLst>
            <pc:docMk/>
            <pc:sldMk cId="2769550867" sldId="405"/>
            <ac:grpSpMk id="12" creationId="{FEB0C6EA-15D5-439C-B80E-C473D41C1064}"/>
          </ac:grpSpMkLst>
        </pc:grpChg>
        <pc:grpChg chg="add">
          <ac:chgData name="Olya Nicholls" userId="72df931cf66fde2e" providerId="LiveId" clId="{BF720549-5F89-4681-8A7F-9C76A2F7B69A}" dt="2020-04-19T20:49:38.560" v="6127"/>
          <ac:grpSpMkLst>
            <pc:docMk/>
            <pc:sldMk cId="2769550867" sldId="405"/>
            <ac:grpSpMk id="17" creationId="{98E3D5EA-7796-4BC1-B027-3E9BD3BA4B17}"/>
          </ac:grpSpMkLst>
        </pc:grpChg>
        <pc:grpChg chg="add">
          <ac:chgData name="Olya Nicholls" userId="72df931cf66fde2e" providerId="LiveId" clId="{BF720549-5F89-4681-8A7F-9C76A2F7B69A}" dt="2020-04-19T20:49:49.198" v="6129"/>
          <ac:grpSpMkLst>
            <pc:docMk/>
            <pc:sldMk cId="2769550867" sldId="405"/>
            <ac:grpSpMk id="20" creationId="{77E804A0-83FD-4246-8291-DAD953F90886}"/>
          </ac:grpSpMkLst>
        </pc:grpChg>
      </pc:sldChg>
      <pc:sldChg chg="del">
        <pc:chgData name="Olya Nicholls" userId="72df931cf66fde2e" providerId="LiveId" clId="{BF720549-5F89-4681-8A7F-9C76A2F7B69A}" dt="2020-04-19T21:07:57.287" v="6396" actId="47"/>
        <pc:sldMkLst>
          <pc:docMk/>
          <pc:sldMk cId="3213185218" sldId="407"/>
        </pc:sldMkLst>
      </pc:sldChg>
      <pc:sldChg chg="del">
        <pc:chgData name="Olya Nicholls" userId="72df931cf66fde2e" providerId="LiveId" clId="{BF720549-5F89-4681-8A7F-9C76A2F7B69A}" dt="2020-04-19T21:35:50.073" v="6544" actId="47"/>
        <pc:sldMkLst>
          <pc:docMk/>
          <pc:sldMk cId="3066167620" sldId="408"/>
        </pc:sldMkLst>
      </pc:sldChg>
      <pc:sldChg chg="addSp delSp modSp">
        <pc:chgData name="Olya Nicholls" userId="72df931cf66fde2e" providerId="LiveId" clId="{BF720549-5F89-4681-8A7F-9C76A2F7B69A}" dt="2020-04-19T21:16:14.072" v="6500" actId="113"/>
        <pc:sldMkLst>
          <pc:docMk/>
          <pc:sldMk cId="2401023332" sldId="409"/>
        </pc:sldMkLst>
        <pc:spChg chg="mod">
          <ac:chgData name="Olya Nicholls" userId="72df931cf66fde2e" providerId="LiveId" clId="{BF720549-5F89-4681-8A7F-9C76A2F7B69A}" dt="2020-04-19T21:16:08.823" v="6499" actId="207"/>
          <ac:spMkLst>
            <pc:docMk/>
            <pc:sldMk cId="2401023332" sldId="409"/>
            <ac:spMk id="3" creationId="{DDF8E171-F91F-48C8-8518-06F5DC451AEC}"/>
          </ac:spMkLst>
        </pc:spChg>
        <pc:spChg chg="mod">
          <ac:chgData name="Olya Nicholls" userId="72df931cf66fde2e" providerId="LiveId" clId="{BF720549-5F89-4681-8A7F-9C76A2F7B69A}" dt="2020-04-19T21:15:58.660" v="6498" actId="207"/>
          <ac:spMkLst>
            <pc:docMk/>
            <pc:sldMk cId="2401023332" sldId="409"/>
            <ac:spMk id="4" creationId="{16993C09-0E20-41C9-A478-106214D973C8}"/>
          </ac:spMkLst>
        </pc:spChg>
        <pc:spChg chg="mod">
          <ac:chgData name="Olya Nicholls" userId="72df931cf66fde2e" providerId="LiveId" clId="{BF720549-5F89-4681-8A7F-9C76A2F7B69A}" dt="2020-04-19T21:16:14.072" v="6500" actId="113"/>
          <ac:spMkLst>
            <pc:docMk/>
            <pc:sldMk cId="2401023332" sldId="409"/>
            <ac:spMk id="21" creationId="{54279776-B465-4B34-8A75-446B18042082}"/>
          </ac:spMkLst>
        </pc:spChg>
        <pc:grpChg chg="del">
          <ac:chgData name="Olya Nicholls" userId="72df931cf66fde2e" providerId="LiveId" clId="{BF720549-5F89-4681-8A7F-9C76A2F7B69A}" dt="2020-04-19T21:15:30.441" v="6492" actId="478"/>
          <ac:grpSpMkLst>
            <pc:docMk/>
            <pc:sldMk cId="2401023332" sldId="409"/>
            <ac:grpSpMk id="10" creationId="{FA4BE89A-07CF-4F83-980D-CBB9BB43230F}"/>
          </ac:grpSpMkLst>
        </pc:grpChg>
        <pc:grpChg chg="del">
          <ac:chgData name="Olya Nicholls" userId="72df931cf66fde2e" providerId="LiveId" clId="{BF720549-5F89-4681-8A7F-9C76A2F7B69A}" dt="2020-04-19T21:15:43.565" v="6496" actId="478"/>
          <ac:grpSpMkLst>
            <pc:docMk/>
            <pc:sldMk cId="2401023332" sldId="409"/>
            <ac:grpSpMk id="12" creationId="{FEB0C6EA-15D5-439C-B80E-C473D41C1064}"/>
          </ac:grpSpMkLst>
        </pc:grpChg>
        <pc:grpChg chg="add del">
          <ac:chgData name="Olya Nicholls" userId="72df931cf66fde2e" providerId="LiveId" clId="{BF720549-5F89-4681-8A7F-9C76A2F7B69A}" dt="2020-04-19T21:15:39.600" v="6494" actId="478"/>
          <ac:grpSpMkLst>
            <pc:docMk/>
            <pc:sldMk cId="2401023332" sldId="409"/>
            <ac:grpSpMk id="15" creationId="{33908403-5FB4-4DC3-BD4F-423F8D9E09E3}"/>
          </ac:grpSpMkLst>
        </pc:grpChg>
        <pc:grpChg chg="add">
          <ac:chgData name="Olya Nicholls" userId="72df931cf66fde2e" providerId="LiveId" clId="{BF720549-5F89-4681-8A7F-9C76A2F7B69A}" dt="2020-04-19T21:15:40.443" v="6495"/>
          <ac:grpSpMkLst>
            <pc:docMk/>
            <pc:sldMk cId="2401023332" sldId="409"/>
            <ac:grpSpMk id="18" creationId="{72AF37E5-A913-429C-B0CF-8413AEC68F3A}"/>
          </ac:grpSpMkLst>
        </pc:grpChg>
        <pc:grpChg chg="add">
          <ac:chgData name="Olya Nicholls" userId="72df931cf66fde2e" providerId="LiveId" clId="{BF720549-5F89-4681-8A7F-9C76A2F7B69A}" dt="2020-04-19T21:15:51.492" v="6497"/>
          <ac:grpSpMkLst>
            <pc:docMk/>
            <pc:sldMk cId="2401023332" sldId="409"/>
            <ac:grpSpMk id="22" creationId="{F1E9C480-2DD0-4AC7-B512-96BB41E2A8F0}"/>
          </ac:grpSpMkLst>
        </pc:grpChg>
      </pc:sldChg>
      <pc:sldChg chg="modSp">
        <pc:chgData name="Olya Nicholls" userId="72df931cf66fde2e" providerId="LiveId" clId="{BF720549-5F89-4681-8A7F-9C76A2F7B69A}" dt="2020-04-19T21:36:21.281" v="6551" actId="1076"/>
        <pc:sldMkLst>
          <pc:docMk/>
          <pc:sldMk cId="2536335709" sldId="410"/>
        </pc:sldMkLst>
        <pc:spChg chg="mod">
          <ac:chgData name="Olya Nicholls" userId="72df931cf66fde2e" providerId="LiveId" clId="{BF720549-5F89-4681-8A7F-9C76A2F7B69A}" dt="2020-04-19T21:36:04.035" v="6546" actId="1076"/>
          <ac:spMkLst>
            <pc:docMk/>
            <pc:sldMk cId="2536335709" sldId="410"/>
            <ac:spMk id="6" creationId="{00000000-0000-0000-0000-000000000000}"/>
          </ac:spMkLst>
        </pc:spChg>
        <pc:spChg chg="mod">
          <ac:chgData name="Olya Nicholls" userId="72df931cf66fde2e" providerId="LiveId" clId="{BF720549-5F89-4681-8A7F-9C76A2F7B69A}" dt="2020-04-19T21:36:21.281" v="6551" actId="1076"/>
          <ac:spMkLst>
            <pc:docMk/>
            <pc:sldMk cId="2536335709" sldId="410"/>
            <ac:spMk id="12" creationId="{EB2DEFC6-75A8-40A0-97DB-AA141F7D637C}"/>
          </ac:spMkLst>
        </pc:spChg>
        <pc:cxnChg chg="mod">
          <ac:chgData name="Olya Nicholls" userId="72df931cf66fde2e" providerId="LiveId" clId="{BF720549-5F89-4681-8A7F-9C76A2F7B69A}" dt="2020-04-19T21:36:08.310" v="6547" actId="208"/>
          <ac:cxnSpMkLst>
            <pc:docMk/>
            <pc:sldMk cId="2536335709" sldId="410"/>
            <ac:cxnSpMk id="5" creationId="{290E9A3E-C3CE-4BD0-AA8F-50A6A18B4904}"/>
          </ac:cxnSpMkLst>
        </pc:cxnChg>
      </pc:sldChg>
      <pc:sldChg chg="addSp delSp modSp">
        <pc:chgData name="Olya Nicholls" userId="72df931cf66fde2e" providerId="LiveId" clId="{BF720549-5F89-4681-8A7F-9C76A2F7B69A}" dt="2020-04-19T21:37:01.137" v="6558" actId="113"/>
        <pc:sldMkLst>
          <pc:docMk/>
          <pc:sldMk cId="469951612" sldId="411"/>
        </pc:sldMkLst>
        <pc:spChg chg="mod">
          <ac:chgData name="Olya Nicholls" userId="72df931cf66fde2e" providerId="LiveId" clId="{BF720549-5F89-4681-8A7F-9C76A2F7B69A}" dt="2020-04-19T21:36:56.875" v="6557" actId="207"/>
          <ac:spMkLst>
            <pc:docMk/>
            <pc:sldMk cId="469951612" sldId="411"/>
            <ac:spMk id="3" creationId="{DDF8E171-F91F-48C8-8518-06F5DC451AEC}"/>
          </ac:spMkLst>
        </pc:spChg>
        <pc:spChg chg="mod">
          <ac:chgData name="Olya Nicholls" userId="72df931cf66fde2e" providerId="LiveId" clId="{BF720549-5F89-4681-8A7F-9C76A2F7B69A}" dt="2020-04-19T21:36:45.604" v="6556" actId="207"/>
          <ac:spMkLst>
            <pc:docMk/>
            <pc:sldMk cId="469951612" sldId="411"/>
            <ac:spMk id="4" creationId="{16993C09-0E20-41C9-A478-106214D973C8}"/>
          </ac:spMkLst>
        </pc:spChg>
        <pc:spChg chg="mod">
          <ac:chgData name="Olya Nicholls" userId="72df931cf66fde2e" providerId="LiveId" clId="{BF720549-5F89-4681-8A7F-9C76A2F7B69A}" dt="2020-04-19T21:37:01.137" v="6558" actId="113"/>
          <ac:spMkLst>
            <pc:docMk/>
            <pc:sldMk cId="469951612" sldId="411"/>
            <ac:spMk id="21" creationId="{54279776-B465-4B34-8A75-446B18042082}"/>
          </ac:spMkLst>
        </pc:spChg>
        <pc:grpChg chg="del">
          <ac:chgData name="Olya Nicholls" userId="72df931cf66fde2e" providerId="LiveId" clId="{BF720549-5F89-4681-8A7F-9C76A2F7B69A}" dt="2020-04-19T21:36:32.742" v="6552" actId="478"/>
          <ac:grpSpMkLst>
            <pc:docMk/>
            <pc:sldMk cId="469951612" sldId="411"/>
            <ac:grpSpMk id="10" creationId="{FA4BE89A-07CF-4F83-980D-CBB9BB43230F}"/>
          </ac:grpSpMkLst>
        </pc:grpChg>
        <pc:grpChg chg="del">
          <ac:chgData name="Olya Nicholls" userId="72df931cf66fde2e" providerId="LiveId" clId="{BF720549-5F89-4681-8A7F-9C76A2F7B69A}" dt="2020-04-19T21:36:41.694" v="6554" actId="478"/>
          <ac:grpSpMkLst>
            <pc:docMk/>
            <pc:sldMk cId="469951612" sldId="411"/>
            <ac:grpSpMk id="12" creationId="{FEB0C6EA-15D5-439C-B80E-C473D41C1064}"/>
          </ac:grpSpMkLst>
        </pc:grpChg>
        <pc:grpChg chg="add">
          <ac:chgData name="Olya Nicholls" userId="72df931cf66fde2e" providerId="LiveId" clId="{BF720549-5F89-4681-8A7F-9C76A2F7B69A}" dt="2020-04-19T21:36:33.148" v="6553"/>
          <ac:grpSpMkLst>
            <pc:docMk/>
            <pc:sldMk cId="469951612" sldId="411"/>
            <ac:grpSpMk id="15" creationId="{EF59967A-C7B4-44D6-BC14-F532AB2E95B6}"/>
          </ac:grpSpMkLst>
        </pc:grpChg>
        <pc:grpChg chg="add">
          <ac:chgData name="Olya Nicholls" userId="72df931cf66fde2e" providerId="LiveId" clId="{BF720549-5F89-4681-8A7F-9C76A2F7B69A}" dt="2020-04-19T21:36:42.119" v="6555"/>
          <ac:grpSpMkLst>
            <pc:docMk/>
            <pc:sldMk cId="469951612" sldId="411"/>
            <ac:grpSpMk id="18" creationId="{A10A92AE-4390-45A9-93B1-0885409F84E5}"/>
          </ac:grpSpMkLst>
        </pc:grpChg>
      </pc:sldChg>
      <pc:sldChg chg="modSp">
        <pc:chgData name="Olya Nicholls" userId="72df931cf66fde2e" providerId="LiveId" clId="{BF720549-5F89-4681-8A7F-9C76A2F7B69A}" dt="2020-04-19T21:37:58.667" v="6565" actId="1076"/>
        <pc:sldMkLst>
          <pc:docMk/>
          <pc:sldMk cId="1481598745" sldId="412"/>
        </pc:sldMkLst>
        <pc:spChg chg="mod">
          <ac:chgData name="Olya Nicholls" userId="72df931cf66fde2e" providerId="LiveId" clId="{BF720549-5F89-4681-8A7F-9C76A2F7B69A}" dt="2020-04-19T21:37:46.493" v="6560" actId="1076"/>
          <ac:spMkLst>
            <pc:docMk/>
            <pc:sldMk cId="1481598745" sldId="412"/>
            <ac:spMk id="6" creationId="{00000000-0000-0000-0000-000000000000}"/>
          </ac:spMkLst>
        </pc:spChg>
        <pc:spChg chg="mod">
          <ac:chgData name="Olya Nicholls" userId="72df931cf66fde2e" providerId="LiveId" clId="{BF720549-5F89-4681-8A7F-9C76A2F7B69A}" dt="2020-04-19T21:37:58.667" v="6565" actId="1076"/>
          <ac:spMkLst>
            <pc:docMk/>
            <pc:sldMk cId="1481598745" sldId="412"/>
            <ac:spMk id="12" creationId="{EB2DEFC6-75A8-40A0-97DB-AA141F7D637C}"/>
          </ac:spMkLst>
        </pc:spChg>
        <pc:cxnChg chg="mod">
          <ac:chgData name="Olya Nicholls" userId="72df931cf66fde2e" providerId="LiveId" clId="{BF720549-5F89-4681-8A7F-9C76A2F7B69A}" dt="2020-04-19T21:37:49.059" v="6561" actId="208"/>
          <ac:cxnSpMkLst>
            <pc:docMk/>
            <pc:sldMk cId="1481598745" sldId="412"/>
            <ac:cxnSpMk id="5" creationId="{290E9A3E-C3CE-4BD0-AA8F-50A6A18B4904}"/>
          </ac:cxnSpMkLst>
        </pc:cxnChg>
      </pc:sldChg>
      <pc:sldChg chg="addSp delSp modSp">
        <pc:chgData name="Olya Nicholls" userId="72df931cf66fde2e" providerId="LiveId" clId="{BF720549-5F89-4681-8A7F-9C76A2F7B69A}" dt="2020-04-19T21:38:29.734" v="6572" actId="113"/>
        <pc:sldMkLst>
          <pc:docMk/>
          <pc:sldMk cId="3406243978" sldId="413"/>
        </pc:sldMkLst>
        <pc:spChg chg="mod">
          <ac:chgData name="Olya Nicholls" userId="72df931cf66fde2e" providerId="LiveId" clId="{BF720549-5F89-4681-8A7F-9C76A2F7B69A}" dt="2020-04-19T21:38:25.186" v="6571" actId="207"/>
          <ac:spMkLst>
            <pc:docMk/>
            <pc:sldMk cId="3406243978" sldId="413"/>
            <ac:spMk id="3" creationId="{DDF8E171-F91F-48C8-8518-06F5DC451AEC}"/>
          </ac:spMkLst>
        </pc:spChg>
        <pc:spChg chg="mod">
          <ac:chgData name="Olya Nicholls" userId="72df931cf66fde2e" providerId="LiveId" clId="{BF720549-5F89-4681-8A7F-9C76A2F7B69A}" dt="2020-04-19T21:38:19.952" v="6570" actId="207"/>
          <ac:spMkLst>
            <pc:docMk/>
            <pc:sldMk cId="3406243978" sldId="413"/>
            <ac:spMk id="4" creationId="{16993C09-0E20-41C9-A478-106214D973C8}"/>
          </ac:spMkLst>
        </pc:spChg>
        <pc:spChg chg="mod">
          <ac:chgData name="Olya Nicholls" userId="72df931cf66fde2e" providerId="LiveId" clId="{BF720549-5F89-4681-8A7F-9C76A2F7B69A}" dt="2020-04-19T21:38:29.734" v="6572" actId="113"/>
          <ac:spMkLst>
            <pc:docMk/>
            <pc:sldMk cId="3406243978" sldId="413"/>
            <ac:spMk id="21" creationId="{54279776-B465-4B34-8A75-446B18042082}"/>
          </ac:spMkLst>
        </pc:spChg>
        <pc:grpChg chg="del">
          <ac:chgData name="Olya Nicholls" userId="72df931cf66fde2e" providerId="LiveId" clId="{BF720549-5F89-4681-8A7F-9C76A2F7B69A}" dt="2020-04-19T21:38:08.466" v="6566" actId="478"/>
          <ac:grpSpMkLst>
            <pc:docMk/>
            <pc:sldMk cId="3406243978" sldId="413"/>
            <ac:grpSpMk id="10" creationId="{FA4BE89A-07CF-4F83-980D-CBB9BB43230F}"/>
          </ac:grpSpMkLst>
        </pc:grpChg>
        <pc:grpChg chg="del">
          <ac:chgData name="Olya Nicholls" userId="72df931cf66fde2e" providerId="LiveId" clId="{BF720549-5F89-4681-8A7F-9C76A2F7B69A}" dt="2020-04-19T21:38:15.889" v="6568" actId="478"/>
          <ac:grpSpMkLst>
            <pc:docMk/>
            <pc:sldMk cId="3406243978" sldId="413"/>
            <ac:grpSpMk id="12" creationId="{FEB0C6EA-15D5-439C-B80E-C473D41C1064}"/>
          </ac:grpSpMkLst>
        </pc:grpChg>
        <pc:grpChg chg="add">
          <ac:chgData name="Olya Nicholls" userId="72df931cf66fde2e" providerId="LiveId" clId="{BF720549-5F89-4681-8A7F-9C76A2F7B69A}" dt="2020-04-19T21:38:08.888" v="6567"/>
          <ac:grpSpMkLst>
            <pc:docMk/>
            <pc:sldMk cId="3406243978" sldId="413"/>
            <ac:grpSpMk id="15" creationId="{55C0712A-59FF-49F3-94AB-92B5DEF01304}"/>
          </ac:grpSpMkLst>
        </pc:grpChg>
        <pc:grpChg chg="add">
          <ac:chgData name="Olya Nicholls" userId="72df931cf66fde2e" providerId="LiveId" clId="{BF720549-5F89-4681-8A7F-9C76A2F7B69A}" dt="2020-04-19T21:38:16.264" v="6569"/>
          <ac:grpSpMkLst>
            <pc:docMk/>
            <pc:sldMk cId="3406243978" sldId="413"/>
            <ac:grpSpMk id="18" creationId="{926D516B-BDD4-43B7-BBA9-8D4F3812CE88}"/>
          </ac:grpSpMkLst>
        </pc:grpChg>
      </pc:sldChg>
      <pc:sldChg chg="addSp delSp modSp">
        <pc:chgData name="Olya Nicholls" userId="72df931cf66fde2e" providerId="LiveId" clId="{BF720549-5F89-4681-8A7F-9C76A2F7B69A}" dt="2020-04-19T21:40:24.373" v="6591" actId="1076"/>
        <pc:sldMkLst>
          <pc:docMk/>
          <pc:sldMk cId="916795220" sldId="414"/>
        </pc:sldMkLst>
        <pc:spChg chg="mod">
          <ac:chgData name="Olya Nicholls" userId="72df931cf66fde2e" providerId="LiveId" clId="{BF720549-5F89-4681-8A7F-9C76A2F7B69A}" dt="2020-04-19T21:40:21.754" v="6590" actId="1076"/>
          <ac:spMkLst>
            <pc:docMk/>
            <pc:sldMk cId="916795220" sldId="414"/>
            <ac:spMk id="3" creationId="{DDF8E171-F91F-48C8-8518-06F5DC451AEC}"/>
          </ac:spMkLst>
        </pc:spChg>
        <pc:spChg chg="mod">
          <ac:chgData name="Olya Nicholls" userId="72df931cf66fde2e" providerId="LiveId" clId="{BF720549-5F89-4681-8A7F-9C76A2F7B69A}" dt="2020-04-19T21:39:10.391" v="6577" actId="207"/>
          <ac:spMkLst>
            <pc:docMk/>
            <pc:sldMk cId="916795220" sldId="414"/>
            <ac:spMk id="4" creationId="{16993C09-0E20-41C9-A478-106214D973C8}"/>
          </ac:spMkLst>
        </pc:spChg>
        <pc:spChg chg="del mod">
          <ac:chgData name="Olya Nicholls" userId="72df931cf66fde2e" providerId="LiveId" clId="{BF720549-5F89-4681-8A7F-9C76A2F7B69A}" dt="2020-04-19T21:39:50.528" v="6583" actId="478"/>
          <ac:spMkLst>
            <pc:docMk/>
            <pc:sldMk cId="916795220" sldId="414"/>
            <ac:spMk id="15" creationId="{136B57D7-8B96-4709-AD08-88399F9E3E62}"/>
          </ac:spMkLst>
        </pc:spChg>
        <pc:spChg chg="mod">
          <ac:chgData name="Olya Nicholls" userId="72df931cf66fde2e" providerId="LiveId" clId="{BF720549-5F89-4681-8A7F-9C76A2F7B69A}" dt="2020-04-19T21:40:24.373" v="6591" actId="1076"/>
          <ac:spMkLst>
            <pc:docMk/>
            <pc:sldMk cId="916795220" sldId="414"/>
            <ac:spMk id="21" creationId="{54279776-B465-4B34-8A75-446B18042082}"/>
          </ac:spMkLst>
        </pc:spChg>
        <pc:spChg chg="add mod">
          <ac:chgData name="Olya Nicholls" userId="72df931cf66fde2e" providerId="LiveId" clId="{BF720549-5F89-4681-8A7F-9C76A2F7B69A}" dt="2020-04-19T21:40:00.718" v="6587" actId="1076"/>
          <ac:spMkLst>
            <pc:docMk/>
            <pc:sldMk cId="916795220" sldId="414"/>
            <ac:spMk id="23" creationId="{D7EE9082-977C-472A-AA4B-302351368716}"/>
          </ac:spMkLst>
        </pc:spChg>
        <pc:grpChg chg="del">
          <ac:chgData name="Olya Nicholls" userId="72df931cf66fde2e" providerId="LiveId" clId="{BF720549-5F89-4681-8A7F-9C76A2F7B69A}" dt="2020-04-19T21:38:54.874" v="6573" actId="478"/>
          <ac:grpSpMkLst>
            <pc:docMk/>
            <pc:sldMk cId="916795220" sldId="414"/>
            <ac:grpSpMk id="10" creationId="{FA4BE89A-07CF-4F83-980D-CBB9BB43230F}"/>
          </ac:grpSpMkLst>
        </pc:grpChg>
        <pc:grpChg chg="del">
          <ac:chgData name="Olya Nicholls" userId="72df931cf66fde2e" providerId="LiveId" clId="{BF720549-5F89-4681-8A7F-9C76A2F7B69A}" dt="2020-04-19T21:39:02.983" v="6575" actId="478"/>
          <ac:grpSpMkLst>
            <pc:docMk/>
            <pc:sldMk cId="916795220" sldId="414"/>
            <ac:grpSpMk id="12" creationId="{FEB0C6EA-15D5-439C-B80E-C473D41C1064}"/>
          </ac:grpSpMkLst>
        </pc:grpChg>
        <pc:grpChg chg="add">
          <ac:chgData name="Olya Nicholls" userId="72df931cf66fde2e" providerId="LiveId" clId="{BF720549-5F89-4681-8A7F-9C76A2F7B69A}" dt="2020-04-19T21:38:55.218" v="6574"/>
          <ac:grpSpMkLst>
            <pc:docMk/>
            <pc:sldMk cId="916795220" sldId="414"/>
            <ac:grpSpMk id="16" creationId="{E8FBCA32-6C00-4C2A-BFCE-A9537E08D09A}"/>
          </ac:grpSpMkLst>
        </pc:grpChg>
        <pc:grpChg chg="add">
          <ac:chgData name="Olya Nicholls" userId="72df931cf66fde2e" providerId="LiveId" clId="{BF720549-5F89-4681-8A7F-9C76A2F7B69A}" dt="2020-04-19T21:39:03.358" v="6576"/>
          <ac:grpSpMkLst>
            <pc:docMk/>
            <pc:sldMk cId="916795220" sldId="414"/>
            <ac:grpSpMk id="19" creationId="{1036C48E-2B01-479A-85E7-81C64B887C4E}"/>
          </ac:grpSpMkLst>
        </pc:grpChg>
      </pc:sldChg>
      <pc:sldChg chg="del">
        <pc:chgData name="Olya Nicholls" userId="72df931cf66fde2e" providerId="LiveId" clId="{BF720549-5F89-4681-8A7F-9C76A2F7B69A}" dt="2020-04-19T21:43:40.364" v="6620" actId="47"/>
        <pc:sldMkLst>
          <pc:docMk/>
          <pc:sldMk cId="3167351439" sldId="415"/>
        </pc:sldMkLst>
      </pc:sldChg>
      <pc:sldChg chg="modSp">
        <pc:chgData name="Olya Nicholls" userId="72df931cf66fde2e" providerId="LiveId" clId="{BF720549-5F89-4681-8A7F-9C76A2F7B69A}" dt="2020-04-19T21:46:37.886" v="6774" actId="20577"/>
        <pc:sldMkLst>
          <pc:docMk/>
          <pc:sldMk cId="1080135822" sldId="416"/>
        </pc:sldMkLst>
        <pc:spChg chg="mod">
          <ac:chgData name="Olya Nicholls" userId="72df931cf66fde2e" providerId="LiveId" clId="{BF720549-5F89-4681-8A7F-9C76A2F7B69A}" dt="2020-04-19T21:43:55.111" v="6621" actId="108"/>
          <ac:spMkLst>
            <pc:docMk/>
            <pc:sldMk cId="1080135822" sldId="416"/>
            <ac:spMk id="2" creationId="{FB6AE4E8-8A69-4A65-9F3D-C11FC57FAB69}"/>
          </ac:spMkLst>
        </pc:spChg>
        <pc:spChg chg="mod">
          <ac:chgData name="Olya Nicholls" userId="72df931cf66fde2e" providerId="LiveId" clId="{BF720549-5F89-4681-8A7F-9C76A2F7B69A}" dt="2020-04-19T21:46:37.886" v="6774" actId="20577"/>
          <ac:spMkLst>
            <pc:docMk/>
            <pc:sldMk cId="1080135822" sldId="416"/>
            <ac:spMk id="8" creationId="{E98A859A-08EB-4B75-87EF-B17449CF2FAB}"/>
          </ac:spMkLst>
        </pc:spChg>
        <pc:picChg chg="mod">
          <ac:chgData name="Olya Nicholls" userId="72df931cf66fde2e" providerId="LiveId" clId="{BF720549-5F89-4681-8A7F-9C76A2F7B69A}" dt="2020-04-19T21:44:08.561" v="6624" actId="208"/>
          <ac:picMkLst>
            <pc:docMk/>
            <pc:sldMk cId="1080135822" sldId="416"/>
            <ac:picMk id="8194" creationId="{7AF1470C-DD91-46A7-B3AE-52DC363AD18E}"/>
          </ac:picMkLst>
        </pc:picChg>
        <pc:cxnChg chg="mod">
          <ac:chgData name="Olya Nicholls" userId="72df931cf66fde2e" providerId="LiveId" clId="{BF720549-5F89-4681-8A7F-9C76A2F7B69A}" dt="2020-04-19T21:44:20.704" v="6625" actId="208"/>
          <ac:cxnSpMkLst>
            <pc:docMk/>
            <pc:sldMk cId="1080135822" sldId="416"/>
            <ac:cxnSpMk id="7" creationId="{B7FEDB5A-2FCD-4BCF-B8DD-F2728B63FCF2}"/>
          </ac:cxnSpMkLst>
        </pc:cxnChg>
      </pc:sldChg>
      <pc:sldChg chg="add del">
        <pc:chgData name="Olya Nicholls" userId="72df931cf66fde2e" providerId="LiveId" clId="{BF720549-5F89-4681-8A7F-9C76A2F7B69A}" dt="2020-04-18T18:57:19.850" v="2515"/>
        <pc:sldMkLst>
          <pc:docMk/>
          <pc:sldMk cId="163461513" sldId="417"/>
        </pc:sldMkLst>
      </pc:sldChg>
      <pc:sldChg chg="del">
        <pc:chgData name="Olya Nicholls" userId="72df931cf66fde2e" providerId="LiveId" clId="{BF720549-5F89-4681-8A7F-9C76A2F7B69A}" dt="2020-04-18T18:56:58.513" v="2513" actId="2696"/>
        <pc:sldMkLst>
          <pc:docMk/>
          <pc:sldMk cId="1350564958" sldId="417"/>
        </pc:sldMkLst>
      </pc:sldChg>
      <pc:sldChg chg="modSp del">
        <pc:chgData name="Olya Nicholls" userId="72df931cf66fde2e" providerId="LiveId" clId="{BF720549-5F89-4681-8A7F-9C76A2F7B69A}" dt="2020-04-18T21:06:08.225" v="2845" actId="2696"/>
        <pc:sldMkLst>
          <pc:docMk/>
          <pc:sldMk cId="1462340555" sldId="417"/>
        </pc:sldMkLst>
        <pc:spChg chg="mod">
          <ac:chgData name="Olya Nicholls" userId="72df931cf66fde2e" providerId="LiveId" clId="{BF720549-5F89-4681-8A7F-9C76A2F7B69A}" dt="2020-04-18T19:17:54.364" v="2837" actId="2711"/>
          <ac:spMkLst>
            <pc:docMk/>
            <pc:sldMk cId="1462340555" sldId="417"/>
            <ac:spMk id="3" creationId="{6B049C1E-D5D0-4DF6-86C1-B7F02DAD1756}"/>
          </ac:spMkLst>
        </pc:spChg>
        <pc:spChg chg="mod">
          <ac:chgData name="Olya Nicholls" userId="72df931cf66fde2e" providerId="LiveId" clId="{BF720549-5F89-4681-8A7F-9C76A2F7B69A}" dt="2020-04-18T19:17:54.364" v="2837" actId="2711"/>
          <ac:spMkLst>
            <pc:docMk/>
            <pc:sldMk cId="1462340555" sldId="417"/>
            <ac:spMk id="9" creationId="{C0F3D3EA-3D7A-4188-937A-B6B4DABE7066}"/>
          </ac:spMkLst>
        </pc:spChg>
        <pc:spChg chg="mod">
          <ac:chgData name="Olya Nicholls" userId="72df931cf66fde2e" providerId="LiveId" clId="{BF720549-5F89-4681-8A7F-9C76A2F7B69A}" dt="2020-04-18T19:17:54.364" v="2837" actId="2711"/>
          <ac:spMkLst>
            <pc:docMk/>
            <pc:sldMk cId="1462340555" sldId="417"/>
            <ac:spMk id="12" creationId="{1D8C79B5-4794-43B9-83F5-7FABCC21FFED}"/>
          </ac:spMkLst>
        </pc:spChg>
        <pc:spChg chg="mod">
          <ac:chgData name="Olya Nicholls" userId="72df931cf66fde2e" providerId="LiveId" clId="{BF720549-5F89-4681-8A7F-9C76A2F7B69A}" dt="2020-04-18T19:17:54.364" v="2837" actId="2711"/>
          <ac:spMkLst>
            <pc:docMk/>
            <pc:sldMk cId="1462340555" sldId="417"/>
            <ac:spMk id="33" creationId="{EF0EEA35-7196-45C2-AAC0-8E9244894083}"/>
          </ac:spMkLst>
        </pc:spChg>
        <pc:spChg chg="mod">
          <ac:chgData name="Olya Nicholls" userId="72df931cf66fde2e" providerId="LiveId" clId="{BF720549-5F89-4681-8A7F-9C76A2F7B69A}" dt="2020-04-18T19:17:54.364" v="2837" actId="2711"/>
          <ac:spMkLst>
            <pc:docMk/>
            <pc:sldMk cId="1462340555" sldId="417"/>
            <ac:spMk id="38" creationId="{8E7562BA-11F6-4078-8B92-B93779019ABD}"/>
          </ac:spMkLst>
        </pc:spChg>
        <pc:spChg chg="mod">
          <ac:chgData name="Olya Nicholls" userId="72df931cf66fde2e" providerId="LiveId" clId="{BF720549-5F89-4681-8A7F-9C76A2F7B69A}" dt="2020-04-18T19:18:42.545" v="2844" actId="255"/>
          <ac:spMkLst>
            <pc:docMk/>
            <pc:sldMk cId="1462340555" sldId="417"/>
            <ac:spMk id="39" creationId="{C57F828E-1727-44A4-8218-0C99C1186B49}"/>
          </ac:spMkLst>
        </pc:spChg>
        <pc:spChg chg="mod">
          <ac:chgData name="Olya Nicholls" userId="72df931cf66fde2e" providerId="LiveId" clId="{BF720549-5F89-4681-8A7F-9C76A2F7B69A}" dt="2020-04-18T19:18:28.738" v="2840" actId="255"/>
          <ac:spMkLst>
            <pc:docMk/>
            <pc:sldMk cId="1462340555" sldId="417"/>
            <ac:spMk id="40" creationId="{15FE8A05-8FEA-466D-A15A-723D8BD00E83}"/>
          </ac:spMkLst>
        </pc:spChg>
        <pc:spChg chg="mod">
          <ac:chgData name="Olya Nicholls" userId="72df931cf66fde2e" providerId="LiveId" clId="{BF720549-5F89-4681-8A7F-9C76A2F7B69A}" dt="2020-04-18T19:18:22.796" v="2839" actId="255"/>
          <ac:spMkLst>
            <pc:docMk/>
            <pc:sldMk cId="1462340555" sldId="417"/>
            <ac:spMk id="41" creationId="{F33F7D13-5989-48A8-B1FB-7C1F5D9B5EF8}"/>
          </ac:spMkLst>
        </pc:spChg>
        <pc:spChg chg="mod">
          <ac:chgData name="Olya Nicholls" userId="72df931cf66fde2e" providerId="LiveId" clId="{BF720549-5F89-4681-8A7F-9C76A2F7B69A}" dt="2020-04-18T19:18:17.427" v="2838" actId="255"/>
          <ac:spMkLst>
            <pc:docMk/>
            <pc:sldMk cId="1462340555" sldId="417"/>
            <ac:spMk id="42" creationId="{F5D1BEB5-D11D-487A-9F1D-A6547DA69FB8}"/>
          </ac:spMkLst>
        </pc:spChg>
        <pc:spChg chg="mod">
          <ac:chgData name="Olya Nicholls" userId="72df931cf66fde2e" providerId="LiveId" clId="{BF720549-5F89-4681-8A7F-9C76A2F7B69A}" dt="2020-04-18T19:17:54.364" v="2837" actId="2711"/>
          <ac:spMkLst>
            <pc:docMk/>
            <pc:sldMk cId="1462340555" sldId="417"/>
            <ac:spMk id="43" creationId="{1BFF0FBF-4D40-47A0-9F1A-5124B2B210D4}"/>
          </ac:spMkLst>
        </pc:spChg>
        <pc:spChg chg="mod">
          <ac:chgData name="Olya Nicholls" userId="72df931cf66fde2e" providerId="LiveId" clId="{BF720549-5F89-4681-8A7F-9C76A2F7B69A}" dt="2020-04-18T19:17:54.364" v="2837" actId="2711"/>
          <ac:spMkLst>
            <pc:docMk/>
            <pc:sldMk cId="1462340555" sldId="417"/>
            <ac:spMk id="47" creationId="{C4A68235-353B-4CD2-B2CC-5DD3BFDDD962}"/>
          </ac:spMkLst>
        </pc:spChg>
        <pc:grpChg chg="mod">
          <ac:chgData name="Olya Nicholls" userId="72df931cf66fde2e" providerId="LiveId" clId="{BF720549-5F89-4681-8A7F-9C76A2F7B69A}" dt="2020-04-18T19:17:54.364" v="2837" actId="2711"/>
          <ac:grpSpMkLst>
            <pc:docMk/>
            <pc:sldMk cId="1462340555" sldId="417"/>
            <ac:grpSpMk id="2" creationId="{33A5F9DC-DE0B-4698-AD25-B8EADFBBD168}"/>
          </ac:grpSpMkLst>
        </pc:grpChg>
        <pc:picChg chg="mod">
          <ac:chgData name="Olya Nicholls" userId="72df931cf66fde2e" providerId="LiveId" clId="{BF720549-5F89-4681-8A7F-9C76A2F7B69A}" dt="2020-04-18T19:17:54.364" v="2837" actId="2711"/>
          <ac:picMkLst>
            <pc:docMk/>
            <pc:sldMk cId="1462340555" sldId="417"/>
            <ac:picMk id="7170" creationId="{C37823DC-8A64-437C-B811-107D0FBF603E}"/>
          </ac:picMkLst>
        </pc:picChg>
        <pc:cxnChg chg="mod">
          <ac:chgData name="Olya Nicholls" userId="72df931cf66fde2e" providerId="LiveId" clId="{BF720549-5F89-4681-8A7F-9C76A2F7B69A}" dt="2020-04-18T19:17:54.364" v="2837" actId="2711"/>
          <ac:cxnSpMkLst>
            <pc:docMk/>
            <pc:sldMk cId="1462340555" sldId="417"/>
            <ac:cxnSpMk id="26" creationId="{43E8D93C-5984-4451-85B3-B45FD2CD7EA0}"/>
          </ac:cxnSpMkLst>
        </pc:cxnChg>
        <pc:cxnChg chg="mod">
          <ac:chgData name="Olya Nicholls" userId="72df931cf66fde2e" providerId="LiveId" clId="{BF720549-5F89-4681-8A7F-9C76A2F7B69A}" dt="2020-04-18T19:17:54.364" v="2837" actId="2711"/>
          <ac:cxnSpMkLst>
            <pc:docMk/>
            <pc:sldMk cId="1462340555" sldId="417"/>
            <ac:cxnSpMk id="60" creationId="{9E53B922-AE90-4AE1-B0E4-51FE0DC65379}"/>
          </ac:cxnSpMkLst>
        </pc:cxnChg>
        <pc:cxnChg chg="mod">
          <ac:chgData name="Olya Nicholls" userId="72df931cf66fde2e" providerId="LiveId" clId="{BF720549-5F89-4681-8A7F-9C76A2F7B69A}" dt="2020-04-18T19:17:54.364" v="2837" actId="2711"/>
          <ac:cxnSpMkLst>
            <pc:docMk/>
            <pc:sldMk cId="1462340555" sldId="417"/>
            <ac:cxnSpMk id="61" creationId="{7E5CCF1D-8522-43F4-AA5E-44893C219729}"/>
          </ac:cxnSpMkLst>
        </pc:cxnChg>
        <pc:cxnChg chg="mod">
          <ac:chgData name="Olya Nicholls" userId="72df931cf66fde2e" providerId="LiveId" clId="{BF720549-5F89-4681-8A7F-9C76A2F7B69A}" dt="2020-04-18T19:17:54.364" v="2837" actId="2711"/>
          <ac:cxnSpMkLst>
            <pc:docMk/>
            <pc:sldMk cId="1462340555" sldId="417"/>
            <ac:cxnSpMk id="62" creationId="{53C3AA91-A285-4632-8D70-DF5360C689EC}"/>
          </ac:cxnSpMkLst>
        </pc:cxnChg>
        <pc:cxnChg chg="mod">
          <ac:chgData name="Olya Nicholls" userId="72df931cf66fde2e" providerId="LiveId" clId="{BF720549-5F89-4681-8A7F-9C76A2F7B69A}" dt="2020-04-18T19:17:54.364" v="2837" actId="2711"/>
          <ac:cxnSpMkLst>
            <pc:docMk/>
            <pc:sldMk cId="1462340555" sldId="417"/>
            <ac:cxnSpMk id="83" creationId="{53C3AA91-A285-4632-8D70-DF5360C689EC}"/>
          </ac:cxnSpMkLst>
        </pc:cxnChg>
        <pc:cxnChg chg="mod">
          <ac:chgData name="Olya Nicholls" userId="72df931cf66fde2e" providerId="LiveId" clId="{BF720549-5F89-4681-8A7F-9C76A2F7B69A}" dt="2020-04-18T19:17:54.364" v="2837" actId="2711"/>
          <ac:cxnSpMkLst>
            <pc:docMk/>
            <pc:sldMk cId="1462340555" sldId="417"/>
            <ac:cxnSpMk id="133" creationId="{53C3AA91-A285-4632-8D70-DF5360C689EC}"/>
          </ac:cxnSpMkLst>
        </pc:cxnChg>
        <pc:cxnChg chg="mod">
          <ac:chgData name="Olya Nicholls" userId="72df931cf66fde2e" providerId="LiveId" clId="{BF720549-5F89-4681-8A7F-9C76A2F7B69A}" dt="2020-04-18T19:17:54.364" v="2837" actId="2711"/>
          <ac:cxnSpMkLst>
            <pc:docMk/>
            <pc:sldMk cId="1462340555" sldId="417"/>
            <ac:cxnSpMk id="138" creationId="{53C3AA91-A285-4632-8D70-DF5360C689EC}"/>
          </ac:cxnSpMkLst>
        </pc:cxnChg>
      </pc:sldChg>
      <pc:sldChg chg="addSp delSp modSp">
        <pc:chgData name="Olya Nicholls" userId="72df931cf66fde2e" providerId="LiveId" clId="{BF720549-5F89-4681-8A7F-9C76A2F7B69A}" dt="2020-04-19T21:59:41.875" v="6877" actId="1076"/>
        <pc:sldMkLst>
          <pc:docMk/>
          <pc:sldMk cId="1791610625" sldId="417"/>
        </pc:sldMkLst>
        <pc:spChg chg="mod">
          <ac:chgData name="Olya Nicholls" userId="72df931cf66fde2e" providerId="LiveId" clId="{BF720549-5F89-4681-8A7F-9C76A2F7B69A}" dt="2020-04-19T21:55:13.769" v="6831" actId="21"/>
          <ac:spMkLst>
            <pc:docMk/>
            <pc:sldMk cId="1791610625" sldId="417"/>
            <ac:spMk id="3" creationId="{6B049C1E-D5D0-4DF6-86C1-B7F02DAD1756}"/>
          </ac:spMkLst>
        </pc:spChg>
        <pc:spChg chg="mod">
          <ac:chgData name="Olya Nicholls" userId="72df931cf66fde2e" providerId="LiveId" clId="{BF720549-5F89-4681-8A7F-9C76A2F7B69A}" dt="2020-04-19T21:55:26.704" v="6843" actId="21"/>
          <ac:spMkLst>
            <pc:docMk/>
            <pc:sldMk cId="1791610625" sldId="417"/>
            <ac:spMk id="12" creationId="{1D8C79B5-4794-43B9-83F5-7FABCC21FFED}"/>
          </ac:spMkLst>
        </pc:spChg>
        <pc:spChg chg="mod">
          <ac:chgData name="Olya Nicholls" userId="72df931cf66fde2e" providerId="LiveId" clId="{BF720549-5F89-4681-8A7F-9C76A2F7B69A}" dt="2020-04-19T21:57:20.879" v="6855" actId="208"/>
          <ac:spMkLst>
            <pc:docMk/>
            <pc:sldMk cId="1791610625" sldId="417"/>
            <ac:spMk id="33" creationId="{EF0EEA35-7196-45C2-AAC0-8E9244894083}"/>
          </ac:spMkLst>
        </pc:spChg>
        <pc:spChg chg="mod">
          <ac:chgData name="Olya Nicholls" userId="72df931cf66fde2e" providerId="LiveId" clId="{BF720549-5F89-4681-8A7F-9C76A2F7B69A}" dt="2020-04-19T21:57:39.247" v="6859" actId="108"/>
          <ac:spMkLst>
            <pc:docMk/>
            <pc:sldMk cId="1791610625" sldId="417"/>
            <ac:spMk id="37" creationId="{04B14F75-8EEF-405D-939B-B3DBEBE289D0}"/>
          </ac:spMkLst>
        </pc:spChg>
        <pc:spChg chg="mod">
          <ac:chgData name="Olya Nicholls" userId="72df931cf66fde2e" providerId="LiveId" clId="{BF720549-5F89-4681-8A7F-9C76A2F7B69A}" dt="2020-04-19T21:57:50.868" v="6862" actId="113"/>
          <ac:spMkLst>
            <pc:docMk/>
            <pc:sldMk cId="1791610625" sldId="417"/>
            <ac:spMk id="38" creationId="{8E7562BA-11F6-4078-8B92-B93779019ABD}"/>
          </ac:spMkLst>
        </pc:spChg>
        <pc:spChg chg="mod">
          <ac:chgData name="Olya Nicholls" userId="72df931cf66fde2e" providerId="LiveId" clId="{BF720549-5F89-4681-8A7F-9C76A2F7B69A}" dt="2020-04-19T21:57:53.289" v="6863" actId="113"/>
          <ac:spMkLst>
            <pc:docMk/>
            <pc:sldMk cId="1791610625" sldId="417"/>
            <ac:spMk id="39" creationId="{C57F828E-1727-44A4-8218-0C99C1186B49}"/>
          </ac:spMkLst>
        </pc:spChg>
        <pc:spChg chg="mod">
          <ac:chgData name="Olya Nicholls" userId="72df931cf66fde2e" providerId="LiveId" clId="{BF720549-5F89-4681-8A7F-9C76A2F7B69A}" dt="2020-04-19T21:57:59.386" v="6864" actId="208"/>
          <ac:spMkLst>
            <pc:docMk/>
            <pc:sldMk cId="1791610625" sldId="417"/>
            <ac:spMk id="40" creationId="{15FE8A05-8FEA-466D-A15A-723D8BD00E83}"/>
          </ac:spMkLst>
        </pc:spChg>
        <pc:spChg chg="mod">
          <ac:chgData name="Olya Nicholls" userId="72df931cf66fde2e" providerId="LiveId" clId="{BF720549-5F89-4681-8A7F-9C76A2F7B69A}" dt="2020-04-19T21:58:02.573" v="6865" actId="208"/>
          <ac:spMkLst>
            <pc:docMk/>
            <pc:sldMk cId="1791610625" sldId="417"/>
            <ac:spMk id="41" creationId="{F33F7D13-5989-48A8-B1FB-7C1F5D9B5EF8}"/>
          </ac:spMkLst>
        </pc:spChg>
        <pc:spChg chg="mod">
          <ac:chgData name="Olya Nicholls" userId="72df931cf66fde2e" providerId="LiveId" clId="{BF720549-5F89-4681-8A7F-9C76A2F7B69A}" dt="2020-04-19T21:58:05.464" v="6866" actId="208"/>
          <ac:spMkLst>
            <pc:docMk/>
            <pc:sldMk cId="1791610625" sldId="417"/>
            <ac:spMk id="42" creationId="{F5D1BEB5-D11D-487A-9F1D-A6547DA69FB8}"/>
          </ac:spMkLst>
        </pc:spChg>
        <pc:spChg chg="mod">
          <ac:chgData name="Olya Nicholls" userId="72df931cf66fde2e" providerId="LiveId" clId="{BF720549-5F89-4681-8A7F-9C76A2F7B69A}" dt="2020-04-19T21:58:08.205" v="6867" actId="208"/>
          <ac:spMkLst>
            <pc:docMk/>
            <pc:sldMk cId="1791610625" sldId="417"/>
            <ac:spMk id="43" creationId="{1BFF0FBF-4D40-47A0-9F1A-5124B2B210D4}"/>
          </ac:spMkLst>
        </pc:spChg>
        <pc:spChg chg="mod">
          <ac:chgData name="Olya Nicholls" userId="72df931cf66fde2e" providerId="LiveId" clId="{BF720549-5F89-4681-8A7F-9C76A2F7B69A}" dt="2020-04-19T21:58:11.459" v="6868" actId="208"/>
          <ac:spMkLst>
            <pc:docMk/>
            <pc:sldMk cId="1791610625" sldId="417"/>
            <ac:spMk id="47" creationId="{C4A68235-353B-4CD2-B2CC-5DD3BFDDD962}"/>
          </ac:spMkLst>
        </pc:spChg>
        <pc:grpChg chg="del">
          <ac:chgData name="Olya Nicholls" userId="72df931cf66fde2e" providerId="LiveId" clId="{BF720549-5F89-4681-8A7F-9C76A2F7B69A}" dt="2020-04-19T21:59:15.839" v="6870" actId="478"/>
          <ac:grpSpMkLst>
            <pc:docMk/>
            <pc:sldMk cId="1791610625" sldId="417"/>
            <ac:grpSpMk id="2" creationId="{33A5F9DC-DE0B-4698-AD25-B8EADFBBD168}"/>
          </ac:grpSpMkLst>
        </pc:grpChg>
        <pc:grpChg chg="add mod">
          <ac:chgData name="Olya Nicholls" userId="72df931cf66fde2e" providerId="LiveId" clId="{BF720549-5F89-4681-8A7F-9C76A2F7B69A}" dt="2020-04-19T21:56:33.778" v="6853" actId="1076"/>
          <ac:grpSpMkLst>
            <pc:docMk/>
            <pc:sldMk cId="1791610625" sldId="417"/>
            <ac:grpSpMk id="36" creationId="{4BEFE1E8-8703-4974-B3A6-906CE7059575}"/>
          </ac:grpSpMkLst>
        </pc:grpChg>
        <pc:picChg chg="add mod modCrop">
          <ac:chgData name="Olya Nicholls" userId="72df931cf66fde2e" providerId="LiveId" clId="{BF720549-5F89-4681-8A7F-9C76A2F7B69A}" dt="2020-04-19T21:59:41.875" v="6877" actId="1076"/>
          <ac:picMkLst>
            <pc:docMk/>
            <pc:sldMk cId="1791610625" sldId="417"/>
            <ac:picMk id="5" creationId="{3EDB83C5-6BDB-438B-B90D-269C59DDAA93}"/>
          </ac:picMkLst>
        </pc:picChg>
        <pc:picChg chg="mod">
          <ac:chgData name="Olya Nicholls" userId="72df931cf66fde2e" providerId="LiveId" clId="{BF720549-5F89-4681-8A7F-9C76A2F7B69A}" dt="2020-04-19T21:56:27.012" v="6852" actId="1076"/>
          <ac:picMkLst>
            <pc:docMk/>
            <pc:sldMk cId="1791610625" sldId="417"/>
            <ac:picMk id="7170" creationId="{C37823DC-8A64-437C-B811-107D0FBF603E}"/>
          </ac:picMkLst>
        </pc:picChg>
        <pc:cxnChg chg="mod">
          <ac:chgData name="Olya Nicholls" userId="72df931cf66fde2e" providerId="LiveId" clId="{BF720549-5F89-4681-8A7F-9C76A2F7B69A}" dt="2020-04-19T21:58:34.850" v="6869" actId="208"/>
          <ac:cxnSpMkLst>
            <pc:docMk/>
            <pc:sldMk cId="1791610625" sldId="417"/>
            <ac:cxnSpMk id="26" creationId="{43E8D93C-5984-4451-85B3-B45FD2CD7EA0}"/>
          </ac:cxnSpMkLst>
        </pc:cxnChg>
        <pc:cxnChg chg="mod">
          <ac:chgData name="Olya Nicholls" userId="72df931cf66fde2e" providerId="LiveId" clId="{BF720549-5F89-4681-8A7F-9C76A2F7B69A}" dt="2020-04-19T21:58:34.850" v="6869" actId="208"/>
          <ac:cxnSpMkLst>
            <pc:docMk/>
            <pc:sldMk cId="1791610625" sldId="417"/>
            <ac:cxnSpMk id="60" creationId="{9E53B922-AE90-4AE1-B0E4-51FE0DC65379}"/>
          </ac:cxnSpMkLst>
        </pc:cxnChg>
        <pc:cxnChg chg="mod">
          <ac:chgData name="Olya Nicholls" userId="72df931cf66fde2e" providerId="LiveId" clId="{BF720549-5F89-4681-8A7F-9C76A2F7B69A}" dt="2020-04-19T21:58:34.850" v="6869" actId="208"/>
          <ac:cxnSpMkLst>
            <pc:docMk/>
            <pc:sldMk cId="1791610625" sldId="417"/>
            <ac:cxnSpMk id="61" creationId="{7E5CCF1D-8522-43F4-AA5E-44893C219729}"/>
          </ac:cxnSpMkLst>
        </pc:cxnChg>
        <pc:cxnChg chg="mod">
          <ac:chgData name="Olya Nicholls" userId="72df931cf66fde2e" providerId="LiveId" clId="{BF720549-5F89-4681-8A7F-9C76A2F7B69A}" dt="2020-04-19T21:58:34.850" v="6869" actId="208"/>
          <ac:cxnSpMkLst>
            <pc:docMk/>
            <pc:sldMk cId="1791610625" sldId="417"/>
            <ac:cxnSpMk id="62" creationId="{53C3AA91-A285-4632-8D70-DF5360C689EC}"/>
          </ac:cxnSpMkLst>
        </pc:cxnChg>
        <pc:cxnChg chg="mod">
          <ac:chgData name="Olya Nicholls" userId="72df931cf66fde2e" providerId="LiveId" clId="{BF720549-5F89-4681-8A7F-9C76A2F7B69A}" dt="2020-04-19T21:58:34.850" v="6869" actId="208"/>
          <ac:cxnSpMkLst>
            <pc:docMk/>
            <pc:sldMk cId="1791610625" sldId="417"/>
            <ac:cxnSpMk id="83" creationId="{53C3AA91-A285-4632-8D70-DF5360C689EC}"/>
          </ac:cxnSpMkLst>
        </pc:cxnChg>
        <pc:cxnChg chg="mod">
          <ac:chgData name="Olya Nicholls" userId="72df931cf66fde2e" providerId="LiveId" clId="{BF720549-5F89-4681-8A7F-9C76A2F7B69A}" dt="2020-04-19T21:58:34.850" v="6869" actId="208"/>
          <ac:cxnSpMkLst>
            <pc:docMk/>
            <pc:sldMk cId="1791610625" sldId="417"/>
            <ac:cxnSpMk id="133" creationId="{53C3AA91-A285-4632-8D70-DF5360C689EC}"/>
          </ac:cxnSpMkLst>
        </pc:cxnChg>
        <pc:cxnChg chg="mod">
          <ac:chgData name="Olya Nicholls" userId="72df931cf66fde2e" providerId="LiveId" clId="{BF720549-5F89-4681-8A7F-9C76A2F7B69A}" dt="2020-04-19T21:58:34.850" v="6869" actId="208"/>
          <ac:cxnSpMkLst>
            <pc:docMk/>
            <pc:sldMk cId="1791610625" sldId="417"/>
            <ac:cxnSpMk id="138" creationId="{53C3AA91-A285-4632-8D70-DF5360C689EC}"/>
          </ac:cxnSpMkLst>
        </pc:cxnChg>
      </pc:sldChg>
      <pc:sldChg chg="del">
        <pc:chgData name="Olya Nicholls" userId="72df931cf66fde2e" providerId="LiveId" clId="{BF720549-5F89-4681-8A7F-9C76A2F7B69A}" dt="2020-04-18T18:56:58.513" v="2513" actId="2696"/>
        <pc:sldMkLst>
          <pc:docMk/>
          <pc:sldMk cId="1232195634" sldId="419"/>
        </pc:sldMkLst>
      </pc:sldChg>
      <pc:sldChg chg="del">
        <pc:chgData name="Olya Nicholls" userId="72df931cf66fde2e" providerId="LiveId" clId="{BF720549-5F89-4681-8A7F-9C76A2F7B69A}" dt="2020-04-18T21:06:08.225" v="2845" actId="2696"/>
        <pc:sldMkLst>
          <pc:docMk/>
          <pc:sldMk cId="1524884276" sldId="419"/>
        </pc:sldMkLst>
      </pc:sldChg>
      <pc:sldChg chg="add del">
        <pc:chgData name="Olya Nicholls" userId="72df931cf66fde2e" providerId="LiveId" clId="{BF720549-5F89-4681-8A7F-9C76A2F7B69A}" dt="2020-04-18T18:57:19.850" v="2515"/>
        <pc:sldMkLst>
          <pc:docMk/>
          <pc:sldMk cId="1662200848" sldId="419"/>
        </pc:sldMkLst>
      </pc:sldChg>
      <pc:sldChg chg="addSp delSp modSp">
        <pc:chgData name="Olya Nicholls" userId="72df931cf66fde2e" providerId="LiveId" clId="{BF720549-5F89-4681-8A7F-9C76A2F7B69A}" dt="2020-04-19T22:04:38.425" v="6940" actId="1037"/>
        <pc:sldMkLst>
          <pc:docMk/>
          <pc:sldMk cId="3145964305" sldId="419"/>
        </pc:sldMkLst>
        <pc:spChg chg="del">
          <ac:chgData name="Olya Nicholls" userId="72df931cf66fde2e" providerId="LiveId" clId="{BF720549-5F89-4681-8A7F-9C76A2F7B69A}" dt="2020-04-19T22:01:09.069" v="6906" actId="478"/>
          <ac:spMkLst>
            <pc:docMk/>
            <pc:sldMk cId="3145964305" sldId="419"/>
            <ac:spMk id="3" creationId="{6B049C1E-D5D0-4DF6-86C1-B7F02DAD1756}"/>
          </ac:spMkLst>
        </pc:spChg>
        <pc:spChg chg="add mod">
          <ac:chgData name="Olya Nicholls" userId="72df931cf66fde2e" providerId="LiveId" clId="{BF720549-5F89-4681-8A7F-9C76A2F7B69A}" dt="2020-04-19T22:04:38.425" v="6940" actId="1037"/>
          <ac:spMkLst>
            <pc:docMk/>
            <pc:sldMk cId="3145964305" sldId="419"/>
            <ac:spMk id="5" creationId="{577F0FC6-A64B-456E-B7D6-A54CD2E43C75}"/>
          </ac:spMkLst>
        </pc:spChg>
        <pc:spChg chg="mod">
          <ac:chgData name="Olya Nicholls" userId="72df931cf66fde2e" providerId="LiveId" clId="{BF720549-5F89-4681-8A7F-9C76A2F7B69A}" dt="2020-04-19T22:01:38.850" v="6908" actId="2711"/>
          <ac:spMkLst>
            <pc:docMk/>
            <pc:sldMk cId="3145964305" sldId="419"/>
            <ac:spMk id="9" creationId="{C0F3D3EA-3D7A-4188-937A-B6B4DABE7066}"/>
          </ac:spMkLst>
        </pc:spChg>
        <pc:spChg chg="del">
          <ac:chgData name="Olya Nicholls" userId="72df931cf66fde2e" providerId="LiveId" clId="{BF720549-5F89-4681-8A7F-9C76A2F7B69A}" dt="2020-04-19T22:01:07.069" v="6905" actId="478"/>
          <ac:spMkLst>
            <pc:docMk/>
            <pc:sldMk cId="3145964305" sldId="419"/>
            <ac:spMk id="12" creationId="{1D8C79B5-4794-43B9-83F5-7FABCC21FFED}"/>
          </ac:spMkLst>
        </pc:spChg>
        <pc:spChg chg="mod">
          <ac:chgData name="Olya Nicholls" userId="72df931cf66fde2e" providerId="LiveId" clId="{BF720549-5F89-4681-8A7F-9C76A2F7B69A}" dt="2020-04-19T22:01:53.507" v="6909" actId="208"/>
          <ac:spMkLst>
            <pc:docMk/>
            <pc:sldMk cId="3145964305" sldId="419"/>
            <ac:spMk id="33" creationId="{EF0EEA35-7196-45C2-AAC0-8E9244894083}"/>
          </ac:spMkLst>
        </pc:spChg>
        <pc:spChg chg="mod">
          <ac:chgData name="Olya Nicholls" userId="72df931cf66fde2e" providerId="LiveId" clId="{BF720549-5F89-4681-8A7F-9C76A2F7B69A}" dt="2020-04-19T22:02:23.325" v="6915" actId="113"/>
          <ac:spMkLst>
            <pc:docMk/>
            <pc:sldMk cId="3145964305" sldId="419"/>
            <ac:spMk id="38" creationId="{8E7562BA-11F6-4078-8B92-B93779019ABD}"/>
          </ac:spMkLst>
        </pc:spChg>
        <pc:spChg chg="mod">
          <ac:chgData name="Olya Nicholls" userId="72df931cf66fde2e" providerId="LiveId" clId="{BF720549-5F89-4681-8A7F-9C76A2F7B69A}" dt="2020-04-19T22:02:25.965" v="6916" actId="113"/>
          <ac:spMkLst>
            <pc:docMk/>
            <pc:sldMk cId="3145964305" sldId="419"/>
            <ac:spMk id="39" creationId="{C57F828E-1727-44A4-8218-0C99C1186B49}"/>
          </ac:spMkLst>
        </pc:spChg>
        <pc:spChg chg="mod">
          <ac:chgData name="Olya Nicholls" userId="72df931cf66fde2e" providerId="LiveId" clId="{BF720549-5F89-4681-8A7F-9C76A2F7B69A}" dt="2020-04-19T22:02:28.606" v="6917" actId="113"/>
          <ac:spMkLst>
            <pc:docMk/>
            <pc:sldMk cId="3145964305" sldId="419"/>
            <ac:spMk id="40" creationId="{15FE8A05-8FEA-466D-A15A-723D8BD00E83}"/>
          </ac:spMkLst>
        </pc:spChg>
        <pc:spChg chg="mod">
          <ac:chgData name="Olya Nicholls" userId="72df931cf66fde2e" providerId="LiveId" clId="{BF720549-5F89-4681-8A7F-9C76A2F7B69A}" dt="2020-04-19T22:02:32.698" v="6918" actId="113"/>
          <ac:spMkLst>
            <pc:docMk/>
            <pc:sldMk cId="3145964305" sldId="419"/>
            <ac:spMk id="41" creationId="{F33F7D13-5989-48A8-B1FB-7C1F5D9B5EF8}"/>
          </ac:spMkLst>
        </pc:spChg>
        <pc:spChg chg="mod">
          <ac:chgData name="Olya Nicholls" userId="72df931cf66fde2e" providerId="LiveId" clId="{BF720549-5F89-4681-8A7F-9C76A2F7B69A}" dt="2020-04-19T22:02:35.776" v="6919" actId="113"/>
          <ac:spMkLst>
            <pc:docMk/>
            <pc:sldMk cId="3145964305" sldId="419"/>
            <ac:spMk id="42" creationId="{F5D1BEB5-D11D-487A-9F1D-A6547DA69FB8}"/>
          </ac:spMkLst>
        </pc:spChg>
        <pc:spChg chg="mod">
          <ac:chgData name="Olya Nicholls" userId="72df931cf66fde2e" providerId="LiveId" clId="{BF720549-5F89-4681-8A7F-9C76A2F7B69A}" dt="2020-04-19T22:02:52.590" v="6920" actId="208"/>
          <ac:spMkLst>
            <pc:docMk/>
            <pc:sldMk cId="3145964305" sldId="419"/>
            <ac:spMk id="43" creationId="{1BFF0FBF-4D40-47A0-9F1A-5124B2B210D4}"/>
          </ac:spMkLst>
        </pc:spChg>
        <pc:spChg chg="del mod">
          <ac:chgData name="Olya Nicholls" userId="72df931cf66fde2e" providerId="LiveId" clId="{BF720549-5F89-4681-8A7F-9C76A2F7B69A}" dt="2020-04-19T22:03:12.099" v="6923" actId="478"/>
          <ac:spMkLst>
            <pc:docMk/>
            <pc:sldMk cId="3145964305" sldId="419"/>
            <ac:spMk id="44" creationId="{AE218104-061E-4D52-806C-46294F467334}"/>
          </ac:spMkLst>
        </pc:spChg>
        <pc:spChg chg="mod">
          <ac:chgData name="Olya Nicholls" userId="72df931cf66fde2e" providerId="LiveId" clId="{BF720549-5F89-4681-8A7F-9C76A2F7B69A}" dt="2020-04-19T22:01:01.773" v="6904" actId="14100"/>
          <ac:spMkLst>
            <pc:docMk/>
            <pc:sldMk cId="3145964305" sldId="419"/>
            <ac:spMk id="45" creationId="{DE308788-E64F-447F-8C97-5FCBAE811C22}"/>
          </ac:spMkLst>
        </pc:spChg>
        <pc:spChg chg="mod">
          <ac:chgData name="Olya Nicholls" userId="72df931cf66fde2e" providerId="LiveId" clId="{BF720549-5F89-4681-8A7F-9C76A2F7B69A}" dt="2020-04-19T22:02:54.981" v="6921" actId="208"/>
          <ac:spMkLst>
            <pc:docMk/>
            <pc:sldMk cId="3145964305" sldId="419"/>
            <ac:spMk id="47" creationId="{C4A68235-353B-4CD2-B2CC-5DD3BFDDD962}"/>
          </ac:spMkLst>
        </pc:spChg>
        <pc:grpChg chg="del mod">
          <ac:chgData name="Olya Nicholls" userId="72df931cf66fde2e" providerId="LiveId" clId="{BF720549-5F89-4681-8A7F-9C76A2F7B69A}" dt="2020-04-19T22:03:05.970" v="6922" actId="478"/>
          <ac:grpSpMkLst>
            <pc:docMk/>
            <pc:sldMk cId="3145964305" sldId="419"/>
            <ac:grpSpMk id="2" creationId="{33A5F9DC-DE0B-4698-AD25-B8EADFBBD168}"/>
          </ac:grpSpMkLst>
        </pc:grpChg>
        <pc:grpChg chg="add mod">
          <ac:chgData name="Olya Nicholls" userId="72df931cf66fde2e" providerId="LiveId" clId="{BF720549-5F89-4681-8A7F-9C76A2F7B69A}" dt="2020-04-19T22:01:38.850" v="6908" actId="2711"/>
          <ac:grpSpMkLst>
            <pc:docMk/>
            <pc:sldMk cId="3145964305" sldId="419"/>
            <ac:grpSpMk id="37" creationId="{7304F8BA-5647-4EEF-B4A3-DE4E3D7DDD7E}"/>
          </ac:grpSpMkLst>
        </pc:grpChg>
        <pc:picChg chg="mod">
          <ac:chgData name="Olya Nicholls" userId="72df931cf66fde2e" providerId="LiveId" clId="{BF720549-5F89-4681-8A7F-9C76A2F7B69A}" dt="2020-04-19T22:01:38.850" v="6908" actId="2711"/>
          <ac:picMkLst>
            <pc:docMk/>
            <pc:sldMk cId="3145964305" sldId="419"/>
            <ac:picMk id="36" creationId="{D16C9E0E-26D4-4B52-A7ED-BF927DFF901E}"/>
          </ac:picMkLst>
        </pc:picChg>
        <pc:picChg chg="add">
          <ac:chgData name="Olya Nicholls" userId="72df931cf66fde2e" providerId="LiveId" clId="{BF720549-5F89-4681-8A7F-9C76A2F7B69A}" dt="2020-04-19T22:03:59.364" v="6927"/>
          <ac:picMkLst>
            <pc:docMk/>
            <pc:sldMk cId="3145964305" sldId="419"/>
            <ac:picMk id="48" creationId="{746211F0-FDAA-4E8D-961E-B3450AF474BF}"/>
          </ac:picMkLst>
        </pc:picChg>
        <pc:cxnChg chg="mod">
          <ac:chgData name="Olya Nicholls" userId="72df931cf66fde2e" providerId="LiveId" clId="{BF720549-5F89-4681-8A7F-9C76A2F7B69A}" dt="2020-04-19T22:03:46.259" v="6926" actId="693"/>
          <ac:cxnSpMkLst>
            <pc:docMk/>
            <pc:sldMk cId="3145964305" sldId="419"/>
            <ac:cxnSpMk id="26" creationId="{43E8D93C-5984-4451-85B3-B45FD2CD7EA0}"/>
          </ac:cxnSpMkLst>
        </pc:cxnChg>
        <pc:cxnChg chg="mod">
          <ac:chgData name="Olya Nicholls" userId="72df931cf66fde2e" providerId="LiveId" clId="{BF720549-5F89-4681-8A7F-9C76A2F7B69A}" dt="2020-04-19T22:03:46.259" v="6926" actId="693"/>
          <ac:cxnSpMkLst>
            <pc:docMk/>
            <pc:sldMk cId="3145964305" sldId="419"/>
            <ac:cxnSpMk id="60" creationId="{9E53B922-AE90-4AE1-B0E4-51FE0DC65379}"/>
          </ac:cxnSpMkLst>
        </pc:cxnChg>
        <pc:cxnChg chg="mod">
          <ac:chgData name="Olya Nicholls" userId="72df931cf66fde2e" providerId="LiveId" clId="{BF720549-5F89-4681-8A7F-9C76A2F7B69A}" dt="2020-04-19T22:03:46.259" v="6926" actId="693"/>
          <ac:cxnSpMkLst>
            <pc:docMk/>
            <pc:sldMk cId="3145964305" sldId="419"/>
            <ac:cxnSpMk id="61" creationId="{7E5CCF1D-8522-43F4-AA5E-44893C219729}"/>
          </ac:cxnSpMkLst>
        </pc:cxnChg>
        <pc:cxnChg chg="mod">
          <ac:chgData name="Olya Nicholls" userId="72df931cf66fde2e" providerId="LiveId" clId="{BF720549-5F89-4681-8A7F-9C76A2F7B69A}" dt="2020-04-19T22:03:46.259" v="6926" actId="693"/>
          <ac:cxnSpMkLst>
            <pc:docMk/>
            <pc:sldMk cId="3145964305" sldId="419"/>
            <ac:cxnSpMk id="62" creationId="{53C3AA91-A285-4632-8D70-DF5360C689EC}"/>
          </ac:cxnSpMkLst>
        </pc:cxnChg>
        <pc:cxnChg chg="mod">
          <ac:chgData name="Olya Nicholls" userId="72df931cf66fde2e" providerId="LiveId" clId="{BF720549-5F89-4681-8A7F-9C76A2F7B69A}" dt="2020-04-19T22:03:46.259" v="6926" actId="693"/>
          <ac:cxnSpMkLst>
            <pc:docMk/>
            <pc:sldMk cId="3145964305" sldId="419"/>
            <ac:cxnSpMk id="83" creationId="{53C3AA91-A285-4632-8D70-DF5360C689EC}"/>
          </ac:cxnSpMkLst>
        </pc:cxnChg>
        <pc:cxnChg chg="mod">
          <ac:chgData name="Olya Nicholls" userId="72df931cf66fde2e" providerId="LiveId" clId="{BF720549-5F89-4681-8A7F-9C76A2F7B69A}" dt="2020-04-19T22:03:46.259" v="6926" actId="693"/>
          <ac:cxnSpMkLst>
            <pc:docMk/>
            <pc:sldMk cId="3145964305" sldId="419"/>
            <ac:cxnSpMk id="133" creationId="{53C3AA91-A285-4632-8D70-DF5360C689EC}"/>
          </ac:cxnSpMkLst>
        </pc:cxnChg>
        <pc:cxnChg chg="mod">
          <ac:chgData name="Olya Nicholls" userId="72df931cf66fde2e" providerId="LiveId" clId="{BF720549-5F89-4681-8A7F-9C76A2F7B69A}" dt="2020-04-19T22:03:46.259" v="6926" actId="693"/>
          <ac:cxnSpMkLst>
            <pc:docMk/>
            <pc:sldMk cId="3145964305" sldId="419"/>
            <ac:cxnSpMk id="138" creationId="{53C3AA91-A285-4632-8D70-DF5360C689EC}"/>
          </ac:cxnSpMkLst>
        </pc:cxnChg>
      </pc:sldChg>
      <pc:sldChg chg="modSp add del">
        <pc:chgData name="Olya Nicholls" userId="72df931cf66fde2e" providerId="LiveId" clId="{BF720549-5F89-4681-8A7F-9C76A2F7B69A}" dt="2020-04-19T15:47:43.513" v="4661" actId="47"/>
        <pc:sldMkLst>
          <pc:docMk/>
          <pc:sldMk cId="0" sldId="420"/>
        </pc:sldMkLst>
        <pc:spChg chg="mod">
          <ac:chgData name="Olya Nicholls" userId="72df931cf66fde2e" providerId="LiveId" clId="{BF720549-5F89-4681-8A7F-9C76A2F7B69A}" dt="2020-04-16T21:45:34.854" v="123" actId="113"/>
          <ac:spMkLst>
            <pc:docMk/>
            <pc:sldMk cId="0" sldId="420"/>
            <ac:spMk id="85" creationId="{00000000-0000-0000-0000-000000000000}"/>
          </ac:spMkLst>
        </pc:spChg>
        <pc:spChg chg="mod">
          <ac:chgData name="Olya Nicholls" userId="72df931cf66fde2e" providerId="LiveId" clId="{BF720549-5F89-4681-8A7F-9C76A2F7B69A}" dt="2020-04-16T22:01:47.892" v="282" actId="20577"/>
          <ac:spMkLst>
            <pc:docMk/>
            <pc:sldMk cId="0" sldId="420"/>
            <ac:spMk id="87" creationId="{00000000-0000-0000-0000-000000000000}"/>
          </ac:spMkLst>
        </pc:spChg>
      </pc:sldChg>
      <pc:sldChg chg="addSp delSp modSp add setBg delAnim modAnim modNotesTx">
        <pc:chgData name="Olya Nicholls" userId="72df931cf66fde2e" providerId="LiveId" clId="{BF720549-5F89-4681-8A7F-9C76A2F7B69A}" dt="2020-04-18T13:04:16.022" v="2205" actId="1076"/>
        <pc:sldMkLst>
          <pc:docMk/>
          <pc:sldMk cId="2364226482" sldId="421"/>
        </pc:sldMkLst>
        <pc:spChg chg="add del mod ord">
          <ac:chgData name="Olya Nicholls" userId="72df931cf66fde2e" providerId="LiveId" clId="{BF720549-5F89-4681-8A7F-9C76A2F7B69A}" dt="2020-04-18T12:58:52.898" v="2163" actId="478"/>
          <ac:spMkLst>
            <pc:docMk/>
            <pc:sldMk cId="2364226482" sldId="421"/>
            <ac:spMk id="2" creationId="{55AF473B-924D-4E08-ADEA-C5609ABA4EB5}"/>
          </ac:spMkLst>
        </pc:spChg>
        <pc:spChg chg="mod">
          <ac:chgData name="Olya Nicholls" userId="72df931cf66fde2e" providerId="LiveId" clId="{BF720549-5F89-4681-8A7F-9C76A2F7B69A}" dt="2020-04-18T12:58:17.966" v="2121" actId="113"/>
          <ac:spMkLst>
            <pc:docMk/>
            <pc:sldMk cId="2364226482" sldId="421"/>
            <ac:spMk id="8" creationId="{B0BD08BB-4A0F-4156-8EF0-F098E9FC3849}"/>
          </ac:spMkLst>
        </pc:spChg>
        <pc:spChg chg="mod">
          <ac:chgData name="Olya Nicholls" userId="72df931cf66fde2e" providerId="LiveId" clId="{BF720549-5F89-4681-8A7F-9C76A2F7B69A}" dt="2020-04-18T12:58:49.513" v="2162" actId="20577"/>
          <ac:spMkLst>
            <pc:docMk/>
            <pc:sldMk cId="2364226482" sldId="421"/>
            <ac:spMk id="11" creationId="{B7EC8616-7BF8-4B18-843C-7A62242DE7B1}"/>
          </ac:spMkLst>
        </pc:spChg>
        <pc:grpChg chg="add mod">
          <ac:chgData name="Olya Nicholls" userId="72df931cf66fde2e" providerId="LiveId" clId="{BF720549-5F89-4681-8A7F-9C76A2F7B69A}" dt="2020-04-18T12:59:19.450" v="2164" actId="1076"/>
          <ac:grpSpMkLst>
            <pc:docMk/>
            <pc:sldMk cId="2364226482" sldId="421"/>
            <ac:grpSpMk id="7" creationId="{A8F9363C-F2FF-47AA-A60A-08D70041F390}"/>
          </ac:grpSpMkLst>
        </pc:grpChg>
        <pc:grpChg chg="add mod">
          <ac:chgData name="Olya Nicholls" userId="72df931cf66fde2e" providerId="LiveId" clId="{BF720549-5F89-4681-8A7F-9C76A2F7B69A}" dt="2020-04-18T12:59:22.804" v="2165" actId="1076"/>
          <ac:grpSpMkLst>
            <pc:docMk/>
            <pc:sldMk cId="2364226482" sldId="421"/>
            <ac:grpSpMk id="10" creationId="{DAA11FC6-5507-43C8-AAB6-5D127A043901}"/>
          </ac:grpSpMkLst>
        </pc:grpChg>
        <pc:picChg chg="add del mod">
          <ac:chgData name="Olya Nicholls" userId="72df931cf66fde2e" providerId="LiveId" clId="{BF720549-5F89-4681-8A7F-9C76A2F7B69A}" dt="2020-04-16T22:08:13.499" v="289" actId="478"/>
          <ac:picMkLst>
            <pc:docMk/>
            <pc:sldMk cId="2364226482" sldId="421"/>
            <ac:picMk id="1026" creationId="{D5D13245-BD82-466D-BAF4-5283BC376C29}"/>
          </ac:picMkLst>
        </pc:picChg>
        <pc:picChg chg="add del mod">
          <ac:chgData name="Olya Nicholls" userId="72df931cf66fde2e" providerId="LiveId" clId="{BF720549-5F89-4681-8A7F-9C76A2F7B69A}" dt="2020-04-16T22:22:52.226" v="544" actId="478"/>
          <ac:picMkLst>
            <pc:docMk/>
            <pc:sldMk cId="2364226482" sldId="421"/>
            <ac:picMk id="1028" creationId="{AF70557C-6B99-4FE8-9468-518DD13B3AC2}"/>
          </ac:picMkLst>
        </pc:picChg>
        <pc:picChg chg="add del">
          <ac:chgData name="Olya Nicholls" userId="72df931cf66fde2e" providerId="LiveId" clId="{BF720549-5F89-4681-8A7F-9C76A2F7B69A}" dt="2020-04-16T22:22:55.754" v="546"/>
          <ac:picMkLst>
            <pc:docMk/>
            <pc:sldMk cId="2364226482" sldId="421"/>
            <ac:picMk id="1030" creationId="{251E85B2-DEB4-4809-8C9D-CD653CD378D4}"/>
          </ac:picMkLst>
        </pc:picChg>
        <pc:picChg chg="add mod">
          <ac:chgData name="Olya Nicholls" userId="72df931cf66fde2e" providerId="LiveId" clId="{BF720549-5F89-4681-8A7F-9C76A2F7B69A}" dt="2020-04-18T13:04:16.022" v="2205" actId="1076"/>
          <ac:picMkLst>
            <pc:docMk/>
            <pc:sldMk cId="2364226482" sldId="421"/>
            <ac:picMk id="1032" creationId="{7E2BF5C7-2D62-40DD-ACCF-2759B8498BD8}"/>
          </ac:picMkLst>
        </pc:picChg>
      </pc:sldChg>
      <pc:sldChg chg="addSp delSp modSp add setBg delAnim modAnim">
        <pc:chgData name="Olya Nicholls" userId="72df931cf66fde2e" providerId="LiveId" clId="{BF720549-5F89-4681-8A7F-9C76A2F7B69A}" dt="2020-04-18T13:00:25.294" v="2169" actId="14100"/>
        <pc:sldMkLst>
          <pc:docMk/>
          <pc:sldMk cId="2493909493" sldId="422"/>
        </pc:sldMkLst>
        <pc:spChg chg="del mod ord">
          <ac:chgData name="Olya Nicholls" userId="72df931cf66fde2e" providerId="LiveId" clId="{BF720549-5F89-4681-8A7F-9C76A2F7B69A}" dt="2020-04-16T22:30:40.938" v="900" actId="478"/>
          <ac:spMkLst>
            <pc:docMk/>
            <pc:sldMk cId="2493909493" sldId="422"/>
            <ac:spMk id="2" creationId="{55AF473B-924D-4E08-ADEA-C5609ABA4EB5}"/>
          </ac:spMkLst>
        </pc:spChg>
        <pc:spChg chg="add del">
          <ac:chgData name="Olya Nicholls" userId="72df931cf66fde2e" providerId="LiveId" clId="{BF720549-5F89-4681-8A7F-9C76A2F7B69A}" dt="2020-04-18T12:43:37.957" v="1898"/>
          <ac:spMkLst>
            <pc:docMk/>
            <pc:sldMk cId="2493909493" sldId="422"/>
            <ac:spMk id="3" creationId="{C2AA28F1-8C12-44B7-9789-DD1B9BBA9FAC}"/>
          </ac:spMkLst>
        </pc:spChg>
        <pc:spChg chg="add mod">
          <ac:chgData name="Olya Nicholls" userId="72df931cf66fde2e" providerId="LiveId" clId="{BF720549-5F89-4681-8A7F-9C76A2F7B69A}" dt="2020-04-18T12:48:19.954" v="1963" actId="20577"/>
          <ac:spMkLst>
            <pc:docMk/>
            <pc:sldMk cId="2493909493" sldId="422"/>
            <ac:spMk id="4" creationId="{9518F30F-AEC6-48DF-8CCC-A0DF90138CC3}"/>
          </ac:spMkLst>
        </pc:spChg>
        <pc:spChg chg="add del mod">
          <ac:chgData name="Olya Nicholls" userId="72df931cf66fde2e" providerId="LiveId" clId="{BF720549-5F89-4681-8A7F-9C76A2F7B69A}" dt="2020-04-18T12:52:04.497" v="2010" actId="478"/>
          <ac:spMkLst>
            <pc:docMk/>
            <pc:sldMk cId="2493909493" sldId="422"/>
            <ac:spMk id="5" creationId="{6B7DE7E9-9436-496D-879F-FDF6A88260A1}"/>
          </ac:spMkLst>
        </pc:spChg>
        <pc:spChg chg="add del mod">
          <ac:chgData name="Olya Nicholls" userId="72df931cf66fde2e" providerId="LiveId" clId="{BF720549-5F89-4681-8A7F-9C76A2F7B69A}" dt="2020-04-18T12:52:05.268" v="2011" actId="478"/>
          <ac:spMkLst>
            <pc:docMk/>
            <pc:sldMk cId="2493909493" sldId="422"/>
            <ac:spMk id="6" creationId="{C3548338-31EA-470D-ADC7-3CE6F04D499E}"/>
          </ac:spMkLst>
        </pc:spChg>
        <pc:spChg chg="add del mod">
          <ac:chgData name="Olya Nicholls" userId="72df931cf66fde2e" providerId="LiveId" clId="{BF720549-5F89-4681-8A7F-9C76A2F7B69A}" dt="2020-04-18T12:52:08.742" v="2013" actId="478"/>
          <ac:spMkLst>
            <pc:docMk/>
            <pc:sldMk cId="2493909493" sldId="422"/>
            <ac:spMk id="7" creationId="{92416C66-D92C-46FF-A3E6-5CDDC3E8B856}"/>
          </ac:spMkLst>
        </pc:spChg>
        <pc:spChg chg="mod">
          <ac:chgData name="Olya Nicholls" userId="72df931cf66fde2e" providerId="LiveId" clId="{BF720549-5F89-4681-8A7F-9C76A2F7B69A}" dt="2020-04-18T12:48:34.877" v="1986" actId="20577"/>
          <ac:spMkLst>
            <pc:docMk/>
            <pc:sldMk cId="2493909493" sldId="422"/>
            <ac:spMk id="14" creationId="{BB93B430-86EE-4A57-A208-11FECBE12E3B}"/>
          </ac:spMkLst>
        </pc:spChg>
        <pc:spChg chg="mod">
          <ac:chgData name="Olya Nicholls" userId="72df931cf66fde2e" providerId="LiveId" clId="{BF720549-5F89-4681-8A7F-9C76A2F7B69A}" dt="2020-04-18T12:51:59.453" v="2009" actId="20577"/>
          <ac:spMkLst>
            <pc:docMk/>
            <pc:sldMk cId="2493909493" sldId="422"/>
            <ac:spMk id="17" creationId="{F90B2071-285F-4C0C-BBD4-3E00D03F6B35}"/>
          </ac:spMkLst>
        </pc:spChg>
        <pc:grpChg chg="add mod">
          <ac:chgData name="Olya Nicholls" userId="72df931cf66fde2e" providerId="LiveId" clId="{BF720549-5F89-4681-8A7F-9C76A2F7B69A}" dt="2020-04-18T12:52:24.948" v="2014" actId="1076"/>
          <ac:grpSpMkLst>
            <pc:docMk/>
            <pc:sldMk cId="2493909493" sldId="422"/>
            <ac:grpSpMk id="8" creationId="{253DD27E-4152-4C53-9CE2-377D38D76281}"/>
          </ac:grpSpMkLst>
        </pc:grpChg>
        <pc:grpChg chg="add mod">
          <ac:chgData name="Olya Nicholls" userId="72df931cf66fde2e" providerId="LiveId" clId="{BF720549-5F89-4681-8A7F-9C76A2F7B69A}" dt="2020-04-18T12:52:34.516" v="2015" actId="1076"/>
          <ac:grpSpMkLst>
            <pc:docMk/>
            <pc:sldMk cId="2493909493" sldId="422"/>
            <ac:grpSpMk id="13" creationId="{C716E5C9-379D-4106-BD23-1E41BBE36C9B}"/>
          </ac:grpSpMkLst>
        </pc:grpChg>
        <pc:grpChg chg="add mod">
          <ac:chgData name="Olya Nicholls" userId="72df931cf66fde2e" providerId="LiveId" clId="{BF720549-5F89-4681-8A7F-9C76A2F7B69A}" dt="2020-04-18T12:52:43.892" v="2016" actId="1076"/>
          <ac:grpSpMkLst>
            <pc:docMk/>
            <pc:sldMk cId="2493909493" sldId="422"/>
            <ac:grpSpMk id="16" creationId="{1BEB4C09-6AEA-4171-85BD-87F97824EB6D}"/>
          </ac:grpSpMkLst>
        </pc:grpChg>
        <pc:picChg chg="del">
          <ac:chgData name="Olya Nicholls" userId="72df931cf66fde2e" providerId="LiveId" clId="{BF720549-5F89-4681-8A7F-9C76A2F7B69A}" dt="2020-04-16T22:20:06.076" v="538" actId="478"/>
          <ac:picMkLst>
            <pc:docMk/>
            <pc:sldMk cId="2493909493" sldId="422"/>
            <ac:picMk id="1028" creationId="{AF70557C-6B99-4FE8-9468-518DD13B3AC2}"/>
          </ac:picMkLst>
        </pc:picChg>
        <pc:picChg chg="add mod">
          <ac:chgData name="Olya Nicholls" userId="72df931cf66fde2e" providerId="LiveId" clId="{BF720549-5F89-4681-8A7F-9C76A2F7B69A}" dt="2020-04-18T13:00:25.294" v="2169" actId="14100"/>
          <ac:picMkLst>
            <pc:docMk/>
            <pc:sldMk cId="2493909493" sldId="422"/>
            <ac:picMk id="2050" creationId="{D0D5B3D8-EEC0-4E66-B750-C5658E8BFD38}"/>
          </ac:picMkLst>
        </pc:picChg>
        <pc:picChg chg="add mod">
          <ac:chgData name="Olya Nicholls" userId="72df931cf66fde2e" providerId="LiveId" clId="{BF720549-5F89-4681-8A7F-9C76A2F7B69A}" dt="2020-04-18T12:47:06.658" v="1943" actId="164"/>
          <ac:picMkLst>
            <pc:docMk/>
            <pc:sldMk cId="2493909493" sldId="422"/>
            <ac:picMk id="2052" creationId="{8119C6D6-6270-47DF-896A-84CD8F49EB59}"/>
          </ac:picMkLst>
        </pc:picChg>
        <pc:picChg chg="add del">
          <ac:chgData name="Olya Nicholls" userId="72df931cf66fde2e" providerId="LiveId" clId="{BF720549-5F89-4681-8A7F-9C76A2F7B69A}" dt="2020-04-18T12:47:36.977" v="1946"/>
          <ac:picMkLst>
            <pc:docMk/>
            <pc:sldMk cId="2493909493" sldId="422"/>
            <ac:picMk id="2054" creationId="{E21D1324-1DC3-4E6F-9776-3A7C7800BFBA}"/>
          </ac:picMkLst>
        </pc:picChg>
      </pc:sldChg>
      <pc:sldChg chg="addSp delSp modSp add setBg delAnim modAnim modNotesTx">
        <pc:chgData name="Olya Nicholls" userId="72df931cf66fde2e" providerId="LiveId" clId="{BF720549-5F89-4681-8A7F-9C76A2F7B69A}" dt="2020-04-18T13:16:00.009" v="2284" actId="1076"/>
        <pc:sldMkLst>
          <pc:docMk/>
          <pc:sldMk cId="4174030230" sldId="423"/>
        </pc:sldMkLst>
        <pc:spChg chg="del mod">
          <ac:chgData name="Olya Nicholls" userId="72df931cf66fde2e" providerId="LiveId" clId="{BF720549-5F89-4681-8A7F-9C76A2F7B69A}" dt="2020-04-16T22:51:52.669" v="1056" actId="478"/>
          <ac:spMkLst>
            <pc:docMk/>
            <pc:sldMk cId="4174030230" sldId="423"/>
            <ac:spMk id="5" creationId="{6B7DE7E9-9436-496D-879F-FDF6A88260A1}"/>
          </ac:spMkLst>
        </pc:spChg>
        <pc:spChg chg="del mod">
          <ac:chgData name="Olya Nicholls" userId="72df931cf66fde2e" providerId="LiveId" clId="{BF720549-5F89-4681-8A7F-9C76A2F7B69A}" dt="2020-04-18T13:14:22.621" v="2272" actId="478"/>
          <ac:spMkLst>
            <pc:docMk/>
            <pc:sldMk cId="4174030230" sldId="423"/>
            <ac:spMk id="6" creationId="{C3548338-31EA-470D-ADC7-3CE6F04D499E}"/>
          </ac:spMkLst>
        </pc:spChg>
        <pc:spChg chg="del mod">
          <ac:chgData name="Olya Nicholls" userId="72df931cf66fde2e" providerId="LiveId" clId="{BF720549-5F89-4681-8A7F-9C76A2F7B69A}" dt="2020-04-18T13:14:21.535" v="2271" actId="478"/>
          <ac:spMkLst>
            <pc:docMk/>
            <pc:sldMk cId="4174030230" sldId="423"/>
            <ac:spMk id="7" creationId="{92416C66-D92C-46FF-A3E6-5CDDC3E8B856}"/>
          </ac:spMkLst>
        </pc:spChg>
        <pc:spChg chg="mod">
          <ac:chgData name="Olya Nicholls" userId="72df931cf66fde2e" providerId="LiveId" clId="{BF720549-5F89-4681-8A7F-9C76A2F7B69A}" dt="2020-04-18T13:01:36.012" v="2204" actId="20577"/>
          <ac:spMkLst>
            <pc:docMk/>
            <pc:sldMk cId="4174030230" sldId="423"/>
            <ac:spMk id="20" creationId="{85F437A2-0620-4B27-BBA2-604A8159FD81}"/>
          </ac:spMkLst>
        </pc:spChg>
        <pc:spChg chg="mod">
          <ac:chgData name="Olya Nicholls" userId="72df931cf66fde2e" providerId="LiveId" clId="{BF720549-5F89-4681-8A7F-9C76A2F7B69A}" dt="2020-04-18T13:14:13.951" v="2270" actId="20577"/>
          <ac:spMkLst>
            <pc:docMk/>
            <pc:sldMk cId="4174030230" sldId="423"/>
            <ac:spMk id="23" creationId="{F5708C4E-649B-4FDA-AE4C-21DB10CCD137}"/>
          </ac:spMkLst>
        </pc:spChg>
        <pc:grpChg chg="add mod">
          <ac:chgData name="Olya Nicholls" userId="72df931cf66fde2e" providerId="LiveId" clId="{BF720549-5F89-4681-8A7F-9C76A2F7B69A}" dt="2020-04-18T13:15:24.394" v="2277" actId="1076"/>
          <ac:grpSpMkLst>
            <pc:docMk/>
            <pc:sldMk cId="4174030230" sldId="423"/>
            <ac:grpSpMk id="2" creationId="{12CB41E4-2B37-4267-8FC6-E02E37A2C27B}"/>
          </ac:grpSpMkLst>
        </pc:grpChg>
        <pc:grpChg chg="add mod">
          <ac:chgData name="Olya Nicholls" userId="72df931cf66fde2e" providerId="LiveId" clId="{BF720549-5F89-4681-8A7F-9C76A2F7B69A}" dt="2020-04-18T13:15:32.895" v="2279" actId="1076"/>
          <ac:grpSpMkLst>
            <pc:docMk/>
            <pc:sldMk cId="4174030230" sldId="423"/>
            <ac:grpSpMk id="16" creationId="{C24828E8-DFAD-4927-A851-B19E96349A1C}"/>
          </ac:grpSpMkLst>
        </pc:grpChg>
        <pc:grpChg chg="add mod">
          <ac:chgData name="Olya Nicholls" userId="72df931cf66fde2e" providerId="LiveId" clId="{BF720549-5F89-4681-8A7F-9C76A2F7B69A}" dt="2020-04-18T13:16:00.009" v="2284" actId="1076"/>
          <ac:grpSpMkLst>
            <pc:docMk/>
            <pc:sldMk cId="4174030230" sldId="423"/>
            <ac:grpSpMk id="19" creationId="{62B36980-DA72-45B9-A209-821F75703F20}"/>
          </ac:grpSpMkLst>
        </pc:grpChg>
        <pc:grpChg chg="add mod">
          <ac:chgData name="Olya Nicholls" userId="72df931cf66fde2e" providerId="LiveId" clId="{BF720549-5F89-4681-8A7F-9C76A2F7B69A}" dt="2020-04-18T13:15:54.275" v="2283" actId="1076"/>
          <ac:grpSpMkLst>
            <pc:docMk/>
            <pc:sldMk cId="4174030230" sldId="423"/>
            <ac:grpSpMk id="22" creationId="{7D674054-BB71-43A4-8E33-0884F1AA8A2F}"/>
          </ac:grpSpMkLst>
        </pc:grpChg>
        <pc:picChg chg="add mod">
          <ac:chgData name="Olya Nicholls" userId="72df931cf66fde2e" providerId="LiveId" clId="{BF720549-5F89-4681-8A7F-9C76A2F7B69A}" dt="2020-04-18T13:15:36.315" v="2280" actId="1076"/>
          <ac:picMkLst>
            <pc:docMk/>
            <pc:sldMk cId="4174030230" sldId="423"/>
            <ac:picMk id="4" creationId="{98F647BE-5B32-4AAB-8415-9B91316D080E}"/>
          </ac:picMkLst>
        </pc:picChg>
        <pc:picChg chg="add mod">
          <ac:chgData name="Olya Nicholls" userId="72df931cf66fde2e" providerId="LiveId" clId="{BF720549-5F89-4681-8A7F-9C76A2F7B69A}" dt="2020-04-16T22:41:28.187" v="962" actId="164"/>
          <ac:picMkLst>
            <pc:docMk/>
            <pc:sldMk cId="4174030230" sldId="423"/>
            <ac:picMk id="8" creationId="{7630C376-A021-4F20-A451-8275BD112F59}"/>
          </ac:picMkLst>
        </pc:picChg>
        <pc:picChg chg="add mod">
          <ac:chgData name="Olya Nicholls" userId="72df931cf66fde2e" providerId="LiveId" clId="{BF720549-5F89-4681-8A7F-9C76A2F7B69A}" dt="2020-04-16T22:57:38.052" v="1097" actId="1076"/>
          <ac:picMkLst>
            <pc:docMk/>
            <pc:sldMk cId="4174030230" sldId="423"/>
            <ac:picMk id="9" creationId="{6ED044FE-340E-40AB-ABE7-99288CC0F4D0}"/>
          </ac:picMkLst>
        </pc:picChg>
        <pc:picChg chg="del">
          <ac:chgData name="Olya Nicholls" userId="72df931cf66fde2e" providerId="LiveId" clId="{BF720549-5F89-4681-8A7F-9C76A2F7B69A}" dt="2020-04-16T22:36:36.914" v="944" actId="478"/>
          <ac:picMkLst>
            <pc:docMk/>
            <pc:sldMk cId="4174030230" sldId="423"/>
            <ac:picMk id="2050" creationId="{D0D5B3D8-EEC0-4E66-B750-C5658E8BFD38}"/>
          </ac:picMkLst>
        </pc:picChg>
        <pc:picChg chg="add del">
          <ac:chgData name="Olya Nicholls" userId="72df931cf66fde2e" providerId="LiveId" clId="{BF720549-5F89-4681-8A7F-9C76A2F7B69A}" dt="2020-04-16T22:36:42.558" v="946" actId="478"/>
          <ac:picMkLst>
            <pc:docMk/>
            <pc:sldMk cId="4174030230" sldId="423"/>
            <ac:picMk id="3074" creationId="{C3C962B9-5D8B-495A-B89E-395649739425}"/>
          </ac:picMkLst>
        </pc:picChg>
        <pc:picChg chg="add del mod">
          <ac:chgData name="Olya Nicholls" userId="72df931cf66fde2e" providerId="LiveId" clId="{BF720549-5F89-4681-8A7F-9C76A2F7B69A}" dt="2020-04-16T22:48:52.521" v="977" actId="478"/>
          <ac:picMkLst>
            <pc:docMk/>
            <pc:sldMk cId="4174030230" sldId="423"/>
            <ac:picMk id="3076" creationId="{8E104509-CCBB-4779-8368-6F1F42D8EA1F}"/>
          </ac:picMkLst>
        </pc:picChg>
        <pc:cxnChg chg="add mod">
          <ac:chgData name="Olya Nicholls" userId="72df931cf66fde2e" providerId="LiveId" clId="{BF720549-5F89-4681-8A7F-9C76A2F7B69A}" dt="2020-04-18T13:15:30.413" v="2278" actId="164"/>
          <ac:cxnSpMkLst>
            <pc:docMk/>
            <pc:sldMk cId="4174030230" sldId="423"/>
            <ac:cxnSpMk id="11" creationId="{9C48C9F6-2A5D-4E90-82E3-F04C61913A61}"/>
          </ac:cxnSpMkLst>
        </pc:cxnChg>
        <pc:cxnChg chg="add mod">
          <ac:chgData name="Olya Nicholls" userId="72df931cf66fde2e" providerId="LiveId" clId="{BF720549-5F89-4681-8A7F-9C76A2F7B69A}" dt="2020-04-18T13:15:30.413" v="2278" actId="164"/>
          <ac:cxnSpMkLst>
            <pc:docMk/>
            <pc:sldMk cId="4174030230" sldId="423"/>
            <ac:cxnSpMk id="15" creationId="{E5B9163B-ED91-4BE9-926C-4C9BDA8DC56B}"/>
          </ac:cxnSpMkLst>
        </pc:cxnChg>
      </pc:sldChg>
      <pc:sldChg chg="add del setBg">
        <pc:chgData name="Olya Nicholls" userId="72df931cf66fde2e" providerId="LiveId" clId="{BF720549-5F89-4681-8A7F-9C76A2F7B69A}" dt="2020-04-16T23:14:03.085" v="1572"/>
        <pc:sldMkLst>
          <pc:docMk/>
          <pc:sldMk cId="1815516584" sldId="424"/>
        </pc:sldMkLst>
      </pc:sldChg>
      <pc:sldChg chg="modSp modNotesTx">
        <pc:chgData name="Olya Nicholls" userId="72df931cf66fde2e" providerId="LiveId" clId="{BF720549-5F89-4681-8A7F-9C76A2F7B69A}" dt="2020-04-16T23:30:29.776" v="1797" actId="20577"/>
        <pc:sldMkLst>
          <pc:docMk/>
          <pc:sldMk cId="2464173087" sldId="424"/>
        </pc:sldMkLst>
        <pc:spChg chg="mod">
          <ac:chgData name="Olya Nicholls" userId="72df931cf66fde2e" providerId="LiveId" clId="{BF720549-5F89-4681-8A7F-9C76A2F7B69A}" dt="2020-04-16T23:30:29.776" v="1797" actId="20577"/>
          <ac:spMkLst>
            <pc:docMk/>
            <pc:sldMk cId="2464173087" sldId="424"/>
            <ac:spMk id="264" creationId="{00000000-0000-0000-0000-000000000000}"/>
          </ac:spMkLst>
        </pc:spChg>
      </pc:sldChg>
      <pc:sldChg chg="addSp delSp modSp add setBg delAnim modAnim modNotesTx">
        <pc:chgData name="Olya Nicholls" userId="72df931cf66fde2e" providerId="LiveId" clId="{BF720549-5F89-4681-8A7F-9C76A2F7B69A}" dt="2020-04-18T18:45:56.322" v="2512"/>
        <pc:sldMkLst>
          <pc:docMk/>
          <pc:sldMk cId="1209580905" sldId="425"/>
        </pc:sldMkLst>
        <pc:spChg chg="del">
          <ac:chgData name="Olya Nicholls" userId="72df931cf66fde2e" providerId="LiveId" clId="{BF720549-5F89-4681-8A7F-9C76A2F7B69A}" dt="2020-04-16T23:37:09.734" v="1811" actId="478"/>
          <ac:spMkLst>
            <pc:docMk/>
            <pc:sldMk cId="1209580905" sldId="425"/>
            <ac:spMk id="2" creationId="{55AF473B-924D-4E08-ADEA-C5609ABA4EB5}"/>
          </ac:spMkLst>
        </pc:spChg>
        <pc:spChg chg="add del mod ord topLvl">
          <ac:chgData name="Olya Nicholls" userId="72df931cf66fde2e" providerId="LiveId" clId="{BF720549-5F89-4681-8A7F-9C76A2F7B69A}" dt="2020-04-18T18:37:56.027" v="2293" actId="478"/>
          <ac:spMkLst>
            <pc:docMk/>
            <pc:sldMk cId="1209580905" sldId="425"/>
            <ac:spMk id="3" creationId="{4464A6AD-D754-45B0-9E48-CDF9C91C1648}"/>
          </ac:spMkLst>
        </pc:spChg>
        <pc:spChg chg="del mod ord topLvl">
          <ac:chgData name="Olya Nicholls" userId="72df931cf66fde2e" providerId="LiveId" clId="{BF720549-5F89-4681-8A7F-9C76A2F7B69A}" dt="2020-04-18T18:38:13.275" v="2299" actId="478"/>
          <ac:spMkLst>
            <pc:docMk/>
            <pc:sldMk cId="1209580905" sldId="425"/>
            <ac:spMk id="9" creationId="{A856E45C-EDA3-47B6-BFE3-02DFD3EE2061}"/>
          </ac:spMkLst>
        </pc:spChg>
        <pc:spChg chg="add del mod topLvl">
          <ac:chgData name="Olya Nicholls" userId="72df931cf66fde2e" providerId="LiveId" clId="{BF720549-5F89-4681-8A7F-9C76A2F7B69A}" dt="2020-04-18T18:45:06.321" v="2505" actId="478"/>
          <ac:spMkLst>
            <pc:docMk/>
            <pc:sldMk cId="1209580905" sldId="425"/>
            <ac:spMk id="12" creationId="{7E978A5E-0B03-4E3E-9638-2DECC305432C}"/>
          </ac:spMkLst>
        </pc:spChg>
        <pc:spChg chg="add del mod topLvl">
          <ac:chgData name="Olya Nicholls" userId="72df931cf66fde2e" providerId="LiveId" clId="{BF720549-5F89-4681-8A7F-9C76A2F7B69A}" dt="2020-04-18T18:45:03.505" v="2504" actId="478"/>
          <ac:spMkLst>
            <pc:docMk/>
            <pc:sldMk cId="1209580905" sldId="425"/>
            <ac:spMk id="13" creationId="{9992DABF-69B7-4863-9EE0-272E76C95310}"/>
          </ac:spMkLst>
        </pc:spChg>
        <pc:spChg chg="mod">
          <ac:chgData name="Olya Nicholls" userId="72df931cf66fde2e" providerId="LiveId" clId="{BF720549-5F89-4681-8A7F-9C76A2F7B69A}" dt="2020-04-18T18:44:00.451" v="2449" actId="255"/>
          <ac:spMkLst>
            <pc:docMk/>
            <pc:sldMk cId="1209580905" sldId="425"/>
            <ac:spMk id="17" creationId="{154757E4-395F-4C59-B95B-18EC8995A1F4}"/>
          </ac:spMkLst>
        </pc:spChg>
        <pc:spChg chg="mod">
          <ac:chgData name="Olya Nicholls" userId="72df931cf66fde2e" providerId="LiveId" clId="{BF720549-5F89-4681-8A7F-9C76A2F7B69A}" dt="2020-04-18T18:44:59.978" v="2503" actId="108"/>
          <ac:spMkLst>
            <pc:docMk/>
            <pc:sldMk cId="1209580905" sldId="425"/>
            <ac:spMk id="20" creationId="{61DBF5AE-7DF6-408F-8FB5-05F1D603B0D7}"/>
          </ac:spMkLst>
        </pc:spChg>
        <pc:grpChg chg="add del mod topLvl">
          <ac:chgData name="Olya Nicholls" userId="72df931cf66fde2e" providerId="LiveId" clId="{BF720549-5F89-4681-8A7F-9C76A2F7B69A}" dt="2020-04-18T18:37:49.538" v="2292" actId="165"/>
          <ac:grpSpMkLst>
            <pc:docMk/>
            <pc:sldMk cId="1209580905" sldId="425"/>
            <ac:grpSpMk id="4" creationId="{BCC5F92B-826D-4ED6-9A4D-C90CBB1943C1}"/>
          </ac:grpSpMkLst>
        </pc:grpChg>
        <pc:grpChg chg="add del mod topLvl">
          <ac:chgData name="Olya Nicholls" userId="72df931cf66fde2e" providerId="LiveId" clId="{BF720549-5F89-4681-8A7F-9C76A2F7B69A}" dt="2020-04-18T18:38:07.889" v="2298" actId="165"/>
          <ac:grpSpMkLst>
            <pc:docMk/>
            <pc:sldMk cId="1209580905" sldId="425"/>
            <ac:grpSpMk id="5" creationId="{55E4757B-FEB6-4C95-A11B-5707F2407298}"/>
          </ac:grpSpMkLst>
        </pc:grpChg>
        <pc:grpChg chg="add del mod">
          <ac:chgData name="Olya Nicholls" userId="72df931cf66fde2e" providerId="LiveId" clId="{BF720549-5F89-4681-8A7F-9C76A2F7B69A}" dt="2020-04-18T18:37:19.118" v="2285" actId="165"/>
          <ac:grpSpMkLst>
            <pc:docMk/>
            <pc:sldMk cId="1209580905" sldId="425"/>
            <ac:grpSpMk id="6" creationId="{C471FE3B-97A4-4780-BE8C-4A4D1F9FEDCF}"/>
          </ac:grpSpMkLst>
        </pc:grpChg>
        <pc:grpChg chg="add del mod">
          <ac:chgData name="Olya Nicholls" userId="72df931cf66fde2e" providerId="LiveId" clId="{BF720549-5F89-4681-8A7F-9C76A2F7B69A}" dt="2020-04-18T18:37:22.208" v="2286" actId="165"/>
          <ac:grpSpMkLst>
            <pc:docMk/>
            <pc:sldMk cId="1209580905" sldId="425"/>
            <ac:grpSpMk id="7" creationId="{95D41B32-E33C-4C1F-8E05-02B91B2BBD58}"/>
          </ac:grpSpMkLst>
        </pc:grpChg>
        <pc:grpChg chg="add del mod">
          <ac:chgData name="Olya Nicholls" userId="72df931cf66fde2e" providerId="LiveId" clId="{BF720549-5F89-4681-8A7F-9C76A2F7B69A}" dt="2020-04-16T23:38:23.443" v="1821" actId="478"/>
          <ac:grpSpMkLst>
            <pc:docMk/>
            <pc:sldMk cId="1209580905" sldId="425"/>
            <ac:grpSpMk id="8" creationId="{72E8CF03-0FF2-4002-AAD6-7CC361C958F9}"/>
          </ac:grpSpMkLst>
        </pc:grpChg>
        <pc:grpChg chg="add mod">
          <ac:chgData name="Olya Nicholls" userId="72df931cf66fde2e" providerId="LiveId" clId="{BF720549-5F89-4681-8A7F-9C76A2F7B69A}" dt="2020-04-18T18:45:40.911" v="2509" actId="1076"/>
          <ac:grpSpMkLst>
            <pc:docMk/>
            <pc:sldMk cId="1209580905" sldId="425"/>
            <ac:grpSpMk id="11" creationId="{761E88D3-C5AB-44C2-B5B5-5C3824CE5B9A}"/>
          </ac:grpSpMkLst>
        </pc:grpChg>
        <pc:grpChg chg="add mod">
          <ac:chgData name="Olya Nicholls" userId="72df931cf66fde2e" providerId="LiveId" clId="{BF720549-5F89-4681-8A7F-9C76A2F7B69A}" dt="2020-04-18T18:45:45.084" v="2510" actId="1076"/>
          <ac:grpSpMkLst>
            <pc:docMk/>
            <pc:sldMk cId="1209580905" sldId="425"/>
            <ac:grpSpMk id="14" creationId="{080342CB-35B8-4BF3-B96B-EFD1857A7DD5}"/>
          </ac:grpSpMkLst>
        </pc:grpChg>
        <pc:grpChg chg="add mod">
          <ac:chgData name="Olya Nicholls" userId="72df931cf66fde2e" providerId="LiveId" clId="{BF720549-5F89-4681-8A7F-9C76A2F7B69A}" dt="2020-04-18T18:45:40.911" v="2509" actId="1076"/>
          <ac:grpSpMkLst>
            <pc:docMk/>
            <pc:sldMk cId="1209580905" sldId="425"/>
            <ac:grpSpMk id="16" creationId="{20BA7BEC-98BE-4F3C-B531-44E844E642DD}"/>
          </ac:grpSpMkLst>
        </pc:grpChg>
        <pc:grpChg chg="add mod">
          <ac:chgData name="Olya Nicholls" userId="72df931cf66fde2e" providerId="LiveId" clId="{BF720549-5F89-4681-8A7F-9C76A2F7B69A}" dt="2020-04-18T18:45:45.084" v="2510" actId="1076"/>
          <ac:grpSpMkLst>
            <pc:docMk/>
            <pc:sldMk cId="1209580905" sldId="425"/>
            <ac:grpSpMk id="19" creationId="{50891ABF-5920-40FF-B2FA-385FC0046DCC}"/>
          </ac:grpSpMkLst>
        </pc:grpChg>
        <pc:picChg chg="del">
          <ac:chgData name="Olya Nicholls" userId="72df931cf66fde2e" providerId="LiveId" clId="{BF720549-5F89-4681-8A7F-9C76A2F7B69A}" dt="2020-04-16T23:38:23.443" v="1821" actId="478"/>
          <ac:picMkLst>
            <pc:docMk/>
            <pc:sldMk cId="1209580905" sldId="425"/>
            <ac:picMk id="10" creationId="{9CF6C3D5-22F0-4BAD-8EEC-6BA76FCED6A8}"/>
          </ac:picMkLst>
        </pc:picChg>
        <pc:picChg chg="del">
          <ac:chgData name="Olya Nicholls" userId="72df931cf66fde2e" providerId="LiveId" clId="{BF720549-5F89-4681-8A7F-9C76A2F7B69A}" dt="2020-04-16T23:35:17.482" v="1799" actId="478"/>
          <ac:picMkLst>
            <pc:docMk/>
            <pc:sldMk cId="1209580905" sldId="425"/>
            <ac:picMk id="1032" creationId="{7E2BF5C7-2D62-40DD-ACCF-2759B8498BD8}"/>
          </ac:picMkLst>
        </pc:picChg>
        <pc:picChg chg="add mod topLvl">
          <ac:chgData name="Olya Nicholls" userId="72df931cf66fde2e" providerId="LiveId" clId="{BF720549-5F89-4681-8A7F-9C76A2F7B69A}" dt="2020-04-18T18:45:19.110" v="2506" actId="164"/>
          <ac:picMkLst>
            <pc:docMk/>
            <pc:sldMk cId="1209580905" sldId="425"/>
            <ac:picMk id="4098" creationId="{D444B6A0-0D8E-4282-9A82-B040B31F1F3F}"/>
          </ac:picMkLst>
        </pc:picChg>
        <pc:picChg chg="add mod topLvl">
          <ac:chgData name="Olya Nicholls" userId="72df931cf66fde2e" providerId="LiveId" clId="{BF720549-5F89-4681-8A7F-9C76A2F7B69A}" dt="2020-04-18T18:45:34.876" v="2508" actId="164"/>
          <ac:picMkLst>
            <pc:docMk/>
            <pc:sldMk cId="1209580905" sldId="425"/>
            <ac:picMk id="4100" creationId="{FC111FE1-F4A9-470E-8938-82F2CFB451A5}"/>
          </ac:picMkLst>
        </pc:picChg>
      </pc:sldChg>
      <pc:sldChg chg="delSp modSp add del modNotesTx">
        <pc:chgData name="Olya Nicholls" userId="72df931cf66fde2e" providerId="LiveId" clId="{BF720549-5F89-4681-8A7F-9C76A2F7B69A}" dt="2020-04-18T19:06:43.336" v="2628" actId="2696"/>
        <pc:sldMkLst>
          <pc:docMk/>
          <pc:sldMk cId="472045717" sldId="427"/>
        </pc:sldMkLst>
        <pc:spChg chg="mod topLvl">
          <ac:chgData name="Olya Nicholls" userId="72df931cf66fde2e" providerId="LiveId" clId="{BF720549-5F89-4681-8A7F-9C76A2F7B69A}" dt="2020-04-18T19:06:17.998" v="2622" actId="165"/>
          <ac:spMkLst>
            <pc:docMk/>
            <pc:sldMk cId="472045717" sldId="427"/>
            <ac:spMk id="8" creationId="{54941D68-9C8B-43A9-A70E-608804D093D6}"/>
          </ac:spMkLst>
        </pc:spChg>
        <pc:spChg chg="del mod topLvl">
          <ac:chgData name="Olya Nicholls" userId="72df931cf66fde2e" providerId="LiveId" clId="{BF720549-5F89-4681-8A7F-9C76A2F7B69A}" dt="2020-04-18T19:06:13.164" v="2621" actId="478"/>
          <ac:spMkLst>
            <pc:docMk/>
            <pc:sldMk cId="472045717" sldId="427"/>
            <ac:spMk id="21" creationId="{9CD81BDA-7D75-4BE7-84F8-57CCCDF53D00}"/>
          </ac:spMkLst>
        </pc:spChg>
        <pc:spChg chg="del mod topLvl">
          <ac:chgData name="Olya Nicholls" userId="72df931cf66fde2e" providerId="LiveId" clId="{BF720549-5F89-4681-8A7F-9C76A2F7B69A}" dt="2020-04-18T19:06:11.944" v="2620" actId="478"/>
          <ac:spMkLst>
            <pc:docMk/>
            <pc:sldMk cId="472045717" sldId="427"/>
            <ac:spMk id="22" creationId="{C4901A59-82F8-4752-8ACE-D9C96897A7F2}"/>
          </ac:spMkLst>
        </pc:spChg>
        <pc:spChg chg="del mod topLvl">
          <ac:chgData name="Olya Nicholls" userId="72df931cf66fde2e" providerId="LiveId" clId="{BF720549-5F89-4681-8A7F-9C76A2F7B69A}" dt="2020-04-18T19:06:08.468" v="2618" actId="478"/>
          <ac:spMkLst>
            <pc:docMk/>
            <pc:sldMk cId="472045717" sldId="427"/>
            <ac:spMk id="26" creationId="{8418370D-0AF0-45D0-9815-3CDBCD744DC1}"/>
          </ac:spMkLst>
        </pc:spChg>
        <pc:spChg chg="mod topLvl">
          <ac:chgData name="Olya Nicholls" userId="72df931cf66fde2e" providerId="LiveId" clId="{BF720549-5F89-4681-8A7F-9C76A2F7B69A}" dt="2020-04-18T19:06:17.998" v="2622" actId="165"/>
          <ac:spMkLst>
            <pc:docMk/>
            <pc:sldMk cId="472045717" sldId="427"/>
            <ac:spMk id="28" creationId="{6E10F610-5D62-4D5A-B3CB-3C482C1EA3DC}"/>
          </ac:spMkLst>
        </pc:spChg>
        <pc:spChg chg="mod topLvl">
          <ac:chgData name="Olya Nicholls" userId="72df931cf66fde2e" providerId="LiveId" clId="{BF720549-5F89-4681-8A7F-9C76A2F7B69A}" dt="2020-04-18T19:06:17.998" v="2622" actId="165"/>
          <ac:spMkLst>
            <pc:docMk/>
            <pc:sldMk cId="472045717" sldId="427"/>
            <ac:spMk id="29" creationId="{969B01FE-4B73-4689-8B32-65BF32A0A07F}"/>
          </ac:spMkLst>
        </pc:spChg>
        <pc:grpChg chg="mod topLvl">
          <ac:chgData name="Olya Nicholls" userId="72df931cf66fde2e" providerId="LiveId" clId="{BF720549-5F89-4681-8A7F-9C76A2F7B69A}" dt="2020-04-18T19:06:17.998" v="2622" actId="165"/>
          <ac:grpSpMkLst>
            <pc:docMk/>
            <pc:sldMk cId="472045717" sldId="427"/>
            <ac:grpSpMk id="2" creationId="{33A5F9DC-DE0B-4698-AD25-B8EADFBBD168}"/>
          </ac:grpSpMkLst>
        </pc:grpChg>
        <pc:grpChg chg="del mod topLvl">
          <ac:chgData name="Olya Nicholls" userId="72df931cf66fde2e" providerId="LiveId" clId="{BF720549-5F89-4681-8A7F-9C76A2F7B69A}" dt="2020-04-18T19:06:17.998" v="2622" actId="165"/>
          <ac:grpSpMkLst>
            <pc:docMk/>
            <pc:sldMk cId="472045717" sldId="427"/>
            <ac:grpSpMk id="31" creationId="{CD87912C-B525-475A-B5FD-E221AFEAAE50}"/>
          </ac:grpSpMkLst>
        </pc:grpChg>
        <pc:grpChg chg="del">
          <ac:chgData name="Olya Nicholls" userId="72df931cf66fde2e" providerId="LiveId" clId="{BF720549-5F89-4681-8A7F-9C76A2F7B69A}" dt="2020-04-18T19:06:03.344" v="2617" actId="165"/>
          <ac:grpSpMkLst>
            <pc:docMk/>
            <pc:sldMk cId="472045717" sldId="427"/>
            <ac:grpSpMk id="4096" creationId="{745EB78C-6810-4165-98B8-048A94CB6076}"/>
          </ac:grpSpMkLst>
        </pc:grpChg>
        <pc:cxnChg chg="del mod topLvl">
          <ac:chgData name="Olya Nicholls" userId="72df931cf66fde2e" providerId="LiveId" clId="{BF720549-5F89-4681-8A7F-9C76A2F7B69A}" dt="2020-04-18T19:06:22.607" v="2625" actId="478"/>
          <ac:cxnSpMkLst>
            <pc:docMk/>
            <pc:sldMk cId="472045717" sldId="427"/>
            <ac:cxnSpMk id="10" creationId="{F3DFED97-186E-49D5-8E5C-149889999F6C}"/>
          </ac:cxnSpMkLst>
        </pc:cxnChg>
        <pc:cxnChg chg="del mod topLvl">
          <ac:chgData name="Olya Nicholls" userId="72df931cf66fde2e" providerId="LiveId" clId="{BF720549-5F89-4681-8A7F-9C76A2F7B69A}" dt="2020-04-18T19:06:21.571" v="2624" actId="478"/>
          <ac:cxnSpMkLst>
            <pc:docMk/>
            <pc:sldMk cId="472045717" sldId="427"/>
            <ac:cxnSpMk id="14" creationId="{C8E78D0F-101A-422D-81CE-E2BF69D53128}"/>
          </ac:cxnSpMkLst>
        </pc:cxnChg>
        <pc:cxnChg chg="del mod topLvl">
          <ac:chgData name="Olya Nicholls" userId="72df931cf66fde2e" providerId="LiveId" clId="{BF720549-5F89-4681-8A7F-9C76A2F7B69A}" dt="2020-04-18T19:06:20.693" v="2623" actId="478"/>
          <ac:cxnSpMkLst>
            <pc:docMk/>
            <pc:sldMk cId="472045717" sldId="427"/>
            <ac:cxnSpMk id="30" creationId="{7C716DE6-E861-465E-8F79-571FCD8B738E}"/>
          </ac:cxnSpMkLst>
        </pc:cxnChg>
      </pc:sldChg>
      <pc:sldChg chg="addSp delSp modSp modNotesTx">
        <pc:chgData name="Olya Nicholls" userId="72df931cf66fde2e" providerId="LiveId" clId="{BF720549-5F89-4681-8A7F-9C76A2F7B69A}" dt="2020-04-18T19:17:21.248" v="2836" actId="20577"/>
        <pc:sldMkLst>
          <pc:docMk/>
          <pc:sldMk cId="694272505" sldId="427"/>
        </pc:sldMkLst>
        <pc:spChg chg="mod">
          <ac:chgData name="Olya Nicholls" userId="72df931cf66fde2e" providerId="LiveId" clId="{BF720549-5F89-4681-8A7F-9C76A2F7B69A}" dt="2020-04-18T19:16:29.302" v="2720" actId="20577"/>
          <ac:spMkLst>
            <pc:docMk/>
            <pc:sldMk cId="694272505" sldId="427"/>
            <ac:spMk id="3" creationId="{6B049C1E-D5D0-4DF6-86C1-B7F02DAD1756}"/>
          </ac:spMkLst>
        </pc:spChg>
        <pc:spChg chg="mod topLvl">
          <ac:chgData name="Olya Nicholls" userId="72df931cf66fde2e" providerId="LiveId" clId="{BF720549-5F89-4681-8A7F-9C76A2F7B69A}" dt="2020-04-18T19:14:17.358" v="2701" actId="165"/>
          <ac:spMkLst>
            <pc:docMk/>
            <pc:sldMk cId="694272505" sldId="427"/>
            <ac:spMk id="7" creationId="{E8AB4C86-67B0-4FD4-8A48-29C3057CD4A2}"/>
          </ac:spMkLst>
        </pc:spChg>
        <pc:spChg chg="del">
          <ac:chgData name="Olya Nicholls" userId="72df931cf66fde2e" providerId="LiveId" clId="{BF720549-5F89-4681-8A7F-9C76A2F7B69A}" dt="2020-04-18T19:07:40.911" v="2667" actId="478"/>
          <ac:spMkLst>
            <pc:docMk/>
            <pc:sldMk cId="694272505" sldId="427"/>
            <ac:spMk id="8" creationId="{54941D68-9C8B-43A9-A70E-608804D093D6}"/>
          </ac:spMkLst>
        </pc:spChg>
        <pc:spChg chg="mod topLvl">
          <ac:chgData name="Olya Nicholls" userId="72df931cf66fde2e" providerId="LiveId" clId="{BF720549-5F89-4681-8A7F-9C76A2F7B69A}" dt="2020-04-18T19:14:42.890" v="2702" actId="208"/>
          <ac:spMkLst>
            <pc:docMk/>
            <pc:sldMk cId="694272505" sldId="427"/>
            <ac:spMk id="11" creationId="{F6ADB31C-8FCB-4148-BC40-39A6325E6263}"/>
          </ac:spMkLst>
        </pc:spChg>
        <pc:spChg chg="mod topLvl">
          <ac:chgData name="Olya Nicholls" userId="72df931cf66fde2e" providerId="LiveId" clId="{BF720549-5F89-4681-8A7F-9C76A2F7B69A}" dt="2020-04-18T19:15:05.900" v="2710" actId="208"/>
          <ac:spMkLst>
            <pc:docMk/>
            <pc:sldMk cId="694272505" sldId="427"/>
            <ac:spMk id="13" creationId="{BFB8512F-1397-4639-8A28-864CD733505E}"/>
          </ac:spMkLst>
        </pc:spChg>
        <pc:spChg chg="mod topLvl">
          <ac:chgData name="Olya Nicholls" userId="72df931cf66fde2e" providerId="LiveId" clId="{BF720549-5F89-4681-8A7F-9C76A2F7B69A}" dt="2020-04-18T19:14:57.187" v="2706" actId="208"/>
          <ac:spMkLst>
            <pc:docMk/>
            <pc:sldMk cId="694272505" sldId="427"/>
            <ac:spMk id="16" creationId="{CE5BB1BC-A3FC-4376-8C40-D316686E62AA}"/>
          </ac:spMkLst>
        </pc:spChg>
        <pc:spChg chg="mod topLvl">
          <ac:chgData name="Olya Nicholls" userId="72df931cf66fde2e" providerId="LiveId" clId="{BF720549-5F89-4681-8A7F-9C76A2F7B69A}" dt="2020-04-18T19:14:54.795" v="2705" actId="208"/>
          <ac:spMkLst>
            <pc:docMk/>
            <pc:sldMk cId="694272505" sldId="427"/>
            <ac:spMk id="17" creationId="{018CC7CD-B256-488E-9FD5-6234DA630574}"/>
          </ac:spMkLst>
        </pc:spChg>
        <pc:spChg chg="mod topLvl">
          <ac:chgData name="Olya Nicholls" userId="72df931cf66fde2e" providerId="LiveId" clId="{BF720549-5F89-4681-8A7F-9C76A2F7B69A}" dt="2020-04-18T19:15:01.412" v="2708" actId="208"/>
          <ac:spMkLst>
            <pc:docMk/>
            <pc:sldMk cId="694272505" sldId="427"/>
            <ac:spMk id="19" creationId="{7C66F339-CD8C-4BC0-AF24-58E32952ECEE}"/>
          </ac:spMkLst>
        </pc:spChg>
        <pc:spChg chg="mod topLvl">
          <ac:chgData name="Olya Nicholls" userId="72df931cf66fde2e" providerId="LiveId" clId="{BF720549-5F89-4681-8A7F-9C76A2F7B69A}" dt="2020-04-18T19:15:03.563" v="2709" actId="208"/>
          <ac:spMkLst>
            <pc:docMk/>
            <pc:sldMk cId="694272505" sldId="427"/>
            <ac:spMk id="20" creationId="{D0EAC46F-3057-4DDC-B47C-043358B16C01}"/>
          </ac:spMkLst>
        </pc:spChg>
        <pc:spChg chg="add mod">
          <ac:chgData name="Olya Nicholls" userId="72df931cf66fde2e" providerId="LiveId" clId="{BF720549-5F89-4681-8A7F-9C76A2F7B69A}" dt="2020-04-18T19:11:53.080" v="2682" actId="164"/>
          <ac:spMkLst>
            <pc:docMk/>
            <pc:sldMk cId="694272505" sldId="427"/>
            <ac:spMk id="22" creationId="{93C458D2-A91C-4E68-AB90-59961867E075}"/>
          </ac:spMkLst>
        </pc:spChg>
        <pc:spChg chg="del mod">
          <ac:chgData name="Olya Nicholls" userId="72df931cf66fde2e" providerId="LiveId" clId="{BF720549-5F89-4681-8A7F-9C76A2F7B69A}" dt="2020-04-18T19:07:41.605" v="2668" actId="478"/>
          <ac:spMkLst>
            <pc:docMk/>
            <pc:sldMk cId="694272505" sldId="427"/>
            <ac:spMk id="28" creationId="{6E10F610-5D62-4D5A-B3CB-3C482C1EA3DC}"/>
          </ac:spMkLst>
        </pc:spChg>
        <pc:spChg chg="del">
          <ac:chgData name="Olya Nicholls" userId="72df931cf66fde2e" providerId="LiveId" clId="{BF720549-5F89-4681-8A7F-9C76A2F7B69A}" dt="2020-04-18T19:07:39.185" v="2665" actId="478"/>
          <ac:spMkLst>
            <pc:docMk/>
            <pc:sldMk cId="694272505" sldId="427"/>
            <ac:spMk id="29" creationId="{969B01FE-4B73-4689-8B32-65BF32A0A07F}"/>
          </ac:spMkLst>
        </pc:spChg>
        <pc:grpChg chg="del mod">
          <ac:chgData name="Olya Nicholls" userId="72df931cf66fde2e" providerId="LiveId" clId="{BF720549-5F89-4681-8A7F-9C76A2F7B69A}" dt="2020-04-18T19:14:17.358" v="2701" actId="165"/>
          <ac:grpSpMkLst>
            <pc:docMk/>
            <pc:sldMk cId="694272505" sldId="427"/>
            <ac:grpSpMk id="2" creationId="{33A5F9DC-DE0B-4698-AD25-B8EADFBBD168}"/>
          </ac:grpSpMkLst>
        </pc:grpChg>
        <pc:grpChg chg="add mod">
          <ac:chgData name="Olya Nicholls" userId="72df931cf66fde2e" providerId="LiveId" clId="{BF720549-5F89-4681-8A7F-9C76A2F7B69A}" dt="2020-04-18T19:12:09.053" v="2685" actId="1076"/>
          <ac:grpSpMkLst>
            <pc:docMk/>
            <pc:sldMk cId="694272505" sldId="427"/>
            <ac:grpSpMk id="6" creationId="{502CF332-5D7C-4B18-B401-82D6C9C2396E}"/>
          </ac:grpSpMkLst>
        </pc:grpChg>
        <pc:picChg chg="mod topLvl">
          <ac:chgData name="Olya Nicholls" userId="72df931cf66fde2e" providerId="LiveId" clId="{BF720549-5F89-4681-8A7F-9C76A2F7B69A}" dt="2020-04-18T19:14:17.358" v="2701" actId="165"/>
          <ac:picMkLst>
            <pc:docMk/>
            <pc:sldMk cId="694272505" sldId="427"/>
            <ac:picMk id="4" creationId="{C530132E-3F83-4100-B02E-72B72FB52B85}"/>
          </ac:picMkLst>
        </pc:picChg>
        <pc:picChg chg="add mod">
          <ac:chgData name="Olya Nicholls" userId="72df931cf66fde2e" providerId="LiveId" clId="{BF720549-5F89-4681-8A7F-9C76A2F7B69A}" dt="2020-04-18T19:11:53.080" v="2682" actId="164"/>
          <ac:picMkLst>
            <pc:docMk/>
            <pc:sldMk cId="694272505" sldId="427"/>
            <ac:picMk id="26" creationId="{AFFA4716-3A21-4592-9F7B-DA69F0034902}"/>
          </ac:picMkLst>
        </pc:picChg>
        <pc:picChg chg="mod topLvl">
          <ac:chgData name="Olya Nicholls" userId="72df931cf66fde2e" providerId="LiveId" clId="{BF720549-5F89-4681-8A7F-9C76A2F7B69A}" dt="2020-04-18T19:14:17.358" v="2701" actId="165"/>
          <ac:picMkLst>
            <pc:docMk/>
            <pc:sldMk cId="694272505" sldId="427"/>
            <ac:picMk id="4098" creationId="{F559F143-D591-46D4-8CEC-0E6B28744C9B}"/>
          </ac:picMkLst>
        </pc:picChg>
        <pc:picChg chg="mod topLvl">
          <ac:chgData name="Olya Nicholls" userId="72df931cf66fde2e" providerId="LiveId" clId="{BF720549-5F89-4681-8A7F-9C76A2F7B69A}" dt="2020-04-18T19:14:17.358" v="2701" actId="165"/>
          <ac:picMkLst>
            <pc:docMk/>
            <pc:sldMk cId="694272505" sldId="427"/>
            <ac:picMk id="4102" creationId="{928BCD3A-B5AB-454B-BE04-8BA6ED451D10}"/>
          </ac:picMkLst>
        </pc:picChg>
        <pc:cxnChg chg="mod topLvl">
          <ac:chgData name="Olya Nicholls" userId="72df931cf66fde2e" providerId="LiveId" clId="{BF720549-5F89-4681-8A7F-9C76A2F7B69A}" dt="2020-04-18T19:16:22.446" v="2719" actId="208"/>
          <ac:cxnSpMkLst>
            <pc:docMk/>
            <pc:sldMk cId="694272505" sldId="427"/>
            <ac:cxnSpMk id="15" creationId="{A3C58E19-0AE6-4387-9FF9-2CDCCCF6887A}"/>
          </ac:cxnSpMkLst>
        </pc:cxnChg>
        <pc:cxnChg chg="mod topLvl">
          <ac:chgData name="Olya Nicholls" userId="72df931cf66fde2e" providerId="LiveId" clId="{BF720549-5F89-4681-8A7F-9C76A2F7B69A}" dt="2020-04-18T19:16:22.446" v="2719" actId="208"/>
          <ac:cxnSpMkLst>
            <pc:docMk/>
            <pc:sldMk cId="694272505" sldId="427"/>
            <ac:cxnSpMk id="23" creationId="{99BD3244-FA1D-4256-9C51-A11B5CF78F77}"/>
          </ac:cxnSpMkLst>
        </pc:cxnChg>
        <pc:cxnChg chg="mod topLvl">
          <ac:chgData name="Olya Nicholls" userId="72df931cf66fde2e" providerId="LiveId" clId="{BF720549-5F89-4681-8A7F-9C76A2F7B69A}" dt="2020-04-18T19:16:22.446" v="2719" actId="208"/>
          <ac:cxnSpMkLst>
            <pc:docMk/>
            <pc:sldMk cId="694272505" sldId="427"/>
            <ac:cxnSpMk id="24" creationId="{A311EEAE-54E8-4095-A3A1-71590CF5D4A6}"/>
          </ac:cxnSpMkLst>
        </pc:cxnChg>
        <pc:cxnChg chg="mod topLvl">
          <ac:chgData name="Olya Nicholls" userId="72df931cf66fde2e" providerId="LiveId" clId="{BF720549-5F89-4681-8A7F-9C76A2F7B69A}" dt="2020-04-18T19:16:22.446" v="2719" actId="208"/>
          <ac:cxnSpMkLst>
            <pc:docMk/>
            <pc:sldMk cId="694272505" sldId="427"/>
            <ac:cxnSpMk id="25" creationId="{135091EB-75EB-4512-A74B-B36506F460F4}"/>
          </ac:cxnSpMkLst>
        </pc:cxnChg>
        <pc:cxnChg chg="mod">
          <ac:chgData name="Olya Nicholls" userId="72df931cf66fde2e" providerId="LiveId" clId="{BF720549-5F89-4681-8A7F-9C76A2F7B69A}" dt="2020-04-18T19:16:35.602" v="2721" actId="1076"/>
          <ac:cxnSpMkLst>
            <pc:docMk/>
            <pc:sldMk cId="694272505" sldId="427"/>
            <ac:cxnSpMk id="27" creationId="{E2B907FF-00FC-4875-B582-EF69E07A90D2}"/>
          </ac:cxnSpMkLst>
        </pc:cxnChg>
      </pc:sldChg>
      <pc:sldChg chg="addSp delSp modSp add modAnim modNotesTx">
        <pc:chgData name="Olya Nicholls" userId="72df931cf66fde2e" providerId="LiveId" clId="{BF720549-5F89-4681-8A7F-9C76A2F7B69A}" dt="2020-04-19T12:28:11.982" v="3665" actId="108"/>
        <pc:sldMkLst>
          <pc:docMk/>
          <pc:sldMk cId="2739507040" sldId="428"/>
        </pc:sldMkLst>
        <pc:spChg chg="add mod">
          <ac:chgData name="Olya Nicholls" userId="72df931cf66fde2e" providerId="LiveId" clId="{BF720549-5F89-4681-8A7F-9C76A2F7B69A}" dt="2020-04-18T21:39:11.342" v="2973" actId="164"/>
          <ac:spMkLst>
            <pc:docMk/>
            <pc:sldMk cId="2739507040" sldId="428"/>
            <ac:spMk id="4" creationId="{CCD6F570-B3CF-4D0F-9BB5-2D36BFBD4DB3}"/>
          </ac:spMkLst>
        </pc:spChg>
        <pc:spChg chg="add del">
          <ac:chgData name="Olya Nicholls" userId="72df931cf66fde2e" providerId="LiveId" clId="{BF720549-5F89-4681-8A7F-9C76A2F7B69A}" dt="2020-04-18T21:38:05.547" v="2962" actId="478"/>
          <ac:spMkLst>
            <pc:docMk/>
            <pc:sldMk cId="2739507040" sldId="428"/>
            <ac:spMk id="6" creationId="{B2FE5750-05F6-42AE-80C7-41D863183C4D}"/>
          </ac:spMkLst>
        </pc:spChg>
        <pc:spChg chg="add mod">
          <ac:chgData name="Olya Nicholls" userId="72df931cf66fde2e" providerId="LiveId" clId="{BF720549-5F89-4681-8A7F-9C76A2F7B69A}" dt="2020-04-18T21:39:11.342" v="2973" actId="164"/>
          <ac:spMkLst>
            <pc:docMk/>
            <pc:sldMk cId="2739507040" sldId="428"/>
            <ac:spMk id="7" creationId="{DAB930D5-0FC5-42AF-A529-DCD1E9402524}"/>
          </ac:spMkLst>
        </pc:spChg>
        <pc:spChg chg="add mod">
          <ac:chgData name="Olya Nicholls" userId="72df931cf66fde2e" providerId="LiveId" clId="{BF720549-5F89-4681-8A7F-9C76A2F7B69A}" dt="2020-04-18T21:39:11.342" v="2973" actId="164"/>
          <ac:spMkLst>
            <pc:docMk/>
            <pc:sldMk cId="2739507040" sldId="428"/>
            <ac:spMk id="8" creationId="{A0680169-AF1F-4476-84D7-7E90323AE466}"/>
          </ac:spMkLst>
        </pc:spChg>
        <pc:spChg chg="add mod">
          <ac:chgData name="Olya Nicholls" userId="72df931cf66fde2e" providerId="LiveId" clId="{BF720549-5F89-4681-8A7F-9C76A2F7B69A}" dt="2020-04-18T21:39:11.342" v="2973" actId="164"/>
          <ac:spMkLst>
            <pc:docMk/>
            <pc:sldMk cId="2739507040" sldId="428"/>
            <ac:spMk id="9" creationId="{D9D71808-9760-48B9-AB75-FBCCFDB5C018}"/>
          </ac:spMkLst>
        </pc:spChg>
        <pc:spChg chg="add mod">
          <ac:chgData name="Olya Nicholls" userId="72df931cf66fde2e" providerId="LiveId" clId="{BF720549-5F89-4681-8A7F-9C76A2F7B69A}" dt="2020-04-18T21:39:11.342" v="2973" actId="164"/>
          <ac:spMkLst>
            <pc:docMk/>
            <pc:sldMk cId="2739507040" sldId="428"/>
            <ac:spMk id="10" creationId="{5A67E1A0-18A6-42CA-86E8-2AF1A6D36A2A}"/>
          </ac:spMkLst>
        </pc:spChg>
        <pc:spChg chg="add mod">
          <ac:chgData name="Olya Nicholls" userId="72df931cf66fde2e" providerId="LiveId" clId="{BF720549-5F89-4681-8A7F-9C76A2F7B69A}" dt="2020-04-18T21:39:11.342" v="2973" actId="164"/>
          <ac:spMkLst>
            <pc:docMk/>
            <pc:sldMk cId="2739507040" sldId="428"/>
            <ac:spMk id="11" creationId="{9BA237D5-E2D5-4BB9-8490-B0A80183058C}"/>
          </ac:spMkLst>
        </pc:spChg>
        <pc:spChg chg="add mod">
          <ac:chgData name="Olya Nicholls" userId="72df931cf66fde2e" providerId="LiveId" clId="{BF720549-5F89-4681-8A7F-9C76A2F7B69A}" dt="2020-04-18T21:41:46.730" v="2999" actId="1076"/>
          <ac:spMkLst>
            <pc:docMk/>
            <pc:sldMk cId="2739507040" sldId="428"/>
            <ac:spMk id="13" creationId="{79D3E3A7-7416-4B04-8B13-1D4838190749}"/>
          </ac:spMkLst>
        </pc:spChg>
        <pc:spChg chg="mod">
          <ac:chgData name="Olya Nicholls" userId="72df931cf66fde2e" providerId="LiveId" clId="{BF720549-5F89-4681-8A7F-9C76A2F7B69A}" dt="2020-04-18T21:40:17.005" v="2980" actId="255"/>
          <ac:spMkLst>
            <pc:docMk/>
            <pc:sldMk cId="2739507040" sldId="428"/>
            <ac:spMk id="16" creationId="{5180B8A1-D89F-4F40-BEF5-0910D4430CA4}"/>
          </ac:spMkLst>
        </pc:spChg>
        <pc:spChg chg="add del mod">
          <ac:chgData name="Olya Nicholls" userId="72df931cf66fde2e" providerId="LiveId" clId="{BF720549-5F89-4681-8A7F-9C76A2F7B69A}" dt="2020-04-18T21:46:15.011" v="3007" actId="478"/>
          <ac:spMkLst>
            <pc:docMk/>
            <pc:sldMk cId="2739507040" sldId="428"/>
            <ac:spMk id="20" creationId="{3D6AEDC5-D8CC-442C-AFAA-0FA12EF80682}"/>
          </ac:spMkLst>
        </pc:spChg>
        <pc:grpChg chg="add mod">
          <ac:chgData name="Olya Nicholls" userId="72df931cf66fde2e" providerId="LiveId" clId="{BF720549-5F89-4681-8A7F-9C76A2F7B69A}" dt="2020-04-18T21:46:21.030" v="3008" actId="1076"/>
          <ac:grpSpMkLst>
            <pc:docMk/>
            <pc:sldMk cId="2739507040" sldId="428"/>
            <ac:grpSpMk id="12" creationId="{F86624B8-EA05-4B54-922D-DCFC2E25D140}"/>
          </ac:grpSpMkLst>
        </pc:grpChg>
        <pc:grpChg chg="add mod">
          <ac:chgData name="Olya Nicholls" userId="72df931cf66fde2e" providerId="LiveId" clId="{BF720549-5F89-4681-8A7F-9C76A2F7B69A}" dt="2020-04-18T21:40:00.338" v="2978"/>
          <ac:grpSpMkLst>
            <pc:docMk/>
            <pc:sldMk cId="2739507040" sldId="428"/>
            <ac:grpSpMk id="15" creationId="{B5B5E9BF-E00F-4E20-B6D7-CCCA96EB59F8}"/>
          </ac:grpSpMkLst>
        </pc:grpChg>
        <pc:grpChg chg="add mod">
          <ac:chgData name="Olya Nicholls" userId="72df931cf66fde2e" providerId="LiveId" clId="{BF720549-5F89-4681-8A7F-9C76A2F7B69A}" dt="2020-04-18T21:51:01.662" v="3047" actId="164"/>
          <ac:grpSpMkLst>
            <pc:docMk/>
            <pc:sldMk cId="2739507040" sldId="428"/>
            <ac:grpSpMk id="31" creationId="{24F667FE-7C10-4510-9FA9-20082BF91984}"/>
          </ac:grpSpMkLst>
        </pc:grpChg>
        <pc:graphicFrameChg chg="add del mod">
          <ac:chgData name="Olya Nicholls" userId="72df931cf66fde2e" providerId="LiveId" clId="{BF720549-5F89-4681-8A7F-9C76A2F7B69A}" dt="2020-04-18T21:32:03.281" v="2873" actId="478"/>
          <ac:graphicFrameMkLst>
            <pc:docMk/>
            <pc:sldMk cId="2739507040" sldId="428"/>
            <ac:graphicFrameMk id="2" creationId="{1F1E9378-B8C7-40FD-A413-A803DF973908}"/>
          </ac:graphicFrameMkLst>
        </pc:graphicFrameChg>
        <pc:graphicFrameChg chg="add mod">
          <ac:chgData name="Olya Nicholls" userId="72df931cf66fde2e" providerId="LiveId" clId="{BF720549-5F89-4681-8A7F-9C76A2F7B69A}" dt="2020-04-18T21:39:11.342" v="2973" actId="164"/>
          <ac:graphicFrameMkLst>
            <pc:docMk/>
            <pc:sldMk cId="2739507040" sldId="428"/>
            <ac:graphicFrameMk id="3" creationId="{1F1E9378-B8C7-40FD-A413-A803DF973908}"/>
          </ac:graphicFrameMkLst>
        </pc:graphicFrameChg>
        <pc:graphicFrameChg chg="add">
          <ac:chgData name="Olya Nicholls" userId="72df931cf66fde2e" providerId="LiveId" clId="{BF720549-5F89-4681-8A7F-9C76A2F7B69A}" dt="2020-04-18T21:33:47.131" v="2890"/>
          <ac:graphicFrameMkLst>
            <pc:docMk/>
            <pc:sldMk cId="2739507040" sldId="428"/>
            <ac:graphicFrameMk id="5" creationId="{1F1E9378-B8C7-40FD-A413-A803DF973908}"/>
          </ac:graphicFrameMkLst>
        </pc:graphicFrameChg>
        <pc:picChg chg="add del mod">
          <ac:chgData name="Olya Nicholls" userId="72df931cf66fde2e" providerId="LiveId" clId="{BF720549-5F89-4681-8A7F-9C76A2F7B69A}" dt="2020-04-18T21:49:03.748" v="3028" actId="478"/>
          <ac:picMkLst>
            <pc:docMk/>
            <pc:sldMk cId="2739507040" sldId="428"/>
            <ac:picMk id="22" creationId="{872A2A21-E448-4EE3-BDD4-DDE49907738A}"/>
          </ac:picMkLst>
        </pc:picChg>
        <pc:picChg chg="add del mod">
          <ac:chgData name="Olya Nicholls" userId="72df931cf66fde2e" providerId="LiveId" clId="{BF720549-5F89-4681-8A7F-9C76A2F7B69A}" dt="2020-04-18T21:49:03.160" v="3027" actId="478"/>
          <ac:picMkLst>
            <pc:docMk/>
            <pc:sldMk cId="2739507040" sldId="428"/>
            <ac:picMk id="23" creationId="{7B327442-761F-4262-AD56-3A05426BAF59}"/>
          </ac:picMkLst>
        </pc:picChg>
        <pc:picChg chg="add mod">
          <ac:chgData name="Olya Nicholls" userId="72df931cf66fde2e" providerId="LiveId" clId="{BF720549-5F89-4681-8A7F-9C76A2F7B69A}" dt="2020-04-18T21:51:01.662" v="3047" actId="164"/>
          <ac:picMkLst>
            <pc:docMk/>
            <pc:sldMk cId="2739507040" sldId="428"/>
            <ac:picMk id="24" creationId="{4B654212-F2D4-473B-BF44-18D3FB7A7D21}"/>
          </ac:picMkLst>
        </pc:picChg>
        <pc:picChg chg="add mod">
          <ac:chgData name="Olya Nicholls" userId="72df931cf66fde2e" providerId="LiveId" clId="{BF720549-5F89-4681-8A7F-9C76A2F7B69A}" dt="2020-04-18T21:51:01.662" v="3047" actId="164"/>
          <ac:picMkLst>
            <pc:docMk/>
            <pc:sldMk cId="2739507040" sldId="428"/>
            <ac:picMk id="25" creationId="{89EC72ED-AD58-4229-AF4D-8B7B06ABE9E6}"/>
          </ac:picMkLst>
        </pc:picChg>
        <pc:picChg chg="add mod">
          <ac:chgData name="Olya Nicholls" userId="72df931cf66fde2e" providerId="LiveId" clId="{BF720549-5F89-4681-8A7F-9C76A2F7B69A}" dt="2020-04-18T21:51:01.662" v="3047" actId="164"/>
          <ac:picMkLst>
            <pc:docMk/>
            <pc:sldMk cId="2739507040" sldId="428"/>
            <ac:picMk id="26" creationId="{99CC453E-7BD7-463B-9095-C9759E975565}"/>
          </ac:picMkLst>
        </pc:picChg>
        <pc:picChg chg="add del mod">
          <ac:chgData name="Olya Nicholls" userId="72df931cf66fde2e" providerId="LiveId" clId="{BF720549-5F89-4681-8A7F-9C76A2F7B69A}" dt="2020-04-18T21:49:02.582" v="3026" actId="478"/>
          <ac:picMkLst>
            <pc:docMk/>
            <pc:sldMk cId="2739507040" sldId="428"/>
            <ac:picMk id="5122" creationId="{831FD6A7-63CA-485C-88EB-6D36A7B95D30}"/>
          </ac:picMkLst>
        </pc:picChg>
        <pc:cxnChg chg="add mod">
          <ac:chgData name="Olya Nicholls" userId="72df931cf66fde2e" providerId="LiveId" clId="{BF720549-5F89-4681-8A7F-9C76A2F7B69A}" dt="2020-04-18T21:41:50.882" v="3000" actId="1076"/>
          <ac:cxnSpMkLst>
            <pc:docMk/>
            <pc:sldMk cId="2739507040" sldId="428"/>
            <ac:cxnSpMk id="14" creationId="{51F129A7-CDE2-48F2-BB64-7BF468723C28}"/>
          </ac:cxnSpMkLst>
        </pc:cxnChg>
        <pc:cxnChg chg="add mod">
          <ac:chgData name="Olya Nicholls" userId="72df931cf66fde2e" providerId="LiveId" clId="{BF720549-5F89-4681-8A7F-9C76A2F7B69A}" dt="2020-04-18T21:51:01.662" v="3047" actId="164"/>
          <ac:cxnSpMkLst>
            <pc:docMk/>
            <pc:sldMk cId="2739507040" sldId="428"/>
            <ac:cxnSpMk id="27" creationId="{37B58A78-C066-4E61-9EC1-2D5758A0FE84}"/>
          </ac:cxnSpMkLst>
        </pc:cxnChg>
        <pc:cxnChg chg="add mod">
          <ac:chgData name="Olya Nicholls" userId="72df931cf66fde2e" providerId="LiveId" clId="{BF720549-5F89-4681-8A7F-9C76A2F7B69A}" dt="2020-04-18T21:51:01.662" v="3047" actId="164"/>
          <ac:cxnSpMkLst>
            <pc:docMk/>
            <pc:sldMk cId="2739507040" sldId="428"/>
            <ac:cxnSpMk id="29" creationId="{2C4CD944-C682-4063-A8B7-1CFE82027723}"/>
          </ac:cxnSpMkLst>
        </pc:cxnChg>
        <pc:cxnChg chg="add mod">
          <ac:chgData name="Olya Nicholls" userId="72df931cf66fde2e" providerId="LiveId" clId="{BF720549-5F89-4681-8A7F-9C76A2F7B69A}" dt="2020-04-18T21:51:01.662" v="3047" actId="164"/>
          <ac:cxnSpMkLst>
            <pc:docMk/>
            <pc:sldMk cId="2739507040" sldId="428"/>
            <ac:cxnSpMk id="30" creationId="{41C09FBB-469F-4679-8B27-713C6F663AFF}"/>
          </ac:cxnSpMkLst>
        </pc:cxnChg>
      </pc:sldChg>
      <pc:sldChg chg="add del">
        <pc:chgData name="Olya Nicholls" userId="72df931cf66fde2e" providerId="LiveId" clId="{BF720549-5F89-4681-8A7F-9C76A2F7B69A}" dt="2020-04-19T13:56:01.076" v="4587" actId="47"/>
        <pc:sldMkLst>
          <pc:docMk/>
          <pc:sldMk cId="1125823184" sldId="429"/>
        </pc:sldMkLst>
      </pc:sldChg>
      <pc:sldChg chg="addSp delSp modSp add modAnim modNotesTx">
        <pc:chgData name="Olya Nicholls" userId="72df931cf66fde2e" providerId="LiveId" clId="{BF720549-5F89-4681-8A7F-9C76A2F7B69A}" dt="2020-04-19T13:55:03.273" v="4582" actId="20577"/>
        <pc:sldMkLst>
          <pc:docMk/>
          <pc:sldMk cId="106960560" sldId="430"/>
        </pc:sldMkLst>
        <pc:spChg chg="add mod">
          <ac:chgData name="Olya Nicholls" userId="72df931cf66fde2e" providerId="LiveId" clId="{BF720549-5F89-4681-8A7F-9C76A2F7B69A}" dt="2020-04-19T13:50:30.220" v="4561" actId="164"/>
          <ac:spMkLst>
            <pc:docMk/>
            <pc:sldMk cId="106960560" sldId="430"/>
            <ac:spMk id="5" creationId="{01DD153D-42C3-4FFD-BBA9-18E50E8ECA6D}"/>
          </ac:spMkLst>
        </pc:spChg>
        <pc:spChg chg="add mod">
          <ac:chgData name="Olya Nicholls" userId="72df931cf66fde2e" providerId="LiveId" clId="{BF720549-5F89-4681-8A7F-9C76A2F7B69A}" dt="2020-04-19T13:50:56.975" v="4564" actId="1076"/>
          <ac:spMkLst>
            <pc:docMk/>
            <pc:sldMk cId="106960560" sldId="430"/>
            <ac:spMk id="6" creationId="{51BF226E-339B-4B67-9E34-39D7DE092F9F}"/>
          </ac:spMkLst>
        </pc:spChg>
        <pc:spChg chg="del">
          <ac:chgData name="Olya Nicholls" userId="72df931cf66fde2e" providerId="LiveId" clId="{BF720549-5F89-4681-8A7F-9C76A2F7B69A}" dt="2020-04-19T12:39:23.927" v="3671" actId="478"/>
          <ac:spMkLst>
            <pc:docMk/>
            <pc:sldMk cId="106960560" sldId="430"/>
            <ac:spMk id="13" creationId="{79D3E3A7-7416-4B04-8B13-1D4838190749}"/>
          </ac:spMkLst>
        </pc:spChg>
        <pc:spChg chg="mod">
          <ac:chgData name="Olya Nicholls" userId="72df931cf66fde2e" providerId="LiveId" clId="{BF720549-5F89-4681-8A7F-9C76A2F7B69A}" dt="2020-04-19T13:55:03.273" v="4582" actId="20577"/>
          <ac:spMkLst>
            <pc:docMk/>
            <pc:sldMk cId="106960560" sldId="430"/>
            <ac:spMk id="16" creationId="{5180B8A1-D89F-4F40-BEF5-0910D4430CA4}"/>
          </ac:spMkLst>
        </pc:spChg>
        <pc:spChg chg="add mod">
          <ac:chgData name="Olya Nicholls" userId="72df931cf66fde2e" providerId="LiveId" clId="{BF720549-5F89-4681-8A7F-9C76A2F7B69A}" dt="2020-04-19T13:50:30.220" v="4561" actId="164"/>
          <ac:spMkLst>
            <pc:docMk/>
            <pc:sldMk cId="106960560" sldId="430"/>
            <ac:spMk id="18" creationId="{113BEBA7-9264-459F-8F87-20DAA13A8E00}"/>
          </ac:spMkLst>
        </pc:spChg>
        <pc:grpChg chg="del">
          <ac:chgData name="Olya Nicholls" userId="72df931cf66fde2e" providerId="LiveId" clId="{BF720549-5F89-4681-8A7F-9C76A2F7B69A}" dt="2020-04-19T12:39:08.553" v="3668" actId="478"/>
          <ac:grpSpMkLst>
            <pc:docMk/>
            <pc:sldMk cId="106960560" sldId="430"/>
            <ac:grpSpMk id="12" creationId="{F86624B8-EA05-4B54-922D-DCFC2E25D140}"/>
          </ac:grpSpMkLst>
        </pc:grpChg>
        <pc:grpChg chg="add mod">
          <ac:chgData name="Olya Nicholls" userId="72df931cf66fde2e" providerId="LiveId" clId="{BF720549-5F89-4681-8A7F-9C76A2F7B69A}" dt="2020-04-19T13:50:30.220" v="4561" actId="164"/>
          <ac:grpSpMkLst>
            <pc:docMk/>
            <pc:sldMk cId="106960560" sldId="430"/>
            <ac:grpSpMk id="19" creationId="{44F53765-2C6D-44C0-90E4-64C495E1478A}"/>
          </ac:grpSpMkLst>
        </pc:grpChg>
        <pc:grpChg chg="del">
          <ac:chgData name="Olya Nicholls" userId="72df931cf66fde2e" providerId="LiveId" clId="{BF720549-5F89-4681-8A7F-9C76A2F7B69A}" dt="2020-04-19T12:39:10.068" v="3669" actId="478"/>
          <ac:grpSpMkLst>
            <pc:docMk/>
            <pc:sldMk cId="106960560" sldId="430"/>
            <ac:grpSpMk id="31" creationId="{24F667FE-7C10-4510-9FA9-20082BF91984}"/>
          </ac:grpSpMkLst>
        </pc:grpChg>
        <pc:picChg chg="add mod ord">
          <ac:chgData name="Olya Nicholls" userId="72df931cf66fde2e" providerId="LiveId" clId="{BF720549-5F89-4681-8A7F-9C76A2F7B69A}" dt="2020-04-19T13:50:30.220" v="4561" actId="164"/>
          <ac:picMkLst>
            <pc:docMk/>
            <pc:sldMk cId="106960560" sldId="430"/>
            <ac:picMk id="2" creationId="{487A25FD-57AB-4FFF-BAB1-5DD169B00952}"/>
          </ac:picMkLst>
        </pc:picChg>
        <pc:picChg chg="add mod">
          <ac:chgData name="Olya Nicholls" userId="72df931cf66fde2e" providerId="LiveId" clId="{BF720549-5F89-4681-8A7F-9C76A2F7B69A}" dt="2020-04-19T12:43:28.461" v="3817" actId="1076"/>
          <ac:picMkLst>
            <pc:docMk/>
            <pc:sldMk cId="106960560" sldId="430"/>
            <ac:picMk id="1026" creationId="{2D34B8F6-10CA-48C5-A2B1-2CE597B78252}"/>
          </ac:picMkLst>
        </pc:picChg>
        <pc:cxnChg chg="del">
          <ac:chgData name="Olya Nicholls" userId="72df931cf66fde2e" providerId="LiveId" clId="{BF720549-5F89-4681-8A7F-9C76A2F7B69A}" dt="2020-04-19T12:39:21.302" v="3670" actId="478"/>
          <ac:cxnSpMkLst>
            <pc:docMk/>
            <pc:sldMk cId="106960560" sldId="430"/>
            <ac:cxnSpMk id="14" creationId="{51F129A7-CDE2-48F2-BB64-7BF468723C28}"/>
          </ac:cxnSpMkLst>
        </pc:cxnChg>
      </pc:sldChg>
      <pc:sldChg chg="delSp modSp ord">
        <pc:chgData name="Olya Nicholls" userId="72df931cf66fde2e" providerId="LiveId" clId="{BF720549-5F89-4681-8A7F-9C76A2F7B69A}" dt="2020-04-19T16:38:50.807" v="4890"/>
        <pc:sldMkLst>
          <pc:docMk/>
          <pc:sldMk cId="0" sldId="431"/>
        </pc:sldMkLst>
        <pc:spChg chg="mod">
          <ac:chgData name="Olya Nicholls" userId="72df931cf66fde2e" providerId="LiveId" clId="{BF720549-5F89-4681-8A7F-9C76A2F7B69A}" dt="2020-04-19T15:50:29.948" v="4715" actId="20577"/>
          <ac:spMkLst>
            <pc:docMk/>
            <pc:sldMk cId="0" sldId="431"/>
            <ac:spMk id="93" creationId="{00000000-0000-0000-0000-000000000000}"/>
          </ac:spMkLst>
        </pc:spChg>
        <pc:spChg chg="mod">
          <ac:chgData name="Olya Nicholls" userId="72df931cf66fde2e" providerId="LiveId" clId="{BF720549-5F89-4681-8A7F-9C76A2F7B69A}" dt="2020-04-19T15:53:42.162" v="4752" actId="1076"/>
          <ac:spMkLst>
            <pc:docMk/>
            <pc:sldMk cId="0" sldId="431"/>
            <ac:spMk id="94" creationId="{00000000-0000-0000-0000-000000000000}"/>
          </ac:spMkLst>
        </pc:spChg>
        <pc:cxnChg chg="del">
          <ac:chgData name="Olya Nicholls" userId="72df931cf66fde2e" providerId="LiveId" clId="{BF720549-5F89-4681-8A7F-9C76A2F7B69A}" dt="2020-04-19T15:50:23.183" v="4713" actId="478"/>
          <ac:cxnSpMkLst>
            <pc:docMk/>
            <pc:sldMk cId="0" sldId="431"/>
            <ac:cxnSpMk id="92" creationId="{00000000-0000-0000-0000-000000000000}"/>
          </ac:cxnSpMkLst>
        </pc:cxnChg>
      </pc:sldChg>
      <pc:sldChg chg="add del">
        <pc:chgData name="Olya Nicholls" userId="72df931cf66fde2e" providerId="LiveId" clId="{BF720549-5F89-4681-8A7F-9C76A2F7B69A}" dt="2020-04-19T15:36:52.333" v="4591"/>
        <pc:sldMkLst>
          <pc:docMk/>
          <pc:sldMk cId="3337264520" sldId="431"/>
        </pc:sldMkLst>
      </pc:sldChg>
      <pc:sldChg chg="modSp">
        <pc:chgData name="Olya Nicholls" userId="72df931cf66fde2e" providerId="LiveId" clId="{BF720549-5F89-4681-8A7F-9C76A2F7B69A}" dt="2020-04-19T16:38:43.161" v="4886" actId="20577"/>
        <pc:sldMkLst>
          <pc:docMk/>
          <pc:sldMk cId="1978263261" sldId="432"/>
        </pc:sldMkLst>
        <pc:spChg chg="mod">
          <ac:chgData name="Olya Nicholls" userId="72df931cf66fde2e" providerId="LiveId" clId="{BF720549-5F89-4681-8A7F-9C76A2F7B69A}" dt="2020-04-19T16:38:43.161" v="4886" actId="20577"/>
          <ac:spMkLst>
            <pc:docMk/>
            <pc:sldMk cId="1978263261" sldId="432"/>
            <ac:spMk id="264" creationId="{00000000-0000-0000-0000-000000000000}"/>
          </ac:spMkLst>
        </pc:spChg>
      </pc:sldChg>
      <pc:sldChg chg="add del setBg">
        <pc:chgData name="Olya Nicholls" userId="72df931cf66fde2e" providerId="LiveId" clId="{BF720549-5F89-4681-8A7F-9C76A2F7B69A}" dt="2020-04-19T15:55:03.541" v="4754"/>
        <pc:sldMkLst>
          <pc:docMk/>
          <pc:sldMk cId="4026036363" sldId="432"/>
        </pc:sldMkLst>
      </pc:sldChg>
      <pc:sldChg chg="addSp delSp modSp add modAnim modNotesTx">
        <pc:chgData name="Olya Nicholls" userId="72df931cf66fde2e" providerId="LiveId" clId="{BF720549-5F89-4681-8A7F-9C76A2F7B69A}" dt="2020-04-19T18:01:35.688" v="5641" actId="20577"/>
        <pc:sldMkLst>
          <pc:docMk/>
          <pc:sldMk cId="3247623115" sldId="433"/>
        </pc:sldMkLst>
        <pc:spChg chg="add mod">
          <ac:chgData name="Olya Nicholls" userId="72df931cf66fde2e" providerId="LiveId" clId="{BF720549-5F89-4681-8A7F-9C76A2F7B69A}" dt="2020-04-19T17:46:39.053" v="5131" actId="164"/>
          <ac:spMkLst>
            <pc:docMk/>
            <pc:sldMk cId="3247623115" sldId="433"/>
            <ac:spMk id="64" creationId="{F15EAD71-3A5A-4651-9950-D1804C66D5D8}"/>
          </ac:spMkLst>
        </pc:spChg>
        <pc:spChg chg="add mod">
          <ac:chgData name="Olya Nicholls" userId="72df931cf66fde2e" providerId="LiveId" clId="{BF720549-5F89-4681-8A7F-9C76A2F7B69A}" dt="2020-04-19T17:46:39.053" v="5131" actId="164"/>
          <ac:spMkLst>
            <pc:docMk/>
            <pc:sldMk cId="3247623115" sldId="433"/>
            <ac:spMk id="65" creationId="{3DDF05A8-9BBE-4B81-9AD7-0C96CB91FC08}"/>
          </ac:spMkLst>
        </pc:spChg>
        <pc:spChg chg="add mod">
          <ac:chgData name="Olya Nicholls" userId="72df931cf66fde2e" providerId="LiveId" clId="{BF720549-5F89-4681-8A7F-9C76A2F7B69A}" dt="2020-04-19T17:46:39.053" v="5131" actId="164"/>
          <ac:spMkLst>
            <pc:docMk/>
            <pc:sldMk cId="3247623115" sldId="433"/>
            <ac:spMk id="66" creationId="{CCD421CE-1DD0-4099-92E8-823647487B35}"/>
          </ac:spMkLst>
        </pc:spChg>
        <pc:spChg chg="add mod">
          <ac:chgData name="Olya Nicholls" userId="72df931cf66fde2e" providerId="LiveId" clId="{BF720549-5F89-4681-8A7F-9C76A2F7B69A}" dt="2020-04-19T17:46:39.053" v="5131" actId="164"/>
          <ac:spMkLst>
            <pc:docMk/>
            <pc:sldMk cId="3247623115" sldId="433"/>
            <ac:spMk id="67" creationId="{EB395457-BF34-421B-97E2-9E8ADCF7BDDF}"/>
          </ac:spMkLst>
        </pc:spChg>
        <pc:spChg chg="add mod">
          <ac:chgData name="Olya Nicholls" userId="72df931cf66fde2e" providerId="LiveId" clId="{BF720549-5F89-4681-8A7F-9C76A2F7B69A}" dt="2020-04-19T17:46:39.053" v="5131" actId="164"/>
          <ac:spMkLst>
            <pc:docMk/>
            <pc:sldMk cId="3247623115" sldId="433"/>
            <ac:spMk id="68" creationId="{592A90C7-A3C8-417F-98B3-28C25B787EBD}"/>
          </ac:spMkLst>
        </pc:spChg>
        <pc:spChg chg="add mod">
          <ac:chgData name="Olya Nicholls" userId="72df931cf66fde2e" providerId="LiveId" clId="{BF720549-5F89-4681-8A7F-9C76A2F7B69A}" dt="2020-04-19T17:48:25.919" v="5147" actId="164"/>
          <ac:spMkLst>
            <pc:docMk/>
            <pc:sldMk cId="3247623115" sldId="433"/>
            <ac:spMk id="70" creationId="{2DBF87B2-B482-4710-88EE-21448DA76614}"/>
          </ac:spMkLst>
        </pc:spChg>
        <pc:spChg chg="add mod">
          <ac:chgData name="Olya Nicholls" userId="72df931cf66fde2e" providerId="LiveId" clId="{BF720549-5F89-4681-8A7F-9C76A2F7B69A}" dt="2020-04-19T17:48:25.919" v="5147" actId="164"/>
          <ac:spMkLst>
            <pc:docMk/>
            <pc:sldMk cId="3247623115" sldId="433"/>
            <ac:spMk id="71" creationId="{17A0996B-3991-4317-B9C7-429648BDF036}"/>
          </ac:spMkLst>
        </pc:spChg>
        <pc:spChg chg="add mod">
          <ac:chgData name="Olya Nicholls" userId="72df931cf66fde2e" providerId="LiveId" clId="{BF720549-5F89-4681-8A7F-9C76A2F7B69A}" dt="2020-04-19T17:48:25.919" v="5147" actId="164"/>
          <ac:spMkLst>
            <pc:docMk/>
            <pc:sldMk cId="3247623115" sldId="433"/>
            <ac:spMk id="72" creationId="{3797B11B-E7E2-4794-B882-92051BED7971}"/>
          </ac:spMkLst>
        </pc:spChg>
        <pc:spChg chg="add mod">
          <ac:chgData name="Olya Nicholls" userId="72df931cf66fde2e" providerId="LiveId" clId="{BF720549-5F89-4681-8A7F-9C76A2F7B69A}" dt="2020-04-19T17:48:25.919" v="5147" actId="164"/>
          <ac:spMkLst>
            <pc:docMk/>
            <pc:sldMk cId="3247623115" sldId="433"/>
            <ac:spMk id="73" creationId="{FC5976D8-ED0E-410C-B1E9-E41144D9CC52}"/>
          </ac:spMkLst>
        </pc:spChg>
        <pc:spChg chg="add mod">
          <ac:chgData name="Olya Nicholls" userId="72df931cf66fde2e" providerId="LiveId" clId="{BF720549-5F89-4681-8A7F-9C76A2F7B69A}" dt="2020-04-19T17:48:25.919" v="5147" actId="164"/>
          <ac:spMkLst>
            <pc:docMk/>
            <pc:sldMk cId="3247623115" sldId="433"/>
            <ac:spMk id="74" creationId="{6AEEC1E8-31FF-4655-A496-6D65D013C480}"/>
          </ac:spMkLst>
        </pc:spChg>
        <pc:spChg chg="add del">
          <ac:chgData name="Olya Nicholls" userId="72df931cf66fde2e" providerId="LiveId" clId="{BF720549-5F89-4681-8A7F-9C76A2F7B69A}" dt="2020-04-19T17:50:36.501" v="5233"/>
          <ac:spMkLst>
            <pc:docMk/>
            <pc:sldMk cId="3247623115" sldId="433"/>
            <ac:spMk id="90" creationId="{80F80F80-4466-470D-9889-81D29FD826EF}"/>
          </ac:spMkLst>
        </pc:spChg>
        <pc:spChg chg="add mod">
          <ac:chgData name="Olya Nicholls" userId="72df931cf66fde2e" providerId="LiveId" clId="{BF720549-5F89-4681-8A7F-9C76A2F7B69A}" dt="2020-04-19T17:53:45.520" v="5471" actId="164"/>
          <ac:spMkLst>
            <pc:docMk/>
            <pc:sldMk cId="3247623115" sldId="433"/>
            <ac:spMk id="91" creationId="{B50ACF88-E3F5-4B75-870C-548C9564B2A6}"/>
          </ac:spMkLst>
        </pc:spChg>
        <pc:spChg chg="add mod">
          <ac:chgData name="Olya Nicholls" userId="72df931cf66fde2e" providerId="LiveId" clId="{BF720549-5F89-4681-8A7F-9C76A2F7B69A}" dt="2020-04-19T17:55:40.612" v="5560" actId="164"/>
          <ac:spMkLst>
            <pc:docMk/>
            <pc:sldMk cId="3247623115" sldId="433"/>
            <ac:spMk id="94" creationId="{D7604254-D893-4622-A013-1A3732AECE48}"/>
          </ac:spMkLst>
        </pc:spChg>
        <pc:spChg chg="add mod">
          <ac:chgData name="Olya Nicholls" userId="72df931cf66fde2e" providerId="LiveId" clId="{BF720549-5F89-4681-8A7F-9C76A2F7B69A}" dt="2020-04-19T17:34:14.837" v="5055" actId="164"/>
          <ac:spMkLst>
            <pc:docMk/>
            <pc:sldMk cId="3247623115" sldId="433"/>
            <ac:spMk id="2069" creationId="{6CFDF0F8-9142-4A1C-B9AB-BCB19C60CEA8}"/>
          </ac:spMkLst>
        </pc:spChg>
        <pc:spChg chg="add del mod">
          <ac:chgData name="Olya Nicholls" userId="72df931cf66fde2e" providerId="LiveId" clId="{BF720549-5F89-4681-8A7F-9C76A2F7B69A}" dt="2020-04-19T17:40:57.420" v="5065" actId="478"/>
          <ac:spMkLst>
            <pc:docMk/>
            <pc:sldMk cId="3247623115" sldId="433"/>
            <ac:spMk id="2071" creationId="{ADB75B3F-0A23-4D8E-A524-51D6FC7FC59C}"/>
          </ac:spMkLst>
        </pc:spChg>
        <pc:spChg chg="add mod">
          <ac:chgData name="Olya Nicholls" userId="72df931cf66fde2e" providerId="LiveId" clId="{BF720549-5F89-4681-8A7F-9C76A2F7B69A}" dt="2020-04-19T17:46:39.053" v="5131" actId="164"/>
          <ac:spMkLst>
            <pc:docMk/>
            <pc:sldMk cId="3247623115" sldId="433"/>
            <ac:spMk id="2075" creationId="{59863A32-FE11-43D3-AE77-465C1F67533B}"/>
          </ac:spMkLst>
        </pc:spChg>
        <pc:spChg chg="add mod">
          <ac:chgData name="Olya Nicholls" userId="72df931cf66fde2e" providerId="LiveId" clId="{BF720549-5F89-4681-8A7F-9C76A2F7B69A}" dt="2020-04-19T17:53:34.037" v="5470" actId="164"/>
          <ac:spMkLst>
            <pc:docMk/>
            <pc:sldMk cId="3247623115" sldId="433"/>
            <ac:spMk id="2078" creationId="{2499A8AE-5F2A-4A56-9174-8583952802D9}"/>
          </ac:spMkLst>
        </pc:spChg>
        <pc:grpChg chg="add mod">
          <ac:chgData name="Olya Nicholls" userId="72df931cf66fde2e" providerId="LiveId" clId="{BF720549-5F89-4681-8A7F-9C76A2F7B69A}" dt="2020-04-19T17:07:59.310" v="5005" actId="1076"/>
          <ac:grpSpMkLst>
            <pc:docMk/>
            <pc:sldMk cId="3247623115" sldId="433"/>
            <ac:grpSpMk id="24" creationId="{6A606B0B-6C55-4068-9A42-C2AB9A368BDD}"/>
          </ac:grpSpMkLst>
        </pc:grpChg>
        <pc:grpChg chg="add mod">
          <ac:chgData name="Olya Nicholls" userId="72df931cf66fde2e" providerId="LiveId" clId="{BF720549-5F89-4681-8A7F-9C76A2F7B69A}" dt="2020-04-19T17:07:59.310" v="5005" actId="1076"/>
          <ac:grpSpMkLst>
            <pc:docMk/>
            <pc:sldMk cId="3247623115" sldId="433"/>
            <ac:grpSpMk id="25" creationId="{1210EBBF-022B-4647-92F6-D92CE4E3A7DB}"/>
          </ac:grpSpMkLst>
        </pc:grpChg>
        <pc:grpChg chg="add mod">
          <ac:chgData name="Olya Nicholls" userId="72df931cf66fde2e" providerId="LiveId" clId="{BF720549-5F89-4681-8A7F-9C76A2F7B69A}" dt="2020-04-19T17:07:59.310" v="5005" actId="1076"/>
          <ac:grpSpMkLst>
            <pc:docMk/>
            <pc:sldMk cId="3247623115" sldId="433"/>
            <ac:grpSpMk id="26" creationId="{55B01B32-B695-4C79-A2AC-83991E167EBA}"/>
          </ac:grpSpMkLst>
        </pc:grpChg>
        <pc:grpChg chg="add mod">
          <ac:chgData name="Olya Nicholls" userId="72df931cf66fde2e" providerId="LiveId" clId="{BF720549-5F89-4681-8A7F-9C76A2F7B69A}" dt="2020-04-19T17:53:45.520" v="5471" actId="164"/>
          <ac:grpSpMkLst>
            <pc:docMk/>
            <pc:sldMk cId="3247623115" sldId="433"/>
            <ac:grpSpMk id="32" creationId="{CB475F4F-3366-415F-A9FA-11DFAB1D971F}"/>
          </ac:grpSpMkLst>
        </pc:grpChg>
        <pc:grpChg chg="add mod">
          <ac:chgData name="Olya Nicholls" userId="72df931cf66fde2e" providerId="LiveId" clId="{BF720549-5F89-4681-8A7F-9C76A2F7B69A}" dt="2020-04-19T17:55:40.612" v="5560" actId="164"/>
          <ac:grpSpMkLst>
            <pc:docMk/>
            <pc:sldMk cId="3247623115" sldId="433"/>
            <ac:grpSpMk id="33" creationId="{DBD06B02-4E7F-4D5D-9131-D69F5FB15727}"/>
          </ac:grpSpMkLst>
        </pc:grpChg>
        <pc:grpChg chg="add del mod">
          <ac:chgData name="Olya Nicholls" userId="72df931cf66fde2e" providerId="LiveId" clId="{BF720549-5F89-4681-8A7F-9C76A2F7B69A}" dt="2020-04-19T17:50:36.501" v="5233"/>
          <ac:grpSpMkLst>
            <pc:docMk/>
            <pc:sldMk cId="3247623115" sldId="433"/>
            <ac:grpSpMk id="77" creationId="{A27DCDE0-3D28-4738-97EE-DA673893FF68}"/>
          </ac:grpSpMkLst>
        </pc:grpChg>
        <pc:grpChg chg="mod">
          <ac:chgData name="Olya Nicholls" userId="72df931cf66fde2e" providerId="LiveId" clId="{BF720549-5F89-4681-8A7F-9C76A2F7B69A}" dt="2020-04-19T17:50:34.970" v="5232"/>
          <ac:grpSpMkLst>
            <pc:docMk/>
            <pc:sldMk cId="3247623115" sldId="433"/>
            <ac:grpSpMk id="79" creationId="{E4F2FF91-264F-44A8-9207-39DDD08E4350}"/>
          </ac:grpSpMkLst>
        </pc:grpChg>
        <pc:grpChg chg="mod">
          <ac:chgData name="Olya Nicholls" userId="72df931cf66fde2e" providerId="LiveId" clId="{BF720549-5F89-4681-8A7F-9C76A2F7B69A}" dt="2020-04-19T17:50:34.970" v="5232"/>
          <ac:grpSpMkLst>
            <pc:docMk/>
            <pc:sldMk cId="3247623115" sldId="433"/>
            <ac:grpSpMk id="82" creationId="{9D62D51D-072D-4DC9-AD9D-0F4CA33EA5BD}"/>
          </ac:grpSpMkLst>
        </pc:grpChg>
        <pc:grpChg chg="add mod">
          <ac:chgData name="Olya Nicholls" userId="72df931cf66fde2e" providerId="LiveId" clId="{BF720549-5F89-4681-8A7F-9C76A2F7B69A}" dt="2020-04-19T17:10:15.345" v="5013" actId="164"/>
          <ac:grpSpMkLst>
            <pc:docMk/>
            <pc:sldMk cId="3247623115" sldId="433"/>
            <ac:grpSpMk id="2065" creationId="{00C90972-D7A3-4771-9713-A07E1A853745}"/>
          </ac:grpSpMkLst>
        </pc:grpChg>
        <pc:grpChg chg="add mod">
          <ac:chgData name="Olya Nicholls" userId="72df931cf66fde2e" providerId="LiveId" clId="{BF720549-5F89-4681-8A7F-9C76A2F7B69A}" dt="2020-04-19T17:41:59.386" v="5073" actId="164"/>
          <ac:grpSpMkLst>
            <pc:docMk/>
            <pc:sldMk cId="3247623115" sldId="433"/>
            <ac:grpSpMk id="2070" creationId="{03966E21-9A8D-4156-8AA7-848452F9761E}"/>
          </ac:grpSpMkLst>
        </pc:grpChg>
        <pc:grpChg chg="add mod">
          <ac:chgData name="Olya Nicholls" userId="72df931cf66fde2e" providerId="LiveId" clId="{BF720549-5F89-4681-8A7F-9C76A2F7B69A}" dt="2020-04-19T17:53:34.037" v="5470" actId="164"/>
          <ac:grpSpMkLst>
            <pc:docMk/>
            <pc:sldMk cId="3247623115" sldId="433"/>
            <ac:grpSpMk id="2074" creationId="{2B4CB262-EA83-40A4-9CAC-41DE8EA76632}"/>
          </ac:grpSpMkLst>
        </pc:grpChg>
        <pc:grpChg chg="add mod">
          <ac:chgData name="Olya Nicholls" userId="72df931cf66fde2e" providerId="LiveId" clId="{BF720549-5F89-4681-8A7F-9C76A2F7B69A}" dt="2020-04-19T17:53:45.520" v="5471" actId="164"/>
          <ac:grpSpMkLst>
            <pc:docMk/>
            <pc:sldMk cId="3247623115" sldId="433"/>
            <ac:grpSpMk id="2076" creationId="{476155AB-1402-4CAA-9FD9-D39D0BA5B40D}"/>
          </ac:grpSpMkLst>
        </pc:grpChg>
        <pc:grpChg chg="add mod">
          <ac:chgData name="Olya Nicholls" userId="72df931cf66fde2e" providerId="LiveId" clId="{BF720549-5F89-4681-8A7F-9C76A2F7B69A}" dt="2020-04-19T17:55:40.612" v="5560" actId="164"/>
          <ac:grpSpMkLst>
            <pc:docMk/>
            <pc:sldMk cId="3247623115" sldId="433"/>
            <ac:grpSpMk id="2077" creationId="{5A89DD94-3B61-478F-B398-8C34A00C960C}"/>
          </ac:grpSpMkLst>
        </pc:grpChg>
        <pc:grpChg chg="add mod">
          <ac:chgData name="Olya Nicholls" userId="72df931cf66fde2e" providerId="LiveId" clId="{BF720549-5F89-4681-8A7F-9C76A2F7B69A}" dt="2020-04-19T17:53:34.037" v="5470" actId="164"/>
          <ac:grpSpMkLst>
            <pc:docMk/>
            <pc:sldMk cId="3247623115" sldId="433"/>
            <ac:grpSpMk id="2079" creationId="{B88C1B05-1A0F-425D-BE16-38F0F709043E}"/>
          </ac:grpSpMkLst>
        </pc:grpChg>
        <pc:picChg chg="add mod">
          <ac:chgData name="Olya Nicholls" userId="72df931cf66fde2e" providerId="LiveId" clId="{BF720549-5F89-4681-8A7F-9C76A2F7B69A}" dt="2020-04-19T16:58:22.633" v="4930" actId="1076"/>
          <ac:picMkLst>
            <pc:docMk/>
            <pc:sldMk cId="3247623115" sldId="433"/>
            <ac:picMk id="2" creationId="{ADE894D2-3EDE-41B5-9EA8-1DF5118ADD9C}"/>
          </ac:picMkLst>
        </pc:picChg>
        <pc:picChg chg="add mod">
          <ac:chgData name="Olya Nicholls" userId="72df931cf66fde2e" providerId="LiveId" clId="{BF720549-5F89-4681-8A7F-9C76A2F7B69A}" dt="2020-04-19T17:01:13.181" v="4951" actId="164"/>
          <ac:picMkLst>
            <pc:docMk/>
            <pc:sldMk cId="3247623115" sldId="433"/>
            <ac:picMk id="4" creationId="{3428D116-4B9C-4612-992E-8AF0C3C538EE}"/>
          </ac:picMkLst>
        </pc:picChg>
        <pc:picChg chg="add mod">
          <ac:chgData name="Olya Nicholls" userId="72df931cf66fde2e" providerId="LiveId" clId="{BF720549-5F89-4681-8A7F-9C76A2F7B69A}" dt="2020-04-19T17:01:13.181" v="4951" actId="164"/>
          <ac:picMkLst>
            <pc:docMk/>
            <pc:sldMk cId="3247623115" sldId="433"/>
            <ac:picMk id="5" creationId="{79279351-4518-4C80-8668-3833BBD01938}"/>
          </ac:picMkLst>
        </pc:picChg>
        <pc:picChg chg="add mod">
          <ac:chgData name="Olya Nicholls" userId="72df931cf66fde2e" providerId="LiveId" clId="{BF720549-5F89-4681-8A7F-9C76A2F7B69A}" dt="2020-04-19T17:01:13.181" v="4951" actId="164"/>
          <ac:picMkLst>
            <pc:docMk/>
            <pc:sldMk cId="3247623115" sldId="433"/>
            <ac:picMk id="6" creationId="{6E5C0632-CB57-4CD4-8754-FEB76B25090F}"/>
          </ac:picMkLst>
        </pc:picChg>
        <pc:picChg chg="add mod">
          <ac:chgData name="Olya Nicholls" userId="72df931cf66fde2e" providerId="LiveId" clId="{BF720549-5F89-4681-8A7F-9C76A2F7B69A}" dt="2020-04-19T17:01:13.181" v="4951" actId="164"/>
          <ac:picMkLst>
            <pc:docMk/>
            <pc:sldMk cId="3247623115" sldId="433"/>
            <ac:picMk id="7" creationId="{8DAF1C22-338A-49B3-82C6-3FA80806A3CD}"/>
          </ac:picMkLst>
        </pc:picChg>
        <pc:picChg chg="add mod">
          <ac:chgData name="Olya Nicholls" userId="72df931cf66fde2e" providerId="LiveId" clId="{BF720549-5F89-4681-8A7F-9C76A2F7B69A}" dt="2020-04-19T17:01:13.181" v="4951" actId="164"/>
          <ac:picMkLst>
            <pc:docMk/>
            <pc:sldMk cId="3247623115" sldId="433"/>
            <ac:picMk id="2050" creationId="{F2085DEA-12F5-4343-AA6E-8F919D89EF8A}"/>
          </ac:picMkLst>
        </pc:picChg>
        <pc:picChg chg="add del">
          <ac:chgData name="Olya Nicholls" userId="72df931cf66fde2e" providerId="LiveId" clId="{BF720549-5F89-4681-8A7F-9C76A2F7B69A}" dt="2020-04-19T17:30:54.147" v="5017" actId="478"/>
          <ac:picMkLst>
            <pc:docMk/>
            <pc:sldMk cId="3247623115" sldId="433"/>
            <ac:picMk id="2067" creationId="{B85C5059-AA64-40EF-9800-CFEBC186454E}"/>
          </ac:picMkLst>
        </pc:picChg>
        <pc:picChg chg="add mod">
          <ac:chgData name="Olya Nicholls" userId="72df931cf66fde2e" providerId="LiveId" clId="{BF720549-5F89-4681-8A7F-9C76A2F7B69A}" dt="2020-04-19T17:34:14.837" v="5055" actId="164"/>
          <ac:picMkLst>
            <pc:docMk/>
            <pc:sldMk cId="3247623115" sldId="433"/>
            <ac:picMk id="2068" creationId="{A8FD2C2E-196E-40AF-A413-744D6608912D}"/>
          </ac:picMkLst>
        </pc:picChg>
        <pc:cxnChg chg="add mod">
          <ac:chgData name="Olya Nicholls" userId="72df931cf66fde2e" providerId="LiveId" clId="{BF720549-5F89-4681-8A7F-9C76A2F7B69A}" dt="2020-04-19T17:01:44.720" v="4953" actId="164"/>
          <ac:cxnSpMkLst>
            <pc:docMk/>
            <pc:sldMk cId="3247623115" sldId="433"/>
            <ac:cxnSpMk id="8" creationId="{C9A7722F-F3CC-4CC9-AB9D-C2E8A51987B1}"/>
          </ac:cxnSpMkLst>
        </pc:cxnChg>
        <pc:cxnChg chg="add del mod">
          <ac:chgData name="Olya Nicholls" userId="72df931cf66fde2e" providerId="LiveId" clId="{BF720549-5F89-4681-8A7F-9C76A2F7B69A}" dt="2020-04-19T16:59:24.833" v="4939" actId="478"/>
          <ac:cxnSpMkLst>
            <pc:docMk/>
            <pc:sldMk cId="3247623115" sldId="433"/>
            <ac:cxnSpMk id="10" creationId="{0EBD474A-4C03-4374-8DB3-7E31299BB72C}"/>
          </ac:cxnSpMkLst>
        </pc:cxnChg>
        <pc:cxnChg chg="add mod">
          <ac:chgData name="Olya Nicholls" userId="72df931cf66fde2e" providerId="LiveId" clId="{BF720549-5F89-4681-8A7F-9C76A2F7B69A}" dt="2020-04-19T17:01:44.720" v="4953" actId="164"/>
          <ac:cxnSpMkLst>
            <pc:docMk/>
            <pc:sldMk cId="3247623115" sldId="433"/>
            <ac:cxnSpMk id="12" creationId="{D9297C8E-05B8-4CD1-AFCA-61EE23D10EA0}"/>
          </ac:cxnSpMkLst>
        </pc:cxnChg>
        <pc:cxnChg chg="add mod">
          <ac:chgData name="Olya Nicholls" userId="72df931cf66fde2e" providerId="LiveId" clId="{BF720549-5F89-4681-8A7F-9C76A2F7B69A}" dt="2020-04-19T17:02:04.558" v="4955" actId="164"/>
          <ac:cxnSpMkLst>
            <pc:docMk/>
            <pc:sldMk cId="3247623115" sldId="433"/>
            <ac:cxnSpMk id="14" creationId="{65700749-B31A-4B60-988B-F3D02BB9D2EC}"/>
          </ac:cxnSpMkLst>
        </pc:cxnChg>
        <pc:cxnChg chg="add mod">
          <ac:chgData name="Olya Nicholls" userId="72df931cf66fde2e" providerId="LiveId" clId="{BF720549-5F89-4681-8A7F-9C76A2F7B69A}" dt="2020-04-19T17:01:13.181" v="4951" actId="164"/>
          <ac:cxnSpMkLst>
            <pc:docMk/>
            <pc:sldMk cId="3247623115" sldId="433"/>
            <ac:cxnSpMk id="16" creationId="{3911BCED-748C-4D1F-BD89-F36AB5321A16}"/>
          </ac:cxnSpMkLst>
        </pc:cxnChg>
        <pc:cxnChg chg="add mod">
          <ac:chgData name="Olya Nicholls" userId="72df931cf66fde2e" providerId="LiveId" clId="{BF720549-5F89-4681-8A7F-9C76A2F7B69A}" dt="2020-04-19T17:01:44.720" v="4953" actId="164"/>
          <ac:cxnSpMkLst>
            <pc:docMk/>
            <pc:sldMk cId="3247623115" sldId="433"/>
            <ac:cxnSpMk id="19" creationId="{1592A85B-2BA8-4433-8D4B-6F34384D044F}"/>
          </ac:cxnSpMkLst>
        </pc:cxnChg>
        <pc:cxnChg chg="add del mod">
          <ac:chgData name="Olya Nicholls" userId="72df931cf66fde2e" providerId="LiveId" clId="{BF720549-5F89-4681-8A7F-9C76A2F7B69A}" dt="2020-04-19T17:03:29.931" v="4964" actId="478"/>
          <ac:cxnSpMkLst>
            <pc:docMk/>
            <pc:sldMk cId="3247623115" sldId="433"/>
            <ac:cxnSpMk id="28" creationId="{2DFB4A28-0BF9-4A72-AF83-76A20001C6B5}"/>
          </ac:cxnSpMkLst>
        </pc:cxnChg>
        <pc:cxnChg chg="add mod">
          <ac:chgData name="Olya Nicholls" userId="72df931cf66fde2e" providerId="LiveId" clId="{BF720549-5F89-4681-8A7F-9C76A2F7B69A}" dt="2020-04-19T17:10:15.345" v="5013" actId="164"/>
          <ac:cxnSpMkLst>
            <pc:docMk/>
            <pc:sldMk cId="3247623115" sldId="433"/>
            <ac:cxnSpMk id="37" creationId="{93E24884-E7FB-4E51-AF5B-FC3A003F1DEF}"/>
          </ac:cxnSpMkLst>
        </pc:cxnChg>
        <pc:cxnChg chg="add mod">
          <ac:chgData name="Olya Nicholls" userId="72df931cf66fde2e" providerId="LiveId" clId="{BF720549-5F89-4681-8A7F-9C76A2F7B69A}" dt="2020-04-19T17:10:15.345" v="5013" actId="164"/>
          <ac:cxnSpMkLst>
            <pc:docMk/>
            <pc:sldMk cId="3247623115" sldId="433"/>
            <ac:cxnSpMk id="40" creationId="{06A679AB-71FE-48BB-9DDC-2DDFFEFD0D11}"/>
          </ac:cxnSpMkLst>
        </pc:cxnChg>
        <pc:cxnChg chg="add mod">
          <ac:chgData name="Olya Nicholls" userId="72df931cf66fde2e" providerId="LiveId" clId="{BF720549-5F89-4681-8A7F-9C76A2F7B69A}" dt="2020-04-19T17:10:15.345" v="5013" actId="164"/>
          <ac:cxnSpMkLst>
            <pc:docMk/>
            <pc:sldMk cId="3247623115" sldId="433"/>
            <ac:cxnSpMk id="43" creationId="{C89B2FA8-2E64-4AA9-AD92-5CED3A643CFA}"/>
          </ac:cxnSpMkLst>
        </pc:cxnChg>
        <pc:cxnChg chg="add mod">
          <ac:chgData name="Olya Nicholls" userId="72df931cf66fde2e" providerId="LiveId" clId="{BF720549-5F89-4681-8A7F-9C76A2F7B69A}" dt="2020-04-19T17:10:15.345" v="5013" actId="164"/>
          <ac:cxnSpMkLst>
            <pc:docMk/>
            <pc:sldMk cId="3247623115" sldId="433"/>
            <ac:cxnSpMk id="44" creationId="{89B63BF5-7C92-4DBB-AD87-E076429407C4}"/>
          </ac:cxnSpMkLst>
        </pc:cxnChg>
        <pc:cxnChg chg="add mod">
          <ac:chgData name="Olya Nicholls" userId="72df931cf66fde2e" providerId="LiveId" clId="{BF720549-5F89-4681-8A7F-9C76A2F7B69A}" dt="2020-04-19T17:10:15.345" v="5013" actId="164"/>
          <ac:cxnSpMkLst>
            <pc:docMk/>
            <pc:sldMk cId="3247623115" sldId="433"/>
            <ac:cxnSpMk id="2052" creationId="{E5F31BBB-F578-4D61-98F7-C870988C54FD}"/>
          </ac:cxnSpMkLst>
        </pc:cxnChg>
        <pc:cxnChg chg="add del mod">
          <ac:chgData name="Olya Nicholls" userId="72df931cf66fde2e" providerId="LiveId" clId="{BF720549-5F89-4681-8A7F-9C76A2F7B69A}" dt="2020-04-19T17:04:30.724" v="4979" actId="11529"/>
          <ac:cxnSpMkLst>
            <pc:docMk/>
            <pc:sldMk cId="3247623115" sldId="433"/>
            <ac:cxnSpMk id="2054" creationId="{AE745711-E002-40D8-BE64-357405B6F1D0}"/>
          </ac:cxnSpMkLst>
        </pc:cxnChg>
        <pc:cxnChg chg="add del mod">
          <ac:chgData name="Olya Nicholls" userId="72df931cf66fde2e" providerId="LiveId" clId="{BF720549-5F89-4681-8A7F-9C76A2F7B69A}" dt="2020-04-19T17:08:31.734" v="5009" actId="478"/>
          <ac:cxnSpMkLst>
            <pc:docMk/>
            <pc:sldMk cId="3247623115" sldId="433"/>
            <ac:cxnSpMk id="2060" creationId="{7BB50663-8E16-4893-A8EC-2C6D7A72FEC6}"/>
          </ac:cxnSpMkLst>
        </pc:cxnChg>
        <pc:cxnChg chg="add mod">
          <ac:chgData name="Olya Nicholls" userId="72df931cf66fde2e" providerId="LiveId" clId="{BF720549-5F89-4681-8A7F-9C76A2F7B69A}" dt="2020-04-19T17:16:57.883" v="5014" actId="14100"/>
          <ac:cxnSpMkLst>
            <pc:docMk/>
            <pc:sldMk cId="3247623115" sldId="433"/>
            <ac:cxnSpMk id="2064" creationId="{30FC5244-34E3-430F-B858-10F5C8E8D2FF}"/>
          </ac:cxnSpMkLst>
        </pc:cxnChg>
        <pc:cxnChg chg="add mod">
          <ac:chgData name="Olya Nicholls" userId="72df931cf66fde2e" providerId="LiveId" clId="{BF720549-5F89-4681-8A7F-9C76A2F7B69A}" dt="2020-04-19T17:41:59.386" v="5073" actId="164"/>
          <ac:cxnSpMkLst>
            <pc:docMk/>
            <pc:sldMk cId="3247623115" sldId="433"/>
            <ac:cxnSpMk id="2073" creationId="{A395EA59-3C99-4D70-9DCC-F00F2F84F107}"/>
          </ac:cxnSpMkLst>
        </pc:cxnChg>
      </pc:sldChg>
      <pc:sldChg chg="addSp modSp add modNotesTx">
        <pc:chgData name="Olya Nicholls" userId="72df931cf66fde2e" providerId="LiveId" clId="{BF720549-5F89-4681-8A7F-9C76A2F7B69A}" dt="2020-04-19T20:21:30.397" v="5940" actId="1582"/>
        <pc:sldMkLst>
          <pc:docMk/>
          <pc:sldMk cId="976175752" sldId="434"/>
        </pc:sldMkLst>
        <pc:spChg chg="mod">
          <ac:chgData name="Olya Nicholls" userId="72df931cf66fde2e" providerId="LiveId" clId="{BF720549-5F89-4681-8A7F-9C76A2F7B69A}" dt="2020-04-19T20:17:30.644" v="5843" actId="108"/>
          <ac:spMkLst>
            <pc:docMk/>
            <pc:sldMk cId="976175752" sldId="434"/>
            <ac:spMk id="2" creationId="{FB6AE4E8-8A69-4A65-9F3D-C11FC57FAB69}"/>
          </ac:spMkLst>
        </pc:spChg>
        <pc:spChg chg="mod">
          <ac:chgData name="Olya Nicholls" userId="72df931cf66fde2e" providerId="LiveId" clId="{BF720549-5F89-4681-8A7F-9C76A2F7B69A}" dt="2020-04-19T20:21:10.411" v="5934" actId="1076"/>
          <ac:spMkLst>
            <pc:docMk/>
            <pc:sldMk cId="976175752" sldId="434"/>
            <ac:spMk id="8" creationId="{E98A859A-08EB-4B75-87EF-B17449CF2FAB}"/>
          </ac:spMkLst>
        </pc:spChg>
        <pc:picChg chg="add mod">
          <ac:chgData name="Olya Nicholls" userId="72df931cf66fde2e" providerId="LiveId" clId="{BF720549-5F89-4681-8A7F-9C76A2F7B69A}" dt="2020-04-19T20:21:30.397" v="5940" actId="1582"/>
          <ac:picMkLst>
            <pc:docMk/>
            <pc:sldMk cId="976175752" sldId="434"/>
            <ac:picMk id="3" creationId="{C1E23490-C0BA-4FA6-8C8E-7F312FC3C0A4}"/>
          </ac:picMkLst>
        </pc:picChg>
        <pc:picChg chg="mod">
          <ac:chgData name="Olya Nicholls" userId="72df931cf66fde2e" providerId="LiveId" clId="{BF720549-5F89-4681-8A7F-9C76A2F7B69A}" dt="2020-04-19T20:17:38.961" v="5845" actId="1367"/>
          <ac:picMkLst>
            <pc:docMk/>
            <pc:sldMk cId="976175752" sldId="434"/>
            <ac:picMk id="5" creationId="{DC97FA72-B9B4-49A1-9F9A-DB5B1B66B6E9}"/>
          </ac:picMkLst>
        </pc:picChg>
        <pc:cxnChg chg="mod">
          <ac:chgData name="Olya Nicholls" userId="72df931cf66fde2e" providerId="LiveId" clId="{BF720549-5F89-4681-8A7F-9C76A2F7B69A}" dt="2020-04-19T20:17:45.707" v="5846" actId="208"/>
          <ac:cxnSpMkLst>
            <pc:docMk/>
            <pc:sldMk cId="976175752" sldId="434"/>
            <ac:cxnSpMk id="7" creationId="{B7FEDB5A-2FCD-4BCF-B8DD-F2728B63FCF2}"/>
          </ac:cxnSpMkLst>
        </pc:cxnChg>
      </pc:sldChg>
      <pc:sldChg chg="add del setBg">
        <pc:chgData name="Olya Nicholls" userId="72df931cf66fde2e" providerId="LiveId" clId="{BF720549-5F89-4681-8A7F-9C76A2F7B69A}" dt="2020-04-19T20:24:11.783" v="5944"/>
        <pc:sldMkLst>
          <pc:docMk/>
          <pc:sldMk cId="110112002" sldId="435"/>
        </pc:sldMkLst>
      </pc:sldChg>
      <pc:sldChg chg="modSp">
        <pc:chgData name="Olya Nicholls" userId="72df931cf66fde2e" providerId="LiveId" clId="{BF720549-5F89-4681-8A7F-9C76A2F7B69A}" dt="2020-04-19T21:09:05.991" v="6427" actId="20577"/>
        <pc:sldMkLst>
          <pc:docMk/>
          <pc:sldMk cId="755797830" sldId="435"/>
        </pc:sldMkLst>
        <pc:spChg chg="mod">
          <ac:chgData name="Olya Nicholls" userId="72df931cf66fde2e" providerId="LiveId" clId="{BF720549-5F89-4681-8A7F-9C76A2F7B69A}" dt="2020-04-19T21:09:05.991" v="6427" actId="20577"/>
          <ac:spMkLst>
            <pc:docMk/>
            <pc:sldMk cId="755797830" sldId="435"/>
            <ac:spMk id="264" creationId="{00000000-0000-0000-0000-000000000000}"/>
          </ac:spMkLst>
        </pc:spChg>
      </pc:sldChg>
      <pc:sldChg chg="addSp delSp modSp add">
        <pc:chgData name="Olya Nicholls" userId="72df931cf66fde2e" providerId="LiveId" clId="{BF720549-5F89-4681-8A7F-9C76A2F7B69A}" dt="2020-04-19T21:07:45.175" v="6395" actId="14100"/>
        <pc:sldMkLst>
          <pc:docMk/>
          <pc:sldMk cId="4237833808" sldId="436"/>
        </pc:sldMkLst>
        <pc:spChg chg="mod">
          <ac:chgData name="Olya Nicholls" userId="72df931cf66fde2e" providerId="LiveId" clId="{BF720549-5F89-4681-8A7F-9C76A2F7B69A}" dt="2020-04-19T20:55:35.461" v="6210" actId="20577"/>
          <ac:spMkLst>
            <pc:docMk/>
            <pc:sldMk cId="4237833808" sldId="436"/>
            <ac:spMk id="8" creationId="{E98A859A-08EB-4B75-87EF-B17449CF2FAB}"/>
          </ac:spMkLst>
        </pc:spChg>
        <pc:spChg chg="add mod">
          <ac:chgData name="Olya Nicholls" userId="72df931cf66fde2e" providerId="LiveId" clId="{BF720549-5F89-4681-8A7F-9C76A2F7B69A}" dt="2020-04-19T21:07:45.175" v="6395" actId="14100"/>
          <ac:spMkLst>
            <pc:docMk/>
            <pc:sldMk cId="4237833808" sldId="436"/>
            <ac:spMk id="9" creationId="{BCFC8E20-7016-4E91-9576-DBCDF70C698B}"/>
          </ac:spMkLst>
        </pc:spChg>
        <pc:picChg chg="del">
          <ac:chgData name="Olya Nicholls" userId="72df931cf66fde2e" providerId="LiveId" clId="{BF720549-5F89-4681-8A7F-9C76A2F7B69A}" dt="2020-04-19T20:56:27.634" v="6214" actId="478"/>
          <ac:picMkLst>
            <pc:docMk/>
            <pc:sldMk cId="4237833808" sldId="436"/>
            <ac:picMk id="3" creationId="{C1E23490-C0BA-4FA6-8C8E-7F312FC3C0A4}"/>
          </ac:picMkLst>
        </pc:picChg>
        <pc:picChg chg="add mod">
          <ac:chgData name="Olya Nicholls" userId="72df931cf66fde2e" providerId="LiveId" clId="{BF720549-5F89-4681-8A7F-9C76A2F7B69A}" dt="2020-04-19T20:56:31.025" v="6215" actId="1076"/>
          <ac:picMkLst>
            <pc:docMk/>
            <pc:sldMk cId="4237833808" sldId="436"/>
            <ac:picMk id="4" creationId="{5A0C3EEF-6E69-4FE4-870E-E7CEDC37A5FB}"/>
          </ac:picMkLst>
        </pc:picChg>
      </pc:sldChg>
      <pc:sldChg chg="modSp">
        <pc:chgData name="Olya Nicholls" userId="72df931cf66fde2e" providerId="LiveId" clId="{BF720549-5F89-4681-8A7F-9C76A2F7B69A}" dt="2020-04-19T21:09:42.925" v="6464" actId="20577"/>
        <pc:sldMkLst>
          <pc:docMk/>
          <pc:sldMk cId="2820970310" sldId="437"/>
        </pc:sldMkLst>
        <pc:spChg chg="mod">
          <ac:chgData name="Olya Nicholls" userId="72df931cf66fde2e" providerId="LiveId" clId="{BF720549-5F89-4681-8A7F-9C76A2F7B69A}" dt="2020-04-19T21:09:42.925" v="6464" actId="20577"/>
          <ac:spMkLst>
            <pc:docMk/>
            <pc:sldMk cId="2820970310" sldId="437"/>
            <ac:spMk id="264" creationId="{00000000-0000-0000-0000-000000000000}"/>
          </ac:spMkLst>
        </pc:spChg>
      </pc:sldChg>
      <pc:sldChg chg="addSp delSp modSp add">
        <pc:chgData name="Olya Nicholls" userId="72df931cf66fde2e" providerId="LiveId" clId="{BF720549-5F89-4681-8A7F-9C76A2F7B69A}" dt="2020-04-19T21:29:40.233" v="6513" actId="1076"/>
        <pc:sldMkLst>
          <pc:docMk/>
          <pc:sldMk cId="1486752955" sldId="438"/>
        </pc:sldMkLst>
        <pc:spChg chg="del">
          <ac:chgData name="Olya Nicholls" userId="72df931cf66fde2e" providerId="LiveId" clId="{BF720549-5F89-4681-8A7F-9C76A2F7B69A}" dt="2020-04-19T21:28:52.649" v="6504" actId="478"/>
          <ac:spMkLst>
            <pc:docMk/>
            <pc:sldMk cId="1486752955" sldId="438"/>
            <ac:spMk id="8" creationId="{E98A859A-08EB-4B75-87EF-B17449CF2FAB}"/>
          </ac:spMkLst>
        </pc:spChg>
        <pc:spChg chg="del">
          <ac:chgData name="Olya Nicholls" userId="72df931cf66fde2e" providerId="LiveId" clId="{BF720549-5F89-4681-8A7F-9C76A2F7B69A}" dt="2020-04-19T21:29:06.541" v="6507" actId="478"/>
          <ac:spMkLst>
            <pc:docMk/>
            <pc:sldMk cId="1486752955" sldId="438"/>
            <ac:spMk id="9" creationId="{BCFC8E20-7016-4E91-9576-DBCDF70C698B}"/>
          </ac:spMkLst>
        </pc:spChg>
        <pc:spChg chg="add mod">
          <ac:chgData name="Olya Nicholls" userId="72df931cf66fde2e" providerId="LiveId" clId="{BF720549-5F89-4681-8A7F-9C76A2F7B69A}" dt="2020-04-19T21:29:40.233" v="6513" actId="1076"/>
          <ac:spMkLst>
            <pc:docMk/>
            <pc:sldMk cId="1486752955" sldId="438"/>
            <ac:spMk id="10" creationId="{CEC28878-DD15-4B22-9EC5-0387D7432D03}"/>
          </ac:spMkLst>
        </pc:spChg>
        <pc:picChg chg="del">
          <ac:chgData name="Olya Nicholls" userId="72df931cf66fde2e" providerId="LiveId" clId="{BF720549-5F89-4681-8A7F-9C76A2F7B69A}" dt="2020-04-19T21:28:48.290" v="6503" actId="478"/>
          <ac:picMkLst>
            <pc:docMk/>
            <pc:sldMk cId="1486752955" sldId="438"/>
            <ac:picMk id="4" creationId="{5A0C3EEF-6E69-4FE4-870E-E7CEDC37A5FB}"/>
          </ac:picMkLst>
        </pc:picChg>
      </pc:sldChg>
      <pc:sldChg chg="addSp delSp modSp add">
        <pc:chgData name="Olya Nicholls" userId="72df931cf66fde2e" providerId="LiveId" clId="{BF720549-5F89-4681-8A7F-9C76A2F7B69A}" dt="2020-04-20T14:18:58.372" v="7030" actId="1036"/>
        <pc:sldMkLst>
          <pc:docMk/>
          <pc:sldMk cId="3295762913" sldId="439"/>
        </pc:sldMkLst>
        <pc:spChg chg="del">
          <ac:chgData name="Olya Nicholls" userId="72df931cf66fde2e" providerId="LiveId" clId="{BF720549-5F89-4681-8A7F-9C76A2F7B69A}" dt="2020-04-19T21:41:13.651" v="6594" actId="478"/>
          <ac:spMkLst>
            <pc:docMk/>
            <pc:sldMk cId="3295762913" sldId="439"/>
            <ac:spMk id="8" creationId="{E98A859A-08EB-4B75-87EF-B17449CF2FAB}"/>
          </ac:spMkLst>
        </pc:spChg>
        <pc:spChg chg="del">
          <ac:chgData name="Olya Nicholls" userId="72df931cf66fde2e" providerId="LiveId" clId="{BF720549-5F89-4681-8A7F-9C76A2F7B69A}" dt="2020-04-19T21:41:09.386" v="6593" actId="478"/>
          <ac:spMkLst>
            <pc:docMk/>
            <pc:sldMk cId="3295762913" sldId="439"/>
            <ac:spMk id="9" creationId="{BCFC8E20-7016-4E91-9576-DBCDF70C698B}"/>
          </ac:spMkLst>
        </pc:spChg>
        <pc:spChg chg="add mod">
          <ac:chgData name="Olya Nicholls" userId="72df931cf66fde2e" providerId="LiveId" clId="{BF720549-5F89-4681-8A7F-9C76A2F7B69A}" dt="2020-04-20T14:17:09.012" v="7021" actId="1076"/>
          <ac:spMkLst>
            <pc:docMk/>
            <pc:sldMk cId="3295762913" sldId="439"/>
            <ac:spMk id="10" creationId="{7C9ECCFB-21C1-4968-9E12-F1BC80A9FB9A}"/>
          </ac:spMkLst>
        </pc:spChg>
        <pc:spChg chg="add mod">
          <ac:chgData name="Olya Nicholls" userId="72df931cf66fde2e" providerId="LiveId" clId="{BF720549-5F89-4681-8A7F-9C76A2F7B69A}" dt="2020-04-20T14:17:25.653" v="7025" actId="1076"/>
          <ac:spMkLst>
            <pc:docMk/>
            <pc:sldMk cId="3295762913" sldId="439"/>
            <ac:spMk id="13" creationId="{35B7F02B-D6DE-42F0-A040-7ABCF43D9CA3}"/>
          </ac:spMkLst>
        </pc:spChg>
        <pc:picChg chg="del">
          <ac:chgData name="Olya Nicholls" userId="72df931cf66fde2e" providerId="LiveId" clId="{BF720549-5F89-4681-8A7F-9C76A2F7B69A}" dt="2020-04-19T21:41:46.390" v="6600" actId="478"/>
          <ac:picMkLst>
            <pc:docMk/>
            <pc:sldMk cId="3295762913" sldId="439"/>
            <ac:picMk id="4" creationId="{5A0C3EEF-6E69-4FE4-870E-E7CEDC37A5FB}"/>
          </ac:picMkLst>
        </pc:picChg>
        <pc:picChg chg="add mod">
          <ac:chgData name="Olya Nicholls" userId="72df931cf66fde2e" providerId="LiveId" clId="{BF720549-5F89-4681-8A7F-9C76A2F7B69A}" dt="2020-04-20T14:17:15.733" v="7022" actId="1076"/>
          <ac:picMkLst>
            <pc:docMk/>
            <pc:sldMk cId="3295762913" sldId="439"/>
            <ac:picMk id="11" creationId="{0BF0F969-06B8-4C15-AF45-ABCEE921F37E}"/>
          </ac:picMkLst>
        </pc:picChg>
        <pc:picChg chg="add mod">
          <ac:chgData name="Olya Nicholls" userId="72df931cf66fde2e" providerId="LiveId" clId="{BF720549-5F89-4681-8A7F-9C76A2F7B69A}" dt="2020-04-20T14:18:58.372" v="7030" actId="1036"/>
          <ac:picMkLst>
            <pc:docMk/>
            <pc:sldMk cId="3295762913" sldId="439"/>
            <ac:picMk id="12" creationId="{CF1C1484-DB26-48F6-8117-4AB26ABF583D}"/>
          </ac:picMkLst>
        </pc:picChg>
        <pc:cxnChg chg="mod">
          <ac:chgData name="Olya Nicholls" userId="72df931cf66fde2e" providerId="LiveId" clId="{BF720549-5F89-4681-8A7F-9C76A2F7B69A}" dt="2020-04-20T14:16:58.447" v="7020" actId="1076"/>
          <ac:cxnSpMkLst>
            <pc:docMk/>
            <pc:sldMk cId="3295762913" sldId="439"/>
            <ac:cxnSpMk id="7" creationId="{B7FEDB5A-2FCD-4BCF-B8DD-F2728B63FCF2}"/>
          </ac:cxnSpMkLst>
        </pc:cxnChg>
      </pc:sldChg>
    </pc:docChg>
  </pc:docChgLst>
  <pc:docChgLst>
    <pc:chgData name="Olya Nicholls" userId="72df931cf66fde2e" providerId="LiveId" clId="{F4B1ACCA-9A70-42C8-B3BA-C04AB1DAA8A0}"/>
    <pc:docChg chg="modSld">
      <pc:chgData name="Olya Nicholls" userId="72df931cf66fde2e" providerId="LiveId" clId="{F4B1ACCA-9A70-42C8-B3BA-C04AB1DAA8A0}" dt="2020-01-10T10:17:58.767" v="7" actId="20577"/>
      <pc:docMkLst>
        <pc:docMk/>
      </pc:docMkLst>
      <pc:sldChg chg="modSp">
        <pc:chgData name="Olya Nicholls" userId="72df931cf66fde2e" providerId="LiveId" clId="{F4B1ACCA-9A70-42C8-B3BA-C04AB1DAA8A0}" dt="2020-01-10T10:17:58.767" v="7" actId="20577"/>
        <pc:sldMkLst>
          <pc:docMk/>
          <pc:sldMk cId="1080135822" sldId="416"/>
        </pc:sldMkLst>
        <pc:spChg chg="mod">
          <ac:chgData name="Olya Nicholls" userId="72df931cf66fde2e" providerId="LiveId" clId="{F4B1ACCA-9A70-42C8-B3BA-C04AB1DAA8A0}" dt="2020-01-10T10:17:58.767" v="7" actId="20577"/>
          <ac:spMkLst>
            <pc:docMk/>
            <pc:sldMk cId="1080135822" sldId="416"/>
            <ac:spMk id="8" creationId="{E98A859A-08EB-4B75-87EF-B17449CF2FA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F0F3D1-7839-4E81-85EC-6F9D17813FCE}"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GB"/>
        </a:p>
      </dgm:t>
    </dgm:pt>
    <dgm:pt modelId="{34DF08A1-9740-4645-A553-44F736F6D753}">
      <dgm:prSet phldrT="[Text]" custT="1"/>
      <dgm:spPr>
        <a:solidFill>
          <a:schemeClr val="tx1"/>
        </a:solidFill>
      </dgm:spPr>
      <dgm:t>
        <a:bodyPr/>
        <a:lstStyle/>
        <a:p>
          <a:r>
            <a:rPr lang="en-GB" sz="2400" dirty="0">
              <a:latin typeface="Barlow Condensed" panose="00000506000000000000" pitchFamily="2" charset="0"/>
            </a:rPr>
            <a:t>Data Science </a:t>
          </a:r>
        </a:p>
      </dgm:t>
    </dgm:pt>
    <dgm:pt modelId="{2907B672-E139-43AE-A582-7D476E9C4BD4}" type="parTrans" cxnId="{C74CFE8F-515A-4E26-BDD9-6B083B935D69}">
      <dgm:prSet/>
      <dgm:spPr/>
      <dgm:t>
        <a:bodyPr/>
        <a:lstStyle/>
        <a:p>
          <a:endParaRPr lang="en-GB"/>
        </a:p>
      </dgm:t>
    </dgm:pt>
    <dgm:pt modelId="{E1752F82-CAA3-40BF-8A4A-BBC645623C5C}" type="sibTrans" cxnId="{C74CFE8F-515A-4E26-BDD9-6B083B935D69}">
      <dgm:prSet/>
      <dgm:spPr/>
      <dgm:t>
        <a:bodyPr/>
        <a:lstStyle/>
        <a:p>
          <a:endParaRPr lang="en-GB"/>
        </a:p>
      </dgm:t>
    </dgm:pt>
    <dgm:pt modelId="{7FCAD19C-89F8-4448-8551-A194ABA1F56D}">
      <dgm:prSet phldrT="[Text]" custT="1"/>
      <dgm:spPr>
        <a:solidFill>
          <a:srgbClr val="F54996"/>
        </a:solidFill>
        <a:ln w="19050" cap="flat" cmpd="sng" algn="ctr">
          <a:solidFill>
            <a:sysClr val="windowText" lastClr="000000"/>
          </a:solidFill>
          <a:prstDash val="solid"/>
        </a:ln>
        <a:effectLst/>
      </dgm:spPr>
      <dgm:t>
        <a:bodyPr spcFirstLastPara="0" vert="horz" wrap="square" lIns="13970" tIns="13970" rIns="13970" bIns="13970" numCol="1" spcCol="1270" anchor="ctr" anchorCtr="0"/>
        <a:lstStyle/>
        <a:p>
          <a:pPr marL="0" lvl="0" indent="0" algn="ctr" defTabSz="488950">
            <a:lnSpc>
              <a:spcPct val="90000"/>
            </a:lnSpc>
            <a:spcBef>
              <a:spcPct val="0"/>
            </a:spcBef>
            <a:spcAft>
              <a:spcPct val="35000"/>
            </a:spcAft>
            <a:buNone/>
          </a:pPr>
          <a:r>
            <a:rPr lang="en-GB" sz="1600" kern="1200" dirty="0">
              <a:solidFill>
                <a:sysClr val="window" lastClr="FFFFFF"/>
              </a:solidFill>
              <a:latin typeface="Barlow Condensed" panose="00000506000000000000" pitchFamily="2" charset="0"/>
              <a:ea typeface="+mn-ea"/>
              <a:cs typeface="+mn-cs"/>
            </a:rPr>
            <a:t>Frame the problem to solve</a:t>
          </a:r>
        </a:p>
      </dgm:t>
    </dgm:pt>
    <dgm:pt modelId="{7A4B5721-1720-4C55-8F5A-0B69A56FF473}" type="parTrans" cxnId="{52B7EA36-40B5-41D3-9CD2-773F8E43EAD9}">
      <dgm:prSet/>
      <dgm:spPr/>
      <dgm:t>
        <a:bodyPr/>
        <a:lstStyle/>
        <a:p>
          <a:endParaRPr lang="en-GB"/>
        </a:p>
      </dgm:t>
    </dgm:pt>
    <dgm:pt modelId="{0D808627-A121-40AD-BEBC-5B96A2B1188C}" type="sibTrans" cxnId="{52B7EA36-40B5-41D3-9CD2-773F8E43EAD9}">
      <dgm:prSet/>
      <dgm:spPr/>
      <dgm:t>
        <a:bodyPr/>
        <a:lstStyle/>
        <a:p>
          <a:endParaRPr lang="en-GB"/>
        </a:p>
      </dgm:t>
    </dgm:pt>
    <dgm:pt modelId="{F4076809-77FE-4253-81C8-F7AAE97F25D7}">
      <dgm:prSet phldrT="[Text]" custT="1"/>
      <dgm:spPr>
        <a:solidFill>
          <a:srgbClr val="F54996"/>
        </a:solidFill>
        <a:ln w="19050">
          <a:solidFill>
            <a:schemeClr val="tx1"/>
          </a:solidFill>
        </a:ln>
      </dgm:spPr>
      <dgm:t>
        <a:bodyPr/>
        <a:lstStyle/>
        <a:p>
          <a:r>
            <a:rPr lang="en-GB" sz="1600" dirty="0">
              <a:latin typeface="Barlow Condensed" panose="00000506000000000000" pitchFamily="2" charset="0"/>
            </a:rPr>
            <a:t>Collect and store raw data</a:t>
          </a:r>
        </a:p>
      </dgm:t>
    </dgm:pt>
    <dgm:pt modelId="{FA809B96-E4E1-4DC1-8DA7-6F7D3A994E64}" type="parTrans" cxnId="{4503DEFE-BBA1-4824-938D-0AB64CD9B0CD}">
      <dgm:prSet/>
      <dgm:spPr/>
      <dgm:t>
        <a:bodyPr/>
        <a:lstStyle/>
        <a:p>
          <a:endParaRPr lang="en-GB"/>
        </a:p>
      </dgm:t>
    </dgm:pt>
    <dgm:pt modelId="{DB617644-89A4-4894-8955-E1EA04D760DB}" type="sibTrans" cxnId="{4503DEFE-BBA1-4824-938D-0AB64CD9B0CD}">
      <dgm:prSet/>
      <dgm:spPr/>
      <dgm:t>
        <a:bodyPr/>
        <a:lstStyle/>
        <a:p>
          <a:endParaRPr lang="en-GB"/>
        </a:p>
      </dgm:t>
    </dgm:pt>
    <dgm:pt modelId="{4DE3C29E-38B4-4F84-860F-DECF2E0621D1}">
      <dgm:prSet phldrT="[Text]" custT="1"/>
      <dgm:spPr>
        <a:solidFill>
          <a:srgbClr val="F54996"/>
        </a:solidFill>
        <a:ln w="19050" cap="flat" cmpd="sng" algn="ctr">
          <a:solidFill>
            <a:sysClr val="windowText" lastClr="000000"/>
          </a:solidFill>
          <a:prstDash val="solid"/>
        </a:ln>
        <a:effectLst/>
      </dgm:spPr>
      <dgm:t>
        <a:bodyPr spcFirstLastPara="0" vert="horz" wrap="square" lIns="13970" tIns="13970" rIns="13970" bIns="13970" numCol="1" spcCol="1270" anchor="ctr" anchorCtr="0"/>
        <a:lstStyle/>
        <a:p>
          <a:r>
            <a:rPr lang="en-GB" sz="1600" kern="1200" dirty="0">
              <a:latin typeface="Barlow Condensed" panose="00000506000000000000" pitchFamily="2" charset="0"/>
            </a:rPr>
            <a:t>Process </a:t>
          </a:r>
          <a:r>
            <a:rPr lang="en-GB" sz="1600" kern="1200" dirty="0">
              <a:solidFill>
                <a:sysClr val="window" lastClr="FFFFFF"/>
              </a:solidFill>
              <a:latin typeface="Barlow Condensed" panose="00000506000000000000" pitchFamily="2" charset="0"/>
              <a:ea typeface="+mn-ea"/>
              <a:cs typeface="+mn-cs"/>
            </a:rPr>
            <a:t>the</a:t>
          </a:r>
          <a:r>
            <a:rPr lang="en-GB" sz="1600" kern="1200" dirty="0">
              <a:latin typeface="Barlow Condensed" panose="00000506000000000000" pitchFamily="2" charset="0"/>
            </a:rPr>
            <a:t> data</a:t>
          </a:r>
        </a:p>
      </dgm:t>
    </dgm:pt>
    <dgm:pt modelId="{D36833B7-68CF-4DC9-BE17-640A295403C7}" type="parTrans" cxnId="{26C27311-4D7B-4822-888D-6A63DA5198D6}">
      <dgm:prSet/>
      <dgm:spPr/>
      <dgm:t>
        <a:bodyPr/>
        <a:lstStyle/>
        <a:p>
          <a:endParaRPr lang="en-GB"/>
        </a:p>
      </dgm:t>
    </dgm:pt>
    <dgm:pt modelId="{FCEDF0CB-D75B-4CE4-A9AA-696113396B20}" type="sibTrans" cxnId="{26C27311-4D7B-4822-888D-6A63DA5198D6}">
      <dgm:prSet/>
      <dgm:spPr/>
      <dgm:t>
        <a:bodyPr/>
        <a:lstStyle/>
        <a:p>
          <a:endParaRPr lang="en-GB"/>
        </a:p>
      </dgm:t>
    </dgm:pt>
    <dgm:pt modelId="{F1C4D50E-FAD8-4A81-975B-315D3FEB7C4D}">
      <dgm:prSet phldrT="[Text]" custT="1"/>
      <dgm:spPr>
        <a:solidFill>
          <a:srgbClr val="F54996"/>
        </a:solidFill>
        <a:ln w="19050" cap="flat" cmpd="sng" algn="ctr">
          <a:solidFill>
            <a:sysClr val="windowText" lastClr="000000"/>
          </a:solidFill>
          <a:prstDash val="solid"/>
        </a:ln>
        <a:effectLst/>
      </dgm:spPr>
      <dgm:t>
        <a:bodyPr spcFirstLastPara="0" vert="horz" wrap="square" lIns="13970" tIns="13970" rIns="13970" bIns="13970" numCol="1" spcCol="1270" anchor="ctr" anchorCtr="0"/>
        <a:lstStyle/>
        <a:p>
          <a:pPr marL="0" lvl="0" indent="0" algn="ctr" defTabSz="488950">
            <a:lnSpc>
              <a:spcPct val="90000"/>
            </a:lnSpc>
            <a:spcBef>
              <a:spcPct val="0"/>
            </a:spcBef>
            <a:spcAft>
              <a:spcPct val="35000"/>
            </a:spcAft>
            <a:buNone/>
          </a:pPr>
          <a:r>
            <a:rPr lang="en-GB" sz="1600" kern="1200" dirty="0">
              <a:solidFill>
                <a:sysClr val="window" lastClr="FFFFFF"/>
              </a:solidFill>
              <a:latin typeface="Barlow Condensed" panose="00000506000000000000" pitchFamily="2" charset="0"/>
              <a:ea typeface="+mn-ea"/>
              <a:cs typeface="+mn-cs"/>
            </a:rPr>
            <a:t>Explore the data </a:t>
          </a:r>
        </a:p>
      </dgm:t>
    </dgm:pt>
    <dgm:pt modelId="{0F371FB8-C9C6-4873-A7D7-669CC4B34F34}" type="parTrans" cxnId="{C9DF2C1C-41B6-4500-9D96-A11D97E86024}">
      <dgm:prSet/>
      <dgm:spPr/>
      <dgm:t>
        <a:bodyPr/>
        <a:lstStyle/>
        <a:p>
          <a:endParaRPr lang="en-GB"/>
        </a:p>
      </dgm:t>
    </dgm:pt>
    <dgm:pt modelId="{5B9A502D-86F9-4E41-8C34-3699429D8947}" type="sibTrans" cxnId="{C9DF2C1C-41B6-4500-9D96-A11D97E86024}">
      <dgm:prSet/>
      <dgm:spPr/>
      <dgm:t>
        <a:bodyPr/>
        <a:lstStyle/>
        <a:p>
          <a:endParaRPr lang="en-GB"/>
        </a:p>
      </dgm:t>
    </dgm:pt>
    <dgm:pt modelId="{A788D211-751C-4064-8456-A510189803FE}">
      <dgm:prSet phldrT="[Text]" custT="1"/>
      <dgm:spPr>
        <a:solidFill>
          <a:srgbClr val="F54996"/>
        </a:solidFill>
        <a:ln w="19050" cap="flat" cmpd="sng" algn="ctr">
          <a:solidFill>
            <a:sysClr val="windowText" lastClr="000000"/>
          </a:solidFill>
          <a:prstDash val="solid"/>
        </a:ln>
        <a:effectLst/>
      </dgm:spPr>
      <dgm:t>
        <a:bodyPr spcFirstLastPara="0" vert="horz" wrap="square" lIns="13970" tIns="13970" rIns="13970" bIns="13970" numCol="1" spcCol="1270" anchor="ctr" anchorCtr="0"/>
        <a:lstStyle/>
        <a:p>
          <a:r>
            <a:rPr lang="en-GB" sz="1600" kern="1200" dirty="0">
              <a:solidFill>
                <a:sysClr val="window" lastClr="FFFFFF"/>
              </a:solidFill>
              <a:latin typeface="Barlow Condensed" panose="00000506000000000000" pitchFamily="2" charset="0"/>
              <a:ea typeface="+mn-ea"/>
              <a:cs typeface="+mn-cs"/>
            </a:rPr>
            <a:t>In-depth</a:t>
          </a:r>
          <a:r>
            <a:rPr lang="en-GB" sz="1600" kern="1200" dirty="0"/>
            <a:t> </a:t>
          </a:r>
          <a:r>
            <a:rPr lang="en-GB" sz="1600" kern="1200" dirty="0">
              <a:latin typeface="Barlow Condensed" panose="00000506000000000000" pitchFamily="2" charset="0"/>
            </a:rPr>
            <a:t>analysis</a:t>
          </a:r>
        </a:p>
      </dgm:t>
    </dgm:pt>
    <dgm:pt modelId="{4B268C5D-2BE0-44BF-9716-112A8FFE2E07}" type="parTrans" cxnId="{D348CDAA-8DC5-4675-8A10-E85441896EB6}">
      <dgm:prSet/>
      <dgm:spPr/>
      <dgm:t>
        <a:bodyPr/>
        <a:lstStyle/>
        <a:p>
          <a:endParaRPr lang="en-GB"/>
        </a:p>
      </dgm:t>
    </dgm:pt>
    <dgm:pt modelId="{E6890550-7831-4EF8-AC7B-59AC50C0C954}" type="sibTrans" cxnId="{D348CDAA-8DC5-4675-8A10-E85441896EB6}">
      <dgm:prSet/>
      <dgm:spPr/>
      <dgm:t>
        <a:bodyPr/>
        <a:lstStyle/>
        <a:p>
          <a:endParaRPr lang="en-GB"/>
        </a:p>
      </dgm:t>
    </dgm:pt>
    <dgm:pt modelId="{64FDE4AF-6C2D-4D19-8FCF-7084F739D500}">
      <dgm:prSet phldrT="[Text]" custT="1"/>
      <dgm:spPr>
        <a:solidFill>
          <a:srgbClr val="F54996"/>
        </a:solidFill>
        <a:ln w="19050" cap="flat" cmpd="sng" algn="ctr">
          <a:solidFill>
            <a:sysClr val="windowText" lastClr="000000"/>
          </a:solidFill>
          <a:prstDash val="solid"/>
        </a:ln>
        <a:effectLst/>
      </dgm:spPr>
      <dgm:t>
        <a:bodyPr spcFirstLastPara="0" vert="horz" wrap="square" lIns="13970" tIns="13970" rIns="13970" bIns="13970" numCol="1" spcCol="1270" anchor="ctr" anchorCtr="0"/>
        <a:lstStyle/>
        <a:p>
          <a:r>
            <a:rPr lang="en-GB" sz="1600" kern="1200" dirty="0">
              <a:solidFill>
                <a:sysClr val="window" lastClr="FFFFFF"/>
              </a:solidFill>
              <a:latin typeface="Barlow Condensed" panose="00000506000000000000" pitchFamily="2" charset="0"/>
              <a:ea typeface="+mn-ea"/>
              <a:cs typeface="+mn-cs"/>
            </a:rPr>
            <a:t>Communicate</a:t>
          </a:r>
          <a:r>
            <a:rPr lang="en-GB" sz="1600" kern="1200" dirty="0"/>
            <a:t> </a:t>
          </a:r>
          <a:r>
            <a:rPr lang="en-GB" sz="1600" kern="1200" dirty="0">
              <a:latin typeface="Barlow Condensed" panose="00000506000000000000" pitchFamily="2" charset="0"/>
            </a:rPr>
            <a:t>and visualise results</a:t>
          </a:r>
        </a:p>
      </dgm:t>
    </dgm:pt>
    <dgm:pt modelId="{289203D6-E13B-4320-9C73-D59E6BE57189}" type="parTrans" cxnId="{3E906D30-DA7F-424B-B14C-0125857F86CB}">
      <dgm:prSet/>
      <dgm:spPr/>
      <dgm:t>
        <a:bodyPr/>
        <a:lstStyle/>
        <a:p>
          <a:endParaRPr lang="en-GB"/>
        </a:p>
      </dgm:t>
    </dgm:pt>
    <dgm:pt modelId="{07E30C3C-82C6-4508-80AB-63427BD3E3BA}" type="sibTrans" cxnId="{3E906D30-DA7F-424B-B14C-0125857F86CB}">
      <dgm:prSet/>
      <dgm:spPr/>
      <dgm:t>
        <a:bodyPr/>
        <a:lstStyle/>
        <a:p>
          <a:endParaRPr lang="en-GB"/>
        </a:p>
      </dgm:t>
    </dgm:pt>
    <dgm:pt modelId="{6719555F-4624-47DC-A432-F9923EFEE44A}" type="pres">
      <dgm:prSet presAssocID="{D3F0F3D1-7839-4E81-85EC-6F9D17813FCE}" presName="Name0" presStyleCnt="0">
        <dgm:presLayoutVars>
          <dgm:chMax val="1"/>
          <dgm:chPref val="1"/>
          <dgm:dir/>
          <dgm:animOne val="branch"/>
          <dgm:animLvl val="lvl"/>
        </dgm:presLayoutVars>
      </dgm:prSet>
      <dgm:spPr/>
    </dgm:pt>
    <dgm:pt modelId="{41E6F837-42C6-4347-B517-8AECB584A4A8}" type="pres">
      <dgm:prSet presAssocID="{34DF08A1-9740-4645-A553-44F736F6D753}" presName="Parent" presStyleLbl="node0" presStyleIdx="0" presStyleCnt="1">
        <dgm:presLayoutVars>
          <dgm:chMax val="6"/>
          <dgm:chPref val="6"/>
        </dgm:presLayoutVars>
      </dgm:prSet>
      <dgm:spPr/>
    </dgm:pt>
    <dgm:pt modelId="{82211C10-C7B0-4B71-9574-B4E6E9C31312}" type="pres">
      <dgm:prSet presAssocID="{7FCAD19C-89F8-4448-8551-A194ABA1F56D}" presName="Accent1" presStyleCnt="0"/>
      <dgm:spPr/>
    </dgm:pt>
    <dgm:pt modelId="{DE22A1C2-E481-4229-A3C9-17B8C462BAAD}" type="pres">
      <dgm:prSet presAssocID="{7FCAD19C-89F8-4448-8551-A194ABA1F56D}" presName="Accent" presStyleLbl="bgShp" presStyleIdx="0" presStyleCnt="6"/>
      <dgm:spPr/>
    </dgm:pt>
    <dgm:pt modelId="{AC6C1D4B-7042-46F0-9979-E7B02D9FF058}" type="pres">
      <dgm:prSet presAssocID="{7FCAD19C-89F8-4448-8551-A194ABA1F56D}" presName="Child1" presStyleLbl="node1" presStyleIdx="0" presStyleCnt="6">
        <dgm:presLayoutVars>
          <dgm:chMax val="0"/>
          <dgm:chPref val="0"/>
          <dgm:bulletEnabled val="1"/>
        </dgm:presLayoutVars>
      </dgm:prSet>
      <dgm:spPr>
        <a:xfrm>
          <a:off x="2357721" y="0"/>
          <a:ext cx="1118618" cy="967736"/>
        </a:xfrm>
        <a:prstGeom prst="hexagon">
          <a:avLst>
            <a:gd name="adj" fmla="val 28570"/>
            <a:gd name="vf" fmla="val 115470"/>
          </a:avLst>
        </a:prstGeom>
      </dgm:spPr>
    </dgm:pt>
    <dgm:pt modelId="{72E0CF83-78D0-4529-90ED-F607EC916E1E}" type="pres">
      <dgm:prSet presAssocID="{F4076809-77FE-4253-81C8-F7AAE97F25D7}" presName="Accent2" presStyleCnt="0"/>
      <dgm:spPr/>
    </dgm:pt>
    <dgm:pt modelId="{5F2A78E4-E29D-41A4-908A-75FC1503AC0D}" type="pres">
      <dgm:prSet presAssocID="{F4076809-77FE-4253-81C8-F7AAE97F25D7}" presName="Accent" presStyleLbl="bgShp" presStyleIdx="1" presStyleCnt="6"/>
      <dgm:spPr>
        <a:solidFill>
          <a:schemeClr val="tx1">
            <a:lumMod val="65000"/>
            <a:lumOff val="35000"/>
          </a:schemeClr>
        </a:solidFill>
      </dgm:spPr>
    </dgm:pt>
    <dgm:pt modelId="{1EC0AF99-7CB1-415E-B092-0F2585C1FA85}" type="pres">
      <dgm:prSet presAssocID="{F4076809-77FE-4253-81C8-F7AAE97F25D7}" presName="Child2" presStyleLbl="node1" presStyleIdx="1" presStyleCnt="6">
        <dgm:presLayoutVars>
          <dgm:chMax val="0"/>
          <dgm:chPref val="0"/>
          <dgm:bulletEnabled val="1"/>
        </dgm:presLayoutVars>
      </dgm:prSet>
      <dgm:spPr/>
    </dgm:pt>
    <dgm:pt modelId="{9D226A6E-8533-4304-A677-1726142EF504}" type="pres">
      <dgm:prSet presAssocID="{4DE3C29E-38B4-4F84-860F-DECF2E0621D1}" presName="Accent3" presStyleCnt="0"/>
      <dgm:spPr/>
    </dgm:pt>
    <dgm:pt modelId="{2841B0A6-EBEE-43E4-A86F-FDAA9A21355E}" type="pres">
      <dgm:prSet presAssocID="{4DE3C29E-38B4-4F84-860F-DECF2E0621D1}" presName="Accent" presStyleLbl="bgShp" presStyleIdx="2" presStyleCnt="6"/>
      <dgm:spPr>
        <a:solidFill>
          <a:schemeClr val="tx1">
            <a:lumMod val="65000"/>
            <a:lumOff val="35000"/>
          </a:schemeClr>
        </a:solidFill>
      </dgm:spPr>
    </dgm:pt>
    <dgm:pt modelId="{7079F204-48A4-4123-9A7D-33C41FDCAD29}" type="pres">
      <dgm:prSet presAssocID="{4DE3C29E-38B4-4F84-860F-DECF2E0621D1}" presName="Child3" presStyleLbl="node1" presStyleIdx="2" presStyleCnt="6">
        <dgm:presLayoutVars>
          <dgm:chMax val="0"/>
          <dgm:chPref val="0"/>
          <dgm:bulletEnabled val="1"/>
        </dgm:presLayoutVars>
      </dgm:prSet>
      <dgm:spPr>
        <a:xfrm>
          <a:off x="3383625" y="1765362"/>
          <a:ext cx="1118618" cy="967736"/>
        </a:xfrm>
        <a:prstGeom prst="hexagon">
          <a:avLst>
            <a:gd name="adj" fmla="val 28570"/>
            <a:gd name="vf" fmla="val 115470"/>
          </a:avLst>
        </a:prstGeom>
      </dgm:spPr>
    </dgm:pt>
    <dgm:pt modelId="{656180ED-BC17-40D6-8B90-535808496AEB}" type="pres">
      <dgm:prSet presAssocID="{F1C4D50E-FAD8-4A81-975B-315D3FEB7C4D}" presName="Accent4" presStyleCnt="0"/>
      <dgm:spPr/>
    </dgm:pt>
    <dgm:pt modelId="{7978E5E1-0976-41A6-9574-6E7002A48AAE}" type="pres">
      <dgm:prSet presAssocID="{F1C4D50E-FAD8-4A81-975B-315D3FEB7C4D}" presName="Accent" presStyleLbl="bgShp" presStyleIdx="3" presStyleCnt="6"/>
      <dgm:spPr>
        <a:solidFill>
          <a:schemeClr val="tx1">
            <a:lumMod val="65000"/>
            <a:lumOff val="35000"/>
          </a:schemeClr>
        </a:solidFill>
      </dgm:spPr>
    </dgm:pt>
    <dgm:pt modelId="{8820CD13-8A01-42B5-B238-AF00B15C3E36}" type="pres">
      <dgm:prSet presAssocID="{F1C4D50E-FAD8-4A81-975B-315D3FEB7C4D}" presName="Child4" presStyleLbl="node1" presStyleIdx="3" presStyleCnt="6">
        <dgm:presLayoutVars>
          <dgm:chMax val="0"/>
          <dgm:chPref val="0"/>
          <dgm:bulletEnabled val="1"/>
        </dgm:presLayoutVars>
      </dgm:prSet>
      <dgm:spPr>
        <a:xfrm>
          <a:off x="2357721" y="2361251"/>
          <a:ext cx="1118618" cy="967736"/>
        </a:xfrm>
        <a:prstGeom prst="hexagon">
          <a:avLst>
            <a:gd name="adj" fmla="val 28570"/>
            <a:gd name="vf" fmla="val 115470"/>
          </a:avLst>
        </a:prstGeom>
      </dgm:spPr>
    </dgm:pt>
    <dgm:pt modelId="{1B1C6C6A-827A-4506-9087-769394929D4B}" type="pres">
      <dgm:prSet presAssocID="{A788D211-751C-4064-8456-A510189803FE}" presName="Accent5" presStyleCnt="0"/>
      <dgm:spPr/>
    </dgm:pt>
    <dgm:pt modelId="{7391A4E2-0167-44F9-B687-F18A3554C325}" type="pres">
      <dgm:prSet presAssocID="{A788D211-751C-4064-8456-A510189803FE}" presName="Accent" presStyleLbl="bgShp" presStyleIdx="4" presStyleCnt="6"/>
      <dgm:spPr>
        <a:solidFill>
          <a:schemeClr val="tx1">
            <a:lumMod val="65000"/>
            <a:lumOff val="35000"/>
          </a:schemeClr>
        </a:solidFill>
      </dgm:spPr>
    </dgm:pt>
    <dgm:pt modelId="{80998905-A687-4D25-83C6-4082D07B3823}" type="pres">
      <dgm:prSet presAssocID="{A788D211-751C-4064-8456-A510189803FE}" presName="Child5" presStyleLbl="node1" presStyleIdx="4" presStyleCnt="6">
        <dgm:presLayoutVars>
          <dgm:chMax val="0"/>
          <dgm:chPref val="0"/>
          <dgm:bulletEnabled val="1"/>
        </dgm:presLayoutVars>
      </dgm:prSet>
      <dgm:spPr>
        <a:xfrm>
          <a:off x="1327055" y="1766028"/>
          <a:ext cx="1118618" cy="967736"/>
        </a:xfrm>
        <a:prstGeom prst="hexagon">
          <a:avLst>
            <a:gd name="adj" fmla="val 28570"/>
            <a:gd name="vf" fmla="val 115470"/>
          </a:avLst>
        </a:prstGeom>
      </dgm:spPr>
    </dgm:pt>
    <dgm:pt modelId="{AB72A49C-1685-4F04-90A7-37292AE7B1FC}" type="pres">
      <dgm:prSet presAssocID="{64FDE4AF-6C2D-4D19-8FCF-7084F739D500}" presName="Accent6" presStyleCnt="0"/>
      <dgm:spPr/>
    </dgm:pt>
    <dgm:pt modelId="{43A13035-FA5B-41A1-B1C5-BC9BD6028235}" type="pres">
      <dgm:prSet presAssocID="{64FDE4AF-6C2D-4D19-8FCF-7084F739D500}" presName="Accent" presStyleLbl="bgShp" presStyleIdx="5" presStyleCnt="6"/>
      <dgm:spPr>
        <a:solidFill>
          <a:schemeClr val="tx1">
            <a:lumMod val="65000"/>
            <a:lumOff val="35000"/>
          </a:schemeClr>
        </a:solidFill>
      </dgm:spPr>
    </dgm:pt>
    <dgm:pt modelId="{DE5C1F41-ACA4-41F5-B672-C8D748086D4E}" type="pres">
      <dgm:prSet presAssocID="{64FDE4AF-6C2D-4D19-8FCF-7084F739D500}" presName="Child6" presStyleLbl="node1" presStyleIdx="5" presStyleCnt="6">
        <dgm:presLayoutVars>
          <dgm:chMax val="0"/>
          <dgm:chPref val="0"/>
          <dgm:bulletEnabled val="1"/>
        </dgm:presLayoutVars>
      </dgm:prSet>
      <dgm:spPr>
        <a:xfrm>
          <a:off x="1327055" y="593891"/>
          <a:ext cx="1118618" cy="967736"/>
        </a:xfrm>
        <a:prstGeom prst="hexagon">
          <a:avLst>
            <a:gd name="adj" fmla="val 28570"/>
            <a:gd name="vf" fmla="val 115470"/>
          </a:avLst>
        </a:prstGeom>
      </dgm:spPr>
    </dgm:pt>
  </dgm:ptLst>
  <dgm:cxnLst>
    <dgm:cxn modelId="{26C27311-4D7B-4822-888D-6A63DA5198D6}" srcId="{34DF08A1-9740-4645-A553-44F736F6D753}" destId="{4DE3C29E-38B4-4F84-860F-DECF2E0621D1}" srcOrd="2" destOrd="0" parTransId="{D36833B7-68CF-4DC9-BE17-640A295403C7}" sibTransId="{FCEDF0CB-D75B-4CE4-A9AA-696113396B20}"/>
    <dgm:cxn modelId="{C9DF2C1C-41B6-4500-9D96-A11D97E86024}" srcId="{34DF08A1-9740-4645-A553-44F736F6D753}" destId="{F1C4D50E-FAD8-4A81-975B-315D3FEB7C4D}" srcOrd="3" destOrd="0" parTransId="{0F371FB8-C9C6-4873-A7D7-669CC4B34F34}" sibTransId="{5B9A502D-86F9-4E41-8C34-3699429D8947}"/>
    <dgm:cxn modelId="{3E906D30-DA7F-424B-B14C-0125857F86CB}" srcId="{34DF08A1-9740-4645-A553-44F736F6D753}" destId="{64FDE4AF-6C2D-4D19-8FCF-7084F739D500}" srcOrd="5" destOrd="0" parTransId="{289203D6-E13B-4320-9C73-D59E6BE57189}" sibTransId="{07E30C3C-82C6-4508-80AB-63427BD3E3BA}"/>
    <dgm:cxn modelId="{070FB136-12C0-4031-A36C-4C4509B3E7EB}" type="presOf" srcId="{D3F0F3D1-7839-4E81-85EC-6F9D17813FCE}" destId="{6719555F-4624-47DC-A432-F9923EFEE44A}" srcOrd="0" destOrd="0" presId="urn:microsoft.com/office/officeart/2011/layout/HexagonRadial"/>
    <dgm:cxn modelId="{52B7EA36-40B5-41D3-9CD2-773F8E43EAD9}" srcId="{34DF08A1-9740-4645-A553-44F736F6D753}" destId="{7FCAD19C-89F8-4448-8551-A194ABA1F56D}" srcOrd="0" destOrd="0" parTransId="{7A4B5721-1720-4C55-8F5A-0B69A56FF473}" sibTransId="{0D808627-A121-40AD-BEBC-5B96A2B1188C}"/>
    <dgm:cxn modelId="{C139803E-EFBF-43B2-BC66-582C61777D98}" type="presOf" srcId="{7FCAD19C-89F8-4448-8551-A194ABA1F56D}" destId="{AC6C1D4B-7042-46F0-9979-E7B02D9FF058}" srcOrd="0" destOrd="0" presId="urn:microsoft.com/office/officeart/2011/layout/HexagonRadial"/>
    <dgm:cxn modelId="{EE209773-81C6-43F9-8FF5-9130CACC9F63}" type="presOf" srcId="{64FDE4AF-6C2D-4D19-8FCF-7084F739D500}" destId="{DE5C1F41-ACA4-41F5-B672-C8D748086D4E}" srcOrd="0" destOrd="0" presId="urn:microsoft.com/office/officeart/2011/layout/HexagonRadial"/>
    <dgm:cxn modelId="{28CD0857-73C7-47D7-AA91-32962B6C2974}" type="presOf" srcId="{4DE3C29E-38B4-4F84-860F-DECF2E0621D1}" destId="{7079F204-48A4-4123-9A7D-33C41FDCAD29}" srcOrd="0" destOrd="0" presId="urn:microsoft.com/office/officeart/2011/layout/HexagonRadial"/>
    <dgm:cxn modelId="{4A2F7C8B-76AD-4EEE-9F03-98531516C51E}" type="presOf" srcId="{F1C4D50E-FAD8-4A81-975B-315D3FEB7C4D}" destId="{8820CD13-8A01-42B5-B238-AF00B15C3E36}" srcOrd="0" destOrd="0" presId="urn:microsoft.com/office/officeart/2011/layout/HexagonRadial"/>
    <dgm:cxn modelId="{C74CFE8F-515A-4E26-BDD9-6B083B935D69}" srcId="{D3F0F3D1-7839-4E81-85EC-6F9D17813FCE}" destId="{34DF08A1-9740-4645-A553-44F736F6D753}" srcOrd="0" destOrd="0" parTransId="{2907B672-E139-43AE-A582-7D476E9C4BD4}" sibTransId="{E1752F82-CAA3-40BF-8A4A-BBC645623C5C}"/>
    <dgm:cxn modelId="{D348CDAA-8DC5-4675-8A10-E85441896EB6}" srcId="{34DF08A1-9740-4645-A553-44F736F6D753}" destId="{A788D211-751C-4064-8456-A510189803FE}" srcOrd="4" destOrd="0" parTransId="{4B268C5D-2BE0-44BF-9716-112A8FFE2E07}" sibTransId="{E6890550-7831-4EF8-AC7B-59AC50C0C954}"/>
    <dgm:cxn modelId="{6DA52AC4-5E04-4C5C-A3D4-8907488CE018}" type="presOf" srcId="{34DF08A1-9740-4645-A553-44F736F6D753}" destId="{41E6F837-42C6-4347-B517-8AECB584A4A8}" srcOrd="0" destOrd="0" presId="urn:microsoft.com/office/officeart/2011/layout/HexagonRadial"/>
    <dgm:cxn modelId="{F315BAD4-AEA8-4182-B7FA-D72378775426}" type="presOf" srcId="{A788D211-751C-4064-8456-A510189803FE}" destId="{80998905-A687-4D25-83C6-4082D07B3823}" srcOrd="0" destOrd="0" presId="urn:microsoft.com/office/officeart/2011/layout/HexagonRadial"/>
    <dgm:cxn modelId="{4503DEFE-BBA1-4824-938D-0AB64CD9B0CD}" srcId="{34DF08A1-9740-4645-A553-44F736F6D753}" destId="{F4076809-77FE-4253-81C8-F7AAE97F25D7}" srcOrd="1" destOrd="0" parTransId="{FA809B96-E4E1-4DC1-8DA7-6F7D3A994E64}" sibTransId="{DB617644-89A4-4894-8955-E1EA04D760DB}"/>
    <dgm:cxn modelId="{ECD526FF-07A6-4382-8164-4FEDE5CBCCFE}" type="presOf" srcId="{F4076809-77FE-4253-81C8-F7AAE97F25D7}" destId="{1EC0AF99-7CB1-415E-B092-0F2585C1FA85}" srcOrd="0" destOrd="0" presId="urn:microsoft.com/office/officeart/2011/layout/HexagonRadial"/>
    <dgm:cxn modelId="{D9E9693B-25C8-478F-BAB1-B506E8094A41}" type="presParOf" srcId="{6719555F-4624-47DC-A432-F9923EFEE44A}" destId="{41E6F837-42C6-4347-B517-8AECB584A4A8}" srcOrd="0" destOrd="0" presId="urn:microsoft.com/office/officeart/2011/layout/HexagonRadial"/>
    <dgm:cxn modelId="{588CF903-7164-4945-87FD-DA66CB6F326B}" type="presParOf" srcId="{6719555F-4624-47DC-A432-F9923EFEE44A}" destId="{82211C10-C7B0-4B71-9574-B4E6E9C31312}" srcOrd="1" destOrd="0" presId="urn:microsoft.com/office/officeart/2011/layout/HexagonRadial"/>
    <dgm:cxn modelId="{424E3945-1747-46CE-94D4-2C47684B95F7}" type="presParOf" srcId="{82211C10-C7B0-4B71-9574-B4E6E9C31312}" destId="{DE22A1C2-E481-4229-A3C9-17B8C462BAAD}" srcOrd="0" destOrd="0" presId="urn:microsoft.com/office/officeart/2011/layout/HexagonRadial"/>
    <dgm:cxn modelId="{DDB8079A-426D-4C9D-AC07-58B0BAB7AB51}" type="presParOf" srcId="{6719555F-4624-47DC-A432-F9923EFEE44A}" destId="{AC6C1D4B-7042-46F0-9979-E7B02D9FF058}" srcOrd="2" destOrd="0" presId="urn:microsoft.com/office/officeart/2011/layout/HexagonRadial"/>
    <dgm:cxn modelId="{B4A79C30-D02B-4EA4-B22F-624844D23811}" type="presParOf" srcId="{6719555F-4624-47DC-A432-F9923EFEE44A}" destId="{72E0CF83-78D0-4529-90ED-F607EC916E1E}" srcOrd="3" destOrd="0" presId="urn:microsoft.com/office/officeart/2011/layout/HexagonRadial"/>
    <dgm:cxn modelId="{32191769-8EF7-4E24-9F66-03E9063D56A9}" type="presParOf" srcId="{72E0CF83-78D0-4529-90ED-F607EC916E1E}" destId="{5F2A78E4-E29D-41A4-908A-75FC1503AC0D}" srcOrd="0" destOrd="0" presId="urn:microsoft.com/office/officeart/2011/layout/HexagonRadial"/>
    <dgm:cxn modelId="{7C909BE8-708B-492E-9392-5CB820012D32}" type="presParOf" srcId="{6719555F-4624-47DC-A432-F9923EFEE44A}" destId="{1EC0AF99-7CB1-415E-B092-0F2585C1FA85}" srcOrd="4" destOrd="0" presId="urn:microsoft.com/office/officeart/2011/layout/HexagonRadial"/>
    <dgm:cxn modelId="{81DC2A60-5771-45A4-BA58-C196A3325485}" type="presParOf" srcId="{6719555F-4624-47DC-A432-F9923EFEE44A}" destId="{9D226A6E-8533-4304-A677-1726142EF504}" srcOrd="5" destOrd="0" presId="urn:microsoft.com/office/officeart/2011/layout/HexagonRadial"/>
    <dgm:cxn modelId="{43CE15A3-7312-42E7-99A2-CEB0A7153005}" type="presParOf" srcId="{9D226A6E-8533-4304-A677-1726142EF504}" destId="{2841B0A6-EBEE-43E4-A86F-FDAA9A21355E}" srcOrd="0" destOrd="0" presId="urn:microsoft.com/office/officeart/2011/layout/HexagonRadial"/>
    <dgm:cxn modelId="{4E85EF04-C4C2-4C64-AB20-8F38E1F75D78}" type="presParOf" srcId="{6719555F-4624-47DC-A432-F9923EFEE44A}" destId="{7079F204-48A4-4123-9A7D-33C41FDCAD29}" srcOrd="6" destOrd="0" presId="urn:microsoft.com/office/officeart/2011/layout/HexagonRadial"/>
    <dgm:cxn modelId="{29EF3D92-8C9A-400A-8011-2A737F5E46EE}" type="presParOf" srcId="{6719555F-4624-47DC-A432-F9923EFEE44A}" destId="{656180ED-BC17-40D6-8B90-535808496AEB}" srcOrd="7" destOrd="0" presId="urn:microsoft.com/office/officeart/2011/layout/HexagonRadial"/>
    <dgm:cxn modelId="{341B3F09-70D6-4FAF-94C1-44D3F1CCFF7F}" type="presParOf" srcId="{656180ED-BC17-40D6-8B90-535808496AEB}" destId="{7978E5E1-0976-41A6-9574-6E7002A48AAE}" srcOrd="0" destOrd="0" presId="urn:microsoft.com/office/officeart/2011/layout/HexagonRadial"/>
    <dgm:cxn modelId="{43DEF144-EB49-4B2A-B770-B974E09C3C4A}" type="presParOf" srcId="{6719555F-4624-47DC-A432-F9923EFEE44A}" destId="{8820CD13-8A01-42B5-B238-AF00B15C3E36}" srcOrd="8" destOrd="0" presId="urn:microsoft.com/office/officeart/2011/layout/HexagonRadial"/>
    <dgm:cxn modelId="{71765795-F335-4843-AFF0-39D1C858431A}" type="presParOf" srcId="{6719555F-4624-47DC-A432-F9923EFEE44A}" destId="{1B1C6C6A-827A-4506-9087-769394929D4B}" srcOrd="9" destOrd="0" presId="urn:microsoft.com/office/officeart/2011/layout/HexagonRadial"/>
    <dgm:cxn modelId="{68F40AA7-72F4-46C2-9CFC-D64FD6D6D7AB}" type="presParOf" srcId="{1B1C6C6A-827A-4506-9087-769394929D4B}" destId="{7391A4E2-0167-44F9-B687-F18A3554C325}" srcOrd="0" destOrd="0" presId="urn:microsoft.com/office/officeart/2011/layout/HexagonRadial"/>
    <dgm:cxn modelId="{1DF8327F-CDC0-41D7-A57E-46053CD1E67C}" type="presParOf" srcId="{6719555F-4624-47DC-A432-F9923EFEE44A}" destId="{80998905-A687-4D25-83C6-4082D07B3823}" srcOrd="10" destOrd="0" presId="urn:microsoft.com/office/officeart/2011/layout/HexagonRadial"/>
    <dgm:cxn modelId="{0EFF1D00-9416-474D-9DDF-A656C33578A6}" type="presParOf" srcId="{6719555F-4624-47DC-A432-F9923EFEE44A}" destId="{AB72A49C-1685-4F04-90A7-37292AE7B1FC}" srcOrd="11" destOrd="0" presId="urn:microsoft.com/office/officeart/2011/layout/HexagonRadial"/>
    <dgm:cxn modelId="{3A7B657F-6AD8-462B-BDAA-8AEDC3C10512}" type="presParOf" srcId="{AB72A49C-1685-4F04-90A7-37292AE7B1FC}" destId="{43A13035-FA5B-41A1-B1C5-BC9BD6028235}" srcOrd="0" destOrd="0" presId="urn:microsoft.com/office/officeart/2011/layout/HexagonRadial"/>
    <dgm:cxn modelId="{FFF08474-0CA2-47A7-B31E-7FACBE72CEC0}" type="presParOf" srcId="{6719555F-4624-47DC-A432-F9923EFEE44A}" destId="{DE5C1F41-ACA4-41F5-B672-C8D748086D4E}" srcOrd="12" destOrd="0" presId="urn:microsoft.com/office/officeart/2011/layout/HexagonRadial"/>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6F837-42C6-4347-B517-8AECB584A4A8}">
      <dsp:nvSpPr>
        <dsp:cNvPr id="0" name=""/>
        <dsp:cNvSpPr/>
      </dsp:nvSpPr>
      <dsp:spPr>
        <a:xfrm>
          <a:off x="2855249" y="1471024"/>
          <a:ext cx="1869735" cy="1617397"/>
        </a:xfrm>
        <a:prstGeom prst="hexagon">
          <a:avLst>
            <a:gd name="adj" fmla="val 2857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Barlow Condensed" panose="00000506000000000000" pitchFamily="2" charset="0"/>
            </a:rPr>
            <a:t>Data Science </a:t>
          </a:r>
        </a:p>
      </dsp:txBody>
      <dsp:txXfrm>
        <a:off x="3165090" y="1739049"/>
        <a:ext cx="1250053" cy="1081347"/>
      </dsp:txXfrm>
    </dsp:sp>
    <dsp:sp modelId="{5F2A78E4-E29D-41A4-908A-75FC1503AC0D}">
      <dsp:nvSpPr>
        <dsp:cNvPr id="0" name=""/>
        <dsp:cNvSpPr/>
      </dsp:nvSpPr>
      <dsp:spPr>
        <a:xfrm>
          <a:off x="4026063" y="697209"/>
          <a:ext cx="705445" cy="607834"/>
        </a:xfrm>
        <a:prstGeom prst="hexagon">
          <a:avLst>
            <a:gd name="adj" fmla="val 28900"/>
            <a:gd name="vf" fmla="val 11547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dsp:style>
    </dsp:sp>
    <dsp:sp modelId="{AC6C1D4B-7042-46F0-9979-E7B02D9FF058}">
      <dsp:nvSpPr>
        <dsp:cNvPr id="0" name=""/>
        <dsp:cNvSpPr/>
      </dsp:nvSpPr>
      <dsp:spPr>
        <a:xfrm>
          <a:off x="3027479" y="0"/>
          <a:ext cx="1532235" cy="1325563"/>
        </a:xfrm>
        <a:prstGeom prst="hexagon">
          <a:avLst>
            <a:gd name="adj" fmla="val 28570"/>
            <a:gd name="vf" fmla="val 115470"/>
          </a:avLst>
        </a:prstGeom>
        <a:solidFill>
          <a:srgbClr val="F54996"/>
        </a:solidFill>
        <a:ln w="19050" cap="flat" cmpd="sng" algn="ctr">
          <a:solidFill>
            <a:sysClr val="windowText" lastClr="0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600" kern="1200" dirty="0">
              <a:solidFill>
                <a:sysClr val="window" lastClr="FFFFFF"/>
              </a:solidFill>
              <a:latin typeface="Barlow Condensed" panose="00000506000000000000" pitchFamily="2" charset="0"/>
              <a:ea typeface="+mn-ea"/>
              <a:cs typeface="+mn-cs"/>
            </a:rPr>
            <a:t>Frame the problem to solve</a:t>
          </a:r>
        </a:p>
      </dsp:txBody>
      <dsp:txXfrm>
        <a:off x="3281403" y="219674"/>
        <a:ext cx="1024387" cy="886215"/>
      </dsp:txXfrm>
    </dsp:sp>
    <dsp:sp modelId="{2841B0A6-EBEE-43E4-A86F-FDAA9A21355E}">
      <dsp:nvSpPr>
        <dsp:cNvPr id="0" name=""/>
        <dsp:cNvSpPr/>
      </dsp:nvSpPr>
      <dsp:spPr>
        <a:xfrm>
          <a:off x="4849373" y="1833536"/>
          <a:ext cx="705445" cy="607834"/>
        </a:xfrm>
        <a:prstGeom prst="hexagon">
          <a:avLst>
            <a:gd name="adj" fmla="val 28900"/>
            <a:gd name="vf" fmla="val 11547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dsp:style>
    </dsp:sp>
    <dsp:sp modelId="{1EC0AF99-7CB1-415E-B092-0F2585C1FA85}">
      <dsp:nvSpPr>
        <dsp:cNvPr id="0" name=""/>
        <dsp:cNvSpPr/>
      </dsp:nvSpPr>
      <dsp:spPr>
        <a:xfrm>
          <a:off x="4432716" y="815310"/>
          <a:ext cx="1532235" cy="1325563"/>
        </a:xfrm>
        <a:prstGeom prst="hexagon">
          <a:avLst>
            <a:gd name="adj" fmla="val 28570"/>
            <a:gd name="vf" fmla="val 115470"/>
          </a:avLst>
        </a:prstGeom>
        <a:solidFill>
          <a:srgbClr val="F54996"/>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Barlow Condensed" panose="00000506000000000000" pitchFamily="2" charset="0"/>
            </a:rPr>
            <a:t>Collect and store raw data</a:t>
          </a:r>
        </a:p>
      </dsp:txBody>
      <dsp:txXfrm>
        <a:off x="4686640" y="1034984"/>
        <a:ext cx="1024387" cy="886215"/>
      </dsp:txXfrm>
    </dsp:sp>
    <dsp:sp modelId="{7978E5E1-0976-41A6-9574-6E7002A48AAE}">
      <dsp:nvSpPr>
        <dsp:cNvPr id="0" name=""/>
        <dsp:cNvSpPr/>
      </dsp:nvSpPr>
      <dsp:spPr>
        <a:xfrm>
          <a:off x="4277449" y="3116237"/>
          <a:ext cx="705445" cy="607834"/>
        </a:xfrm>
        <a:prstGeom prst="hexagon">
          <a:avLst>
            <a:gd name="adj" fmla="val 28900"/>
            <a:gd name="vf" fmla="val 11547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dsp:style>
    </dsp:sp>
    <dsp:sp modelId="{7079F204-48A4-4123-9A7D-33C41FDCAD29}">
      <dsp:nvSpPr>
        <dsp:cNvPr id="0" name=""/>
        <dsp:cNvSpPr/>
      </dsp:nvSpPr>
      <dsp:spPr>
        <a:xfrm>
          <a:off x="4432716" y="2418116"/>
          <a:ext cx="1532235" cy="1325563"/>
        </a:xfrm>
        <a:prstGeom prst="hexagon">
          <a:avLst>
            <a:gd name="adj" fmla="val 28570"/>
            <a:gd name="vf" fmla="val 115470"/>
          </a:avLst>
        </a:prstGeom>
        <a:solidFill>
          <a:srgbClr val="F54996"/>
        </a:solidFill>
        <a:ln w="19050" cap="flat" cmpd="sng" algn="ctr">
          <a:solidFill>
            <a:sysClr val="windowText" lastClr="0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Barlow Condensed" panose="00000506000000000000" pitchFamily="2" charset="0"/>
            </a:rPr>
            <a:t>Process </a:t>
          </a:r>
          <a:r>
            <a:rPr lang="en-GB" sz="1600" kern="1200" dirty="0">
              <a:solidFill>
                <a:sysClr val="window" lastClr="FFFFFF"/>
              </a:solidFill>
              <a:latin typeface="Barlow Condensed" panose="00000506000000000000" pitchFamily="2" charset="0"/>
              <a:ea typeface="+mn-ea"/>
              <a:cs typeface="+mn-cs"/>
            </a:rPr>
            <a:t>the</a:t>
          </a:r>
          <a:r>
            <a:rPr lang="en-GB" sz="1600" kern="1200" dirty="0">
              <a:latin typeface="Barlow Condensed" panose="00000506000000000000" pitchFamily="2" charset="0"/>
            </a:rPr>
            <a:t> data</a:t>
          </a:r>
        </a:p>
      </dsp:txBody>
      <dsp:txXfrm>
        <a:off x="4686640" y="2637790"/>
        <a:ext cx="1024387" cy="886215"/>
      </dsp:txXfrm>
    </dsp:sp>
    <dsp:sp modelId="{7391A4E2-0167-44F9-B687-F18A3554C325}">
      <dsp:nvSpPr>
        <dsp:cNvPr id="0" name=""/>
        <dsp:cNvSpPr/>
      </dsp:nvSpPr>
      <dsp:spPr>
        <a:xfrm>
          <a:off x="2858728" y="3249386"/>
          <a:ext cx="705445" cy="607834"/>
        </a:xfrm>
        <a:prstGeom prst="hexagon">
          <a:avLst>
            <a:gd name="adj" fmla="val 28900"/>
            <a:gd name="vf" fmla="val 11547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dsp:style>
    </dsp:sp>
    <dsp:sp modelId="{8820CD13-8A01-42B5-B238-AF00B15C3E36}">
      <dsp:nvSpPr>
        <dsp:cNvPr id="0" name=""/>
        <dsp:cNvSpPr/>
      </dsp:nvSpPr>
      <dsp:spPr>
        <a:xfrm>
          <a:off x="3027479" y="3234338"/>
          <a:ext cx="1532235" cy="1325563"/>
        </a:xfrm>
        <a:prstGeom prst="hexagon">
          <a:avLst>
            <a:gd name="adj" fmla="val 28570"/>
            <a:gd name="vf" fmla="val 115470"/>
          </a:avLst>
        </a:prstGeom>
        <a:solidFill>
          <a:srgbClr val="F54996"/>
        </a:solidFill>
        <a:ln w="19050" cap="flat" cmpd="sng" algn="ctr">
          <a:solidFill>
            <a:sysClr val="windowText" lastClr="0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600" kern="1200" dirty="0">
              <a:solidFill>
                <a:sysClr val="window" lastClr="FFFFFF"/>
              </a:solidFill>
              <a:latin typeface="Barlow Condensed" panose="00000506000000000000" pitchFamily="2" charset="0"/>
              <a:ea typeface="+mn-ea"/>
              <a:cs typeface="+mn-cs"/>
            </a:rPr>
            <a:t>Explore the data </a:t>
          </a:r>
        </a:p>
      </dsp:txBody>
      <dsp:txXfrm>
        <a:off x="3281403" y="3454012"/>
        <a:ext cx="1024387" cy="886215"/>
      </dsp:txXfrm>
    </dsp:sp>
    <dsp:sp modelId="{43A13035-FA5B-41A1-B1C5-BC9BD6028235}">
      <dsp:nvSpPr>
        <dsp:cNvPr id="0" name=""/>
        <dsp:cNvSpPr/>
      </dsp:nvSpPr>
      <dsp:spPr>
        <a:xfrm>
          <a:off x="2021936" y="2113514"/>
          <a:ext cx="705445" cy="607834"/>
        </a:xfrm>
        <a:prstGeom prst="hexagon">
          <a:avLst>
            <a:gd name="adj" fmla="val 28900"/>
            <a:gd name="vf" fmla="val 11547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dsp:style>
    </dsp:sp>
    <dsp:sp modelId="{80998905-A687-4D25-83C6-4082D07B3823}">
      <dsp:nvSpPr>
        <dsp:cNvPr id="0" name=""/>
        <dsp:cNvSpPr/>
      </dsp:nvSpPr>
      <dsp:spPr>
        <a:xfrm>
          <a:off x="1615717" y="2419028"/>
          <a:ext cx="1532235" cy="1325563"/>
        </a:xfrm>
        <a:prstGeom prst="hexagon">
          <a:avLst>
            <a:gd name="adj" fmla="val 28570"/>
            <a:gd name="vf" fmla="val 115470"/>
          </a:avLst>
        </a:prstGeom>
        <a:solidFill>
          <a:srgbClr val="F54996"/>
        </a:solidFill>
        <a:ln w="19050" cap="flat" cmpd="sng" algn="ctr">
          <a:solidFill>
            <a:sysClr val="windowText" lastClr="0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ysClr val="window" lastClr="FFFFFF"/>
              </a:solidFill>
              <a:latin typeface="Barlow Condensed" panose="00000506000000000000" pitchFamily="2" charset="0"/>
              <a:ea typeface="+mn-ea"/>
              <a:cs typeface="+mn-cs"/>
            </a:rPr>
            <a:t>In-depth</a:t>
          </a:r>
          <a:r>
            <a:rPr lang="en-GB" sz="1600" kern="1200" dirty="0"/>
            <a:t> </a:t>
          </a:r>
          <a:r>
            <a:rPr lang="en-GB" sz="1600" kern="1200" dirty="0">
              <a:latin typeface="Barlow Condensed" panose="00000506000000000000" pitchFamily="2" charset="0"/>
            </a:rPr>
            <a:t>analysis</a:t>
          </a:r>
        </a:p>
      </dsp:txBody>
      <dsp:txXfrm>
        <a:off x="1869641" y="2638702"/>
        <a:ext cx="1024387" cy="886215"/>
      </dsp:txXfrm>
    </dsp:sp>
    <dsp:sp modelId="{DE5C1F41-ACA4-41F5-B672-C8D748086D4E}">
      <dsp:nvSpPr>
        <dsp:cNvPr id="0" name=""/>
        <dsp:cNvSpPr/>
      </dsp:nvSpPr>
      <dsp:spPr>
        <a:xfrm>
          <a:off x="1615717" y="813486"/>
          <a:ext cx="1532235" cy="1325563"/>
        </a:xfrm>
        <a:prstGeom prst="hexagon">
          <a:avLst>
            <a:gd name="adj" fmla="val 28570"/>
            <a:gd name="vf" fmla="val 115470"/>
          </a:avLst>
        </a:prstGeom>
        <a:solidFill>
          <a:srgbClr val="F54996"/>
        </a:solidFill>
        <a:ln w="19050" cap="flat" cmpd="sng" algn="ctr">
          <a:solidFill>
            <a:sysClr val="windowText" lastClr="0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ysClr val="window" lastClr="FFFFFF"/>
              </a:solidFill>
              <a:latin typeface="Barlow Condensed" panose="00000506000000000000" pitchFamily="2" charset="0"/>
              <a:ea typeface="+mn-ea"/>
              <a:cs typeface="+mn-cs"/>
            </a:rPr>
            <a:t>Communicate</a:t>
          </a:r>
          <a:r>
            <a:rPr lang="en-GB" sz="1600" kern="1200" dirty="0"/>
            <a:t> </a:t>
          </a:r>
          <a:r>
            <a:rPr lang="en-GB" sz="1600" kern="1200" dirty="0">
              <a:latin typeface="Barlow Condensed" panose="00000506000000000000" pitchFamily="2" charset="0"/>
            </a:rPr>
            <a:t>and visualise results</a:t>
          </a:r>
        </a:p>
      </dsp:txBody>
      <dsp:txXfrm>
        <a:off x="1869641" y="1033160"/>
        <a:ext cx="1024387" cy="88621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2853A-5485-4579-967C-15911C4DBD2A}" type="datetimeFigureOut">
              <a:rPr lang="en-GB" smtClean="0"/>
              <a:t>20/04/2020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9DBC-561A-493C-AE31-C695C2BA0FDC}" type="slidenum">
              <a:rPr lang="en-GB" smtClean="0"/>
              <a:t>‹#›</a:t>
            </a:fld>
            <a:endParaRPr lang="en-GB" dirty="0"/>
          </a:p>
        </p:txBody>
      </p:sp>
    </p:spTree>
    <p:extLst>
      <p:ext uri="{BB962C8B-B14F-4D97-AF65-F5344CB8AC3E}">
        <p14:creationId xmlns:p14="http://schemas.microsoft.com/office/powerpoint/2010/main" val="186990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09e4534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6c09e4534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Barlow"/>
                <a:ea typeface="Barlow"/>
                <a:cs typeface="Barlow"/>
                <a:sym typeface="Barlow"/>
              </a:rPr>
              <a:t>1] Welcome students onto the course and introduce CFG! Our mission, why we do what we do and encourage them to share their experience on the course with others. </a:t>
            </a:r>
            <a:endParaRPr dirty="0">
              <a:solidFill>
                <a:schemeClr val="dk1"/>
              </a:solidFill>
              <a:latin typeface="Barlow"/>
              <a:ea typeface="Barlow"/>
              <a:cs typeface="Barlow"/>
              <a:sym typeface="Barlow"/>
            </a:endParaRPr>
          </a:p>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09e45345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6c09e45345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32c72d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6c32c72dae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r>
              <a:rPr lang="en-GB" dirty="0">
                <a:latin typeface="Barlow"/>
                <a:ea typeface="Barlow"/>
                <a:cs typeface="Barlow"/>
                <a:sym typeface="Barlow"/>
              </a:rPr>
              <a:t>Ask students to answer this question in their own words </a:t>
            </a:r>
            <a:r>
              <a:rPr lang="en-GB" dirty="0">
                <a:latin typeface="Barlow"/>
                <a:ea typeface="Barlow"/>
                <a:cs typeface="Barlow"/>
                <a:sym typeface="Wingdings" panose="05000000000000000000" pitchFamily="2" charset="2"/>
              </a:rPr>
              <a:t> It would be interesting to see what they think</a:t>
            </a:r>
            <a:endParaRPr dirty="0">
              <a:latin typeface="Barlow"/>
              <a:ea typeface="Barlow"/>
              <a:cs typeface="Barlow"/>
              <a:sym typeface="Barlow"/>
            </a:endParaRPr>
          </a:p>
        </p:txBody>
      </p:sp>
    </p:spTree>
    <p:extLst>
      <p:ext uri="{BB962C8B-B14F-4D97-AF65-F5344CB8AC3E}">
        <p14:creationId xmlns:p14="http://schemas.microsoft.com/office/powerpoint/2010/main" val="4015114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DB</a:t>
            </a:r>
            <a:r>
              <a:rPr lang="en-GB" dirty="0"/>
              <a:t>  - </a:t>
            </a:r>
            <a:r>
              <a:rPr lang="en-GB" sz="1200" dirty="0"/>
              <a:t>Container that holds data, data is held in tables (each table has columns and rows, similar to a spreadsheet). One database holds many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algn="just"/>
            <a:r>
              <a:rPr lang="en-GB" sz="1200" b="1" dirty="0"/>
              <a:t>TABLES </a:t>
            </a:r>
            <a:r>
              <a:rPr lang="en-GB" sz="1200" dirty="0"/>
              <a:t>- DB can contain hundreds of tables and all those tables </a:t>
            </a:r>
            <a:r>
              <a:rPr lang="en-GB" sz="1200" b="1" dirty="0"/>
              <a:t>can be related to one another</a:t>
            </a:r>
            <a:r>
              <a:rPr lang="en-GB" sz="1200" dirty="0"/>
              <a:t>. DB can hold data for the whole line of business, e.g. HR, Finance, Sales. We can easily retrieve data from a DB, including data from multiple tables combined at the same time. We can also update and insert data more efficiently. </a:t>
            </a:r>
          </a:p>
          <a:p>
            <a:pPr algn="just"/>
            <a:endParaRPr lang="en-GB" sz="1200" dirty="0"/>
          </a:p>
          <a:p>
            <a:r>
              <a:rPr lang="en-GB" sz="1200" b="1" dirty="0"/>
              <a:t>SQL - </a:t>
            </a:r>
            <a:r>
              <a:rPr lang="en-GB" sz="1200" dirty="0"/>
              <a:t>Structured Query Language (SQL) is a special-purpose programming language. SQL is used to communicate with a database. It manipulates and manages sets of data. SQL code is used to perform tasks on the datasets in a database</a:t>
            </a:r>
            <a:endParaRPr lang="en-GB" sz="1800" dirty="0"/>
          </a:p>
          <a:p>
            <a:pPr algn="just"/>
            <a:endParaRPr lang="en-GB" sz="1200" b="1" dirty="0"/>
          </a:p>
          <a:p>
            <a:pPr algn="just"/>
            <a:endParaRPr lang="en-GB" sz="1200" dirty="0"/>
          </a:p>
          <a:p>
            <a:pPr algn="just"/>
            <a:endParaRPr lang="en-GB"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a:p>
            <a:endParaRPr lang="en-GB" dirty="0"/>
          </a:p>
        </p:txBody>
      </p:sp>
      <p:sp>
        <p:nvSpPr>
          <p:cNvPr id="4" name="Slide Number Placeholder 3"/>
          <p:cNvSpPr>
            <a:spLocks noGrp="1"/>
          </p:cNvSpPr>
          <p:nvPr>
            <p:ph type="sldNum" sz="quarter" idx="5"/>
          </p:nvPr>
        </p:nvSpPr>
        <p:spPr/>
        <p:txBody>
          <a:bodyPr/>
          <a:lstStyle/>
          <a:p>
            <a:fld id="{F6E89DBC-561A-493C-AE31-C695C2BA0FDC}" type="slidenum">
              <a:rPr lang="en-GB" smtClean="0"/>
              <a:t>14</a:t>
            </a:fld>
            <a:endParaRPr lang="en-GB" dirty="0"/>
          </a:p>
        </p:txBody>
      </p:sp>
    </p:spTree>
    <p:extLst>
      <p:ext uri="{BB962C8B-B14F-4D97-AF65-F5344CB8AC3E}">
        <p14:creationId xmlns:p14="http://schemas.microsoft.com/office/powerpoint/2010/main" val="3635738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15</a:t>
            </a:fld>
            <a:endParaRPr lang="en-GB" dirty="0"/>
          </a:p>
        </p:txBody>
      </p:sp>
    </p:spTree>
    <p:extLst>
      <p:ext uri="{BB962C8B-B14F-4D97-AF65-F5344CB8AC3E}">
        <p14:creationId xmlns:p14="http://schemas.microsoft.com/office/powerpoint/2010/main" val="1989577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16</a:t>
            </a:fld>
            <a:endParaRPr lang="en-GB" dirty="0"/>
          </a:p>
        </p:txBody>
      </p:sp>
    </p:spTree>
    <p:extLst>
      <p:ext uri="{BB962C8B-B14F-4D97-AF65-F5344CB8AC3E}">
        <p14:creationId xmlns:p14="http://schemas.microsoft.com/office/powerpoint/2010/main" val="663562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Navidate</a:t>
            </a:r>
            <a:r>
              <a:rPr lang="en-GB" dirty="0"/>
              <a:t> </a:t>
            </a:r>
          </a:p>
        </p:txBody>
      </p:sp>
      <p:sp>
        <p:nvSpPr>
          <p:cNvPr id="4" name="Slide Number Placeholder 3"/>
          <p:cNvSpPr>
            <a:spLocks noGrp="1"/>
          </p:cNvSpPr>
          <p:nvPr>
            <p:ph type="sldNum" sz="quarter" idx="5"/>
          </p:nvPr>
        </p:nvSpPr>
        <p:spPr/>
        <p:txBody>
          <a:bodyPr/>
          <a:lstStyle/>
          <a:p>
            <a:fld id="{F6E89DBC-561A-493C-AE31-C695C2BA0FDC}" type="slidenum">
              <a:rPr lang="en-GB" smtClean="0"/>
              <a:t>17</a:t>
            </a:fld>
            <a:endParaRPr lang="en-GB" dirty="0"/>
          </a:p>
        </p:txBody>
      </p:sp>
    </p:spTree>
    <p:extLst>
      <p:ext uri="{BB962C8B-B14F-4D97-AF65-F5344CB8AC3E}">
        <p14:creationId xmlns:p14="http://schemas.microsoft.com/office/powerpoint/2010/main" val="1373246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18</a:t>
            </a:fld>
            <a:endParaRPr lang="en-GB" dirty="0"/>
          </a:p>
        </p:txBody>
      </p:sp>
    </p:spTree>
    <p:extLst>
      <p:ext uri="{BB962C8B-B14F-4D97-AF65-F5344CB8AC3E}">
        <p14:creationId xmlns:p14="http://schemas.microsoft.com/office/powerpoint/2010/main" val="4146954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19</a:t>
            </a:fld>
            <a:endParaRPr lang="en-GB" dirty="0"/>
          </a:p>
        </p:txBody>
      </p:sp>
    </p:spTree>
    <p:extLst>
      <p:ext uri="{BB962C8B-B14F-4D97-AF65-F5344CB8AC3E}">
        <p14:creationId xmlns:p14="http://schemas.microsoft.com/office/powerpoint/2010/main" val="795663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20</a:t>
            </a:fld>
            <a:endParaRPr lang="en-GB" dirty="0"/>
          </a:p>
        </p:txBody>
      </p:sp>
    </p:spTree>
    <p:extLst>
      <p:ext uri="{BB962C8B-B14F-4D97-AF65-F5344CB8AC3E}">
        <p14:creationId xmlns:p14="http://schemas.microsoft.com/office/powerpoint/2010/main" val="427144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21</a:t>
            </a:fld>
            <a:endParaRPr lang="en-GB" dirty="0"/>
          </a:p>
        </p:txBody>
      </p:sp>
    </p:spTree>
    <p:extLst>
      <p:ext uri="{BB962C8B-B14F-4D97-AF65-F5344CB8AC3E}">
        <p14:creationId xmlns:p14="http://schemas.microsoft.com/office/powerpoint/2010/main" val="32671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32c72d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6c32c72dae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r>
              <a:rPr lang="en-GB" dirty="0">
                <a:latin typeface="Barlow"/>
                <a:ea typeface="Barlow"/>
                <a:cs typeface="Barlow"/>
                <a:sym typeface="Barlow"/>
              </a:rPr>
              <a:t>Ask students to answer this question in their own words </a:t>
            </a:r>
            <a:r>
              <a:rPr lang="en-GB" dirty="0">
                <a:latin typeface="Barlow"/>
                <a:ea typeface="Barlow"/>
                <a:cs typeface="Barlow"/>
                <a:sym typeface="Wingdings" panose="05000000000000000000" pitchFamily="2" charset="2"/>
              </a:rPr>
              <a:t> “first thing that comes to their mind when they think of BIG DATA”</a:t>
            </a:r>
          </a:p>
          <a:p>
            <a:pPr marL="0" lvl="0" indent="0" algn="l" rtl="0">
              <a:lnSpc>
                <a:spcPct val="100000"/>
              </a:lnSpc>
              <a:spcBef>
                <a:spcPts val="0"/>
              </a:spcBef>
              <a:spcAft>
                <a:spcPts val="0"/>
              </a:spcAft>
              <a:buSzPts val="1100"/>
              <a:buNone/>
            </a:pPr>
            <a:endParaRPr lang="en-GB" dirty="0">
              <a:latin typeface="Barlow"/>
              <a:ea typeface="Barlow"/>
              <a:cs typeface="Barlow"/>
              <a:sym typeface="Wingdings" panose="05000000000000000000" pitchFamily="2" charset="2"/>
            </a:endParaRPr>
          </a:p>
          <a:p>
            <a:pPr marL="0" lvl="0" indent="0" algn="l" rtl="0">
              <a:lnSpc>
                <a:spcPct val="100000"/>
              </a:lnSpc>
              <a:spcBef>
                <a:spcPts val="0"/>
              </a:spcBef>
              <a:spcAft>
                <a:spcPts val="0"/>
              </a:spcAft>
              <a:buSzPts val="1100"/>
              <a:buNone/>
            </a:pPr>
            <a:r>
              <a:rPr lang="en-GB" dirty="0">
                <a:latin typeface="Barlow"/>
                <a:ea typeface="Barlow"/>
                <a:cs typeface="Barlow"/>
                <a:sym typeface="Wingdings" panose="05000000000000000000" pitchFamily="2" charset="2"/>
              </a:rPr>
              <a:t>It would be interesting to gauge “where is the group” in terms of their understanding of the BIG DATA concept </a:t>
            </a:r>
            <a:endParaRPr dirty="0">
              <a:latin typeface="Barlow"/>
              <a:ea typeface="Barlow"/>
              <a:cs typeface="Barlow"/>
              <a:sym typeface="Barlow"/>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32c72d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6c32c72dae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r>
              <a:rPr lang="en-GB" dirty="0">
                <a:latin typeface="Barlow"/>
                <a:ea typeface="Barlow"/>
                <a:cs typeface="Barlow"/>
                <a:sym typeface="Barlow"/>
              </a:rPr>
              <a:t>Ask students to answer this question in their own words </a:t>
            </a:r>
            <a:r>
              <a:rPr lang="en-GB" dirty="0">
                <a:latin typeface="Barlow"/>
                <a:ea typeface="Barlow"/>
                <a:cs typeface="Barlow"/>
                <a:sym typeface="Wingdings" panose="05000000000000000000" pitchFamily="2" charset="2"/>
              </a:rPr>
              <a:t> It would be interesting to see what they think</a:t>
            </a:r>
            <a:endParaRPr dirty="0">
              <a:latin typeface="Barlow"/>
              <a:ea typeface="Barlow"/>
              <a:cs typeface="Barlow"/>
              <a:sym typeface="Barlow"/>
            </a:endParaRPr>
          </a:p>
        </p:txBody>
      </p:sp>
    </p:spTree>
    <p:extLst>
      <p:ext uri="{BB962C8B-B14F-4D97-AF65-F5344CB8AC3E}">
        <p14:creationId xmlns:p14="http://schemas.microsoft.com/office/powerpoint/2010/main" val="2160214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23</a:t>
            </a:fld>
            <a:endParaRPr lang="en-GB" dirty="0"/>
          </a:p>
        </p:txBody>
      </p:sp>
    </p:spTree>
    <p:extLst>
      <p:ext uri="{BB962C8B-B14F-4D97-AF65-F5344CB8AC3E}">
        <p14:creationId xmlns:p14="http://schemas.microsoft.com/office/powerpoint/2010/main" val="571733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24</a:t>
            </a:fld>
            <a:endParaRPr lang="en-GB" dirty="0"/>
          </a:p>
        </p:txBody>
      </p:sp>
    </p:spTree>
    <p:extLst>
      <p:ext uri="{BB962C8B-B14F-4D97-AF65-F5344CB8AC3E}">
        <p14:creationId xmlns:p14="http://schemas.microsoft.com/office/powerpoint/2010/main" val="845273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25</a:t>
            </a:fld>
            <a:endParaRPr lang="en-GB" dirty="0"/>
          </a:p>
        </p:txBody>
      </p:sp>
    </p:spTree>
    <p:extLst>
      <p:ext uri="{BB962C8B-B14F-4D97-AF65-F5344CB8AC3E}">
        <p14:creationId xmlns:p14="http://schemas.microsoft.com/office/powerpoint/2010/main" val="1379101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26</a:t>
            </a:fld>
            <a:endParaRPr lang="en-GB" dirty="0"/>
          </a:p>
        </p:txBody>
      </p:sp>
    </p:spTree>
    <p:extLst>
      <p:ext uri="{BB962C8B-B14F-4D97-AF65-F5344CB8AC3E}">
        <p14:creationId xmlns:p14="http://schemas.microsoft.com/office/powerpoint/2010/main" val="1150095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27</a:t>
            </a:fld>
            <a:endParaRPr lang="en-GB" dirty="0"/>
          </a:p>
        </p:txBody>
      </p:sp>
    </p:spTree>
    <p:extLst>
      <p:ext uri="{BB962C8B-B14F-4D97-AF65-F5344CB8AC3E}">
        <p14:creationId xmlns:p14="http://schemas.microsoft.com/office/powerpoint/2010/main" val="2365410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28</a:t>
            </a:fld>
            <a:endParaRPr lang="en-GB" dirty="0"/>
          </a:p>
        </p:txBody>
      </p:sp>
    </p:spTree>
    <p:extLst>
      <p:ext uri="{BB962C8B-B14F-4D97-AF65-F5344CB8AC3E}">
        <p14:creationId xmlns:p14="http://schemas.microsoft.com/office/powerpoint/2010/main" val="2817175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29</a:t>
            </a:fld>
            <a:endParaRPr lang="en-GB" dirty="0"/>
          </a:p>
        </p:txBody>
      </p:sp>
    </p:spTree>
    <p:extLst>
      <p:ext uri="{BB962C8B-B14F-4D97-AF65-F5344CB8AC3E}">
        <p14:creationId xmlns:p14="http://schemas.microsoft.com/office/powerpoint/2010/main" val="933429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30</a:t>
            </a:fld>
            <a:endParaRPr lang="en-GB" dirty="0"/>
          </a:p>
        </p:txBody>
      </p:sp>
    </p:spTree>
    <p:extLst>
      <p:ext uri="{BB962C8B-B14F-4D97-AF65-F5344CB8AC3E}">
        <p14:creationId xmlns:p14="http://schemas.microsoft.com/office/powerpoint/2010/main" val="3405362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Navidate</a:t>
            </a:r>
            <a:r>
              <a:rPr lang="en-GB" dirty="0"/>
              <a:t> </a:t>
            </a:r>
          </a:p>
        </p:txBody>
      </p:sp>
      <p:sp>
        <p:nvSpPr>
          <p:cNvPr id="4" name="Slide Number Placeholder 3"/>
          <p:cNvSpPr>
            <a:spLocks noGrp="1"/>
          </p:cNvSpPr>
          <p:nvPr>
            <p:ph type="sldNum" sz="quarter" idx="5"/>
          </p:nvPr>
        </p:nvSpPr>
        <p:spPr/>
        <p:txBody>
          <a:bodyPr/>
          <a:lstStyle/>
          <a:p>
            <a:fld id="{F6E89DBC-561A-493C-AE31-C695C2BA0FDC}" type="slidenum">
              <a:rPr lang="en-GB" smtClean="0"/>
              <a:t>31</a:t>
            </a:fld>
            <a:endParaRPr lang="en-GB" dirty="0"/>
          </a:p>
        </p:txBody>
      </p:sp>
    </p:spTree>
    <p:extLst>
      <p:ext uri="{BB962C8B-B14F-4D97-AF65-F5344CB8AC3E}">
        <p14:creationId xmlns:p14="http://schemas.microsoft.com/office/powerpoint/2010/main" val="1005703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CONTAINS ANNIMATION: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dirty="0"/>
              <a:t>Explain that </a:t>
            </a:r>
            <a:r>
              <a:rPr lang="en-GB" sz="1200" b="1" dirty="0">
                <a:solidFill>
                  <a:schemeClr val="tx1"/>
                </a:solidFill>
                <a:latin typeface="Barlow" panose="020B0604020202020204" charset="0"/>
              </a:rPr>
              <a:t>Everything that we do: online activities, e-commerce, work, social media, phone calls, messaging…all these form BIG DATA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1" dirty="0">
                <a:solidFill>
                  <a:schemeClr val="tx1"/>
                </a:solidFill>
                <a:latin typeface="Barlow" panose="020B0604020202020204" charset="0"/>
              </a:rPr>
              <a:t>Data is an incredibly valuable source to analyse trends, patterns dependencies, data gives you the power of knowledge!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1" dirty="0">
                <a:solidFill>
                  <a:schemeClr val="tx1"/>
                </a:solidFill>
                <a:latin typeface="Barlow" panose="020B0604020202020204" charset="0"/>
              </a:rPr>
              <a:t>It is an invaluable source of information.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1" dirty="0">
                <a:solidFill>
                  <a:schemeClr val="tx1"/>
                </a:solidFill>
                <a:latin typeface="Barlow" panose="020B0604020202020204" charset="0"/>
              </a:rPr>
              <a:t>Data is everywhere!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1200" b="1" dirty="0">
              <a:solidFill>
                <a:schemeClr val="tx1"/>
              </a:solidFill>
              <a:latin typeface="Barlow" panose="020B060402020202020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1200" b="1" dirty="0">
              <a:solidFill>
                <a:schemeClr val="tx1"/>
              </a:solidFill>
              <a:latin typeface="Barlow" panose="020B060402020202020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1" dirty="0">
                <a:solidFill>
                  <a:schemeClr val="tx1"/>
                </a:solidFill>
                <a:latin typeface="Barlow" panose="020B0604020202020204" charset="0"/>
              </a:rPr>
              <a:t>Definition -- </a:t>
            </a:r>
            <a:r>
              <a:rPr lang="en-GB" sz="1200" b="0" i="0" kern="1200" dirty="0">
                <a:solidFill>
                  <a:schemeClr val="tx1"/>
                </a:solidFill>
                <a:effectLst/>
                <a:latin typeface="+mn-lt"/>
                <a:ea typeface="+mn-ea"/>
                <a:cs typeface="+mn-cs"/>
              </a:rPr>
              <a:t>Big Data? In it’s purest form, Big Data is used to describe the massive volume of both structured and unstructured data that is so large it is difficult to process using traditional techniques. So Big Data is just what it sounds like — a whole lot of data.</a:t>
            </a:r>
            <a:endParaRPr lang="en-GB" sz="1200" b="1" dirty="0">
              <a:solidFill>
                <a:schemeClr val="tx1"/>
              </a:solidFill>
              <a:latin typeface="Barlow" panose="020B0604020202020204" charset="0"/>
            </a:endParaRPr>
          </a:p>
          <a:p>
            <a:endParaRPr lang="en-GB" dirty="0"/>
          </a:p>
        </p:txBody>
      </p:sp>
      <p:sp>
        <p:nvSpPr>
          <p:cNvPr id="4" name="Slide Number Placeholder 3"/>
          <p:cNvSpPr>
            <a:spLocks noGrp="1"/>
          </p:cNvSpPr>
          <p:nvPr>
            <p:ph type="sldNum" sz="quarter" idx="5"/>
          </p:nvPr>
        </p:nvSpPr>
        <p:spPr/>
        <p:txBody>
          <a:bodyPr/>
          <a:lstStyle/>
          <a:p>
            <a:fld id="{F6E89DBC-561A-493C-AE31-C695C2BA0FDC}" type="slidenum">
              <a:rPr lang="en-GB" smtClean="0"/>
              <a:t>3</a:t>
            </a:fld>
            <a:endParaRPr lang="en-GB" dirty="0"/>
          </a:p>
        </p:txBody>
      </p:sp>
    </p:spTree>
    <p:extLst>
      <p:ext uri="{BB962C8B-B14F-4D97-AF65-F5344CB8AC3E}">
        <p14:creationId xmlns:p14="http://schemas.microsoft.com/office/powerpoint/2010/main" val="1769385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32c72d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6c32c72dae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r>
              <a:rPr lang="en-GB" dirty="0">
                <a:latin typeface="Barlow"/>
                <a:ea typeface="Barlow"/>
                <a:cs typeface="Barlow"/>
                <a:sym typeface="Barlow"/>
              </a:rPr>
              <a:t>Ask students to answer this question in their own words </a:t>
            </a:r>
            <a:r>
              <a:rPr lang="en-GB" dirty="0">
                <a:latin typeface="Barlow"/>
                <a:ea typeface="Barlow"/>
                <a:cs typeface="Barlow"/>
                <a:sym typeface="Wingdings" panose="05000000000000000000" pitchFamily="2" charset="2"/>
              </a:rPr>
              <a:t> It would be interesting to see what they think</a:t>
            </a:r>
            <a:endParaRPr dirty="0">
              <a:latin typeface="Barlow"/>
              <a:ea typeface="Barlow"/>
              <a:cs typeface="Barlow"/>
              <a:sym typeface="Barlow"/>
            </a:endParaRPr>
          </a:p>
        </p:txBody>
      </p:sp>
    </p:spTree>
    <p:extLst>
      <p:ext uri="{BB962C8B-B14F-4D97-AF65-F5344CB8AC3E}">
        <p14:creationId xmlns:p14="http://schemas.microsoft.com/office/powerpoint/2010/main" val="3124389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33</a:t>
            </a:fld>
            <a:endParaRPr lang="en-GB" dirty="0"/>
          </a:p>
        </p:txBody>
      </p:sp>
    </p:spTree>
    <p:extLst>
      <p:ext uri="{BB962C8B-B14F-4D97-AF65-F5344CB8AC3E}">
        <p14:creationId xmlns:p14="http://schemas.microsoft.com/office/powerpoint/2010/main" val="3531013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34</a:t>
            </a:fld>
            <a:endParaRPr lang="en-GB" dirty="0"/>
          </a:p>
        </p:txBody>
      </p:sp>
    </p:spTree>
    <p:extLst>
      <p:ext uri="{BB962C8B-B14F-4D97-AF65-F5344CB8AC3E}">
        <p14:creationId xmlns:p14="http://schemas.microsoft.com/office/powerpoint/2010/main" val="4056085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35</a:t>
            </a:fld>
            <a:endParaRPr lang="en-GB" dirty="0"/>
          </a:p>
        </p:txBody>
      </p:sp>
    </p:spTree>
    <p:extLst>
      <p:ext uri="{BB962C8B-B14F-4D97-AF65-F5344CB8AC3E}">
        <p14:creationId xmlns:p14="http://schemas.microsoft.com/office/powerpoint/2010/main" val="2864415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36</a:t>
            </a:fld>
            <a:endParaRPr lang="en-GB" dirty="0"/>
          </a:p>
        </p:txBody>
      </p:sp>
    </p:spTree>
    <p:extLst>
      <p:ext uri="{BB962C8B-B14F-4D97-AF65-F5344CB8AC3E}">
        <p14:creationId xmlns:p14="http://schemas.microsoft.com/office/powerpoint/2010/main" val="3771026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37</a:t>
            </a:fld>
            <a:endParaRPr lang="en-GB" dirty="0"/>
          </a:p>
        </p:txBody>
      </p:sp>
    </p:spTree>
    <p:extLst>
      <p:ext uri="{BB962C8B-B14F-4D97-AF65-F5344CB8AC3E}">
        <p14:creationId xmlns:p14="http://schemas.microsoft.com/office/powerpoint/2010/main" val="3651557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Navidate</a:t>
            </a:r>
            <a:r>
              <a:rPr lang="en-GB" dirty="0"/>
              <a:t> </a:t>
            </a:r>
          </a:p>
        </p:txBody>
      </p:sp>
      <p:sp>
        <p:nvSpPr>
          <p:cNvPr id="4" name="Slide Number Placeholder 3"/>
          <p:cNvSpPr>
            <a:spLocks noGrp="1"/>
          </p:cNvSpPr>
          <p:nvPr>
            <p:ph type="sldNum" sz="quarter" idx="5"/>
          </p:nvPr>
        </p:nvSpPr>
        <p:spPr/>
        <p:txBody>
          <a:bodyPr/>
          <a:lstStyle/>
          <a:p>
            <a:fld id="{F6E89DBC-561A-493C-AE31-C695C2BA0FDC}" type="slidenum">
              <a:rPr lang="en-GB" smtClean="0"/>
              <a:t>38</a:t>
            </a:fld>
            <a:endParaRPr lang="en-GB" dirty="0"/>
          </a:p>
        </p:txBody>
      </p:sp>
    </p:spTree>
    <p:extLst>
      <p:ext uri="{BB962C8B-B14F-4D97-AF65-F5344CB8AC3E}">
        <p14:creationId xmlns:p14="http://schemas.microsoft.com/office/powerpoint/2010/main" val="767230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39</a:t>
            </a:fld>
            <a:endParaRPr lang="en-GB" dirty="0"/>
          </a:p>
        </p:txBody>
      </p:sp>
    </p:spTree>
    <p:extLst>
      <p:ext uri="{BB962C8B-B14F-4D97-AF65-F5344CB8AC3E}">
        <p14:creationId xmlns:p14="http://schemas.microsoft.com/office/powerpoint/2010/main" val="1031088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40</a:t>
            </a:fld>
            <a:endParaRPr lang="en-GB" dirty="0"/>
          </a:p>
        </p:txBody>
      </p:sp>
    </p:spTree>
    <p:extLst>
      <p:ext uri="{BB962C8B-B14F-4D97-AF65-F5344CB8AC3E}">
        <p14:creationId xmlns:p14="http://schemas.microsoft.com/office/powerpoint/2010/main" val="2148288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41</a:t>
            </a:fld>
            <a:endParaRPr lang="en-GB" dirty="0"/>
          </a:p>
        </p:txBody>
      </p:sp>
    </p:spTree>
    <p:extLst>
      <p:ext uri="{BB962C8B-B14F-4D97-AF65-F5344CB8AC3E}">
        <p14:creationId xmlns:p14="http://schemas.microsoft.com/office/powerpoint/2010/main" val="2874442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that data is stored in a DB</a:t>
            </a:r>
          </a:p>
          <a:p>
            <a:endParaRPr lang="en-GB" dirty="0"/>
          </a:p>
          <a:p>
            <a:r>
              <a:rPr lang="en-GB" dirty="0"/>
              <a:t>SQL is a programming language that allows us to access and process i.e. query our data</a:t>
            </a:r>
          </a:p>
        </p:txBody>
      </p:sp>
      <p:sp>
        <p:nvSpPr>
          <p:cNvPr id="4" name="Slide Number Placeholder 3"/>
          <p:cNvSpPr>
            <a:spLocks noGrp="1"/>
          </p:cNvSpPr>
          <p:nvPr>
            <p:ph type="sldNum" sz="quarter" idx="5"/>
          </p:nvPr>
        </p:nvSpPr>
        <p:spPr/>
        <p:txBody>
          <a:bodyPr/>
          <a:lstStyle/>
          <a:p>
            <a:fld id="{F6E89DBC-561A-493C-AE31-C695C2BA0FDC}" type="slidenum">
              <a:rPr lang="en-GB" smtClean="0"/>
              <a:t>5</a:t>
            </a:fld>
            <a:endParaRPr lang="en-GB" dirty="0"/>
          </a:p>
        </p:txBody>
      </p:sp>
    </p:spTree>
    <p:extLst>
      <p:ext uri="{BB962C8B-B14F-4D97-AF65-F5344CB8AC3E}">
        <p14:creationId xmlns:p14="http://schemas.microsoft.com/office/powerpoint/2010/main" val="1038580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42</a:t>
            </a:fld>
            <a:endParaRPr lang="en-GB" dirty="0"/>
          </a:p>
        </p:txBody>
      </p:sp>
    </p:spTree>
    <p:extLst>
      <p:ext uri="{BB962C8B-B14F-4D97-AF65-F5344CB8AC3E}">
        <p14:creationId xmlns:p14="http://schemas.microsoft.com/office/powerpoint/2010/main" val="824668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43</a:t>
            </a:fld>
            <a:endParaRPr lang="en-GB" dirty="0"/>
          </a:p>
        </p:txBody>
      </p:sp>
    </p:spTree>
    <p:extLst>
      <p:ext uri="{BB962C8B-B14F-4D97-AF65-F5344CB8AC3E}">
        <p14:creationId xmlns:p14="http://schemas.microsoft.com/office/powerpoint/2010/main" val="1906780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Navidate</a:t>
            </a:r>
            <a:r>
              <a:rPr lang="en-GB" dirty="0"/>
              <a:t> </a:t>
            </a:r>
          </a:p>
        </p:txBody>
      </p:sp>
      <p:sp>
        <p:nvSpPr>
          <p:cNvPr id="4" name="Slide Number Placeholder 3"/>
          <p:cNvSpPr>
            <a:spLocks noGrp="1"/>
          </p:cNvSpPr>
          <p:nvPr>
            <p:ph type="sldNum" sz="quarter" idx="5"/>
          </p:nvPr>
        </p:nvSpPr>
        <p:spPr/>
        <p:txBody>
          <a:bodyPr/>
          <a:lstStyle/>
          <a:p>
            <a:fld id="{F6E89DBC-561A-493C-AE31-C695C2BA0FDC}" type="slidenum">
              <a:rPr lang="en-GB" smtClean="0"/>
              <a:t>44</a:t>
            </a:fld>
            <a:endParaRPr lang="en-GB" dirty="0"/>
          </a:p>
        </p:txBody>
      </p:sp>
    </p:spTree>
    <p:extLst>
      <p:ext uri="{BB962C8B-B14F-4D97-AF65-F5344CB8AC3E}">
        <p14:creationId xmlns:p14="http://schemas.microsoft.com/office/powerpoint/2010/main" val="6876549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32c72dae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6c32c72dae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endParaRPr>
              <a:latin typeface="Barlow"/>
              <a:ea typeface="Barlow"/>
              <a:cs typeface="Barlow"/>
              <a:sym typeface="Barlow"/>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5042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E6080D-5BAC-49FC-BBD9-863F769297C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73575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E6080D-5BAC-49FC-BBD9-863F769297C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712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E6080D-5BAC-49FC-BBD9-863F769297C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63763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E6080D-5BAC-49FC-BBD9-863F769297C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4241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E6080D-5BAC-49FC-BBD9-863F769297C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727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32c72d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6c32c72dae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r>
              <a:rPr lang="en-GB" dirty="0">
                <a:latin typeface="Barlow"/>
                <a:ea typeface="Barlow"/>
                <a:cs typeface="Barlow"/>
                <a:sym typeface="Barlow"/>
              </a:rPr>
              <a:t>Ask students to answer this question in their own words </a:t>
            </a:r>
            <a:r>
              <a:rPr lang="en-GB" dirty="0">
                <a:latin typeface="Barlow"/>
                <a:ea typeface="Barlow"/>
                <a:cs typeface="Barlow"/>
                <a:sym typeface="Wingdings" panose="05000000000000000000" pitchFamily="2" charset="2"/>
              </a:rPr>
              <a:t> It would be interesting to see what they think</a:t>
            </a:r>
            <a:endParaRPr dirty="0">
              <a:latin typeface="Barlow"/>
              <a:ea typeface="Barlow"/>
              <a:cs typeface="Barlow"/>
              <a:sym typeface="Barlow"/>
            </a:endParaRPr>
          </a:p>
        </p:txBody>
      </p:sp>
    </p:spTree>
    <p:extLst>
      <p:ext uri="{BB962C8B-B14F-4D97-AF65-F5344CB8AC3E}">
        <p14:creationId xmlns:p14="http://schemas.microsoft.com/office/powerpoint/2010/main" val="4189130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E6080D-5BAC-49FC-BBD9-863F769297C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2715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E6080D-5BAC-49FC-BBD9-863F769297C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2704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58</a:t>
            </a:fld>
            <a:endParaRPr lang="en-GB" dirty="0"/>
          </a:p>
        </p:txBody>
      </p:sp>
    </p:spTree>
    <p:extLst>
      <p:ext uri="{BB962C8B-B14F-4D97-AF65-F5344CB8AC3E}">
        <p14:creationId xmlns:p14="http://schemas.microsoft.com/office/powerpoint/2010/main" val="2332171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CONTAINS ANNIMATION:</a:t>
            </a:r>
          </a:p>
          <a:p>
            <a:endParaRPr lang="en-GB" dirty="0"/>
          </a:p>
        </p:txBody>
      </p:sp>
      <p:sp>
        <p:nvSpPr>
          <p:cNvPr id="4" name="Slide Number Placeholder 3"/>
          <p:cNvSpPr>
            <a:spLocks noGrp="1"/>
          </p:cNvSpPr>
          <p:nvPr>
            <p:ph type="sldNum" sz="quarter" idx="5"/>
          </p:nvPr>
        </p:nvSpPr>
        <p:spPr/>
        <p:txBody>
          <a:bodyPr/>
          <a:lstStyle/>
          <a:p>
            <a:fld id="{F6E89DBC-561A-493C-AE31-C695C2BA0FDC}" type="slidenum">
              <a:rPr lang="en-GB" smtClean="0"/>
              <a:t>7</a:t>
            </a:fld>
            <a:endParaRPr lang="en-GB" dirty="0"/>
          </a:p>
        </p:txBody>
      </p:sp>
    </p:spTree>
    <p:extLst>
      <p:ext uri="{BB962C8B-B14F-4D97-AF65-F5344CB8AC3E}">
        <p14:creationId xmlns:p14="http://schemas.microsoft.com/office/powerpoint/2010/main" val="38971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mn-lt"/>
                <a:ea typeface="+mn-ea"/>
                <a:cs typeface="+mn-cs"/>
              </a:rPr>
              <a:t>Explain how DB and DATA fit into software engineering cycle. Some general comments below.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mn-lt"/>
                <a:ea typeface="+mn-ea"/>
                <a:cs typeface="+mn-cs"/>
              </a:rPr>
              <a:t>FRONTEND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Websites and mobile applications.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We create interfaces with html, css JavaScript, Rectangular, Angular frameworks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Main purpose it to communicate with the user: take input and display output, provide information</a:t>
            </a:r>
            <a:endParaRPr kumimoji="0" lang="en-GB"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mn-lt"/>
                <a:ea typeface="+mn-ea"/>
                <a:cs typeface="+mn-cs"/>
              </a:rPr>
              <a:t>BACKEND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Logic behind the scenes. We can take uses input from the frontend and process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All calculations, processes, manipulation, all actions are happening here.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We also create services to send data to frontend and DB. We send data to DB and retrieve it from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mn-lt"/>
                <a:ea typeface="+mn-ea"/>
                <a:cs typeface="+mn-cs"/>
              </a:rPr>
              <a:t>DB</a:t>
            </a:r>
            <a:r>
              <a:rPr kumimoji="0" lang="en-GB" sz="1200" b="0" i="0" u="none" strike="noStrike" kern="1200" cap="none" spc="0" normalizeH="0" baseline="0" noProof="0" dirty="0">
                <a:ln>
                  <a:noFill/>
                </a:ln>
                <a:solidFill>
                  <a:prstClr val="black"/>
                </a:solidFill>
                <a:effectLst/>
                <a:uLnTx/>
                <a:uFillTx/>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We persist all data and information in the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We can write SQL queries, aka code, directly in the DB management system or in the logic layer.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DB is a separate layer. Pretty much everything requires memory and data storage. </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E6080D-5BAC-49FC-BBD9-863F769297C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308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Ask a lot of questions  </a:t>
            </a:r>
            <a:r>
              <a:rPr lang="en-GB" dirty="0">
                <a:sym typeface="Wingdings" panose="05000000000000000000" pitchFamily="2" charset="2"/>
              </a:rPr>
              <a:t> translate an ambiguous request into a concrete, well-defined problem </a:t>
            </a:r>
          </a:p>
          <a:p>
            <a:pPr marL="228600" indent="-228600">
              <a:buAutoNum type="arabicPeriod"/>
            </a:pPr>
            <a:endParaRPr lang="en-GB" dirty="0">
              <a:sym typeface="Wingdings" panose="05000000000000000000" pitchFamily="2" charset="2"/>
            </a:endParaRPr>
          </a:p>
          <a:p>
            <a:pPr marL="228600" indent="-228600">
              <a:buAutoNum type="arabicPeriod"/>
            </a:pPr>
            <a:r>
              <a:rPr lang="en-GB" dirty="0">
                <a:sym typeface="Wingdings" panose="05000000000000000000" pitchFamily="2" charset="2"/>
              </a:rPr>
              <a:t>Identify all available data sets, extract and persist data.  </a:t>
            </a:r>
            <a:r>
              <a:rPr lang="en-GB" b="1" i="1" dirty="0">
                <a:solidFill>
                  <a:srgbClr val="C00000"/>
                </a:solidFill>
                <a:sym typeface="Wingdings" panose="05000000000000000000" pitchFamily="2" charset="2"/>
              </a:rPr>
              <a:t>/ SQL and DB will be used at this stage as well </a:t>
            </a:r>
          </a:p>
          <a:p>
            <a:pPr marL="228600" indent="-228600">
              <a:buAutoNum type="arabicPeriod"/>
            </a:pPr>
            <a:endParaRPr lang="en-GB" b="1" dirty="0">
              <a:sym typeface="Wingdings" panose="05000000000000000000" pitchFamily="2" charset="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dirty="0">
                <a:sym typeface="Wingdings" panose="05000000000000000000" pitchFamily="2" charset="2"/>
              </a:rPr>
              <a:t>Examine data at high level, clean the data , identify missing values, understand what kind of data each column contains </a:t>
            </a:r>
            <a:r>
              <a:rPr lang="en-GB" sz="1200" b="1" i="1" kern="1200" dirty="0">
                <a:solidFill>
                  <a:srgbClr val="C00000"/>
                </a:solidFill>
                <a:latin typeface="+mn-lt"/>
                <a:ea typeface="+mn-ea"/>
                <a:cs typeface="+mn-cs"/>
                <a:sym typeface="Wingdings" panose="05000000000000000000" pitchFamily="2" charset="2"/>
              </a:rPr>
              <a:t>/ SQL and DB will be used at this stage as well </a:t>
            </a:r>
          </a:p>
          <a:p>
            <a:pPr marL="228600" indent="-228600">
              <a:buAutoNum type="arabicPeriod"/>
            </a:pPr>
            <a:endParaRPr lang="en-GB" b="0" dirty="0"/>
          </a:p>
          <a:p>
            <a:pPr marL="228600" indent="-228600">
              <a:buAutoNum type="arabicPeriod"/>
            </a:pPr>
            <a:r>
              <a:rPr lang="en-GB" b="0" dirty="0"/>
              <a:t>Identify </a:t>
            </a:r>
            <a:r>
              <a:rPr lang="en-GB" sz="1200" b="0" kern="1200" dirty="0">
                <a:solidFill>
                  <a:schemeClr val="tx1"/>
                </a:solidFill>
                <a:latin typeface="+mn-lt"/>
                <a:ea typeface="+mn-ea"/>
                <a:cs typeface="+mn-cs"/>
              </a:rPr>
              <a:t>any dependencies or patterns </a:t>
            </a:r>
            <a:r>
              <a:rPr lang="en-GB" b="0" dirty="0"/>
              <a:t>within a data set, plot data in different ways   </a:t>
            </a:r>
            <a:r>
              <a:rPr lang="en-GB" sz="1200" b="1" i="1" kern="1200" dirty="0">
                <a:solidFill>
                  <a:srgbClr val="C00000"/>
                </a:solidFill>
                <a:latin typeface="+mn-lt"/>
                <a:ea typeface="+mn-ea"/>
                <a:cs typeface="+mn-cs"/>
                <a:sym typeface="Wingdings" panose="05000000000000000000" pitchFamily="2" charset="2"/>
              </a:rPr>
              <a:t>/ SQL and DB will be used at this stage as well </a:t>
            </a:r>
          </a:p>
          <a:p>
            <a:pPr marL="228600" indent="-228600">
              <a:buAutoNum type="arabicPeriod"/>
            </a:pPr>
            <a:endParaRPr lang="en-GB" b="1" dirty="0">
              <a:sym typeface="Wingdings" panose="05000000000000000000" pitchFamily="2" charset="2"/>
            </a:endParaRPr>
          </a:p>
          <a:p>
            <a:pPr marL="228600" indent="-228600">
              <a:buAutoNum type="arabicPeriod"/>
            </a:pPr>
            <a:r>
              <a:rPr lang="en-GB" b="0" dirty="0">
                <a:sym typeface="Wingdings" panose="05000000000000000000" pitchFamily="2" charset="2"/>
              </a:rPr>
              <a:t>Create a predicative model, evaluate  the data model </a:t>
            </a:r>
          </a:p>
          <a:p>
            <a:pPr marL="228600" indent="-228600">
              <a:buAutoNum type="arabicPeriod"/>
            </a:pPr>
            <a:endParaRPr lang="en-GB" b="0" dirty="0">
              <a:sym typeface="Wingdings" panose="05000000000000000000" pitchFamily="2" charset="2"/>
            </a:endParaRPr>
          </a:p>
          <a:p>
            <a:pPr marL="228600" indent="-228600">
              <a:buAutoNum type="arabicPeriod"/>
            </a:pPr>
            <a:r>
              <a:rPr lang="en-GB" b="0" dirty="0">
                <a:sym typeface="Wingdings" panose="05000000000000000000" pitchFamily="2" charset="2"/>
              </a:rPr>
              <a:t>Visualise your findings , tell a clear and actionable story. </a:t>
            </a:r>
            <a:endParaRPr lang="en-GB" b="0" dirty="0"/>
          </a:p>
        </p:txBody>
      </p:sp>
      <p:sp>
        <p:nvSpPr>
          <p:cNvPr id="4" name="Slide Number Placeholder 3"/>
          <p:cNvSpPr>
            <a:spLocks noGrp="1"/>
          </p:cNvSpPr>
          <p:nvPr>
            <p:ph type="sldNum" sz="quarter" idx="5"/>
          </p:nvPr>
        </p:nvSpPr>
        <p:spPr/>
        <p:txBody>
          <a:bodyPr/>
          <a:lstStyle/>
          <a:p>
            <a:fld id="{F6E89DBC-561A-493C-AE31-C695C2BA0FDC}" type="slidenum">
              <a:rPr lang="en-GB" smtClean="0"/>
              <a:t>9</a:t>
            </a:fld>
            <a:endParaRPr lang="en-GB" dirty="0"/>
          </a:p>
        </p:txBody>
      </p:sp>
    </p:spTree>
    <p:extLst>
      <p:ext uri="{BB962C8B-B14F-4D97-AF65-F5344CB8AC3E}">
        <p14:creationId xmlns:p14="http://schemas.microsoft.com/office/powerpoint/2010/main" val="3542926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GB" b="0" dirty="0"/>
          </a:p>
        </p:txBody>
      </p:sp>
      <p:sp>
        <p:nvSpPr>
          <p:cNvPr id="4" name="Slide Number Placeholder 3"/>
          <p:cNvSpPr>
            <a:spLocks noGrp="1"/>
          </p:cNvSpPr>
          <p:nvPr>
            <p:ph type="sldNum" sz="quarter" idx="5"/>
          </p:nvPr>
        </p:nvSpPr>
        <p:spPr/>
        <p:txBody>
          <a:bodyPr/>
          <a:lstStyle/>
          <a:p>
            <a:fld id="{F6E89DBC-561A-493C-AE31-C695C2BA0FDC}" type="slidenum">
              <a:rPr lang="en-GB" smtClean="0"/>
              <a:t>10</a:t>
            </a:fld>
            <a:endParaRPr lang="en-GB" dirty="0"/>
          </a:p>
        </p:txBody>
      </p:sp>
    </p:spTree>
    <p:extLst>
      <p:ext uri="{BB962C8B-B14F-4D97-AF65-F5344CB8AC3E}">
        <p14:creationId xmlns:p14="http://schemas.microsoft.com/office/powerpoint/2010/main" val="250647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3482-1671-438D-B138-9BCA35B7D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3B6E958-2BAA-4600-9F50-8C5D2DD64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11AC50-26AC-459C-91E6-E185BC19ED38}"/>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5" name="Footer Placeholder 4">
            <a:extLst>
              <a:ext uri="{FF2B5EF4-FFF2-40B4-BE49-F238E27FC236}">
                <a16:creationId xmlns:a16="http://schemas.microsoft.com/office/drawing/2014/main" id="{92576AE1-3E33-464E-9CAD-67AA9EC1A19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C8F0220-A11F-47F1-80AD-67FC5830B719}"/>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202779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0C03-B983-424E-A0DE-865BEF41ED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DDFCF8-BF4B-4DBE-AF34-44ECB24A0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A15966-BD6C-4D02-9652-1944EC0602C9}"/>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5" name="Footer Placeholder 4">
            <a:extLst>
              <a:ext uri="{FF2B5EF4-FFF2-40B4-BE49-F238E27FC236}">
                <a16:creationId xmlns:a16="http://schemas.microsoft.com/office/drawing/2014/main" id="{C068FC9A-BFE1-4FF5-9774-69DAA4B9524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B4221C5-1041-4432-B606-6E7BD196DBE3}"/>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253750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981D0-AAAD-4315-B4EA-EE4E4CA9F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4A5208-B827-4F04-9FCC-FE0C2D13D4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D5995E-5C6C-4D46-B3FB-E67A9A6ABEA5}"/>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5" name="Footer Placeholder 4">
            <a:extLst>
              <a:ext uri="{FF2B5EF4-FFF2-40B4-BE49-F238E27FC236}">
                <a16:creationId xmlns:a16="http://schemas.microsoft.com/office/drawing/2014/main" id="{E519B176-95E5-4C8E-ADE9-BA459D65FF7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BDB18B0-C2F5-45D4-BE21-796DC825A63D}"/>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101845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0497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9197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44976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98097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67870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1657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83940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4426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EB4E-0590-4FCD-816B-60197365E4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999B3D-2814-46B1-B659-F8E79CDA4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A8A1E-2DB7-497E-8F60-CF23CB896BDE}"/>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5" name="Footer Placeholder 4">
            <a:extLst>
              <a:ext uri="{FF2B5EF4-FFF2-40B4-BE49-F238E27FC236}">
                <a16:creationId xmlns:a16="http://schemas.microsoft.com/office/drawing/2014/main" id="{404BAA4D-94ED-4D17-92B3-D7875BF1A6D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29265CE-F52C-4D97-A68A-7FE3CE086A68}"/>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3045419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28363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28328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1138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454A-A6D7-4142-A9F7-8190B0307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61B958-3CC0-4425-B5AB-E7F6CE18F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30129-4152-4E3D-B1C6-D69781C34420}"/>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5" name="Footer Placeholder 4">
            <a:extLst>
              <a:ext uri="{FF2B5EF4-FFF2-40B4-BE49-F238E27FC236}">
                <a16:creationId xmlns:a16="http://schemas.microsoft.com/office/drawing/2014/main" id="{3840CD0D-578D-4614-885F-CEEB9E02EC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004B453-41EC-4E03-A706-B09EFA3558D4}"/>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393664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E63F-BBF4-40BF-BCE2-DEC2FE3363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17C3B7-8655-45CF-86B1-178C626FDE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F46E5B-DA19-4F41-BEF5-E61836532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EE71C5-D1BF-4844-8CDA-2A092266B7F1}"/>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6" name="Footer Placeholder 5">
            <a:extLst>
              <a:ext uri="{FF2B5EF4-FFF2-40B4-BE49-F238E27FC236}">
                <a16:creationId xmlns:a16="http://schemas.microsoft.com/office/drawing/2014/main" id="{3B0DA552-69CD-4DDF-9EB3-E0B291A320A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577B917-6146-4A03-AD25-42F696F2E074}"/>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18895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768B-C7A0-4556-A7E4-1D72313D86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3EBE52-A725-409F-B9CE-891DEE324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A4009B-6FA0-4285-9D33-931AE32D5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673D01-C25D-4076-B4FF-093E51111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B4B76F-9D3A-47B1-BA47-B344A49F8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F246F4-87C6-4E0A-9574-7BCC1CBE2114}"/>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8" name="Footer Placeholder 7">
            <a:extLst>
              <a:ext uri="{FF2B5EF4-FFF2-40B4-BE49-F238E27FC236}">
                <a16:creationId xmlns:a16="http://schemas.microsoft.com/office/drawing/2014/main" id="{3C1CEBAA-3393-4C21-8D5B-182330E5726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927A5418-50A8-4095-8542-67C16DF66A4F}"/>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326151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2FC0-1DDF-45B5-9597-956CACEA31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05C8F32-2D6E-410D-9A38-F3C2F657E452}"/>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4" name="Footer Placeholder 3">
            <a:extLst>
              <a:ext uri="{FF2B5EF4-FFF2-40B4-BE49-F238E27FC236}">
                <a16:creationId xmlns:a16="http://schemas.microsoft.com/office/drawing/2014/main" id="{83EEB475-28EF-4048-9E5F-9A2C5B19149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EA7415F-61CA-4720-B9A7-C5AF0BD49AFA}"/>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325697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E81AC-F5A6-43D8-82DA-6C1F4053D488}"/>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3" name="Footer Placeholder 2">
            <a:extLst>
              <a:ext uri="{FF2B5EF4-FFF2-40B4-BE49-F238E27FC236}">
                <a16:creationId xmlns:a16="http://schemas.microsoft.com/office/drawing/2014/main" id="{09AA98E3-E55C-431B-86D7-2AAF0E084831}"/>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E379F1F-903C-48EE-B697-0FCEF52F7C03}"/>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392053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30F4-0E9D-43A6-895B-BC26A26F0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823DDE-2DBA-4655-AED5-8DB3C31C3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EF6FC4-C382-41BD-9F90-56C87EEA8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5C0C5-3216-43F0-8D88-4AE5F8C07E3F}"/>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6" name="Footer Placeholder 5">
            <a:extLst>
              <a:ext uri="{FF2B5EF4-FFF2-40B4-BE49-F238E27FC236}">
                <a16:creationId xmlns:a16="http://schemas.microsoft.com/office/drawing/2014/main" id="{E65AA701-426C-490C-B501-A9CB62F1DAF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47AB1E4-60D1-4019-8606-6AEA5A6614A1}"/>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36059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EB60-0A4C-4226-9EF6-EB1BBDAD4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71AE3A-5163-4FAB-925C-C640BE082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5B200C09-D5CF-4B80-8F89-D80A523DE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08CD0-308C-4DDE-9626-B6FB5FDF4CE6}"/>
              </a:ext>
            </a:extLst>
          </p:cNvPr>
          <p:cNvSpPr>
            <a:spLocks noGrp="1"/>
          </p:cNvSpPr>
          <p:nvPr>
            <p:ph type="dt" sz="half" idx="10"/>
          </p:nvPr>
        </p:nvSpPr>
        <p:spPr/>
        <p:txBody>
          <a:bodyPr/>
          <a:lstStyle/>
          <a:p>
            <a:fld id="{FAB4831E-FD4D-4BB9-804C-60FB43DAF778}" type="datetimeFigureOut">
              <a:rPr lang="en-GB" smtClean="0"/>
              <a:t>20/04/2020</a:t>
            </a:fld>
            <a:endParaRPr lang="en-GB" dirty="0"/>
          </a:p>
        </p:txBody>
      </p:sp>
      <p:sp>
        <p:nvSpPr>
          <p:cNvPr id="6" name="Footer Placeholder 5">
            <a:extLst>
              <a:ext uri="{FF2B5EF4-FFF2-40B4-BE49-F238E27FC236}">
                <a16:creationId xmlns:a16="http://schemas.microsoft.com/office/drawing/2014/main" id="{45C2847C-0F9E-4342-9AD6-29258453983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68D028C-7EA1-4E3D-AC4D-BCAAD3AA43AE}"/>
              </a:ext>
            </a:extLst>
          </p:cNvPr>
          <p:cNvSpPr>
            <a:spLocks noGrp="1"/>
          </p:cNvSpPr>
          <p:nvPr>
            <p:ph type="sldNum" sz="quarter" idx="12"/>
          </p:nvPr>
        </p:nvSpPr>
        <p:spPr/>
        <p:txBody>
          <a:bodyPr/>
          <a:lstStyle/>
          <a:p>
            <a:fld id="{1EA1A843-6CAD-4F59-B299-439F9331FA78}" type="slidenum">
              <a:rPr lang="en-GB" smtClean="0"/>
              <a:t>‹#›</a:t>
            </a:fld>
            <a:endParaRPr lang="en-GB" dirty="0"/>
          </a:p>
        </p:txBody>
      </p:sp>
    </p:spTree>
    <p:extLst>
      <p:ext uri="{BB962C8B-B14F-4D97-AF65-F5344CB8AC3E}">
        <p14:creationId xmlns:p14="http://schemas.microsoft.com/office/powerpoint/2010/main" val="23289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83F87-0DD4-4E50-AACE-69E5FD248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3BCAF3-A933-4B41-87A2-CE82C2600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E7847-0316-4FB0-89BA-33D06458B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4831E-FD4D-4BB9-804C-60FB43DAF778}" type="datetimeFigureOut">
              <a:rPr lang="en-GB" smtClean="0"/>
              <a:t>20/04/2020</a:t>
            </a:fld>
            <a:endParaRPr lang="en-GB" dirty="0"/>
          </a:p>
        </p:txBody>
      </p:sp>
      <p:sp>
        <p:nvSpPr>
          <p:cNvPr id="5" name="Footer Placeholder 4">
            <a:extLst>
              <a:ext uri="{FF2B5EF4-FFF2-40B4-BE49-F238E27FC236}">
                <a16:creationId xmlns:a16="http://schemas.microsoft.com/office/drawing/2014/main" id="{76600184-5C5A-492A-B61E-63A1BC00B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DDC184A8-D485-431E-B41B-CD3367BF2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1A843-6CAD-4F59-B299-439F9331FA78}" type="slidenum">
              <a:rPr lang="en-GB" smtClean="0"/>
              <a:t>‹#›</a:t>
            </a:fld>
            <a:endParaRPr lang="en-GB" dirty="0"/>
          </a:p>
        </p:txBody>
      </p:sp>
    </p:spTree>
    <p:extLst>
      <p:ext uri="{BB962C8B-B14F-4D97-AF65-F5344CB8AC3E}">
        <p14:creationId xmlns:p14="http://schemas.microsoft.com/office/powerpoint/2010/main" val="232201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1375882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22.jpeg"/><Relationship Id="rId5" Type="http://schemas.openxmlformats.org/officeDocument/2006/relationships/image" Target="../media/image21.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hyperlink" Target="https://www.codecademy.com/articles/what-is-rdbms-sq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coderpad.io/sandbox" TargetMode="External"/><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sql/sql_datatypes.as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hemeOverride" Target="../theme/themeOverride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s://coderpad.io/sandbox" TargetMode="External"/><Relationship Id="rId4" Type="http://schemas.microsoft.com/office/2007/relationships/hdphoto" Target="../media/hdphoto3.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microsoft.com/office/2007/relationships/hdphoto" Target="../media/hdphoto3.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2.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3.wdp"/></Relationships>
</file>

<file path=ppt/slides/_rels/slide45.xml.rels><?xml version="1.0" encoding="UTF-8" standalone="yes"?>
<Relationships xmlns="http://schemas.openxmlformats.org/package/2006/relationships"><Relationship Id="rId3" Type="http://schemas.openxmlformats.org/officeDocument/2006/relationships/hyperlink" Target="https://www.w3schools.com/sql/sql_datatypes.asp" TargetMode="External"/><Relationship Id="rId2" Type="http://schemas.openxmlformats.org/officeDocument/2006/relationships/hyperlink" Target="https://www.codecademy.com/articles/what-is-rdbms-sql" TargetMode="External"/><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32.png"/><Relationship Id="rId4" Type="http://schemas.microsoft.com/office/2007/relationships/hdphoto" Target="../media/hdphoto5.wdp"/></Relationships>
</file>

<file path=ppt/slides/_rels/slide4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7.png"/><Relationship Id="rId5" Type="http://schemas.openxmlformats.org/officeDocument/2006/relationships/image" Target="../media/image5.jpeg"/><Relationship Id="rId4" Type="http://schemas.microsoft.com/office/2007/relationships/hdphoto" Target="../media/hdphoto2.wdp"/></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2.jpeg"/><Relationship Id="rId1" Type="http://schemas.openxmlformats.org/officeDocument/2006/relationships/slideLayout" Target="../slideLayouts/slideLayout7.xml"/><Relationship Id="rId4" Type="http://schemas.microsoft.com/office/2007/relationships/hdphoto" Target="../media/hdphoto8.wdp"/></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5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microsoft.com/office/2007/relationships/hdphoto" Target="../media/hdphoto2.wdp"/></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1.png"/><Relationship Id="rId4" Type="http://schemas.microsoft.com/office/2007/relationships/hdphoto" Target="../media/hdphoto2.wdp"/></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microsoft.com/office/2007/relationships/hdphoto" Target="../media/hdphoto2.wdp"/></Relationships>
</file>

<file path=ppt/slides/_rels/slide5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9.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55" name="Google Shape;55;p13"/>
          <p:cNvSpPr txBox="1"/>
          <p:nvPr/>
        </p:nvSpPr>
        <p:spPr>
          <a:xfrm>
            <a:off x="414932" y="451267"/>
            <a:ext cx="9430635" cy="1938400"/>
          </a:xfrm>
          <a:prstGeom prst="rect">
            <a:avLst/>
          </a:prstGeom>
          <a:noFill/>
          <a:ln>
            <a:noFill/>
          </a:ln>
        </p:spPr>
        <p:txBody>
          <a:bodyPr spcFirstLastPara="1" wrap="square" lIns="0" tIns="0" rIns="0" bIns="0" anchor="t" anchorCtr="0">
            <a:noAutofit/>
          </a:bodyPr>
          <a:lstStyle/>
          <a:p>
            <a:pPr defTabSz="1219170">
              <a:lnSpc>
                <a:spcPct val="65000"/>
              </a:lnSpc>
              <a:buClr>
                <a:srgbClr val="000000"/>
              </a:buClr>
              <a:buSzPts val="4000"/>
            </a:pPr>
            <a:r>
              <a:rPr lang="en" sz="3200" b="1" kern="0" dirty="0">
                <a:solidFill>
                  <a:srgbClr val="FFFFFF"/>
                </a:solidFill>
                <a:latin typeface="Barlow ExtraBold"/>
                <a:ea typeface="Barlow ExtraBold"/>
                <a:cs typeface="Barlow ExtraBold"/>
                <a:sym typeface="Barlow ExtraBold"/>
              </a:rPr>
              <a:t>WELCOME TO CFG</a:t>
            </a:r>
            <a:endParaRPr sz="3200" b="1" kern="0" dirty="0">
              <a:solidFill>
                <a:srgbClr val="FFFFFF"/>
              </a:solidFill>
              <a:latin typeface="Barlow ExtraBold"/>
              <a:ea typeface="Barlow ExtraBold"/>
              <a:cs typeface="Barlow ExtraBold"/>
              <a:sym typeface="Barlow ExtraBold"/>
            </a:endParaRPr>
          </a:p>
          <a:p>
            <a:pPr defTabSz="1219170">
              <a:lnSpc>
                <a:spcPct val="65000"/>
              </a:lnSpc>
              <a:buClr>
                <a:srgbClr val="000000"/>
              </a:buClr>
              <a:buSzPts val="4000"/>
            </a:pPr>
            <a:r>
              <a:rPr lang="en" sz="3200" b="1" kern="0" dirty="0">
                <a:solidFill>
                  <a:srgbClr val="595959"/>
                </a:solidFill>
                <a:latin typeface="Barlow ExtraBold"/>
                <a:ea typeface="Barlow ExtraBold"/>
                <a:cs typeface="Barlow ExtraBold"/>
                <a:sym typeface="Barlow ExtraBold"/>
              </a:rPr>
              <a:t>YOUR INTRODUCTION TO </a:t>
            </a:r>
          </a:p>
          <a:p>
            <a:pPr defTabSz="1219170">
              <a:lnSpc>
                <a:spcPct val="65000"/>
              </a:lnSpc>
              <a:buClr>
                <a:srgbClr val="000000"/>
              </a:buClr>
              <a:buSzPts val="4000"/>
            </a:pPr>
            <a:r>
              <a:rPr lang="en-GB" sz="3200" b="1" kern="0" dirty="0">
                <a:solidFill>
                  <a:srgbClr val="595959"/>
                </a:solidFill>
                <a:latin typeface="Barlow ExtraBold"/>
                <a:ea typeface="Barlow ExtraBold"/>
                <a:cs typeface="Barlow ExtraBold"/>
                <a:sym typeface="Barlow ExtraBold"/>
              </a:rPr>
              <a:t>DATABASES</a:t>
            </a:r>
            <a:r>
              <a:rPr lang="en" sz="3200" b="1" kern="0" dirty="0">
                <a:solidFill>
                  <a:srgbClr val="595959"/>
                </a:solidFill>
                <a:latin typeface="Barlow ExtraBold"/>
                <a:ea typeface="Barlow ExtraBold"/>
                <a:cs typeface="Barlow ExtraBold"/>
                <a:sym typeface="Barlow ExtraBold"/>
              </a:rPr>
              <a:t> &amp; </a:t>
            </a:r>
            <a:r>
              <a:rPr lang="en-GB" sz="3200" b="1" kern="0" dirty="0">
                <a:solidFill>
                  <a:srgbClr val="595959"/>
                </a:solidFill>
                <a:latin typeface="Barlow ExtraBold"/>
                <a:ea typeface="Barlow ExtraBold"/>
                <a:cs typeface="Barlow ExtraBold"/>
                <a:sym typeface="Barlow ExtraBold"/>
              </a:rPr>
              <a:t>SQL PROGRAMMING LANGUAGE</a:t>
            </a:r>
            <a:endParaRPr sz="3200" b="1" kern="0" dirty="0">
              <a:solidFill>
                <a:srgbClr val="FFFFFF"/>
              </a:solidFill>
              <a:latin typeface="Barlow ExtraBold"/>
              <a:ea typeface="Barlow ExtraBold"/>
              <a:cs typeface="Barlow ExtraBold"/>
              <a:sym typeface="Barlow ExtraBold"/>
            </a:endParaRPr>
          </a:p>
        </p:txBody>
      </p:sp>
      <p:sp>
        <p:nvSpPr>
          <p:cNvPr id="56" name="Google Shape;56;p13"/>
          <p:cNvSpPr txBox="1"/>
          <p:nvPr/>
        </p:nvSpPr>
        <p:spPr>
          <a:xfrm>
            <a:off x="969852" y="5594731"/>
            <a:ext cx="6795921" cy="8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endParaRPr sz="2400" b="1" kern="0" dirty="0">
              <a:solidFill>
                <a:srgbClr val="F54996"/>
              </a:solidFill>
              <a:latin typeface="Barlow"/>
              <a:ea typeface="Barlow"/>
              <a:cs typeface="Barlow"/>
              <a:sym typeface="Barlow"/>
            </a:endParaRPr>
          </a:p>
          <a:p>
            <a:pPr defTabSz="1219170">
              <a:buClr>
                <a:srgbClr val="000000"/>
              </a:buClr>
            </a:pPr>
            <a:r>
              <a:rPr lang="en" b="1" kern="0" dirty="0">
                <a:solidFill>
                  <a:srgbClr val="F54996"/>
                </a:solidFill>
                <a:latin typeface="Barlow"/>
                <a:ea typeface="Barlow"/>
                <a:cs typeface="Barlow"/>
                <a:sym typeface="Barlow"/>
              </a:rPr>
              <a:t>TECH </a:t>
            </a:r>
            <a:r>
              <a:rPr lang="en-GB" b="1" kern="0" dirty="0">
                <a:solidFill>
                  <a:srgbClr val="F54996"/>
                </a:solidFill>
                <a:latin typeface="Barlow"/>
                <a:ea typeface="Barlow"/>
                <a:cs typeface="Barlow"/>
                <a:sym typeface="Barlow"/>
              </a:rPr>
              <a:t>OPENS UP LIMITLESS OPPORTUNITIES FOR GIRLS</a:t>
            </a:r>
            <a:endParaRPr b="1" kern="0" dirty="0">
              <a:solidFill>
                <a:srgbClr val="F54996"/>
              </a:solidFill>
              <a:latin typeface="Barlow"/>
              <a:ea typeface="Barlow"/>
              <a:cs typeface="Barlow"/>
              <a:sym typeface="Barlow"/>
            </a:endParaRPr>
          </a:p>
        </p:txBody>
      </p:sp>
      <p:pic>
        <p:nvPicPr>
          <p:cNvPr id="2" name="Picture 1">
            <a:extLst>
              <a:ext uri="{FF2B5EF4-FFF2-40B4-BE49-F238E27FC236}">
                <a16:creationId xmlns:a16="http://schemas.microsoft.com/office/drawing/2014/main" id="{D81BF95D-43F3-44E8-ABD4-E5A88BB7FEF4}"/>
              </a:ext>
            </a:extLst>
          </p:cNvPr>
          <p:cNvPicPr>
            <a:picLocks noChangeAspect="1"/>
          </p:cNvPicPr>
          <p:nvPr/>
        </p:nvPicPr>
        <p:blipFill>
          <a:blip r:embed="rId4"/>
          <a:stretch>
            <a:fillRect/>
          </a:stretch>
        </p:blipFill>
        <p:spPr>
          <a:xfrm>
            <a:off x="414933" y="5950226"/>
            <a:ext cx="554919" cy="5499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5B5E9BF-E00F-4E20-B6D7-CCCA96EB59F8}"/>
              </a:ext>
            </a:extLst>
          </p:cNvPr>
          <p:cNvGrpSpPr/>
          <p:nvPr/>
        </p:nvGrpSpPr>
        <p:grpSpPr>
          <a:xfrm>
            <a:off x="285290" y="398038"/>
            <a:ext cx="7560331" cy="1169551"/>
            <a:chOff x="0" y="601524"/>
            <a:chExt cx="7560331" cy="1169551"/>
          </a:xfrm>
        </p:grpSpPr>
        <p:sp>
          <p:nvSpPr>
            <p:cNvPr id="16" name="Rectangle 15">
              <a:extLst>
                <a:ext uri="{FF2B5EF4-FFF2-40B4-BE49-F238E27FC236}">
                  <a16:creationId xmlns:a16="http://schemas.microsoft.com/office/drawing/2014/main" id="{5180B8A1-D89F-4F40-BEF5-0910D4430CA4}"/>
                </a:ext>
              </a:extLst>
            </p:cNvPr>
            <p:cNvSpPr/>
            <p:nvPr/>
          </p:nvSpPr>
          <p:spPr>
            <a:xfrm>
              <a:off x="641639" y="601524"/>
              <a:ext cx="6918692" cy="1169551"/>
            </a:xfrm>
            <a:prstGeom prst="rect">
              <a:avLst/>
            </a:prstGeom>
          </p:spPr>
          <p:txBody>
            <a:bodyPr wrap="square">
              <a:spAutoFit/>
            </a:bodyPr>
            <a:lstStyle/>
            <a:p>
              <a:r>
                <a:rPr lang="en-GB" sz="2000" b="1" dirty="0">
                  <a:latin typeface="Barlow ExtraBold" panose="020B0604020202020204" charset="0"/>
                </a:rPr>
                <a:t>WHO SHOULD LEARN SQL AND DATABASES</a:t>
              </a:r>
            </a:p>
            <a:p>
              <a:r>
                <a:rPr lang="en-GB" sz="1400" dirty="0">
                  <a:latin typeface="Barlow" panose="020B0604020202020204" charset="0"/>
                </a:rPr>
                <a:t>Which jobs require or would benefit from these skills?</a:t>
              </a:r>
              <a:endParaRPr lang="en-GB" sz="1400" dirty="0">
                <a:solidFill>
                  <a:srgbClr val="000000"/>
                </a:solidFill>
                <a:latin typeface="Arial"/>
              </a:endParaRPr>
            </a:p>
            <a:p>
              <a:br>
                <a:rPr lang="en-GB" dirty="0">
                  <a:solidFill>
                    <a:srgbClr val="000000"/>
                  </a:solidFill>
                  <a:latin typeface="Arial"/>
                </a:rPr>
              </a:br>
              <a:endParaRPr lang="en-GB" dirty="0">
                <a:solidFill>
                  <a:srgbClr val="000000"/>
                </a:solidFill>
                <a:latin typeface="Arial"/>
              </a:endParaRPr>
            </a:p>
          </p:txBody>
        </p:sp>
        <p:pic>
          <p:nvPicPr>
            <p:cNvPr id="17" name="Picture 4">
              <a:extLst>
                <a:ext uri="{FF2B5EF4-FFF2-40B4-BE49-F238E27FC236}">
                  <a16:creationId xmlns:a16="http://schemas.microsoft.com/office/drawing/2014/main" id="{C9F2CA8A-1584-46B8-9454-94C0CCD41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524"/>
              <a:ext cx="647699" cy="673983"/>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What I Would Look For When Hiring a Modern API Developer?">
            <a:extLst>
              <a:ext uri="{FF2B5EF4-FFF2-40B4-BE49-F238E27FC236}">
                <a16:creationId xmlns:a16="http://schemas.microsoft.com/office/drawing/2014/main" id="{2D34B8F6-10CA-48C5-A2B1-2CE597B782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90" y="2017486"/>
            <a:ext cx="6811796" cy="444247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44F53765-2C6D-44C0-90E4-64C495E1478A}"/>
              </a:ext>
            </a:extLst>
          </p:cNvPr>
          <p:cNvGrpSpPr/>
          <p:nvPr/>
        </p:nvGrpSpPr>
        <p:grpSpPr>
          <a:xfrm>
            <a:off x="7420935" y="0"/>
            <a:ext cx="4771065" cy="6858000"/>
            <a:chOff x="7420935" y="0"/>
            <a:chExt cx="4771065" cy="6858000"/>
          </a:xfrm>
        </p:grpSpPr>
        <p:sp>
          <p:nvSpPr>
            <p:cNvPr id="5" name="Rectangle 4">
              <a:extLst>
                <a:ext uri="{FF2B5EF4-FFF2-40B4-BE49-F238E27FC236}">
                  <a16:creationId xmlns:a16="http://schemas.microsoft.com/office/drawing/2014/main" id="{01DD153D-42C3-4FFD-BBA9-18E50E8ECA6D}"/>
                </a:ext>
              </a:extLst>
            </p:cNvPr>
            <p:cNvSpPr/>
            <p:nvPr/>
          </p:nvSpPr>
          <p:spPr>
            <a:xfrm>
              <a:off x="7420935" y="0"/>
              <a:ext cx="4771065" cy="6858000"/>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1BF226E-339B-4B67-9E34-39D7DE092F9F}"/>
                </a:ext>
              </a:extLst>
            </p:cNvPr>
            <p:cNvSpPr txBox="1"/>
            <p:nvPr/>
          </p:nvSpPr>
          <p:spPr>
            <a:xfrm>
              <a:off x="8498763" y="398038"/>
              <a:ext cx="3040095" cy="400110"/>
            </a:xfrm>
            <a:prstGeom prst="rect">
              <a:avLst/>
            </a:prstGeom>
            <a:noFill/>
          </p:spPr>
          <p:txBody>
            <a:bodyPr wrap="square" rtlCol="0">
              <a:spAutoFit/>
            </a:bodyPr>
            <a:lstStyle/>
            <a:p>
              <a:r>
                <a:rPr lang="en-GB" sz="2000" b="1" dirty="0">
                  <a:solidFill>
                    <a:schemeClr val="bg1"/>
                  </a:solidFill>
                  <a:latin typeface="Barlow ExtraBold" panose="020B0604020202020204"/>
                </a:rPr>
                <a:t>HOMEWORK TASK 1</a:t>
              </a:r>
            </a:p>
          </p:txBody>
        </p:sp>
        <p:pic>
          <p:nvPicPr>
            <p:cNvPr id="2" name="Picture 1">
              <a:extLst>
                <a:ext uri="{FF2B5EF4-FFF2-40B4-BE49-F238E27FC236}">
                  <a16:creationId xmlns:a16="http://schemas.microsoft.com/office/drawing/2014/main" id="{487A25FD-57AB-4FFF-BAB1-5DD169B00952}"/>
                </a:ext>
              </a:extLst>
            </p:cNvPr>
            <p:cNvPicPr>
              <a:picLocks noChangeAspect="1"/>
            </p:cNvPicPr>
            <p:nvPr/>
          </p:nvPicPr>
          <p:blipFill>
            <a:blip r:embed="rId5"/>
            <a:stretch>
              <a:fillRect/>
            </a:stretch>
          </p:blipFill>
          <p:spPr>
            <a:xfrm>
              <a:off x="7589213" y="970425"/>
              <a:ext cx="4428449" cy="2660641"/>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113BEBA7-9264-459F-8F87-20DAA13A8E00}"/>
                </a:ext>
              </a:extLst>
            </p:cNvPr>
            <p:cNvSpPr txBox="1"/>
            <p:nvPr/>
          </p:nvSpPr>
          <p:spPr>
            <a:xfrm>
              <a:off x="7589212" y="3949566"/>
              <a:ext cx="4428449" cy="2369880"/>
            </a:xfrm>
            <a:prstGeom prst="rect">
              <a:avLst/>
            </a:prstGeom>
            <a:noFill/>
          </p:spPr>
          <p:txBody>
            <a:bodyPr wrap="square" rtlCol="0">
              <a:spAutoFit/>
            </a:bodyPr>
            <a:lstStyle/>
            <a:p>
              <a:pPr marL="285750" indent="-285750" algn="just">
                <a:buFont typeface="Arial" panose="020B0604020202020204" pitchFamily="34" charset="0"/>
                <a:buChar char="•"/>
              </a:pPr>
              <a:r>
                <a:rPr lang="en-GB" sz="1400" dirty="0">
                  <a:latin typeface="Barlow" panose="020B0604020202020204" charset="0"/>
                </a:rPr>
                <a:t>Review this slide in your ‘Reference Materials’ section. </a:t>
              </a:r>
            </a:p>
            <a:p>
              <a:pPr marL="285750" indent="-285750" algn="just">
                <a:buFont typeface="Arial" panose="020B0604020202020204" pitchFamily="34" charset="0"/>
                <a:buChar char="•"/>
              </a:pPr>
              <a:endParaRPr lang="en-GB" sz="1400" dirty="0">
                <a:latin typeface="Barlow" panose="020B0604020202020204" charset="0"/>
              </a:endParaRPr>
            </a:p>
            <a:p>
              <a:pPr marL="285750" indent="-285750" algn="just">
                <a:buFont typeface="Arial" panose="020B0604020202020204" pitchFamily="34" charset="0"/>
                <a:buChar char="•"/>
              </a:pPr>
              <a:r>
                <a:rPr lang="en-GB" sz="1400" dirty="0">
                  <a:latin typeface="Barlow" panose="020B0604020202020204" charset="0"/>
                </a:rPr>
                <a:t>Identify the occupation that is closest to ‘where you would like to be’ (you can research more jobs online)</a:t>
              </a:r>
            </a:p>
            <a:p>
              <a:pPr marL="285750" indent="-285750" algn="just">
                <a:buFont typeface="Arial" panose="020B0604020202020204" pitchFamily="34" charset="0"/>
                <a:buChar char="•"/>
              </a:pPr>
              <a:endParaRPr lang="en-GB" sz="1400" dirty="0">
                <a:latin typeface="Barlow" panose="020B0604020202020204" charset="0"/>
              </a:endParaRPr>
            </a:p>
            <a:p>
              <a:pPr marL="285750" indent="-285750" algn="just">
                <a:buFont typeface="Arial" panose="020B0604020202020204" pitchFamily="34" charset="0"/>
                <a:buChar char="•"/>
              </a:pPr>
              <a:r>
                <a:rPr lang="en-GB" sz="1400" dirty="0">
                  <a:latin typeface="Barlow" panose="020B0604020202020204" charset="0"/>
                </a:rPr>
                <a:t>Write  down a paragraph outlining what your desired job or role would be and how would you like you use your Data, SQL and DB skills. </a:t>
              </a:r>
            </a:p>
            <a:p>
              <a:endParaRPr lang="en-GB" dirty="0"/>
            </a:p>
            <a:p>
              <a:endParaRPr lang="en-GB" dirty="0"/>
            </a:p>
          </p:txBody>
        </p:sp>
      </p:grpSp>
    </p:spTree>
    <p:extLst>
      <p:ext uri="{BB962C8B-B14F-4D97-AF65-F5344CB8AC3E}">
        <p14:creationId xmlns:p14="http://schemas.microsoft.com/office/powerpoint/2010/main" val="1069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FF4FFE-2667-4547-8B3B-5990B3BD68AC}"/>
              </a:ext>
            </a:extLst>
          </p:cNvPr>
          <p:cNvGrpSpPr/>
          <p:nvPr/>
        </p:nvGrpSpPr>
        <p:grpSpPr>
          <a:xfrm>
            <a:off x="675862" y="281609"/>
            <a:ext cx="11234116" cy="6294782"/>
            <a:chOff x="380724" y="26504"/>
            <a:chExt cx="11449739" cy="5996608"/>
          </a:xfrm>
        </p:grpSpPr>
        <p:pic>
          <p:nvPicPr>
            <p:cNvPr id="2" name="Picture 1">
              <a:extLst>
                <a:ext uri="{FF2B5EF4-FFF2-40B4-BE49-F238E27FC236}">
                  <a16:creationId xmlns:a16="http://schemas.microsoft.com/office/drawing/2014/main" id="{876EECB3-9CAC-455F-9F7B-E3F0B89E4819}"/>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1709530" y="1475755"/>
              <a:ext cx="8984974" cy="4308542"/>
            </a:xfrm>
            <a:prstGeom prst="rect">
              <a:avLst/>
            </a:prstGeom>
          </p:spPr>
        </p:pic>
        <p:pic>
          <p:nvPicPr>
            <p:cNvPr id="1026" name="Picture 2" descr="Image result for finish icon">
              <a:extLst>
                <a:ext uri="{FF2B5EF4-FFF2-40B4-BE49-F238E27FC236}">
                  <a16:creationId xmlns:a16="http://schemas.microsoft.com/office/drawing/2014/main" id="{3B3F16B1-8CBD-449B-8CBB-9B9BC086B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536" y="26504"/>
              <a:ext cx="2324927" cy="2324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9951C0E4-1C44-4539-882C-1D630B1D36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2393" y="4405073"/>
              <a:ext cx="793720" cy="9990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art icon">
              <a:extLst>
                <a:ext uri="{FF2B5EF4-FFF2-40B4-BE49-F238E27FC236}">
                  <a16:creationId xmlns:a16="http://schemas.microsoft.com/office/drawing/2014/main" id="{1463A411-A477-447B-B358-2EBFD344B9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724" y="4452729"/>
              <a:ext cx="1567111" cy="15703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A7E2BD7B-31EE-4E97-B5CD-2F3E1E5F348F}"/>
              </a:ext>
            </a:extLst>
          </p:cNvPr>
          <p:cNvGrpSpPr/>
          <p:nvPr/>
        </p:nvGrpSpPr>
        <p:grpSpPr>
          <a:xfrm>
            <a:off x="4266639" y="4927923"/>
            <a:ext cx="1537599" cy="1387712"/>
            <a:chOff x="3848811" y="5274365"/>
            <a:chExt cx="1567111" cy="1285460"/>
          </a:xfrm>
        </p:grpSpPr>
        <p:sp>
          <p:nvSpPr>
            <p:cNvPr id="7" name="Flowchart: Alternate Process 6">
              <a:extLst>
                <a:ext uri="{FF2B5EF4-FFF2-40B4-BE49-F238E27FC236}">
                  <a16:creationId xmlns:a16="http://schemas.microsoft.com/office/drawing/2014/main" id="{18E0F531-3730-4013-985B-4E58EFCAD778}"/>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Barlow" panose="020B0604020202020204" charset="0"/>
              </a:endParaRPr>
            </a:p>
            <a:p>
              <a:pPr algn="ctr"/>
              <a:endParaRPr lang="en-GB" sz="1100" dirty="0">
                <a:solidFill>
                  <a:schemeClr val="tx1"/>
                </a:solidFill>
                <a:latin typeface="Barlow" panose="020B0604020202020204" charset="0"/>
              </a:endParaRPr>
            </a:p>
            <a:p>
              <a:pPr algn="just"/>
              <a:r>
                <a:rPr lang="en-GB" sz="1100" dirty="0">
                  <a:solidFill>
                    <a:schemeClr val="bg1"/>
                  </a:solidFill>
                  <a:latin typeface="Barlow" panose="020B0604020202020204" charset="0"/>
                </a:rPr>
                <a:t>Introduction to SQL programming language and Data Science</a:t>
              </a:r>
            </a:p>
          </p:txBody>
        </p:sp>
        <p:sp>
          <p:nvSpPr>
            <p:cNvPr id="11" name="Rectangle 10">
              <a:extLst>
                <a:ext uri="{FF2B5EF4-FFF2-40B4-BE49-F238E27FC236}">
                  <a16:creationId xmlns:a16="http://schemas.microsoft.com/office/drawing/2014/main" id="{556EC8D3-7B69-4C27-8878-A0EBAF049CEE}"/>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Barlow ExtraBold" panose="020B0604020202020204" charset="0"/>
                </a:rPr>
                <a:t>MODULE 1</a:t>
              </a:r>
            </a:p>
          </p:txBody>
        </p:sp>
      </p:grpSp>
      <p:grpSp>
        <p:nvGrpSpPr>
          <p:cNvPr id="17" name="Group 16">
            <a:extLst>
              <a:ext uri="{FF2B5EF4-FFF2-40B4-BE49-F238E27FC236}">
                <a16:creationId xmlns:a16="http://schemas.microsoft.com/office/drawing/2014/main" id="{B11D690F-3EDC-415E-981A-64CC3E970F72}"/>
              </a:ext>
            </a:extLst>
          </p:cNvPr>
          <p:cNvGrpSpPr/>
          <p:nvPr/>
        </p:nvGrpSpPr>
        <p:grpSpPr>
          <a:xfrm>
            <a:off x="7008432" y="4897555"/>
            <a:ext cx="1552836" cy="1387712"/>
            <a:chOff x="3833281" y="5274365"/>
            <a:chExt cx="1582641" cy="1285460"/>
          </a:xfrm>
        </p:grpSpPr>
        <p:sp>
          <p:nvSpPr>
            <p:cNvPr id="18" name="Flowchart: Alternate Process 17">
              <a:extLst>
                <a:ext uri="{FF2B5EF4-FFF2-40B4-BE49-F238E27FC236}">
                  <a16:creationId xmlns:a16="http://schemas.microsoft.com/office/drawing/2014/main" id="{B7BBD230-8BC7-4354-82B8-54DE6C1C5B0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Barlow" panose="020B0604020202020204" charset="0"/>
              </a:endParaRPr>
            </a:p>
            <a:p>
              <a:endParaRPr lang="en-GB" sz="1100" dirty="0">
                <a:solidFill>
                  <a:schemeClr val="bg1"/>
                </a:solidFill>
                <a:latin typeface="Barlow" panose="020B0604020202020204" charset="0"/>
              </a:endParaRPr>
            </a:p>
            <a:p>
              <a:r>
                <a:rPr lang="en-GB" sz="1100" dirty="0">
                  <a:solidFill>
                    <a:schemeClr val="bg1"/>
                  </a:solidFill>
                  <a:latin typeface="Barlow" panose="020B0604020202020204" charset="0"/>
                </a:rPr>
                <a:t>SQL coding and Database management technique</a:t>
              </a:r>
            </a:p>
          </p:txBody>
        </p:sp>
        <p:sp>
          <p:nvSpPr>
            <p:cNvPr id="19" name="Rectangle 18">
              <a:extLst>
                <a:ext uri="{FF2B5EF4-FFF2-40B4-BE49-F238E27FC236}">
                  <a16:creationId xmlns:a16="http://schemas.microsoft.com/office/drawing/2014/main" id="{F3C85B06-E1DB-4CD3-85B4-25E45F4F2DB8}"/>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Barlow ExtraBold" panose="020B0604020202020204" charset="0"/>
                </a:rPr>
                <a:t>MODULE 2</a:t>
              </a:r>
            </a:p>
          </p:txBody>
        </p:sp>
      </p:grpSp>
      <p:pic>
        <p:nvPicPr>
          <p:cNvPr id="40" name="Picture 4" descr="Related image">
            <a:extLst>
              <a:ext uri="{FF2B5EF4-FFF2-40B4-BE49-F238E27FC236}">
                <a16:creationId xmlns:a16="http://schemas.microsoft.com/office/drawing/2014/main" id="{3A6C57C0-4331-4C0B-909A-66FD6EB3D9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049343" y="2954110"/>
            <a:ext cx="756804" cy="10191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Related image">
            <a:extLst>
              <a:ext uri="{FF2B5EF4-FFF2-40B4-BE49-F238E27FC236}">
                <a16:creationId xmlns:a16="http://schemas.microsoft.com/office/drawing/2014/main" id="{697FE08A-0888-4B7F-89EA-B9008820A1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7698" y="1074831"/>
            <a:ext cx="778773" cy="104876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20FA3BFA-F3CD-4D50-91D4-F2A7C4215833}"/>
              </a:ext>
            </a:extLst>
          </p:cNvPr>
          <p:cNvGrpSpPr/>
          <p:nvPr/>
        </p:nvGrpSpPr>
        <p:grpSpPr>
          <a:xfrm>
            <a:off x="-119545" y="-13254"/>
            <a:ext cx="1987405" cy="1822451"/>
            <a:chOff x="-119545" y="-13254"/>
            <a:chExt cx="1987405" cy="1822451"/>
          </a:xfrm>
          <a:solidFill>
            <a:srgbClr val="F54996"/>
          </a:solidFill>
        </p:grpSpPr>
        <p:sp>
          <p:nvSpPr>
            <p:cNvPr id="39" name="Isosceles Triangle 38">
              <a:extLst>
                <a:ext uri="{FF2B5EF4-FFF2-40B4-BE49-F238E27FC236}">
                  <a16:creationId xmlns:a16="http://schemas.microsoft.com/office/drawing/2014/main" id="{4F3B9F63-C3B2-4908-8A97-80E240AD272B}"/>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42" name="TextBox 41">
              <a:extLst>
                <a:ext uri="{FF2B5EF4-FFF2-40B4-BE49-F238E27FC236}">
                  <a16:creationId xmlns:a16="http://schemas.microsoft.com/office/drawing/2014/main" id="{1EB09A0D-9B3E-42DF-960F-18E26D5FDBF1}"/>
                </a:ext>
              </a:extLst>
            </p:cNvPr>
            <p:cNvSpPr txBox="1"/>
            <p:nvPr/>
          </p:nvSpPr>
          <p:spPr>
            <a:xfrm rot="18936250">
              <a:off x="-119545" y="281548"/>
              <a:ext cx="1406958" cy="646331"/>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COURSE JOURNEY</a:t>
              </a:r>
            </a:p>
          </p:txBody>
        </p:sp>
      </p:grpSp>
      <p:grpSp>
        <p:nvGrpSpPr>
          <p:cNvPr id="45" name="Group 44">
            <a:extLst>
              <a:ext uri="{FF2B5EF4-FFF2-40B4-BE49-F238E27FC236}">
                <a16:creationId xmlns:a16="http://schemas.microsoft.com/office/drawing/2014/main" id="{AC606AAB-78EB-4972-BC61-7DE09F6ADE49}"/>
              </a:ext>
            </a:extLst>
          </p:cNvPr>
          <p:cNvGrpSpPr/>
          <p:nvPr/>
        </p:nvGrpSpPr>
        <p:grpSpPr>
          <a:xfrm>
            <a:off x="6989018" y="3081673"/>
            <a:ext cx="1552836" cy="1387712"/>
            <a:chOff x="3833281" y="5274365"/>
            <a:chExt cx="1582641" cy="1285460"/>
          </a:xfrm>
        </p:grpSpPr>
        <p:sp>
          <p:nvSpPr>
            <p:cNvPr id="46" name="Flowchart: Alternate Process 45">
              <a:extLst>
                <a:ext uri="{FF2B5EF4-FFF2-40B4-BE49-F238E27FC236}">
                  <a16:creationId xmlns:a16="http://schemas.microsoft.com/office/drawing/2014/main" id="{15D82CE2-0CBD-407A-8663-60A8048A54D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Barlow" panose="020B0604020202020204" charset="0"/>
              </a:endParaRPr>
            </a:p>
            <a:p>
              <a:endParaRPr lang="en-GB" sz="1100" dirty="0">
                <a:solidFill>
                  <a:schemeClr val="bg1"/>
                </a:solidFill>
                <a:latin typeface="Barlow" panose="020B0604020202020204" charset="0"/>
              </a:endParaRPr>
            </a:p>
            <a:p>
              <a:r>
                <a:rPr lang="en-GB" sz="1100" dirty="0">
                  <a:solidFill>
                    <a:schemeClr val="bg1"/>
                  </a:solidFill>
                  <a:latin typeface="Barlow" panose="020B0604020202020204" charset="0"/>
                </a:rPr>
                <a:t>Data analysis for complex structures</a:t>
              </a:r>
            </a:p>
            <a:p>
              <a:endParaRPr lang="en-GB" sz="1100" dirty="0">
                <a:solidFill>
                  <a:schemeClr val="bg1"/>
                </a:solidFill>
                <a:latin typeface="Barlow" panose="020B0604020202020204" charset="0"/>
              </a:endParaRPr>
            </a:p>
          </p:txBody>
        </p:sp>
        <p:sp>
          <p:nvSpPr>
            <p:cNvPr id="47" name="Rectangle 46">
              <a:extLst>
                <a:ext uri="{FF2B5EF4-FFF2-40B4-BE49-F238E27FC236}">
                  <a16:creationId xmlns:a16="http://schemas.microsoft.com/office/drawing/2014/main" id="{9F92434C-9952-40E0-9EE0-2803325934F4}"/>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Barlow ExtraBold" panose="020B0604020202020204" charset="0"/>
                </a:rPr>
                <a:t>MODULE 4</a:t>
              </a:r>
            </a:p>
          </p:txBody>
        </p:sp>
      </p:grpSp>
      <p:grpSp>
        <p:nvGrpSpPr>
          <p:cNvPr id="48" name="Group 47">
            <a:extLst>
              <a:ext uri="{FF2B5EF4-FFF2-40B4-BE49-F238E27FC236}">
                <a16:creationId xmlns:a16="http://schemas.microsoft.com/office/drawing/2014/main" id="{89A6AD33-7451-4B6C-B0CB-33A194E8D8C5}"/>
              </a:ext>
            </a:extLst>
          </p:cNvPr>
          <p:cNvGrpSpPr/>
          <p:nvPr/>
        </p:nvGrpSpPr>
        <p:grpSpPr>
          <a:xfrm>
            <a:off x="9583230" y="4135861"/>
            <a:ext cx="1552836" cy="1387712"/>
            <a:chOff x="3833281" y="5274365"/>
            <a:chExt cx="1582641" cy="1285460"/>
          </a:xfrm>
        </p:grpSpPr>
        <p:sp>
          <p:nvSpPr>
            <p:cNvPr id="49" name="Flowchart: Alternate Process 48">
              <a:extLst>
                <a:ext uri="{FF2B5EF4-FFF2-40B4-BE49-F238E27FC236}">
                  <a16:creationId xmlns:a16="http://schemas.microsoft.com/office/drawing/2014/main" id="{22B67B7C-F0F4-4C35-8AF8-FBFDDD35D7D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Barlow" panose="020B0604020202020204" charset="0"/>
              </a:endParaRPr>
            </a:p>
            <a:p>
              <a:endParaRPr lang="en-GB" sz="1100" dirty="0">
                <a:solidFill>
                  <a:schemeClr val="bg1"/>
                </a:solidFill>
                <a:latin typeface="Barlow" panose="020B0604020202020204" charset="0"/>
              </a:endParaRPr>
            </a:p>
            <a:p>
              <a:pPr algn="ctr"/>
              <a:r>
                <a:rPr lang="en-GB" sz="1100" dirty="0">
                  <a:solidFill>
                    <a:schemeClr val="bg1"/>
                  </a:solidFill>
                  <a:latin typeface="Barlow" panose="020B0604020202020204" charset="0"/>
                </a:rPr>
                <a:t>Data analysis</a:t>
              </a:r>
            </a:p>
            <a:p>
              <a:endParaRPr lang="en-GB" sz="1100" dirty="0">
                <a:solidFill>
                  <a:schemeClr val="bg1"/>
                </a:solidFill>
                <a:latin typeface="Barlow" panose="020B0604020202020204" charset="0"/>
              </a:endParaRPr>
            </a:p>
          </p:txBody>
        </p:sp>
        <p:sp>
          <p:nvSpPr>
            <p:cNvPr id="50" name="Rectangle 49">
              <a:extLst>
                <a:ext uri="{FF2B5EF4-FFF2-40B4-BE49-F238E27FC236}">
                  <a16:creationId xmlns:a16="http://schemas.microsoft.com/office/drawing/2014/main" id="{B312ABE5-C2BA-4A9B-8D89-404322845832}"/>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Barlow ExtraBold" panose="020B0604020202020204" charset="0"/>
                </a:rPr>
                <a:t>MODULE 3</a:t>
              </a:r>
            </a:p>
          </p:txBody>
        </p:sp>
      </p:grpSp>
      <p:grpSp>
        <p:nvGrpSpPr>
          <p:cNvPr id="51" name="Group 50">
            <a:extLst>
              <a:ext uri="{FF2B5EF4-FFF2-40B4-BE49-F238E27FC236}">
                <a16:creationId xmlns:a16="http://schemas.microsoft.com/office/drawing/2014/main" id="{750C172E-30B1-42A3-B69A-35CB1E7E9861}"/>
              </a:ext>
            </a:extLst>
          </p:cNvPr>
          <p:cNvGrpSpPr/>
          <p:nvPr/>
        </p:nvGrpSpPr>
        <p:grpSpPr>
          <a:xfrm>
            <a:off x="6967127" y="1161163"/>
            <a:ext cx="1552838" cy="1387712"/>
            <a:chOff x="3833281" y="5274365"/>
            <a:chExt cx="1582643" cy="1285460"/>
          </a:xfrm>
        </p:grpSpPr>
        <p:sp>
          <p:nvSpPr>
            <p:cNvPr id="52" name="Flowchart: Alternate Process 51">
              <a:extLst>
                <a:ext uri="{FF2B5EF4-FFF2-40B4-BE49-F238E27FC236}">
                  <a16:creationId xmlns:a16="http://schemas.microsoft.com/office/drawing/2014/main" id="{DA7B3717-72FD-4E39-AE43-EE7CADD31A21}"/>
                </a:ext>
              </a:extLst>
            </p:cNvPr>
            <p:cNvSpPr/>
            <p:nvPr/>
          </p:nvSpPr>
          <p:spPr>
            <a:xfrm>
              <a:off x="3848813"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Barlow" panose="020B0604020202020204" charset="0"/>
              </a:endParaRPr>
            </a:p>
            <a:p>
              <a:endParaRPr lang="en-GB" sz="1100" dirty="0">
                <a:solidFill>
                  <a:schemeClr val="bg1"/>
                </a:solidFill>
                <a:latin typeface="Barlow" panose="020B0604020202020204" charset="0"/>
              </a:endParaRPr>
            </a:p>
            <a:p>
              <a:r>
                <a:rPr lang="en-GB" sz="1100" dirty="0">
                  <a:solidFill>
                    <a:schemeClr val="bg1"/>
                  </a:solidFill>
                  <a:latin typeface="Barlow" panose="020B0604020202020204" charset="0"/>
                </a:rPr>
                <a:t>Project presentations and mock interviews</a:t>
              </a:r>
            </a:p>
          </p:txBody>
        </p:sp>
        <p:sp>
          <p:nvSpPr>
            <p:cNvPr id="53" name="Rectangle 52">
              <a:extLst>
                <a:ext uri="{FF2B5EF4-FFF2-40B4-BE49-F238E27FC236}">
                  <a16:creationId xmlns:a16="http://schemas.microsoft.com/office/drawing/2014/main" id="{F3459FFB-1F14-4BF5-810C-03DDC835D88F}"/>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Barlow ExtraBold" panose="020B0604020202020204" charset="0"/>
                </a:rPr>
                <a:t>MODULE 8</a:t>
              </a:r>
            </a:p>
          </p:txBody>
        </p:sp>
      </p:grpSp>
      <p:grpSp>
        <p:nvGrpSpPr>
          <p:cNvPr id="54" name="Group 53">
            <a:extLst>
              <a:ext uri="{FF2B5EF4-FFF2-40B4-BE49-F238E27FC236}">
                <a16:creationId xmlns:a16="http://schemas.microsoft.com/office/drawing/2014/main" id="{7F9396C6-6A00-4180-9D8C-8293007715D6}"/>
              </a:ext>
            </a:extLst>
          </p:cNvPr>
          <p:cNvGrpSpPr/>
          <p:nvPr/>
        </p:nvGrpSpPr>
        <p:grpSpPr>
          <a:xfrm>
            <a:off x="4274258" y="1176185"/>
            <a:ext cx="1552836" cy="1387712"/>
            <a:chOff x="3833281" y="5274365"/>
            <a:chExt cx="1582641" cy="1285460"/>
          </a:xfrm>
        </p:grpSpPr>
        <p:sp>
          <p:nvSpPr>
            <p:cNvPr id="55" name="Flowchart: Alternate Process 54">
              <a:extLst>
                <a:ext uri="{FF2B5EF4-FFF2-40B4-BE49-F238E27FC236}">
                  <a16:creationId xmlns:a16="http://schemas.microsoft.com/office/drawing/2014/main" id="{831E330B-054F-4AB2-B9EF-F15C284D39C6}"/>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Barlow" panose="020B0604020202020204" charset="0"/>
              </a:endParaRPr>
            </a:p>
            <a:p>
              <a:endParaRPr lang="en-GB" sz="1100" dirty="0">
                <a:solidFill>
                  <a:schemeClr val="bg1"/>
                </a:solidFill>
                <a:latin typeface="Barlow" panose="020B0604020202020204" charset="0"/>
              </a:endParaRPr>
            </a:p>
            <a:p>
              <a:r>
                <a:rPr lang="en-GB" sz="1100" dirty="0">
                  <a:solidFill>
                    <a:schemeClr val="bg1"/>
                  </a:solidFill>
                  <a:latin typeface="Barlow" panose="020B0604020202020204" charset="0"/>
                </a:rPr>
                <a:t>Database design and data visualisation</a:t>
              </a:r>
            </a:p>
          </p:txBody>
        </p:sp>
        <p:sp>
          <p:nvSpPr>
            <p:cNvPr id="56" name="Rectangle 55">
              <a:extLst>
                <a:ext uri="{FF2B5EF4-FFF2-40B4-BE49-F238E27FC236}">
                  <a16:creationId xmlns:a16="http://schemas.microsoft.com/office/drawing/2014/main" id="{8F6A69F8-9387-4C64-8B92-D73E72A5A37E}"/>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Barlow ExtraBold" panose="020B0604020202020204" charset="0"/>
                </a:rPr>
                <a:t>MODULE 7</a:t>
              </a:r>
            </a:p>
          </p:txBody>
        </p:sp>
      </p:grpSp>
      <p:grpSp>
        <p:nvGrpSpPr>
          <p:cNvPr id="57" name="Group 56">
            <a:extLst>
              <a:ext uri="{FF2B5EF4-FFF2-40B4-BE49-F238E27FC236}">
                <a16:creationId xmlns:a16="http://schemas.microsoft.com/office/drawing/2014/main" id="{E87C3B72-0FE7-45C1-B81D-702AD4F5E4A2}"/>
              </a:ext>
            </a:extLst>
          </p:cNvPr>
          <p:cNvGrpSpPr/>
          <p:nvPr/>
        </p:nvGrpSpPr>
        <p:grpSpPr>
          <a:xfrm>
            <a:off x="1660641" y="2230583"/>
            <a:ext cx="1552836" cy="1387712"/>
            <a:chOff x="3833281" y="5274365"/>
            <a:chExt cx="1582641" cy="1285460"/>
          </a:xfrm>
        </p:grpSpPr>
        <p:sp>
          <p:nvSpPr>
            <p:cNvPr id="58" name="Flowchart: Alternate Process 57">
              <a:extLst>
                <a:ext uri="{FF2B5EF4-FFF2-40B4-BE49-F238E27FC236}">
                  <a16:creationId xmlns:a16="http://schemas.microsoft.com/office/drawing/2014/main" id="{120D221B-F0CA-487E-8167-007B95324A4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Barlow" panose="020B0604020202020204" charset="0"/>
              </a:endParaRPr>
            </a:p>
            <a:p>
              <a:endParaRPr lang="en-GB" sz="1100" dirty="0">
                <a:solidFill>
                  <a:schemeClr val="bg1"/>
                </a:solidFill>
                <a:latin typeface="Barlow" panose="020B0604020202020204" charset="0"/>
              </a:endParaRPr>
            </a:p>
            <a:p>
              <a:r>
                <a:rPr lang="en-GB" sz="1100" dirty="0">
                  <a:solidFill>
                    <a:schemeClr val="bg1"/>
                  </a:solidFill>
                  <a:latin typeface="Barlow" panose="020B0604020202020204" charset="0"/>
                </a:rPr>
                <a:t>Data management using SQL coding techniques</a:t>
              </a:r>
            </a:p>
          </p:txBody>
        </p:sp>
        <p:sp>
          <p:nvSpPr>
            <p:cNvPr id="59" name="Rectangle 58">
              <a:extLst>
                <a:ext uri="{FF2B5EF4-FFF2-40B4-BE49-F238E27FC236}">
                  <a16:creationId xmlns:a16="http://schemas.microsoft.com/office/drawing/2014/main" id="{858F0CE9-B3C2-4B8A-AB2D-A407274857D6}"/>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Barlow ExtraBold" panose="020B0604020202020204" charset="0"/>
                </a:rPr>
                <a:t>MODULE 6</a:t>
              </a:r>
            </a:p>
          </p:txBody>
        </p:sp>
      </p:grpSp>
      <p:grpSp>
        <p:nvGrpSpPr>
          <p:cNvPr id="60" name="Group 59">
            <a:extLst>
              <a:ext uri="{FF2B5EF4-FFF2-40B4-BE49-F238E27FC236}">
                <a16:creationId xmlns:a16="http://schemas.microsoft.com/office/drawing/2014/main" id="{018A6C79-82E6-462B-8C4B-EB9A0182ED37}"/>
              </a:ext>
            </a:extLst>
          </p:cNvPr>
          <p:cNvGrpSpPr/>
          <p:nvPr/>
        </p:nvGrpSpPr>
        <p:grpSpPr>
          <a:xfrm>
            <a:off x="4259020" y="3101938"/>
            <a:ext cx="1552836" cy="1387712"/>
            <a:chOff x="3833281" y="5274365"/>
            <a:chExt cx="1582641" cy="1285460"/>
          </a:xfrm>
        </p:grpSpPr>
        <p:sp>
          <p:nvSpPr>
            <p:cNvPr id="61" name="Flowchart: Alternate Process 60">
              <a:extLst>
                <a:ext uri="{FF2B5EF4-FFF2-40B4-BE49-F238E27FC236}">
                  <a16:creationId xmlns:a16="http://schemas.microsoft.com/office/drawing/2014/main" id="{6ED5F93D-CEB1-4B1A-B598-89EE1046978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Barlow" panose="020B0604020202020204" charset="0"/>
              </a:endParaRPr>
            </a:p>
            <a:p>
              <a:endParaRPr lang="en-GB" sz="1100" dirty="0">
                <a:solidFill>
                  <a:schemeClr val="bg1"/>
                </a:solidFill>
                <a:latin typeface="Barlow" panose="020B0604020202020204" charset="0"/>
              </a:endParaRPr>
            </a:p>
            <a:p>
              <a:r>
                <a:rPr lang="en-GB" sz="1100" dirty="0">
                  <a:solidFill>
                    <a:schemeClr val="bg1"/>
                  </a:solidFill>
                  <a:latin typeface="Barlow" panose="020B0604020202020204" charset="0"/>
                </a:rPr>
                <a:t>Data manipulation with SQL programming language</a:t>
              </a:r>
            </a:p>
          </p:txBody>
        </p:sp>
        <p:sp>
          <p:nvSpPr>
            <p:cNvPr id="62" name="Rectangle 61">
              <a:extLst>
                <a:ext uri="{FF2B5EF4-FFF2-40B4-BE49-F238E27FC236}">
                  <a16:creationId xmlns:a16="http://schemas.microsoft.com/office/drawing/2014/main" id="{C0F96B8E-9A66-4462-84A6-704863835C15}"/>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Barlow ExtraBold" panose="020B0604020202020204" charset="0"/>
                </a:rPr>
                <a:t>MODULE 5</a:t>
              </a:r>
            </a:p>
          </p:txBody>
        </p:sp>
      </p:grpSp>
      <p:grpSp>
        <p:nvGrpSpPr>
          <p:cNvPr id="63" name="Group 62">
            <a:extLst>
              <a:ext uri="{FF2B5EF4-FFF2-40B4-BE49-F238E27FC236}">
                <a16:creationId xmlns:a16="http://schemas.microsoft.com/office/drawing/2014/main" id="{6B9047C9-2E5F-40A3-AC27-E6C833306BAA}"/>
              </a:ext>
            </a:extLst>
          </p:cNvPr>
          <p:cNvGrpSpPr/>
          <p:nvPr/>
        </p:nvGrpSpPr>
        <p:grpSpPr>
          <a:xfrm>
            <a:off x="4266638" y="4928508"/>
            <a:ext cx="1537599" cy="1387712"/>
            <a:chOff x="3848811" y="5274365"/>
            <a:chExt cx="1567111" cy="1285460"/>
          </a:xfrm>
        </p:grpSpPr>
        <p:sp>
          <p:nvSpPr>
            <p:cNvPr id="64" name="Flowchart: Alternate Process 63">
              <a:extLst>
                <a:ext uri="{FF2B5EF4-FFF2-40B4-BE49-F238E27FC236}">
                  <a16:creationId xmlns:a16="http://schemas.microsoft.com/office/drawing/2014/main" id="{0D8EE1BE-0B51-4C92-9574-B7AD437245E3}"/>
                </a:ext>
              </a:extLst>
            </p:cNvPr>
            <p:cNvSpPr/>
            <p:nvPr/>
          </p:nvSpPr>
          <p:spPr>
            <a:xfrm>
              <a:off x="3848811" y="5274365"/>
              <a:ext cx="1567111" cy="1285460"/>
            </a:xfrm>
            <a:prstGeom prst="flowChartAlternateProcess">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Barlow" panose="020B0604020202020204" charset="0"/>
              </a:endParaRPr>
            </a:p>
            <a:p>
              <a:pPr algn="ctr"/>
              <a:endParaRPr lang="en-GB" sz="1100" dirty="0">
                <a:solidFill>
                  <a:schemeClr val="tx1"/>
                </a:solidFill>
                <a:latin typeface="Barlow" panose="020B0604020202020204" charset="0"/>
              </a:endParaRPr>
            </a:p>
            <a:p>
              <a:pPr algn="just"/>
              <a:r>
                <a:rPr lang="en-GB" sz="1100" dirty="0">
                  <a:solidFill>
                    <a:schemeClr val="tx1"/>
                  </a:solidFill>
                  <a:latin typeface="Barlow" panose="020B0604020202020204" charset="0"/>
                </a:rPr>
                <a:t>Introduction to SQL programming language and Data Science</a:t>
              </a:r>
            </a:p>
          </p:txBody>
        </p:sp>
        <p:sp>
          <p:nvSpPr>
            <p:cNvPr id="65" name="Rectangle 64">
              <a:extLst>
                <a:ext uri="{FF2B5EF4-FFF2-40B4-BE49-F238E27FC236}">
                  <a16:creationId xmlns:a16="http://schemas.microsoft.com/office/drawing/2014/main" id="{30C7A0F2-67CE-41C6-A96C-369CFD7E87BA}"/>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Barlow ExtraBold" panose="020B0604020202020204" charset="0"/>
                </a:rPr>
                <a:t>MODULE 1</a:t>
              </a:r>
            </a:p>
          </p:txBody>
        </p:sp>
      </p:grpSp>
    </p:spTree>
    <p:extLst>
      <p:ext uri="{BB962C8B-B14F-4D97-AF65-F5344CB8AC3E}">
        <p14:creationId xmlns:p14="http://schemas.microsoft.com/office/powerpoint/2010/main" val="95924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4996"/>
        </a:solidFill>
        <a:effectLst/>
      </p:bgPr>
    </p:bg>
    <p:spTree>
      <p:nvGrpSpPr>
        <p:cNvPr id="1" name="Shape 91"/>
        <p:cNvGrpSpPr/>
        <p:nvPr/>
      </p:nvGrpSpPr>
      <p:grpSpPr>
        <a:xfrm>
          <a:off x="0" y="0"/>
          <a:ext cx="0" cy="0"/>
          <a:chOff x="0" y="0"/>
          <a:chExt cx="0" cy="0"/>
        </a:xfrm>
      </p:grpSpPr>
      <p:sp>
        <p:nvSpPr>
          <p:cNvPr id="93" name="Google Shape;93;p16"/>
          <p:cNvSpPr txBox="1"/>
          <p:nvPr/>
        </p:nvSpPr>
        <p:spPr>
          <a:xfrm rot="-5400000">
            <a:off x="-1571367" y="2190700"/>
            <a:ext cx="4519600" cy="637200"/>
          </a:xfrm>
          <a:prstGeom prst="rect">
            <a:avLst/>
          </a:prstGeom>
          <a:noFill/>
          <a:ln>
            <a:noFill/>
          </a:ln>
        </p:spPr>
        <p:txBody>
          <a:bodyPr spcFirstLastPara="1" wrap="square" lIns="0" tIns="0" rIns="0" bIns="0" anchor="t" anchorCtr="0">
            <a:noAutofit/>
          </a:bodyPr>
          <a:lstStyle/>
          <a:p>
            <a:pPr algn="r" defTabSz="1219170">
              <a:lnSpc>
                <a:spcPct val="65000"/>
              </a:lnSpc>
              <a:buClr>
                <a:srgbClr val="000000"/>
              </a:buClr>
              <a:buSzPts val="4200"/>
            </a:pPr>
            <a:r>
              <a:rPr lang="en-GB" sz="2800" kern="0" dirty="0">
                <a:solidFill>
                  <a:srgbClr val="000000"/>
                </a:solidFill>
                <a:latin typeface="Barlow ExtraBold"/>
                <a:sym typeface="Barlow ExtraBold"/>
              </a:rPr>
              <a:t>INTRO</a:t>
            </a:r>
            <a:r>
              <a:rPr lang="en-GB" sz="5600" kern="0" dirty="0">
                <a:solidFill>
                  <a:srgbClr val="000000"/>
                </a:solidFill>
                <a:latin typeface="Barlow ExtraBold"/>
                <a:ea typeface="Barlow ExtraBold"/>
                <a:cs typeface="Barlow ExtraBold"/>
                <a:sym typeface="Barlow ExtraBold"/>
              </a:rPr>
              <a:t> </a:t>
            </a:r>
            <a:r>
              <a:rPr lang="en-GB" sz="2800" kern="0" dirty="0">
                <a:solidFill>
                  <a:srgbClr val="000000"/>
                </a:solidFill>
                <a:latin typeface="Barlow ExtraBold"/>
                <a:ea typeface="Barlow ExtraBold"/>
                <a:cs typeface="Barlow ExtraBold"/>
                <a:sym typeface="Barlow ExtraBold"/>
              </a:rPr>
              <a:t>TO SQL AND </a:t>
            </a:r>
          </a:p>
          <a:p>
            <a:pPr algn="r" defTabSz="1219170">
              <a:lnSpc>
                <a:spcPct val="65000"/>
              </a:lnSpc>
              <a:buClr>
                <a:srgbClr val="000000"/>
              </a:buClr>
              <a:buSzPts val="4200"/>
            </a:pPr>
            <a:r>
              <a:rPr lang="en-GB" sz="2800" kern="0" dirty="0">
                <a:solidFill>
                  <a:srgbClr val="000000"/>
                </a:solidFill>
                <a:latin typeface="Barlow ExtraBold"/>
                <a:ea typeface="Barlow ExtraBold"/>
                <a:cs typeface="Barlow ExtraBold"/>
                <a:sym typeface="Barlow ExtraBold"/>
              </a:rPr>
              <a:t>DATA </a:t>
            </a:r>
            <a:r>
              <a:rPr lang="en-GB" sz="2800" kern="0" dirty="0">
                <a:solidFill>
                  <a:srgbClr val="000000"/>
                </a:solidFill>
                <a:latin typeface="Barlow ExtraBold"/>
                <a:sym typeface="Barlow ExtraBold"/>
              </a:rPr>
              <a:t>SCIENCE</a:t>
            </a:r>
            <a:r>
              <a:rPr lang="en" sz="5600" kern="0" dirty="0">
                <a:solidFill>
                  <a:srgbClr val="000000"/>
                </a:solidFill>
                <a:latin typeface="Barlow ExtraBold"/>
                <a:ea typeface="Barlow ExtraBold"/>
                <a:cs typeface="Barlow ExtraBold"/>
                <a:sym typeface="Barlow ExtraBold"/>
              </a:rPr>
              <a:t> </a:t>
            </a:r>
            <a:endParaRPr sz="5600" kern="0" dirty="0">
              <a:solidFill>
                <a:srgbClr val="000000"/>
              </a:solidFill>
              <a:latin typeface="Barlow ExtraBold"/>
              <a:ea typeface="Barlow ExtraBold"/>
              <a:cs typeface="Barlow ExtraBold"/>
              <a:sym typeface="Barlow ExtraBold"/>
            </a:endParaRPr>
          </a:p>
        </p:txBody>
      </p:sp>
      <p:sp>
        <p:nvSpPr>
          <p:cNvPr id="95" name="Google Shape;95;p16"/>
          <p:cNvSpPr txBox="1"/>
          <p:nvPr/>
        </p:nvSpPr>
        <p:spPr>
          <a:xfrm rot="-5400000">
            <a:off x="472267" y="5692300"/>
            <a:ext cx="1195200" cy="637200"/>
          </a:xfrm>
          <a:prstGeom prst="rect">
            <a:avLst/>
          </a:prstGeom>
          <a:noFill/>
          <a:ln>
            <a:noFill/>
          </a:ln>
        </p:spPr>
        <p:txBody>
          <a:bodyPr spcFirstLastPara="1" wrap="square" lIns="0" tIns="0" rIns="0" bIns="0" anchor="t" anchorCtr="0">
            <a:noAutofit/>
          </a:bodyPr>
          <a:lstStyle/>
          <a:p>
            <a:pPr defTabSz="1219170">
              <a:lnSpc>
                <a:spcPct val="65000"/>
              </a:lnSpc>
              <a:buClr>
                <a:srgbClr val="000000"/>
              </a:buClr>
              <a:buSzPts val="4200"/>
            </a:pPr>
            <a:r>
              <a:rPr lang="en" sz="5600" kern="0">
                <a:solidFill>
                  <a:srgbClr val="000000"/>
                </a:solidFill>
                <a:latin typeface="Barlow ExtraBold"/>
                <a:ea typeface="Barlow ExtraBold"/>
                <a:cs typeface="Barlow ExtraBold"/>
                <a:sym typeface="Barlow ExtraBold"/>
              </a:rPr>
              <a:t>01</a:t>
            </a:r>
            <a:endParaRPr sz="5600" kern="0">
              <a:solidFill>
                <a:srgbClr val="000000"/>
              </a:solidFill>
              <a:latin typeface="Barlow ExtraBold"/>
              <a:ea typeface="Barlow ExtraBold"/>
              <a:cs typeface="Barlow ExtraBold"/>
              <a:sym typeface="Barlow ExtraBold"/>
            </a:endParaRPr>
          </a:p>
        </p:txBody>
      </p:sp>
      <p:sp>
        <p:nvSpPr>
          <p:cNvPr id="96" name="Google Shape;96;p16"/>
          <p:cNvSpPr txBox="1"/>
          <p:nvPr/>
        </p:nvSpPr>
        <p:spPr>
          <a:xfrm>
            <a:off x="10441367" y="355933"/>
            <a:ext cx="1380800" cy="406800"/>
          </a:xfrm>
          <a:prstGeom prst="rect">
            <a:avLst/>
          </a:prstGeom>
          <a:noFill/>
          <a:ln>
            <a:noFill/>
          </a:ln>
        </p:spPr>
        <p:txBody>
          <a:bodyPr spcFirstLastPara="1" wrap="square" lIns="0" tIns="0" rIns="0" bIns="0" anchor="t" anchorCtr="0">
            <a:noAutofit/>
          </a:bodyPr>
          <a:lstStyle/>
          <a:p>
            <a:pPr algn="r" defTabSz="1219170">
              <a:lnSpc>
                <a:spcPct val="110000"/>
              </a:lnSpc>
              <a:buClr>
                <a:srgbClr val="000000"/>
              </a:buClr>
              <a:buSzPts val="800"/>
            </a:pPr>
            <a:r>
              <a:rPr lang="en" sz="1067" kern="0" dirty="0">
                <a:solidFill>
                  <a:srgbClr val="000000"/>
                </a:solidFill>
                <a:latin typeface="Barlow"/>
                <a:ea typeface="Barlow"/>
                <a:cs typeface="Barlow"/>
                <a:sym typeface="Barlow"/>
              </a:rPr>
              <a:t>MODULE  1: HTML</a:t>
            </a:r>
            <a:endParaRPr sz="1067" kern="0" dirty="0">
              <a:solidFill>
                <a:srgbClr val="000000"/>
              </a:solidFill>
              <a:latin typeface="Barlow"/>
              <a:ea typeface="Barlow"/>
              <a:cs typeface="Barlow"/>
              <a:sym typeface="Barlow"/>
            </a:endParaRPr>
          </a:p>
        </p:txBody>
      </p:sp>
      <p:sp>
        <p:nvSpPr>
          <p:cNvPr id="2" name="Rectangle 1">
            <a:extLst>
              <a:ext uri="{FF2B5EF4-FFF2-40B4-BE49-F238E27FC236}">
                <a16:creationId xmlns:a16="http://schemas.microsoft.com/office/drawing/2014/main" id="{4622E1A1-D0DD-4225-BAE0-AD067704B011}"/>
              </a:ext>
            </a:extLst>
          </p:cNvPr>
          <p:cNvSpPr/>
          <p:nvPr/>
        </p:nvSpPr>
        <p:spPr>
          <a:xfrm>
            <a:off x="1697466" y="0"/>
            <a:ext cx="10494535"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1219170">
              <a:buClr>
                <a:srgbClr val="000000"/>
              </a:buClr>
            </a:pPr>
            <a:endParaRPr lang="en-GB" sz="1867" kern="0">
              <a:solidFill>
                <a:srgbClr val="000000"/>
              </a:solidFill>
              <a:latin typeface="Arial"/>
              <a:sym typeface="Arial"/>
            </a:endParaRPr>
          </a:p>
        </p:txBody>
      </p:sp>
      <p:sp>
        <p:nvSpPr>
          <p:cNvPr id="94" name="Google Shape;94;p16"/>
          <p:cNvSpPr txBox="1"/>
          <p:nvPr/>
        </p:nvSpPr>
        <p:spPr>
          <a:xfrm>
            <a:off x="2394860" y="2117166"/>
            <a:ext cx="9593940" cy="2980000"/>
          </a:xfrm>
          <a:prstGeom prst="rect">
            <a:avLst/>
          </a:prstGeom>
          <a:noFill/>
          <a:ln>
            <a:noFill/>
          </a:ln>
        </p:spPr>
        <p:txBody>
          <a:bodyPr spcFirstLastPara="1" wrap="square" lIns="0" tIns="0" rIns="0" bIns="0" anchor="t" anchorCtr="0">
            <a:noAutofit/>
          </a:bodyPr>
          <a:lstStyle/>
          <a:p>
            <a:pPr marL="342900" indent="-342900">
              <a:buFont typeface="Arial" panose="020B0604020202020204" pitchFamily="34" charset="0"/>
              <a:buChar char="•"/>
            </a:pPr>
            <a:r>
              <a:rPr lang="en-GB" sz="2400" dirty="0">
                <a:latin typeface="Barlow ExtraBold" panose="020B0604020202020204" charset="0"/>
              </a:rPr>
              <a:t>Understand what is SQL and Databases (DB) and how to use them.</a:t>
            </a:r>
          </a:p>
          <a:p>
            <a:pPr marL="342900" indent="-342900" defTabSz="1219170">
              <a:lnSpc>
                <a:spcPct val="110000"/>
              </a:lnSpc>
              <a:buClr>
                <a:srgbClr val="000000"/>
              </a:buClr>
              <a:buSzPts val="1200"/>
              <a:buFont typeface="Arial" panose="020B0604020202020204" pitchFamily="34" charset="0"/>
              <a:buChar char="•"/>
            </a:pPr>
            <a:endParaRPr lang="en-GB" sz="2400" kern="0" dirty="0">
              <a:solidFill>
                <a:srgbClr val="000000"/>
              </a:solidFill>
              <a:latin typeface="Barlow ExtraBold" panose="020B0604020202020204" charset="0"/>
              <a:ea typeface="Barlow"/>
              <a:cs typeface="Barlow"/>
              <a:sym typeface="Barlow"/>
            </a:endParaRPr>
          </a:p>
          <a:p>
            <a:pPr marL="342900" indent="-342900">
              <a:buFont typeface="Arial" panose="020B0604020202020204" pitchFamily="34" charset="0"/>
              <a:buChar char="•"/>
            </a:pPr>
            <a:r>
              <a:rPr lang="en-GB" sz="2400" dirty="0">
                <a:latin typeface="Barlow ExtraBold" panose="020B0604020202020204" charset="0"/>
              </a:rPr>
              <a:t>Learn about different types of data.</a:t>
            </a:r>
          </a:p>
          <a:p>
            <a:pPr marL="342900" indent="-342900" defTabSz="1219170">
              <a:lnSpc>
                <a:spcPct val="110000"/>
              </a:lnSpc>
              <a:buClr>
                <a:srgbClr val="000000"/>
              </a:buClr>
              <a:buSzPts val="1200"/>
              <a:buFont typeface="Arial" panose="020B0604020202020204" pitchFamily="34" charset="0"/>
              <a:buChar char="•"/>
            </a:pPr>
            <a:endParaRPr lang="en-GB" sz="2400" kern="0" dirty="0">
              <a:solidFill>
                <a:srgbClr val="000000"/>
              </a:solidFill>
              <a:latin typeface="Barlow ExtraBold" panose="020B0604020202020204" charset="0"/>
              <a:ea typeface="Barlow"/>
              <a:cs typeface="Barlow"/>
              <a:sym typeface="Barlow"/>
            </a:endParaRPr>
          </a:p>
          <a:p>
            <a:pPr marL="342900" indent="-342900">
              <a:buFont typeface="Arial" panose="020B0604020202020204" pitchFamily="34" charset="0"/>
              <a:buChar char="•"/>
            </a:pPr>
            <a:r>
              <a:rPr lang="en-GB" sz="2400" dirty="0">
                <a:latin typeface="Barlow ExtraBold" panose="020B0604020202020204" charset="0"/>
              </a:rPr>
              <a:t>Create our first Database and Tables. </a:t>
            </a:r>
          </a:p>
          <a:p>
            <a:pPr marL="342900" indent="-342900">
              <a:buFont typeface="Arial" panose="020B0604020202020204" pitchFamily="34" charset="0"/>
              <a:buChar char="•"/>
            </a:pPr>
            <a:endParaRPr lang="en-GB" sz="2400" dirty="0">
              <a:latin typeface="Barlow ExtraBold" panose="020B0604020202020204" charset="0"/>
            </a:endParaRPr>
          </a:p>
          <a:p>
            <a:pPr marL="342900" indent="-342900">
              <a:buFont typeface="Arial" panose="020B0604020202020204" pitchFamily="34" charset="0"/>
              <a:buChar char="•"/>
            </a:pPr>
            <a:r>
              <a:rPr lang="en-GB" sz="2400" dirty="0">
                <a:latin typeface="Barlow ExtraBold" panose="020B0604020202020204" charset="0"/>
              </a:rPr>
              <a:t>Learn core commands to insert and get data from a DB</a:t>
            </a:r>
            <a:endParaRPr sz="2400" kern="0" dirty="0">
              <a:solidFill>
                <a:srgbClr val="000000"/>
              </a:solidFill>
              <a:latin typeface="Barlow ExtraBold" panose="020B0604020202020204" charset="0"/>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264" name="Google Shape;264;p32"/>
          <p:cNvSpPr txBox="1"/>
          <p:nvPr/>
        </p:nvSpPr>
        <p:spPr>
          <a:xfrm>
            <a:off x="1085850" y="3211286"/>
            <a:ext cx="10020300"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GB" sz="5333"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rPr>
              <a:t>WHAT IS A DATABASE?</a:t>
            </a:r>
            <a:endParaRPr kumimoji="0" lang="en" sz="5333"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endParaRPr>
          </a:p>
        </p:txBody>
      </p:sp>
    </p:spTree>
    <p:extLst>
      <p:ext uri="{BB962C8B-B14F-4D97-AF65-F5344CB8AC3E}">
        <p14:creationId xmlns:p14="http://schemas.microsoft.com/office/powerpoint/2010/main" val="1978263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database icon">
            <a:extLst>
              <a:ext uri="{FF2B5EF4-FFF2-40B4-BE49-F238E27FC236}">
                <a16:creationId xmlns:a16="http://schemas.microsoft.com/office/drawing/2014/main" id="{ADE894D2-3EDE-41B5-9EA8-1DF5118ADD9C}"/>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322286" y="4352508"/>
            <a:ext cx="2125043" cy="212504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55B01B32-B695-4C79-A2AC-83991E167EBA}"/>
              </a:ext>
            </a:extLst>
          </p:cNvPr>
          <p:cNvGrpSpPr/>
          <p:nvPr/>
        </p:nvGrpSpPr>
        <p:grpSpPr>
          <a:xfrm>
            <a:off x="391885" y="380449"/>
            <a:ext cx="6001657" cy="3972060"/>
            <a:chOff x="391885" y="380449"/>
            <a:chExt cx="6001657" cy="3972060"/>
          </a:xfrm>
        </p:grpSpPr>
        <p:cxnSp>
          <p:nvCxnSpPr>
            <p:cNvPr id="14" name="Connector: Elbow 13">
              <a:extLst>
                <a:ext uri="{FF2B5EF4-FFF2-40B4-BE49-F238E27FC236}">
                  <a16:creationId xmlns:a16="http://schemas.microsoft.com/office/drawing/2014/main" id="{65700749-B31A-4B60-988B-F3D02BB9D2EC}"/>
                </a:ext>
              </a:extLst>
            </p:cNvPr>
            <p:cNvCxnSpPr>
              <a:stCxn id="2" idx="0"/>
              <a:endCxn id="5" idx="2"/>
            </p:cNvCxnSpPr>
            <p:nvPr/>
          </p:nvCxnSpPr>
          <p:spPr>
            <a:xfrm rot="5400000" flipH="1" flipV="1">
              <a:off x="2144950" y="3104744"/>
              <a:ext cx="2487623" cy="7906"/>
            </a:xfrm>
            <a:prstGeom prst="bentConnector3">
              <a:avLst/>
            </a:prstGeom>
          </p:spPr>
          <p:style>
            <a:lnRef idx="1">
              <a:schemeClr val="accent2"/>
            </a:lnRef>
            <a:fillRef idx="0">
              <a:schemeClr val="accent2"/>
            </a:fillRef>
            <a:effectRef idx="0">
              <a:schemeClr val="accent2"/>
            </a:effectRef>
            <a:fontRef idx="minor">
              <a:schemeClr val="tx1"/>
            </a:fontRef>
          </p:style>
        </p:cxnSp>
        <p:grpSp>
          <p:nvGrpSpPr>
            <p:cNvPr id="25" name="Group 24">
              <a:extLst>
                <a:ext uri="{FF2B5EF4-FFF2-40B4-BE49-F238E27FC236}">
                  <a16:creationId xmlns:a16="http://schemas.microsoft.com/office/drawing/2014/main" id="{1210EBBF-022B-4647-92F6-D92CE4E3A7DB}"/>
                </a:ext>
              </a:extLst>
            </p:cNvPr>
            <p:cNvGrpSpPr/>
            <p:nvPr/>
          </p:nvGrpSpPr>
          <p:grpSpPr>
            <a:xfrm>
              <a:off x="391885" y="380449"/>
              <a:ext cx="6001657" cy="3972060"/>
              <a:chOff x="391885" y="380449"/>
              <a:chExt cx="6001657" cy="3972060"/>
            </a:xfrm>
          </p:grpSpPr>
          <p:cxnSp>
            <p:nvCxnSpPr>
              <p:cNvPr id="8" name="Connector: Elbow 7">
                <a:extLst>
                  <a:ext uri="{FF2B5EF4-FFF2-40B4-BE49-F238E27FC236}">
                    <a16:creationId xmlns:a16="http://schemas.microsoft.com/office/drawing/2014/main" id="{C9A7722F-F3CC-4CC9-AB9D-C2E8A51987B1}"/>
                  </a:ext>
                </a:extLst>
              </p:cNvPr>
              <p:cNvCxnSpPr>
                <a:stCxn id="2" idx="0"/>
                <a:endCxn id="6" idx="2"/>
              </p:cNvCxnSpPr>
              <p:nvPr/>
            </p:nvCxnSpPr>
            <p:spPr>
              <a:xfrm rot="16200000" flipV="1">
                <a:off x="2602750" y="3570450"/>
                <a:ext cx="501594" cy="1062522"/>
              </a:xfrm>
              <a:prstGeom prst="bentConnector3">
                <a:avLst/>
              </a:prstGeom>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D9297C8E-05B8-4CD1-AFCA-61EE23D10EA0}"/>
                  </a:ext>
                </a:extLst>
              </p:cNvPr>
              <p:cNvCxnSpPr>
                <a:stCxn id="2" idx="0"/>
                <a:endCxn id="7" idx="2"/>
              </p:cNvCxnSpPr>
              <p:nvPr/>
            </p:nvCxnSpPr>
            <p:spPr>
              <a:xfrm rot="5400000" flipH="1" flipV="1">
                <a:off x="3665271" y="3570451"/>
                <a:ext cx="501594" cy="1062521"/>
              </a:xfrm>
              <a:prstGeom prst="bentConnector3">
                <a:avLst/>
              </a:prstGeom>
            </p:spPr>
            <p:style>
              <a:lnRef idx="1">
                <a:schemeClr val="accent2"/>
              </a:lnRef>
              <a:fillRef idx="0">
                <a:schemeClr val="accent2"/>
              </a:fillRef>
              <a:effectRef idx="0">
                <a:schemeClr val="accent2"/>
              </a:effectRef>
              <a:fontRef idx="minor">
                <a:schemeClr val="tx1"/>
              </a:fontRef>
            </p:style>
          </p:cxnSp>
          <p:grpSp>
            <p:nvGrpSpPr>
              <p:cNvPr id="24" name="Group 23">
                <a:extLst>
                  <a:ext uri="{FF2B5EF4-FFF2-40B4-BE49-F238E27FC236}">
                    <a16:creationId xmlns:a16="http://schemas.microsoft.com/office/drawing/2014/main" id="{6A606B0B-6C55-4068-9A42-C2AB9A368BDD}"/>
                  </a:ext>
                </a:extLst>
              </p:cNvPr>
              <p:cNvGrpSpPr/>
              <p:nvPr/>
            </p:nvGrpSpPr>
            <p:grpSpPr>
              <a:xfrm>
                <a:off x="391885" y="380449"/>
                <a:ext cx="6001657" cy="3972059"/>
                <a:chOff x="391885" y="380449"/>
                <a:chExt cx="6001657" cy="3972059"/>
              </a:xfrm>
            </p:grpSpPr>
            <p:pic>
              <p:nvPicPr>
                <p:cNvPr id="2050" name="Picture 2" descr="Table Icon | IconExperience - Professional Icons » O-Collection">
                  <a:extLst>
                    <a:ext uri="{FF2B5EF4-FFF2-40B4-BE49-F238E27FC236}">
                      <a16:creationId xmlns:a16="http://schemas.microsoft.com/office/drawing/2014/main" id="{F2085DEA-12F5-4343-AA6E-8F919D89EF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77" t="10206" r="6921" b="6921"/>
                <a:stretch/>
              </p:blipFill>
              <p:spPr bwMode="auto">
                <a:xfrm>
                  <a:off x="391885" y="380449"/>
                  <a:ext cx="1553029" cy="1484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able Icon | IconExperience - Professional Icons » O-Collection">
                  <a:extLst>
                    <a:ext uri="{FF2B5EF4-FFF2-40B4-BE49-F238E27FC236}">
                      <a16:creationId xmlns:a16="http://schemas.microsoft.com/office/drawing/2014/main" id="{3428D116-4B9C-4612-992E-8AF0C3C538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77" t="10206" r="6921" b="6921"/>
                <a:stretch/>
              </p:blipFill>
              <p:spPr bwMode="auto">
                <a:xfrm>
                  <a:off x="4840513" y="380449"/>
                  <a:ext cx="1553029" cy="14844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able Icon | IconExperience - Professional Icons » O-Collection">
                  <a:extLst>
                    <a:ext uri="{FF2B5EF4-FFF2-40B4-BE49-F238E27FC236}">
                      <a16:creationId xmlns:a16="http://schemas.microsoft.com/office/drawing/2014/main" id="{79279351-4518-4C80-8668-3833BBD0193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77" t="10206" r="6921" b="6921"/>
                <a:stretch/>
              </p:blipFill>
              <p:spPr bwMode="auto">
                <a:xfrm>
                  <a:off x="2616199" y="380449"/>
                  <a:ext cx="1553029" cy="14844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able Icon | IconExperience - Professional Icons » O-Collection">
                  <a:extLst>
                    <a:ext uri="{FF2B5EF4-FFF2-40B4-BE49-F238E27FC236}">
                      <a16:creationId xmlns:a16="http://schemas.microsoft.com/office/drawing/2014/main" id="{6E5C0632-CB57-4CD4-8754-FEB76B2509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77" t="10206" r="6921" b="6921"/>
                <a:stretch/>
              </p:blipFill>
              <p:spPr bwMode="auto">
                <a:xfrm>
                  <a:off x="1545771" y="2366478"/>
                  <a:ext cx="1553029" cy="14844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able Icon | IconExperience - Professional Icons » O-Collection">
                  <a:extLst>
                    <a:ext uri="{FF2B5EF4-FFF2-40B4-BE49-F238E27FC236}">
                      <a16:creationId xmlns:a16="http://schemas.microsoft.com/office/drawing/2014/main" id="{8DAF1C22-338A-49B3-82C6-3FA80806A3C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77" t="10206" r="6921" b="6921"/>
                <a:stretch/>
              </p:blipFill>
              <p:spPr bwMode="auto">
                <a:xfrm>
                  <a:off x="3670814" y="2366478"/>
                  <a:ext cx="1553029" cy="1484436"/>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or: Elbow 15">
                  <a:extLst>
                    <a:ext uri="{FF2B5EF4-FFF2-40B4-BE49-F238E27FC236}">
                      <a16:creationId xmlns:a16="http://schemas.microsoft.com/office/drawing/2014/main" id="{3911BCED-748C-4D1F-BD89-F36AB5321A16}"/>
                    </a:ext>
                  </a:extLst>
                </p:cNvPr>
                <p:cNvCxnSpPr>
                  <a:stCxn id="2" idx="0"/>
                </p:cNvCxnSpPr>
                <p:nvPr/>
              </p:nvCxnSpPr>
              <p:spPr>
                <a:xfrm rot="16200000" flipV="1">
                  <a:off x="1076499" y="2044198"/>
                  <a:ext cx="2487623" cy="2128997"/>
                </a:xfrm>
                <a:prstGeom prst="bentConnector3">
                  <a:avLst>
                    <a:gd name="adj1" fmla="val 89675"/>
                  </a:avLst>
                </a:prstGeom>
              </p:spPr>
              <p:style>
                <a:lnRef idx="1">
                  <a:schemeClr val="accent2"/>
                </a:lnRef>
                <a:fillRef idx="0">
                  <a:schemeClr val="accent2"/>
                </a:fillRef>
                <a:effectRef idx="0">
                  <a:schemeClr val="accent2"/>
                </a:effectRef>
                <a:fontRef idx="minor">
                  <a:schemeClr val="tx1"/>
                </a:fontRef>
              </p:style>
            </p:cxnSp>
          </p:grpSp>
          <p:cxnSp>
            <p:nvCxnSpPr>
              <p:cNvPr id="19" name="Connector: Elbow 18">
                <a:extLst>
                  <a:ext uri="{FF2B5EF4-FFF2-40B4-BE49-F238E27FC236}">
                    <a16:creationId xmlns:a16="http://schemas.microsoft.com/office/drawing/2014/main" id="{1592A85B-2BA8-4433-8D4B-6F34384D044F}"/>
                  </a:ext>
                </a:extLst>
              </p:cNvPr>
              <p:cNvCxnSpPr>
                <a:stCxn id="2" idx="0"/>
                <a:endCxn id="4" idx="2"/>
              </p:cNvCxnSpPr>
              <p:nvPr/>
            </p:nvCxnSpPr>
            <p:spPr>
              <a:xfrm rot="5400000" flipH="1" flipV="1">
                <a:off x="3257107" y="1992587"/>
                <a:ext cx="2487623" cy="2232220"/>
              </a:xfrm>
              <a:prstGeom prst="bentConnector3">
                <a:avLst>
                  <a:gd name="adj1" fmla="val 89675"/>
                </a:avLst>
              </a:prstGeom>
            </p:spPr>
            <p:style>
              <a:lnRef idx="1">
                <a:schemeClr val="accent2"/>
              </a:lnRef>
              <a:fillRef idx="0">
                <a:schemeClr val="accent2"/>
              </a:fillRef>
              <a:effectRef idx="0">
                <a:schemeClr val="accent2"/>
              </a:effectRef>
              <a:fontRef idx="minor">
                <a:schemeClr val="tx1"/>
              </a:fontRef>
            </p:style>
          </p:cxnSp>
        </p:grpSp>
      </p:grpSp>
      <p:grpSp>
        <p:nvGrpSpPr>
          <p:cNvPr id="2065" name="Group 2064">
            <a:extLst>
              <a:ext uri="{FF2B5EF4-FFF2-40B4-BE49-F238E27FC236}">
                <a16:creationId xmlns:a16="http://schemas.microsoft.com/office/drawing/2014/main" id="{00C90972-D7A3-4771-9713-A07E1A853745}"/>
              </a:ext>
            </a:extLst>
          </p:cNvPr>
          <p:cNvGrpSpPr/>
          <p:nvPr/>
        </p:nvGrpSpPr>
        <p:grpSpPr>
          <a:xfrm>
            <a:off x="1168400" y="1197431"/>
            <a:ext cx="3663557" cy="2061025"/>
            <a:chOff x="1168400" y="1197431"/>
            <a:chExt cx="3663557" cy="2061025"/>
          </a:xfrm>
        </p:grpSpPr>
        <p:cxnSp>
          <p:nvCxnSpPr>
            <p:cNvPr id="2052" name="Straight Arrow Connector 2051">
              <a:extLst>
                <a:ext uri="{FF2B5EF4-FFF2-40B4-BE49-F238E27FC236}">
                  <a16:creationId xmlns:a16="http://schemas.microsoft.com/office/drawing/2014/main" id="{E5F31BBB-F578-4D61-98F7-C870988C54FD}"/>
                </a:ext>
              </a:extLst>
            </p:cNvPr>
            <p:cNvCxnSpPr/>
            <p:nvPr/>
          </p:nvCxnSpPr>
          <p:spPr>
            <a:xfrm>
              <a:off x="3098800" y="2815771"/>
              <a:ext cx="572014" cy="0"/>
            </a:xfrm>
            <a:prstGeom prst="straightConnector1">
              <a:avLst/>
            </a:prstGeom>
            <a:ln w="38100">
              <a:solidFill>
                <a:srgbClr val="F5499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3E24884-E7FB-4E51-AF5B-FC3A003F1DEF}"/>
                </a:ext>
              </a:extLst>
            </p:cNvPr>
            <p:cNvCxnSpPr>
              <a:cxnSpLocks/>
            </p:cNvCxnSpPr>
            <p:nvPr/>
          </p:nvCxnSpPr>
          <p:spPr>
            <a:xfrm flipH="1">
              <a:off x="3073400" y="3258456"/>
              <a:ext cx="572014" cy="0"/>
            </a:xfrm>
            <a:prstGeom prst="straightConnector1">
              <a:avLst/>
            </a:prstGeom>
            <a:ln w="38100">
              <a:solidFill>
                <a:srgbClr val="F5499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6A679AB-71FE-48BB-9DDC-2DDFFEFD0D11}"/>
                </a:ext>
              </a:extLst>
            </p:cNvPr>
            <p:cNvCxnSpPr>
              <a:cxnSpLocks/>
            </p:cNvCxnSpPr>
            <p:nvPr/>
          </p:nvCxnSpPr>
          <p:spPr>
            <a:xfrm>
              <a:off x="4214260" y="1197431"/>
              <a:ext cx="617697" cy="0"/>
            </a:xfrm>
            <a:prstGeom prst="straightConnector1">
              <a:avLst/>
            </a:prstGeom>
            <a:ln w="38100">
              <a:solidFill>
                <a:srgbClr val="F5499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89B2FA8-2E64-4AA9-AD92-5CED3A643CFA}"/>
                </a:ext>
              </a:extLst>
            </p:cNvPr>
            <p:cNvCxnSpPr>
              <a:cxnSpLocks/>
            </p:cNvCxnSpPr>
            <p:nvPr/>
          </p:nvCxnSpPr>
          <p:spPr>
            <a:xfrm>
              <a:off x="1998502" y="1197431"/>
              <a:ext cx="617697" cy="0"/>
            </a:xfrm>
            <a:prstGeom prst="straightConnector1">
              <a:avLst/>
            </a:prstGeom>
            <a:ln w="38100">
              <a:solidFill>
                <a:srgbClr val="F5499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9B63BF5-7C92-4DBB-AD87-E076429407C4}"/>
                </a:ext>
              </a:extLst>
            </p:cNvPr>
            <p:cNvCxnSpPr>
              <a:cxnSpLocks/>
            </p:cNvCxnSpPr>
            <p:nvPr/>
          </p:nvCxnSpPr>
          <p:spPr>
            <a:xfrm flipV="1">
              <a:off x="3918396" y="1864884"/>
              <a:ext cx="0" cy="501594"/>
            </a:xfrm>
            <a:prstGeom prst="straightConnector1">
              <a:avLst/>
            </a:prstGeom>
            <a:ln w="38100">
              <a:solidFill>
                <a:srgbClr val="F54996"/>
              </a:solidFill>
              <a:tailEnd type="triangle"/>
            </a:ln>
          </p:spPr>
          <p:style>
            <a:lnRef idx="1">
              <a:schemeClr val="accent1"/>
            </a:lnRef>
            <a:fillRef idx="0">
              <a:schemeClr val="accent1"/>
            </a:fillRef>
            <a:effectRef idx="0">
              <a:schemeClr val="accent1"/>
            </a:effectRef>
            <a:fontRef idx="minor">
              <a:schemeClr val="tx1"/>
            </a:fontRef>
          </p:style>
        </p:cxnSp>
        <p:cxnSp>
          <p:nvCxnSpPr>
            <p:cNvPr id="2064" name="Connector: Elbow 2063">
              <a:extLst>
                <a:ext uri="{FF2B5EF4-FFF2-40B4-BE49-F238E27FC236}">
                  <a16:creationId xmlns:a16="http://schemas.microsoft.com/office/drawing/2014/main" id="{30FC5244-34E3-430F-B858-10F5C8E8D2FF}"/>
                </a:ext>
              </a:extLst>
            </p:cNvPr>
            <p:cNvCxnSpPr>
              <a:cxnSpLocks/>
              <a:stCxn id="2050" idx="2"/>
              <a:endCxn id="6" idx="1"/>
            </p:cNvCxnSpPr>
            <p:nvPr/>
          </p:nvCxnSpPr>
          <p:spPr>
            <a:xfrm rot="16200000" flipH="1">
              <a:off x="735180" y="2298104"/>
              <a:ext cx="1243811" cy="377371"/>
            </a:xfrm>
            <a:prstGeom prst="bentConnector2">
              <a:avLst/>
            </a:prstGeom>
            <a:ln w="38100">
              <a:solidFill>
                <a:srgbClr val="F5499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79" name="Group 2078">
            <a:extLst>
              <a:ext uri="{FF2B5EF4-FFF2-40B4-BE49-F238E27FC236}">
                <a16:creationId xmlns:a16="http://schemas.microsoft.com/office/drawing/2014/main" id="{B88C1B05-1A0F-425D-BE16-38F0F709043E}"/>
              </a:ext>
            </a:extLst>
          </p:cNvPr>
          <p:cNvGrpSpPr/>
          <p:nvPr/>
        </p:nvGrpSpPr>
        <p:grpSpPr>
          <a:xfrm>
            <a:off x="7199085" y="402019"/>
            <a:ext cx="3953627" cy="6082990"/>
            <a:chOff x="7199085" y="402019"/>
            <a:chExt cx="3953627" cy="6082990"/>
          </a:xfrm>
        </p:grpSpPr>
        <p:grpSp>
          <p:nvGrpSpPr>
            <p:cNvPr id="2074" name="Group 2073">
              <a:extLst>
                <a:ext uri="{FF2B5EF4-FFF2-40B4-BE49-F238E27FC236}">
                  <a16:creationId xmlns:a16="http://schemas.microsoft.com/office/drawing/2014/main" id="{2B4CB262-EA83-40A4-9CAC-41DE8EA76632}"/>
                </a:ext>
              </a:extLst>
            </p:cNvPr>
            <p:cNvGrpSpPr/>
            <p:nvPr/>
          </p:nvGrpSpPr>
          <p:grpSpPr>
            <a:xfrm>
              <a:off x="7199085" y="402019"/>
              <a:ext cx="3827953" cy="6082990"/>
              <a:chOff x="7199085" y="402019"/>
              <a:chExt cx="3827953" cy="6082990"/>
            </a:xfrm>
          </p:grpSpPr>
          <p:grpSp>
            <p:nvGrpSpPr>
              <p:cNvPr id="2070" name="Group 2069">
                <a:extLst>
                  <a:ext uri="{FF2B5EF4-FFF2-40B4-BE49-F238E27FC236}">
                    <a16:creationId xmlns:a16="http://schemas.microsoft.com/office/drawing/2014/main" id="{03966E21-9A8D-4156-8AA7-848452F9761E}"/>
                  </a:ext>
                </a:extLst>
              </p:cNvPr>
              <p:cNvGrpSpPr/>
              <p:nvPr/>
            </p:nvGrpSpPr>
            <p:grpSpPr>
              <a:xfrm>
                <a:off x="8354271" y="402019"/>
                <a:ext cx="2672767" cy="1796694"/>
                <a:chOff x="8459690" y="380449"/>
                <a:chExt cx="2232222" cy="1689048"/>
              </a:xfrm>
            </p:grpSpPr>
            <p:pic>
              <p:nvPicPr>
                <p:cNvPr id="2068" name="Picture 6" descr="Coding line icon programming and development Vector Image">
                  <a:extLst>
                    <a:ext uri="{FF2B5EF4-FFF2-40B4-BE49-F238E27FC236}">
                      <a16:creationId xmlns:a16="http://schemas.microsoft.com/office/drawing/2014/main" id="{A8FD2C2E-196E-40AF-A413-744D6608912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644" t="14664" r="2800" b="19788"/>
                <a:stretch/>
              </p:blipFill>
              <p:spPr bwMode="auto">
                <a:xfrm>
                  <a:off x="8459690" y="380449"/>
                  <a:ext cx="2232222" cy="1689048"/>
                </a:xfrm>
                <a:prstGeom prst="rect">
                  <a:avLst/>
                </a:prstGeom>
                <a:noFill/>
                <a:extLst>
                  <a:ext uri="{909E8E84-426E-40DD-AFC4-6F175D3DCCD1}">
                    <a14:hiddenFill xmlns:a14="http://schemas.microsoft.com/office/drawing/2010/main">
                      <a:solidFill>
                        <a:srgbClr val="FFFFFF"/>
                      </a:solidFill>
                    </a14:hiddenFill>
                  </a:ext>
                </a:extLst>
              </p:spPr>
            </p:pic>
            <p:sp>
              <p:nvSpPr>
                <p:cNvPr id="2069" name="TextBox 2068">
                  <a:extLst>
                    <a:ext uri="{FF2B5EF4-FFF2-40B4-BE49-F238E27FC236}">
                      <a16:creationId xmlns:a16="http://schemas.microsoft.com/office/drawing/2014/main" id="{6CFDF0F8-9142-4A1C-B9AB-BCB19C60CEA8}"/>
                    </a:ext>
                  </a:extLst>
                </p:cNvPr>
                <p:cNvSpPr txBox="1"/>
                <p:nvPr/>
              </p:nvSpPr>
              <p:spPr>
                <a:xfrm>
                  <a:off x="8641119" y="830723"/>
                  <a:ext cx="876626" cy="646331"/>
                </a:xfrm>
                <a:prstGeom prst="rect">
                  <a:avLst/>
                </a:prstGeom>
                <a:solidFill>
                  <a:schemeClr val="bg1"/>
                </a:solidFill>
              </p:spPr>
              <p:txBody>
                <a:bodyPr wrap="square" rtlCol="0">
                  <a:spAutoFit/>
                </a:bodyPr>
                <a:lstStyle/>
                <a:p>
                  <a:endParaRPr lang="en-GB" b="1" dirty="0"/>
                </a:p>
                <a:p>
                  <a:r>
                    <a:rPr lang="en-GB" b="1" dirty="0"/>
                    <a:t>SQL</a:t>
                  </a:r>
                </a:p>
              </p:txBody>
            </p:sp>
          </p:grpSp>
          <p:cxnSp>
            <p:nvCxnSpPr>
              <p:cNvPr id="2073" name="Straight Connector 2072">
                <a:extLst>
                  <a:ext uri="{FF2B5EF4-FFF2-40B4-BE49-F238E27FC236}">
                    <a16:creationId xmlns:a16="http://schemas.microsoft.com/office/drawing/2014/main" id="{A395EA59-3C99-4D70-9DCC-F00F2F84F107}"/>
                  </a:ext>
                </a:extLst>
              </p:cNvPr>
              <p:cNvCxnSpPr/>
              <p:nvPr/>
            </p:nvCxnSpPr>
            <p:spPr>
              <a:xfrm>
                <a:off x="7199085" y="409477"/>
                <a:ext cx="0" cy="607553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078" name="TextBox 2077">
              <a:extLst>
                <a:ext uri="{FF2B5EF4-FFF2-40B4-BE49-F238E27FC236}">
                  <a16:creationId xmlns:a16="http://schemas.microsoft.com/office/drawing/2014/main" id="{2499A8AE-5F2A-4A56-9174-8583952802D9}"/>
                </a:ext>
              </a:extLst>
            </p:cNvPr>
            <p:cNvSpPr txBox="1"/>
            <p:nvPr/>
          </p:nvSpPr>
          <p:spPr>
            <a:xfrm>
              <a:off x="8334396" y="2697772"/>
              <a:ext cx="2818316" cy="523220"/>
            </a:xfrm>
            <a:prstGeom prst="rect">
              <a:avLst/>
            </a:prstGeom>
            <a:noFill/>
          </p:spPr>
          <p:txBody>
            <a:bodyPr wrap="square" rtlCol="0">
              <a:spAutoFit/>
            </a:bodyPr>
            <a:lstStyle/>
            <a:p>
              <a:r>
                <a:rPr lang="en-GB" sz="1400" dirty="0">
                  <a:latin typeface="Barlow" panose="020B0604020202020204" charset="0"/>
                </a:rPr>
                <a:t>SQL code to query the database to extract required data</a:t>
              </a:r>
            </a:p>
          </p:txBody>
        </p:sp>
      </p:grpSp>
      <p:grpSp>
        <p:nvGrpSpPr>
          <p:cNvPr id="32" name="Group 31">
            <a:extLst>
              <a:ext uri="{FF2B5EF4-FFF2-40B4-BE49-F238E27FC236}">
                <a16:creationId xmlns:a16="http://schemas.microsoft.com/office/drawing/2014/main" id="{CB475F4F-3366-415F-A9FA-11DFAB1D971F}"/>
              </a:ext>
            </a:extLst>
          </p:cNvPr>
          <p:cNvGrpSpPr/>
          <p:nvPr/>
        </p:nvGrpSpPr>
        <p:grpSpPr>
          <a:xfrm>
            <a:off x="1647740" y="709170"/>
            <a:ext cx="9508665" cy="3243050"/>
            <a:chOff x="1647740" y="709170"/>
            <a:chExt cx="9508665" cy="3243050"/>
          </a:xfrm>
        </p:grpSpPr>
        <p:grpSp>
          <p:nvGrpSpPr>
            <p:cNvPr id="2076" name="Group 2075">
              <a:extLst>
                <a:ext uri="{FF2B5EF4-FFF2-40B4-BE49-F238E27FC236}">
                  <a16:creationId xmlns:a16="http://schemas.microsoft.com/office/drawing/2014/main" id="{476155AB-1402-4CAA-9FD9-D39D0BA5B40D}"/>
                </a:ext>
              </a:extLst>
            </p:cNvPr>
            <p:cNvGrpSpPr/>
            <p:nvPr/>
          </p:nvGrpSpPr>
          <p:grpSpPr>
            <a:xfrm>
              <a:off x="1647740" y="709170"/>
              <a:ext cx="4089030" cy="2534769"/>
              <a:chOff x="1647740" y="709170"/>
              <a:chExt cx="4089030" cy="2534769"/>
            </a:xfrm>
          </p:grpSpPr>
          <p:sp>
            <p:nvSpPr>
              <p:cNvPr id="2075" name="Rectangle 2074">
                <a:extLst>
                  <a:ext uri="{FF2B5EF4-FFF2-40B4-BE49-F238E27FC236}">
                    <a16:creationId xmlns:a16="http://schemas.microsoft.com/office/drawing/2014/main" id="{59863A32-FE11-43D3-AE77-465C1F67533B}"/>
                  </a:ext>
                </a:extLst>
              </p:cNvPr>
              <p:cNvSpPr/>
              <p:nvPr/>
            </p:nvSpPr>
            <p:spPr>
              <a:xfrm>
                <a:off x="3529476" y="1539485"/>
                <a:ext cx="567180" cy="2121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F15EAD71-3A5A-4651-9950-D1804C66D5D8}"/>
                  </a:ext>
                </a:extLst>
              </p:cNvPr>
              <p:cNvSpPr/>
              <p:nvPr/>
            </p:nvSpPr>
            <p:spPr>
              <a:xfrm flipV="1">
                <a:off x="1647740" y="2674825"/>
                <a:ext cx="255961" cy="56911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3DDF05A8-9BBE-4B81-9AD7-0C96CB91FC08}"/>
                  </a:ext>
                </a:extLst>
              </p:cNvPr>
              <p:cNvSpPr/>
              <p:nvPr/>
            </p:nvSpPr>
            <p:spPr>
              <a:xfrm flipV="1">
                <a:off x="2759382" y="2992570"/>
                <a:ext cx="255961" cy="17493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CCD421CE-1DD0-4099-92E8-823647487B35}"/>
                  </a:ext>
                </a:extLst>
              </p:cNvPr>
              <p:cNvSpPr/>
              <p:nvPr/>
            </p:nvSpPr>
            <p:spPr>
              <a:xfrm flipV="1">
                <a:off x="4055762" y="2710578"/>
                <a:ext cx="255961" cy="17493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EB395457-BF34-421B-97E2-9E8ADCF7BDDF}"/>
                  </a:ext>
                </a:extLst>
              </p:cNvPr>
              <p:cNvSpPr/>
              <p:nvPr/>
            </p:nvSpPr>
            <p:spPr>
              <a:xfrm>
                <a:off x="2731752" y="709170"/>
                <a:ext cx="1324009" cy="190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592A90C7-A3C8-417F-98B3-28C25B787EBD}"/>
                  </a:ext>
                </a:extLst>
              </p:cNvPr>
              <p:cNvSpPr/>
              <p:nvPr/>
            </p:nvSpPr>
            <p:spPr>
              <a:xfrm flipV="1">
                <a:off x="4949739" y="1239727"/>
                <a:ext cx="787031" cy="27072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1" name="TextBox 90">
              <a:extLst>
                <a:ext uri="{FF2B5EF4-FFF2-40B4-BE49-F238E27FC236}">
                  <a16:creationId xmlns:a16="http://schemas.microsoft.com/office/drawing/2014/main" id="{B50ACF88-E3F5-4B75-870C-548C9564B2A6}"/>
                </a:ext>
              </a:extLst>
            </p:cNvPr>
            <p:cNvSpPr txBox="1"/>
            <p:nvPr/>
          </p:nvSpPr>
          <p:spPr>
            <a:xfrm>
              <a:off x="8338089" y="3429000"/>
              <a:ext cx="2818316" cy="523220"/>
            </a:xfrm>
            <a:prstGeom prst="rect">
              <a:avLst/>
            </a:prstGeom>
            <a:noFill/>
          </p:spPr>
          <p:txBody>
            <a:bodyPr wrap="square" rtlCol="0">
              <a:spAutoFit/>
            </a:bodyPr>
            <a:lstStyle/>
            <a:p>
              <a:r>
                <a:rPr lang="en-GB" sz="1400" dirty="0">
                  <a:latin typeface="Barlow" panose="020B0604020202020204" charset="0"/>
                </a:rPr>
                <a:t>Data sets combined within DB as per query to extract required data</a:t>
              </a:r>
            </a:p>
          </p:txBody>
        </p:sp>
      </p:grpSp>
      <p:grpSp>
        <p:nvGrpSpPr>
          <p:cNvPr id="33" name="Group 32">
            <a:extLst>
              <a:ext uri="{FF2B5EF4-FFF2-40B4-BE49-F238E27FC236}">
                <a16:creationId xmlns:a16="http://schemas.microsoft.com/office/drawing/2014/main" id="{DBD06B02-4E7F-4D5D-9131-D69F5FB15727}"/>
              </a:ext>
            </a:extLst>
          </p:cNvPr>
          <p:cNvGrpSpPr/>
          <p:nvPr/>
        </p:nvGrpSpPr>
        <p:grpSpPr>
          <a:xfrm>
            <a:off x="7520278" y="4168206"/>
            <a:ext cx="4340751" cy="1246823"/>
            <a:chOff x="7520278" y="4168206"/>
            <a:chExt cx="4340751" cy="1246823"/>
          </a:xfrm>
        </p:grpSpPr>
        <p:grpSp>
          <p:nvGrpSpPr>
            <p:cNvPr id="2077" name="Group 2076">
              <a:extLst>
                <a:ext uri="{FF2B5EF4-FFF2-40B4-BE49-F238E27FC236}">
                  <a16:creationId xmlns:a16="http://schemas.microsoft.com/office/drawing/2014/main" id="{5A89DD94-3B61-478F-B398-8C34A00C960C}"/>
                </a:ext>
              </a:extLst>
            </p:cNvPr>
            <p:cNvGrpSpPr/>
            <p:nvPr/>
          </p:nvGrpSpPr>
          <p:grpSpPr>
            <a:xfrm>
              <a:off x="7520278" y="5133399"/>
              <a:ext cx="4340751" cy="281630"/>
              <a:chOff x="7401304" y="2853323"/>
              <a:chExt cx="4340751" cy="281630"/>
            </a:xfrm>
          </p:grpSpPr>
          <p:sp>
            <p:nvSpPr>
              <p:cNvPr id="70" name="Rectangle 69">
                <a:extLst>
                  <a:ext uri="{FF2B5EF4-FFF2-40B4-BE49-F238E27FC236}">
                    <a16:creationId xmlns:a16="http://schemas.microsoft.com/office/drawing/2014/main" id="{2DBF87B2-B482-4710-88EE-21448DA76614}"/>
                  </a:ext>
                </a:extLst>
              </p:cNvPr>
              <p:cNvSpPr/>
              <p:nvPr/>
            </p:nvSpPr>
            <p:spPr>
              <a:xfrm flipV="1">
                <a:off x="7401304" y="2857205"/>
                <a:ext cx="787031" cy="27072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17A0996B-3991-4317-B9C7-429648BDF036}"/>
                  </a:ext>
                </a:extLst>
              </p:cNvPr>
              <p:cNvSpPr/>
              <p:nvPr/>
            </p:nvSpPr>
            <p:spPr>
              <a:xfrm>
                <a:off x="8370085" y="2864225"/>
                <a:ext cx="1324009" cy="2707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3797B11B-E7E2-4794-B882-92051BED7971}"/>
                  </a:ext>
                </a:extLst>
              </p:cNvPr>
              <p:cNvSpPr/>
              <p:nvPr/>
            </p:nvSpPr>
            <p:spPr>
              <a:xfrm flipV="1">
                <a:off x="9872216" y="2871913"/>
                <a:ext cx="302298" cy="2367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FC5976D8-ED0E-410C-B1E9-E41144D9CC52}"/>
                  </a:ext>
                </a:extLst>
              </p:cNvPr>
              <p:cNvSpPr/>
              <p:nvPr/>
            </p:nvSpPr>
            <p:spPr>
              <a:xfrm flipV="1">
                <a:off x="10412972" y="2864224"/>
                <a:ext cx="452122" cy="23678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6AEEC1E8-31FF-4655-A496-6D65D013C480}"/>
                  </a:ext>
                </a:extLst>
              </p:cNvPr>
              <p:cNvSpPr/>
              <p:nvPr/>
            </p:nvSpPr>
            <p:spPr>
              <a:xfrm>
                <a:off x="11105884" y="2853323"/>
                <a:ext cx="636171" cy="27072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4" name="TextBox 93">
              <a:extLst>
                <a:ext uri="{FF2B5EF4-FFF2-40B4-BE49-F238E27FC236}">
                  <a16:creationId xmlns:a16="http://schemas.microsoft.com/office/drawing/2014/main" id="{D7604254-D893-4622-A013-1A3732AECE48}"/>
                </a:ext>
              </a:extLst>
            </p:cNvPr>
            <p:cNvSpPr txBox="1"/>
            <p:nvPr/>
          </p:nvSpPr>
          <p:spPr>
            <a:xfrm>
              <a:off x="8345497" y="4168206"/>
              <a:ext cx="2818316" cy="523220"/>
            </a:xfrm>
            <a:prstGeom prst="rect">
              <a:avLst/>
            </a:prstGeom>
            <a:noFill/>
          </p:spPr>
          <p:txBody>
            <a:bodyPr wrap="square" rtlCol="0">
              <a:spAutoFit/>
            </a:bodyPr>
            <a:lstStyle/>
            <a:p>
              <a:r>
                <a:rPr lang="en-GB" sz="1400" dirty="0">
                  <a:latin typeface="Barlow" panose="020B0604020202020204" charset="0"/>
                </a:rPr>
                <a:t>Data extracted or can be analysed even further if required</a:t>
              </a:r>
            </a:p>
          </p:txBody>
        </p:sp>
      </p:grpSp>
    </p:spTree>
    <p:extLst>
      <p:ext uri="{BB962C8B-B14F-4D97-AF65-F5344CB8AC3E}">
        <p14:creationId xmlns:p14="http://schemas.microsoft.com/office/powerpoint/2010/main" val="324762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7033F-47BC-4276-8206-4AD96790B5E0}"/>
              </a:ext>
            </a:extLst>
          </p:cNvPr>
          <p:cNvSpPr txBox="1"/>
          <p:nvPr/>
        </p:nvSpPr>
        <p:spPr>
          <a:xfrm>
            <a:off x="3918182" y="1611368"/>
            <a:ext cx="7791952" cy="3693319"/>
          </a:xfrm>
          <a:prstGeom prst="rect">
            <a:avLst/>
          </a:prstGeom>
          <a:noFill/>
        </p:spPr>
        <p:txBody>
          <a:bodyPr wrap="square" rtlCol="0">
            <a:spAutoFit/>
          </a:bodyPr>
          <a:lstStyle/>
          <a:p>
            <a:r>
              <a:rPr lang="en-GB" b="1" dirty="0">
                <a:latin typeface="Barlow" panose="020B0604020202020204" charset="0"/>
              </a:rPr>
              <a:t>RDBM</a:t>
            </a:r>
            <a:r>
              <a:rPr lang="en-GB" dirty="0">
                <a:latin typeface="Barlow" panose="020B0604020202020204" charset="0"/>
              </a:rPr>
              <a:t> - a way to describe how we are going to store the data in the DB and how those individual pieces of data are going to contain relationships to each other</a:t>
            </a:r>
          </a:p>
          <a:p>
            <a:pPr marL="342900" indent="-342900">
              <a:buFont typeface="Arial" panose="020B0604020202020204" pitchFamily="34" charset="0"/>
              <a:buChar char="•"/>
            </a:pPr>
            <a:endParaRPr lang="en-GB" dirty="0">
              <a:latin typeface="Barlow" panose="020B0604020202020204" charset="0"/>
            </a:endParaRPr>
          </a:p>
          <a:p>
            <a:pPr marL="342900" indent="-342900">
              <a:buFont typeface="Arial" panose="020B0604020202020204" pitchFamily="34" charset="0"/>
              <a:buChar char="•"/>
            </a:pPr>
            <a:r>
              <a:rPr lang="en-GB" dirty="0">
                <a:latin typeface="Barlow" panose="020B0604020202020204" charset="0"/>
              </a:rPr>
              <a:t>In a relational database, we store data inside of something called a table</a:t>
            </a:r>
          </a:p>
          <a:p>
            <a:pPr marL="342900" indent="-342900">
              <a:buFont typeface="Arial" panose="020B0604020202020204" pitchFamily="34" charset="0"/>
              <a:buChar char="•"/>
            </a:pPr>
            <a:endParaRPr lang="en-GB" dirty="0">
              <a:latin typeface="Barlow" panose="020B0604020202020204" charset="0"/>
            </a:endParaRPr>
          </a:p>
          <a:p>
            <a:pPr marL="342900" indent="-342900">
              <a:buFont typeface="Arial" panose="020B0604020202020204" pitchFamily="34" charset="0"/>
              <a:buChar char="•"/>
            </a:pPr>
            <a:r>
              <a:rPr lang="en-GB" dirty="0">
                <a:latin typeface="Barlow" panose="020B0604020202020204" charset="0"/>
              </a:rPr>
              <a:t>Tables in a DB are related to one another. If we look at the DB diagram, we can see those relations depicted with lines/arrows</a:t>
            </a:r>
          </a:p>
          <a:p>
            <a:pPr marL="342900" indent="-342900">
              <a:buFont typeface="Arial" panose="020B0604020202020204" pitchFamily="34" charset="0"/>
              <a:buChar char="•"/>
            </a:pPr>
            <a:endParaRPr lang="en-GB" dirty="0">
              <a:latin typeface="Barlow" panose="020B0604020202020204" charset="0"/>
            </a:endParaRPr>
          </a:p>
          <a:p>
            <a:pPr marL="342900" indent="-342900">
              <a:buFont typeface="Arial" panose="020B0604020202020204" pitchFamily="34" charset="0"/>
              <a:buChar char="•"/>
            </a:pPr>
            <a:r>
              <a:rPr lang="en-GB" dirty="0">
                <a:latin typeface="Barlow" panose="020B0604020202020204" charset="0"/>
              </a:rPr>
              <a:t>From the diagram we can also see all table names, their columns and data types stored in each column</a:t>
            </a:r>
          </a:p>
          <a:p>
            <a:pPr marL="342900" indent="-342900">
              <a:buFont typeface="Arial" panose="020B0604020202020204" pitchFamily="34" charset="0"/>
              <a:buChar char="•"/>
            </a:pPr>
            <a:endParaRPr lang="en-GB" b="1" dirty="0">
              <a:latin typeface="Barlow" panose="020B0604020202020204" charset="0"/>
            </a:endParaRPr>
          </a:p>
          <a:p>
            <a:r>
              <a:rPr lang="en-GB" b="1" dirty="0">
                <a:latin typeface="Barlow" panose="020B0604020202020204" charset="0"/>
              </a:rPr>
              <a:t>NB: </a:t>
            </a:r>
            <a:r>
              <a:rPr lang="en-GB" dirty="0">
                <a:latin typeface="Barlow" panose="020B0604020202020204" charset="0"/>
              </a:rPr>
              <a:t>read more about RDBM </a:t>
            </a:r>
            <a:r>
              <a:rPr lang="en-GB" sz="1400" dirty="0">
                <a:latin typeface="Barlow" panose="020B0604020202020204" charset="0"/>
                <a:hlinkClick r:id="rId3"/>
              </a:rPr>
              <a:t>https://www.codecademy.com/articles/what-is-rdbms-sql</a:t>
            </a:r>
            <a:endParaRPr lang="en-GB" sz="1400" dirty="0">
              <a:latin typeface="Barlow" panose="020B0604020202020204" charset="0"/>
            </a:endParaRPr>
          </a:p>
        </p:txBody>
      </p:sp>
      <p:cxnSp>
        <p:nvCxnSpPr>
          <p:cNvPr id="7" name="Straight Connector 6">
            <a:extLst>
              <a:ext uri="{FF2B5EF4-FFF2-40B4-BE49-F238E27FC236}">
                <a16:creationId xmlns:a16="http://schemas.microsoft.com/office/drawing/2014/main" id="{290E9A3E-C3CE-4BD0-AA8F-50A6A18B4904}"/>
              </a:ext>
            </a:extLst>
          </p:cNvPr>
          <p:cNvCxnSpPr/>
          <p:nvPr/>
        </p:nvCxnSpPr>
        <p:spPr>
          <a:xfrm>
            <a:off x="3465823" y="433474"/>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6706" y="2738771"/>
            <a:ext cx="3007058" cy="1015663"/>
          </a:xfrm>
          <a:prstGeom prst="rect">
            <a:avLst/>
          </a:prstGeom>
          <a:noFill/>
        </p:spPr>
        <p:txBody>
          <a:bodyPr wrap="square" rtlCol="0">
            <a:spAutoFit/>
          </a:bodyPr>
          <a:lstStyle/>
          <a:p>
            <a:pPr algn="just"/>
            <a:r>
              <a:rPr lang="en-GB" sz="2400" b="1" dirty="0">
                <a:latin typeface="Barlow ExtraBold" panose="020B0604020202020204" charset="0"/>
              </a:rPr>
              <a:t>RELATIONAL DATABASE MODEL </a:t>
            </a:r>
          </a:p>
          <a:p>
            <a:r>
              <a:rPr lang="en-GB" sz="1200" dirty="0">
                <a:latin typeface="Barlow" panose="020B0604020202020204" charset="0"/>
              </a:rPr>
              <a:t>(RDBM)</a:t>
            </a:r>
          </a:p>
        </p:txBody>
      </p:sp>
    </p:spTree>
    <p:extLst>
      <p:ext uri="{BB962C8B-B14F-4D97-AF65-F5344CB8AC3E}">
        <p14:creationId xmlns:p14="http://schemas.microsoft.com/office/powerpoint/2010/main" val="370946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8C79B5-4794-43B9-83F5-7FABCC21FFED}"/>
              </a:ext>
            </a:extLst>
          </p:cNvPr>
          <p:cNvSpPr/>
          <p:nvPr/>
        </p:nvSpPr>
        <p:spPr>
          <a:xfrm>
            <a:off x="183154" y="433195"/>
            <a:ext cx="3144339" cy="688938"/>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endParaRPr lang="en-GB" sz="1600" dirty="0"/>
          </a:p>
        </p:txBody>
      </p:sp>
      <p:grpSp>
        <p:nvGrpSpPr>
          <p:cNvPr id="10" name="Group 9">
            <a:extLst>
              <a:ext uri="{FF2B5EF4-FFF2-40B4-BE49-F238E27FC236}">
                <a16:creationId xmlns:a16="http://schemas.microsoft.com/office/drawing/2014/main" id="{CF502F2B-6A7A-403C-BBAF-4382E8C4D53C}"/>
              </a:ext>
            </a:extLst>
          </p:cNvPr>
          <p:cNvGrpSpPr/>
          <p:nvPr/>
        </p:nvGrpSpPr>
        <p:grpSpPr>
          <a:xfrm>
            <a:off x="2112271" y="1690298"/>
            <a:ext cx="7861438" cy="4734507"/>
            <a:chOff x="2289727" y="1472803"/>
            <a:chExt cx="7861438" cy="4734507"/>
          </a:xfrm>
        </p:grpSpPr>
        <p:pic>
          <p:nvPicPr>
            <p:cNvPr id="6" name="Picture 5">
              <a:extLst>
                <a:ext uri="{FF2B5EF4-FFF2-40B4-BE49-F238E27FC236}">
                  <a16:creationId xmlns:a16="http://schemas.microsoft.com/office/drawing/2014/main" id="{ADAF76D7-7E1A-4747-B252-08679159984D}"/>
                </a:ext>
              </a:extLst>
            </p:cNvPr>
            <p:cNvPicPr>
              <a:picLocks noChangeAspect="1"/>
            </p:cNvPicPr>
            <p:nvPr/>
          </p:nvPicPr>
          <p:blipFill>
            <a:blip r:embed="rId3"/>
            <a:stretch>
              <a:fillRect/>
            </a:stretch>
          </p:blipFill>
          <p:spPr>
            <a:xfrm>
              <a:off x="2289727" y="1472803"/>
              <a:ext cx="7861438" cy="4734507"/>
            </a:xfrm>
            <a:prstGeom prst="rect">
              <a:avLst/>
            </a:prstGeom>
            <a:ln w="38100">
              <a:solidFill>
                <a:srgbClr val="F54996"/>
              </a:solidFill>
            </a:ln>
          </p:spPr>
        </p:pic>
        <p:sp>
          <p:nvSpPr>
            <p:cNvPr id="8" name="Rectangle 7">
              <a:extLst>
                <a:ext uri="{FF2B5EF4-FFF2-40B4-BE49-F238E27FC236}">
                  <a16:creationId xmlns:a16="http://schemas.microsoft.com/office/drawing/2014/main" id="{366041FA-796D-401A-AA1D-E95B5D6DBF15}"/>
                </a:ext>
              </a:extLst>
            </p:cNvPr>
            <p:cNvSpPr/>
            <p:nvPr/>
          </p:nvSpPr>
          <p:spPr>
            <a:xfrm>
              <a:off x="4850295" y="1762539"/>
              <a:ext cx="1126435" cy="437322"/>
            </a:xfrm>
            <a:prstGeom prst="rect">
              <a:avLst/>
            </a:prstGeom>
            <a:solidFill>
              <a:srgbClr val="70CA3E">
                <a:alpha val="30196"/>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1EB7D189-BA2A-4B0E-8DAD-C27857E936C0}"/>
                </a:ext>
              </a:extLst>
            </p:cNvPr>
            <p:cNvSpPr/>
            <p:nvPr/>
          </p:nvSpPr>
          <p:spPr>
            <a:xfrm>
              <a:off x="6367668" y="3114260"/>
              <a:ext cx="1371601" cy="225288"/>
            </a:xfrm>
            <a:prstGeom prst="rect">
              <a:avLst/>
            </a:prstGeom>
            <a:solidFill>
              <a:srgbClr val="70CA3E">
                <a:alpha val="30196"/>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A1C5EE9F-D9BD-4FE7-8DA3-CCC98135EB1E}"/>
                </a:ext>
              </a:extLst>
            </p:cNvPr>
            <p:cNvSpPr/>
            <p:nvPr/>
          </p:nvSpPr>
          <p:spPr>
            <a:xfrm>
              <a:off x="4267198" y="5246048"/>
              <a:ext cx="1431237" cy="253603"/>
            </a:xfrm>
            <a:prstGeom prst="rect">
              <a:avLst/>
            </a:prstGeom>
            <a:solidFill>
              <a:srgbClr val="70CA3E">
                <a:alpha val="30196"/>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6" name="Rectangle 45">
            <a:extLst>
              <a:ext uri="{FF2B5EF4-FFF2-40B4-BE49-F238E27FC236}">
                <a16:creationId xmlns:a16="http://schemas.microsoft.com/office/drawing/2014/main" id="{5CA1D4E3-BE39-4186-AD43-80A037BAB686}"/>
              </a:ext>
            </a:extLst>
          </p:cNvPr>
          <p:cNvSpPr/>
          <p:nvPr/>
        </p:nvSpPr>
        <p:spPr>
          <a:xfrm>
            <a:off x="10145988" y="241054"/>
            <a:ext cx="1850649" cy="881079"/>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latin typeface="Barlow" panose="020B0604020202020204" charset="0"/>
              </a:rPr>
              <a:t>TABLE Employees </a:t>
            </a:r>
          </a:p>
          <a:p>
            <a:r>
              <a:rPr lang="en-GB" sz="1200" dirty="0">
                <a:latin typeface="Barlow" panose="020B0604020202020204" charset="0"/>
              </a:rPr>
              <a:t>It has 6 columns and it is related to other tables</a:t>
            </a:r>
          </a:p>
        </p:txBody>
      </p:sp>
      <p:sp>
        <p:nvSpPr>
          <p:cNvPr id="48" name="Rectangle 47">
            <a:extLst>
              <a:ext uri="{FF2B5EF4-FFF2-40B4-BE49-F238E27FC236}">
                <a16:creationId xmlns:a16="http://schemas.microsoft.com/office/drawing/2014/main" id="{C936C949-9F5B-45FF-947A-EC034E891F18}"/>
              </a:ext>
            </a:extLst>
          </p:cNvPr>
          <p:cNvSpPr/>
          <p:nvPr/>
        </p:nvSpPr>
        <p:spPr>
          <a:xfrm>
            <a:off x="10145989" y="1679287"/>
            <a:ext cx="1850649" cy="15736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latin typeface="Barlow" panose="020B0604020202020204" charset="0"/>
              </a:rPr>
              <a:t>TABLE Salaries </a:t>
            </a:r>
          </a:p>
          <a:p>
            <a:r>
              <a:rPr lang="en-GB" sz="1200" dirty="0">
                <a:latin typeface="Barlow" panose="020B0604020202020204" charset="0"/>
              </a:rPr>
              <a:t>It is related to the table employees, because each employee has a band (salary ID) and salary (amount) </a:t>
            </a:r>
            <a:r>
              <a:rPr lang="en-GB" sz="1400" b="1" dirty="0">
                <a:latin typeface="Barlow" panose="020B0604020202020204" charset="0"/>
              </a:rPr>
              <a:t>.</a:t>
            </a:r>
          </a:p>
        </p:txBody>
      </p:sp>
      <p:sp>
        <p:nvSpPr>
          <p:cNvPr id="49" name="Rectangle 48">
            <a:extLst>
              <a:ext uri="{FF2B5EF4-FFF2-40B4-BE49-F238E27FC236}">
                <a16:creationId xmlns:a16="http://schemas.microsoft.com/office/drawing/2014/main" id="{17BFA96F-8B01-42B5-86B3-570AF8D20E10}"/>
              </a:ext>
            </a:extLst>
          </p:cNvPr>
          <p:cNvSpPr/>
          <p:nvPr/>
        </p:nvSpPr>
        <p:spPr>
          <a:xfrm>
            <a:off x="76092" y="1690298"/>
            <a:ext cx="1850649" cy="2533359"/>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latin typeface="Barlow" panose="020B0604020202020204" charset="0"/>
              </a:rPr>
              <a:t>TABLE dept_emp </a:t>
            </a:r>
          </a:p>
          <a:p>
            <a:r>
              <a:rPr lang="en-GB" sz="1200" dirty="0">
                <a:latin typeface="Barlow" panose="020B0604020202020204" charset="0"/>
              </a:rPr>
              <a:t>It is a JUNCTION table: because it has id combinations of employees and departments, i.e. which employee belongs to which department. It cannot exist without tables employee or departments.</a:t>
            </a:r>
          </a:p>
        </p:txBody>
      </p:sp>
      <p:cxnSp>
        <p:nvCxnSpPr>
          <p:cNvPr id="22" name="Straight Connector 21">
            <a:extLst>
              <a:ext uri="{FF2B5EF4-FFF2-40B4-BE49-F238E27FC236}">
                <a16:creationId xmlns:a16="http://schemas.microsoft.com/office/drawing/2014/main" id="{2A7D96D3-68EA-4ABB-9000-17C8E9141F91}"/>
              </a:ext>
            </a:extLst>
          </p:cNvPr>
          <p:cNvCxnSpPr>
            <a:cxnSpLocks/>
            <a:stCxn id="49" idx="0"/>
          </p:cNvCxnSpPr>
          <p:nvPr/>
        </p:nvCxnSpPr>
        <p:spPr>
          <a:xfrm flipV="1">
            <a:off x="1001417" y="1314274"/>
            <a:ext cx="5748" cy="376024"/>
          </a:xfrm>
          <a:prstGeom prst="line">
            <a:avLst/>
          </a:prstGeom>
          <a:ln w="28575">
            <a:solidFill>
              <a:srgbClr val="F5499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8A410A0-F9B4-425F-9774-80D946F2C4B1}"/>
              </a:ext>
            </a:extLst>
          </p:cNvPr>
          <p:cNvCxnSpPr/>
          <p:nvPr/>
        </p:nvCxnSpPr>
        <p:spPr>
          <a:xfrm>
            <a:off x="1020417" y="1314274"/>
            <a:ext cx="4280453" cy="365013"/>
          </a:xfrm>
          <a:prstGeom prst="bentConnector3">
            <a:avLst>
              <a:gd name="adj1" fmla="val 100155"/>
            </a:avLst>
          </a:prstGeom>
          <a:ln w="28575">
            <a:solidFill>
              <a:srgbClr val="F5499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3B6C955-4461-4D61-B720-8F95944F8249}"/>
              </a:ext>
            </a:extLst>
          </p:cNvPr>
          <p:cNvCxnSpPr>
            <a:stCxn id="48" idx="0"/>
          </p:cNvCxnSpPr>
          <p:nvPr/>
        </p:nvCxnSpPr>
        <p:spPr>
          <a:xfrm flipH="1" flipV="1">
            <a:off x="11071313" y="1314274"/>
            <a:ext cx="1" cy="365013"/>
          </a:xfrm>
          <a:prstGeom prst="line">
            <a:avLst/>
          </a:prstGeom>
          <a:ln w="28575">
            <a:solidFill>
              <a:srgbClr val="F5499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69" name="Connector: Elbow 7168">
            <a:extLst>
              <a:ext uri="{FF2B5EF4-FFF2-40B4-BE49-F238E27FC236}">
                <a16:creationId xmlns:a16="http://schemas.microsoft.com/office/drawing/2014/main" id="{08D42D29-4BBF-40AE-A3A4-8D851E0DC345}"/>
              </a:ext>
            </a:extLst>
          </p:cNvPr>
          <p:cNvCxnSpPr/>
          <p:nvPr/>
        </p:nvCxnSpPr>
        <p:spPr>
          <a:xfrm rot="10800000" flipV="1">
            <a:off x="8865704" y="1314273"/>
            <a:ext cx="2205608" cy="365013"/>
          </a:xfrm>
          <a:prstGeom prst="bentConnector3">
            <a:avLst>
              <a:gd name="adj1" fmla="val 100471"/>
            </a:avLst>
          </a:prstGeom>
          <a:ln w="28575">
            <a:solidFill>
              <a:srgbClr val="F5499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73" name="Connector: Elbow 7172">
            <a:extLst>
              <a:ext uri="{FF2B5EF4-FFF2-40B4-BE49-F238E27FC236}">
                <a16:creationId xmlns:a16="http://schemas.microsoft.com/office/drawing/2014/main" id="{35ADFB6B-7F52-473E-B65A-5CE19F6E372D}"/>
              </a:ext>
            </a:extLst>
          </p:cNvPr>
          <p:cNvCxnSpPr>
            <a:cxnSpLocks/>
            <a:stCxn id="46" idx="1"/>
          </p:cNvCxnSpPr>
          <p:nvPr/>
        </p:nvCxnSpPr>
        <p:spPr>
          <a:xfrm rot="10800000" flipV="1">
            <a:off x="6876012" y="681593"/>
            <a:ext cx="3269976" cy="2313397"/>
          </a:xfrm>
          <a:prstGeom prst="bentConnector3">
            <a:avLst>
              <a:gd name="adj1" fmla="val 99848"/>
            </a:avLst>
          </a:prstGeom>
          <a:ln w="28575">
            <a:solidFill>
              <a:srgbClr val="F5499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341C958B-B33B-4842-855E-E46FE4963CE5}"/>
              </a:ext>
            </a:extLst>
          </p:cNvPr>
          <p:cNvGrpSpPr/>
          <p:nvPr/>
        </p:nvGrpSpPr>
        <p:grpSpPr>
          <a:xfrm>
            <a:off x="76092" y="153205"/>
            <a:ext cx="7560331" cy="1200329"/>
            <a:chOff x="0" y="601524"/>
            <a:chExt cx="7560331" cy="1200329"/>
          </a:xfrm>
        </p:grpSpPr>
        <p:sp>
          <p:nvSpPr>
            <p:cNvPr id="18" name="Rectangle 17">
              <a:extLst>
                <a:ext uri="{FF2B5EF4-FFF2-40B4-BE49-F238E27FC236}">
                  <a16:creationId xmlns:a16="http://schemas.microsoft.com/office/drawing/2014/main" id="{6A08E8A4-EB9F-4E16-9685-AF955D884B33}"/>
                </a:ext>
              </a:extLst>
            </p:cNvPr>
            <p:cNvSpPr/>
            <p:nvPr/>
          </p:nvSpPr>
          <p:spPr>
            <a:xfrm>
              <a:off x="641639" y="601524"/>
              <a:ext cx="6918692" cy="1200329"/>
            </a:xfrm>
            <a:prstGeom prst="rect">
              <a:avLst/>
            </a:prstGeom>
          </p:spPr>
          <p:txBody>
            <a:bodyPr wrap="square">
              <a:spAutoFit/>
            </a:bodyPr>
            <a:lstStyle/>
            <a:p>
              <a:r>
                <a:rPr lang="en-GB" sz="2000" b="1" dirty="0">
                  <a:latin typeface="Barlow ExtraBold" panose="020B0604020202020204" charset="0"/>
                </a:rPr>
                <a:t>EXAMPLE – EER DIAGRAM</a:t>
              </a:r>
            </a:p>
            <a:p>
              <a:r>
                <a:rPr lang="en-GB" sz="1400" dirty="0">
                  <a:latin typeface="Barlow" panose="020B0604020202020204" charset="0"/>
                </a:rPr>
                <a:t>Let’s review a Relational Database Diagram for a DB called “Company”.</a:t>
              </a:r>
            </a:p>
            <a:p>
              <a:br>
                <a:rPr lang="en-GB" dirty="0">
                  <a:solidFill>
                    <a:srgbClr val="000000"/>
                  </a:solidFill>
                  <a:latin typeface="Arial"/>
                </a:rPr>
              </a:br>
              <a:endParaRPr lang="en-GB" dirty="0">
                <a:solidFill>
                  <a:srgbClr val="000000"/>
                </a:solidFill>
                <a:latin typeface="Arial"/>
              </a:endParaRPr>
            </a:p>
          </p:txBody>
        </p:sp>
        <p:pic>
          <p:nvPicPr>
            <p:cNvPr id="19" name="Picture 4">
              <a:extLst>
                <a:ext uri="{FF2B5EF4-FFF2-40B4-BE49-F238E27FC236}">
                  <a16:creationId xmlns:a16="http://schemas.microsoft.com/office/drawing/2014/main" id="{C3E7BD1D-D070-480D-993E-A489B2F4F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1524"/>
              <a:ext cx="647699" cy="6739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3945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ExtraBold" panose="020B0604020202020204" charset="0"/>
                <a:ea typeface="+mn-ea"/>
                <a:cs typeface="+mn-cs"/>
              </a:rPr>
              <a:t>PRACTICE</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250393"/>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5004599" y="906227"/>
            <a:ext cx="4912140" cy="1508105"/>
          </a:xfrm>
          <a:prstGeom prst="rect">
            <a:avLst/>
          </a:prstGeom>
          <a:noFill/>
        </p:spPr>
        <p:txBody>
          <a:bodyPr wrap="square" rtlCol="0">
            <a:spAutoFit/>
          </a:bodyPr>
          <a:lstStyle/>
          <a:p>
            <a:r>
              <a:rPr lang="en-GB" sz="2200" b="1" dirty="0"/>
              <a:t>LET’SEE HOW IT WORKS IN PRACTICE</a:t>
            </a:r>
          </a:p>
          <a:p>
            <a:endParaRPr lang="en-GB" sz="2200" b="1" dirty="0">
              <a:latin typeface="Barlow ExtraBold" panose="020B0604020202020204" charset="0"/>
            </a:endParaRPr>
          </a:p>
          <a:p>
            <a:r>
              <a:rPr lang="en-GB" sz="2400" dirty="0">
                <a:latin typeface="Barlow ExtraBold" panose="020B0604020202020204" charset="0"/>
                <a:hlinkClick r:id="rId5"/>
              </a:rPr>
              <a:t>https://coderpad.io/sandbox</a:t>
            </a:r>
            <a:endParaRPr lang="en-GB" sz="2400" dirty="0">
              <a:latin typeface="Barlow ExtraBold" panose="020B0604020202020204" charset="0"/>
            </a:endParaRPr>
          </a:p>
          <a:p>
            <a:endParaRPr lang="en-GB" sz="2400" b="1" dirty="0">
              <a:latin typeface="Barlow ExtraBold" panose="020B0604020202020204" charset="0"/>
            </a:endParaRPr>
          </a:p>
        </p:txBody>
      </p:sp>
      <p:pic>
        <p:nvPicPr>
          <p:cNvPr id="3" name="Picture 2">
            <a:extLst>
              <a:ext uri="{FF2B5EF4-FFF2-40B4-BE49-F238E27FC236}">
                <a16:creationId xmlns:a16="http://schemas.microsoft.com/office/drawing/2014/main" id="{C1E23490-C0BA-4FA6-8C8E-7F312FC3C0A4}"/>
              </a:ext>
            </a:extLst>
          </p:cNvPr>
          <p:cNvPicPr>
            <a:picLocks noChangeAspect="1"/>
          </p:cNvPicPr>
          <p:nvPr/>
        </p:nvPicPr>
        <p:blipFill>
          <a:blip r:embed="rId6"/>
          <a:stretch>
            <a:fillRect/>
          </a:stretch>
        </p:blipFill>
        <p:spPr>
          <a:xfrm>
            <a:off x="4537755" y="2492554"/>
            <a:ext cx="6657975" cy="3876675"/>
          </a:xfrm>
          <a:prstGeom prst="rect">
            <a:avLst/>
          </a:prstGeom>
          <a:ln w="28575">
            <a:solidFill>
              <a:srgbClr val="F54996"/>
            </a:solidFill>
          </a:ln>
        </p:spPr>
      </p:pic>
    </p:spTree>
    <p:extLst>
      <p:ext uri="{BB962C8B-B14F-4D97-AF65-F5344CB8AC3E}">
        <p14:creationId xmlns:p14="http://schemas.microsoft.com/office/powerpoint/2010/main" val="976175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249637" y="548640"/>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database icon">
            <a:extLst>
              <a:ext uri="{FF2B5EF4-FFF2-40B4-BE49-F238E27FC236}">
                <a16:creationId xmlns:a16="http://schemas.microsoft.com/office/drawing/2014/main" id="{35D4D649-B26B-4219-AC5C-686B428493D6}"/>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917469" y="3437707"/>
            <a:ext cx="1510787" cy="15107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BDFF760-1385-447A-9A24-10B4ECA67CEE}"/>
              </a:ext>
            </a:extLst>
          </p:cNvPr>
          <p:cNvGraphicFramePr>
            <a:graphicFrameLocks noGrp="1"/>
          </p:cNvGraphicFramePr>
          <p:nvPr>
            <p:extLst>
              <p:ext uri="{D42A27DB-BD31-4B8C-83A1-F6EECF244321}">
                <p14:modId xmlns:p14="http://schemas.microsoft.com/office/powerpoint/2010/main" val="3464537199"/>
              </p:ext>
            </p:extLst>
          </p:nvPr>
        </p:nvGraphicFramePr>
        <p:xfrm>
          <a:off x="4279645" y="1913407"/>
          <a:ext cx="7355742" cy="1487640"/>
        </p:xfrm>
        <a:graphic>
          <a:graphicData uri="http://schemas.openxmlformats.org/drawingml/2006/table">
            <a:tbl>
              <a:tblPr firstRow="1" bandRow="1">
                <a:tableStyleId>{616DA210-FB5B-4158-B5E0-FEB733F419BA}</a:tableStyleId>
              </a:tblPr>
              <a:tblGrid>
                <a:gridCol w="2451914">
                  <a:extLst>
                    <a:ext uri="{9D8B030D-6E8A-4147-A177-3AD203B41FA5}">
                      <a16:colId xmlns:a16="http://schemas.microsoft.com/office/drawing/2014/main" val="2150686573"/>
                    </a:ext>
                  </a:extLst>
                </a:gridCol>
                <a:gridCol w="2451914">
                  <a:extLst>
                    <a:ext uri="{9D8B030D-6E8A-4147-A177-3AD203B41FA5}">
                      <a16:colId xmlns:a16="http://schemas.microsoft.com/office/drawing/2014/main" val="307543953"/>
                    </a:ext>
                  </a:extLst>
                </a:gridCol>
                <a:gridCol w="2451914">
                  <a:extLst>
                    <a:ext uri="{9D8B030D-6E8A-4147-A177-3AD203B41FA5}">
                      <a16:colId xmlns:a16="http://schemas.microsoft.com/office/drawing/2014/main" val="2835718070"/>
                    </a:ext>
                  </a:extLst>
                </a:gridCol>
              </a:tblGrid>
              <a:tr h="371910">
                <a:tc>
                  <a:txBody>
                    <a:bodyPr/>
                    <a:lstStyle/>
                    <a:p>
                      <a:r>
                        <a:rPr lang="en-GB" dirty="0"/>
                        <a:t>Name</a:t>
                      </a:r>
                      <a:endParaRPr lang="en-GB" dirty="0">
                        <a:latin typeface="Barlow" panose="020B0604020202020204" charset="0"/>
                      </a:endParaRPr>
                    </a:p>
                  </a:txBody>
                  <a:tcPr/>
                </a:tc>
                <a:tc>
                  <a:txBody>
                    <a:bodyPr/>
                    <a:lstStyle/>
                    <a:p>
                      <a:r>
                        <a:rPr lang="en-GB" dirty="0"/>
                        <a:t>Surname</a:t>
                      </a:r>
                    </a:p>
                  </a:txBody>
                  <a:tcPr/>
                </a:tc>
                <a:tc>
                  <a:txBody>
                    <a:bodyPr/>
                    <a:lstStyle/>
                    <a:p>
                      <a:r>
                        <a:rPr lang="en-GB" dirty="0"/>
                        <a:t>Telephone </a:t>
                      </a:r>
                    </a:p>
                  </a:txBody>
                  <a:tcPr/>
                </a:tc>
                <a:extLst>
                  <a:ext uri="{0D108BD9-81ED-4DB2-BD59-A6C34878D82A}">
                    <a16:rowId xmlns:a16="http://schemas.microsoft.com/office/drawing/2014/main" val="1019112417"/>
                  </a:ext>
                </a:extLst>
              </a:tr>
              <a:tr h="371910">
                <a:tc>
                  <a:txBody>
                    <a:bodyPr/>
                    <a:lstStyle/>
                    <a:p>
                      <a:r>
                        <a:rPr lang="en-GB" dirty="0"/>
                        <a:t>Lucy</a:t>
                      </a:r>
                    </a:p>
                  </a:txBody>
                  <a:tcPr/>
                </a:tc>
                <a:tc>
                  <a:txBody>
                    <a:bodyPr/>
                    <a:lstStyle/>
                    <a:p>
                      <a:r>
                        <a:rPr lang="en-GB" dirty="0"/>
                        <a:t>Smith</a:t>
                      </a:r>
                    </a:p>
                  </a:txBody>
                  <a:tcPr/>
                </a:tc>
                <a:tc>
                  <a:txBody>
                    <a:bodyPr/>
                    <a:lstStyle/>
                    <a:p>
                      <a:r>
                        <a:rPr lang="en-GB" dirty="0"/>
                        <a:t>020 7777 8888</a:t>
                      </a:r>
                    </a:p>
                  </a:txBody>
                  <a:tcPr/>
                </a:tc>
                <a:extLst>
                  <a:ext uri="{0D108BD9-81ED-4DB2-BD59-A6C34878D82A}">
                    <a16:rowId xmlns:a16="http://schemas.microsoft.com/office/drawing/2014/main" val="86005272"/>
                  </a:ext>
                </a:extLst>
              </a:tr>
              <a:tr h="371910">
                <a:tc>
                  <a:txBody>
                    <a:bodyPr/>
                    <a:lstStyle/>
                    <a:p>
                      <a:r>
                        <a:rPr lang="en-GB" dirty="0"/>
                        <a:t>Mike</a:t>
                      </a:r>
                    </a:p>
                  </a:txBody>
                  <a:tcPr/>
                </a:tc>
                <a:tc>
                  <a:txBody>
                    <a:bodyPr/>
                    <a:lstStyle/>
                    <a:p>
                      <a:r>
                        <a:rPr lang="en-GB" dirty="0"/>
                        <a:t>Peters</a:t>
                      </a:r>
                    </a:p>
                  </a:txBody>
                  <a:tcPr/>
                </a:tc>
                <a:tc>
                  <a:txBody>
                    <a:bodyPr/>
                    <a:lstStyle/>
                    <a:p>
                      <a:r>
                        <a:rPr lang="en-GB" dirty="0"/>
                        <a:t>020 2222 3333</a:t>
                      </a:r>
                    </a:p>
                  </a:txBody>
                  <a:tcPr/>
                </a:tc>
                <a:extLst>
                  <a:ext uri="{0D108BD9-81ED-4DB2-BD59-A6C34878D82A}">
                    <a16:rowId xmlns:a16="http://schemas.microsoft.com/office/drawing/2014/main" val="1050733090"/>
                  </a:ext>
                </a:extLst>
              </a:tr>
              <a:tr h="371910">
                <a:tc>
                  <a:txBody>
                    <a:bodyPr/>
                    <a:lstStyle/>
                    <a:p>
                      <a:r>
                        <a:rPr lang="en-GB" dirty="0"/>
                        <a:t>Julie</a:t>
                      </a:r>
                    </a:p>
                  </a:txBody>
                  <a:tcPr/>
                </a:tc>
                <a:tc>
                  <a:txBody>
                    <a:bodyPr/>
                    <a:lstStyle/>
                    <a:p>
                      <a:r>
                        <a:rPr lang="en-GB" dirty="0"/>
                        <a:t>Andrews</a:t>
                      </a:r>
                    </a:p>
                  </a:txBody>
                  <a:tcPr/>
                </a:tc>
                <a:tc>
                  <a:txBody>
                    <a:bodyPr/>
                    <a:lstStyle/>
                    <a:p>
                      <a:r>
                        <a:rPr lang="en-GB" dirty="0"/>
                        <a:t>074 7878 1212</a:t>
                      </a:r>
                    </a:p>
                  </a:txBody>
                  <a:tcPr/>
                </a:tc>
                <a:extLst>
                  <a:ext uri="{0D108BD9-81ED-4DB2-BD59-A6C34878D82A}">
                    <a16:rowId xmlns:a16="http://schemas.microsoft.com/office/drawing/2014/main" val="991172297"/>
                  </a:ext>
                </a:extLst>
              </a:tr>
            </a:tbl>
          </a:graphicData>
        </a:graphic>
      </p:graphicFrame>
      <p:sp>
        <p:nvSpPr>
          <p:cNvPr id="18" name="TextBox 17">
            <a:extLst>
              <a:ext uri="{FF2B5EF4-FFF2-40B4-BE49-F238E27FC236}">
                <a16:creationId xmlns:a16="http://schemas.microsoft.com/office/drawing/2014/main" id="{EBE479BF-5EAF-403C-AED4-C7B6147B6476}"/>
              </a:ext>
            </a:extLst>
          </p:cNvPr>
          <p:cNvSpPr txBox="1"/>
          <p:nvPr/>
        </p:nvSpPr>
        <p:spPr>
          <a:xfrm>
            <a:off x="3961597" y="5397419"/>
            <a:ext cx="7610618" cy="830997"/>
          </a:xfrm>
          <a:prstGeom prst="rect">
            <a:avLst/>
          </a:prstGeom>
          <a:noFill/>
        </p:spPr>
        <p:txBody>
          <a:bodyPr wrap="square" rtlCol="0">
            <a:spAutoFit/>
          </a:bodyPr>
          <a:lstStyle/>
          <a:p>
            <a:pPr marL="342900" indent="-342900">
              <a:buFont typeface="Arial" panose="020B0604020202020204" pitchFamily="34" charset="0"/>
              <a:buChar char="•"/>
            </a:pPr>
            <a:r>
              <a:rPr lang="en-GB" sz="1600" dirty="0">
                <a:latin typeface="Barlow" panose="020B0604020202020204" charset="0"/>
              </a:rPr>
              <a:t>Asking DB questions is called ‘QUERYING’.</a:t>
            </a:r>
          </a:p>
          <a:p>
            <a:endParaRPr lang="en-GB" sz="1600" dirty="0">
              <a:latin typeface="Barlow" panose="020B0604020202020204" charset="0"/>
            </a:endParaRPr>
          </a:p>
          <a:p>
            <a:pPr marL="342900" indent="-342900">
              <a:buFont typeface="Arial" panose="020B0604020202020204" pitchFamily="34" charset="0"/>
              <a:buChar char="•"/>
            </a:pPr>
            <a:r>
              <a:rPr lang="en-GB" sz="1600" dirty="0">
                <a:latin typeface="Barlow" panose="020B0604020202020204" charset="0"/>
              </a:rPr>
              <a:t>Each query is a piece of code that we write in SQL language.</a:t>
            </a:r>
          </a:p>
        </p:txBody>
      </p:sp>
      <p:sp>
        <p:nvSpPr>
          <p:cNvPr id="13" name="TextBox 12"/>
          <p:cNvSpPr txBox="1"/>
          <p:nvPr/>
        </p:nvSpPr>
        <p:spPr>
          <a:xfrm>
            <a:off x="791597" y="2389550"/>
            <a:ext cx="2676746" cy="830997"/>
          </a:xfrm>
          <a:prstGeom prst="rect">
            <a:avLst/>
          </a:prstGeom>
          <a:noFill/>
        </p:spPr>
        <p:txBody>
          <a:bodyPr wrap="square" rtlCol="0">
            <a:spAutoFit/>
          </a:bodyPr>
          <a:lstStyle/>
          <a:p>
            <a:r>
              <a:rPr lang="en-GB" sz="2400" b="1" dirty="0">
                <a:latin typeface="Barlow ExtraBold" panose="020B0604020202020204" charset="0"/>
              </a:rPr>
              <a:t>ASK DB A QUESTION</a:t>
            </a:r>
          </a:p>
        </p:txBody>
      </p:sp>
      <p:sp>
        <p:nvSpPr>
          <p:cNvPr id="14" name="TextBox 13">
            <a:extLst>
              <a:ext uri="{FF2B5EF4-FFF2-40B4-BE49-F238E27FC236}">
                <a16:creationId xmlns:a16="http://schemas.microsoft.com/office/drawing/2014/main" id="{85A15C31-09FC-4371-B76D-23B0C1CBFC39}"/>
              </a:ext>
            </a:extLst>
          </p:cNvPr>
          <p:cNvSpPr txBox="1"/>
          <p:nvPr/>
        </p:nvSpPr>
        <p:spPr>
          <a:xfrm>
            <a:off x="3961597" y="603178"/>
            <a:ext cx="7512687" cy="1169551"/>
          </a:xfrm>
          <a:prstGeom prst="rect">
            <a:avLst/>
          </a:prstGeom>
          <a:noFill/>
        </p:spPr>
        <p:txBody>
          <a:bodyPr wrap="square" rtlCol="0">
            <a:spAutoFit/>
          </a:bodyPr>
          <a:lstStyle/>
          <a:p>
            <a:pPr marL="342900" indent="-342900" algn="just">
              <a:buFont typeface="Arial" panose="020B0604020202020204" pitchFamily="34" charset="0"/>
              <a:buChar char="•"/>
            </a:pPr>
            <a:r>
              <a:rPr lang="en-GB" sz="1600" dirty="0">
                <a:latin typeface="Barlow" panose="020B0604020202020204" charset="0"/>
              </a:rPr>
              <a:t>One of the most common tasks is to retrieve data from a DB. Let’s imagine that we have a simple table in our DB that contains information about people.</a:t>
            </a:r>
          </a:p>
          <a:p>
            <a:pPr marL="342900" indent="-342900" algn="just">
              <a:buFont typeface="Arial" panose="020B0604020202020204" pitchFamily="34" charset="0"/>
              <a:buChar char="•"/>
            </a:pPr>
            <a:endParaRPr lang="en-GB" sz="1600" dirty="0">
              <a:latin typeface="Barlow" panose="020B0604020202020204" charset="0"/>
            </a:endParaRPr>
          </a:p>
          <a:p>
            <a:pPr algn="just"/>
            <a:r>
              <a:rPr lang="en-GB" sz="1600" dirty="0">
                <a:latin typeface="Barlow" panose="020B0604020202020204" charset="0"/>
              </a:rPr>
              <a:t>    </a:t>
            </a:r>
            <a:r>
              <a:rPr lang="en-GB" sz="1600" b="1" dirty="0">
                <a:latin typeface="Barlow" panose="020B0604020202020204" charset="0"/>
              </a:rPr>
              <a:t>These are our contacts</a:t>
            </a:r>
            <a:r>
              <a:rPr lang="en-GB" sz="2200" b="1" dirty="0"/>
              <a:t>.</a:t>
            </a:r>
          </a:p>
        </p:txBody>
      </p:sp>
      <p:grpSp>
        <p:nvGrpSpPr>
          <p:cNvPr id="20" name="Group 19">
            <a:extLst>
              <a:ext uri="{FF2B5EF4-FFF2-40B4-BE49-F238E27FC236}">
                <a16:creationId xmlns:a16="http://schemas.microsoft.com/office/drawing/2014/main" id="{A0C3A3D6-3ABE-4F17-9E8D-2BCC9F6313E3}"/>
              </a:ext>
            </a:extLst>
          </p:cNvPr>
          <p:cNvGrpSpPr/>
          <p:nvPr/>
        </p:nvGrpSpPr>
        <p:grpSpPr>
          <a:xfrm>
            <a:off x="4279648" y="3682402"/>
            <a:ext cx="5615024" cy="1266092"/>
            <a:chOff x="5911453" y="1607923"/>
            <a:chExt cx="5302754" cy="1292087"/>
          </a:xfrm>
        </p:grpSpPr>
        <p:sp>
          <p:nvSpPr>
            <p:cNvPr id="21" name="Rectangle 20">
              <a:extLst>
                <a:ext uri="{FF2B5EF4-FFF2-40B4-BE49-F238E27FC236}">
                  <a16:creationId xmlns:a16="http://schemas.microsoft.com/office/drawing/2014/main" id="{6B70857F-0575-48F8-B24E-15E47195C380}"/>
                </a:ext>
              </a:extLst>
            </p:cNvPr>
            <p:cNvSpPr/>
            <p:nvPr/>
          </p:nvSpPr>
          <p:spPr>
            <a:xfrm>
              <a:off x="5911453" y="1607923"/>
              <a:ext cx="5302754" cy="1292087"/>
            </a:xfrm>
            <a:prstGeom prst="rect">
              <a:avLst/>
            </a:prstGeom>
            <a:solidFill>
              <a:schemeClr val="bg1">
                <a:lumMod val="85000"/>
              </a:schemeClr>
            </a:solidFill>
            <a:ln w="38100">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accent5">
                    <a:lumMod val="50000"/>
                  </a:schemeClr>
                </a:solidFill>
              </a:endParaRPr>
            </a:p>
          </p:txBody>
        </p:sp>
        <p:pic>
          <p:nvPicPr>
            <p:cNvPr id="22" name="Picture 2" descr="Image result for icon question">
              <a:extLst>
                <a:ext uri="{FF2B5EF4-FFF2-40B4-BE49-F238E27FC236}">
                  <a16:creationId xmlns:a16="http://schemas.microsoft.com/office/drawing/2014/main" id="{C12A9297-27F7-47DC-B479-AAC7C032694C}"/>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6088" y="1607923"/>
              <a:ext cx="1292087" cy="12920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3ABF658-B0A6-441A-B7C3-AA7FFFDB221C}"/>
                </a:ext>
              </a:extLst>
            </p:cNvPr>
            <p:cNvSpPr txBox="1"/>
            <p:nvPr/>
          </p:nvSpPr>
          <p:spPr>
            <a:xfrm>
              <a:off x="7428280" y="1955575"/>
              <a:ext cx="3552986" cy="596781"/>
            </a:xfrm>
            <a:prstGeom prst="rect">
              <a:avLst/>
            </a:prstGeom>
            <a:noFill/>
            <a:ln>
              <a:solidFill>
                <a:srgbClr val="F54996"/>
              </a:solidFill>
            </a:ln>
          </p:spPr>
          <p:txBody>
            <a:bodyPr wrap="square" rtlCol="0">
              <a:spAutoFit/>
            </a:bodyPr>
            <a:lstStyle/>
            <a:p>
              <a:r>
                <a:rPr lang="en-GB" sz="1600" dirty="0">
                  <a:latin typeface="Barlow" panose="020B0604020202020204" charset="0"/>
                </a:rPr>
                <a:t>How many of my contacts have a surname starting with ‘P’? </a:t>
              </a:r>
            </a:p>
          </p:txBody>
        </p:sp>
      </p:grpSp>
    </p:spTree>
    <p:extLst>
      <p:ext uri="{BB962C8B-B14F-4D97-AF65-F5344CB8AC3E}">
        <p14:creationId xmlns:p14="http://schemas.microsoft.com/office/powerpoint/2010/main" val="427136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064106"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2050" name="Picture 2" descr="Image result for database icon">
            <a:extLst>
              <a:ext uri="{FF2B5EF4-FFF2-40B4-BE49-F238E27FC236}">
                <a16:creationId xmlns:a16="http://schemas.microsoft.com/office/drawing/2014/main" id="{35D4D649-B26B-4219-AC5C-686B428493D6}"/>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86233" y="3380513"/>
            <a:ext cx="1532648" cy="15326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BDFF760-1385-447A-9A24-10B4ECA67CEE}"/>
              </a:ext>
            </a:extLst>
          </p:cNvPr>
          <p:cNvGraphicFramePr>
            <a:graphicFrameLocks noGrp="1"/>
          </p:cNvGraphicFramePr>
          <p:nvPr>
            <p:extLst>
              <p:ext uri="{D42A27DB-BD31-4B8C-83A1-F6EECF244321}">
                <p14:modId xmlns:p14="http://schemas.microsoft.com/office/powerpoint/2010/main" val="2365163289"/>
              </p:ext>
            </p:extLst>
          </p:nvPr>
        </p:nvGraphicFramePr>
        <p:xfrm>
          <a:off x="3540213" y="3641392"/>
          <a:ext cx="7203369" cy="1097280"/>
        </p:xfrm>
        <a:graphic>
          <a:graphicData uri="http://schemas.openxmlformats.org/drawingml/2006/table">
            <a:tbl>
              <a:tblPr firstRow="1" bandRow="1">
                <a:tableStyleId>{616DA210-FB5B-4158-B5E0-FEB733F419BA}</a:tableStyleId>
              </a:tblPr>
              <a:tblGrid>
                <a:gridCol w="2401123">
                  <a:extLst>
                    <a:ext uri="{9D8B030D-6E8A-4147-A177-3AD203B41FA5}">
                      <a16:colId xmlns:a16="http://schemas.microsoft.com/office/drawing/2014/main" val="2150686573"/>
                    </a:ext>
                  </a:extLst>
                </a:gridCol>
                <a:gridCol w="2401123">
                  <a:extLst>
                    <a:ext uri="{9D8B030D-6E8A-4147-A177-3AD203B41FA5}">
                      <a16:colId xmlns:a16="http://schemas.microsoft.com/office/drawing/2014/main" val="307543953"/>
                    </a:ext>
                  </a:extLst>
                </a:gridCol>
                <a:gridCol w="2401123">
                  <a:extLst>
                    <a:ext uri="{9D8B030D-6E8A-4147-A177-3AD203B41FA5}">
                      <a16:colId xmlns:a16="http://schemas.microsoft.com/office/drawing/2014/main" val="2835718070"/>
                    </a:ext>
                  </a:extLst>
                </a:gridCol>
              </a:tblGrid>
              <a:tr h="343703">
                <a:tc>
                  <a:txBody>
                    <a:bodyPr/>
                    <a:lstStyle/>
                    <a:p>
                      <a:r>
                        <a:rPr lang="en-GB" dirty="0"/>
                        <a:t>Name</a:t>
                      </a:r>
                    </a:p>
                  </a:txBody>
                  <a:tcPr/>
                </a:tc>
                <a:tc>
                  <a:txBody>
                    <a:bodyPr/>
                    <a:lstStyle/>
                    <a:p>
                      <a:r>
                        <a:rPr lang="en-GB" dirty="0"/>
                        <a:t>Surname</a:t>
                      </a:r>
                    </a:p>
                  </a:txBody>
                  <a:tcPr/>
                </a:tc>
                <a:tc>
                  <a:txBody>
                    <a:bodyPr/>
                    <a:lstStyle/>
                    <a:p>
                      <a:r>
                        <a:rPr lang="en-GB" dirty="0"/>
                        <a:t>Telephone </a:t>
                      </a:r>
                    </a:p>
                  </a:txBody>
                  <a:tcPr/>
                </a:tc>
                <a:extLst>
                  <a:ext uri="{0D108BD9-81ED-4DB2-BD59-A6C34878D82A}">
                    <a16:rowId xmlns:a16="http://schemas.microsoft.com/office/drawing/2014/main" val="1019112417"/>
                  </a:ext>
                </a:extLst>
              </a:tr>
              <a:tr h="343703">
                <a:tc>
                  <a:txBody>
                    <a:bodyPr/>
                    <a:lstStyle/>
                    <a:p>
                      <a:r>
                        <a:rPr lang="en-GB" dirty="0"/>
                        <a:t>Lucy</a:t>
                      </a:r>
                    </a:p>
                  </a:txBody>
                  <a:tcPr/>
                </a:tc>
                <a:tc>
                  <a:txBody>
                    <a:bodyPr/>
                    <a:lstStyle/>
                    <a:p>
                      <a:r>
                        <a:rPr lang="en-GB" dirty="0"/>
                        <a:t>Smith</a:t>
                      </a:r>
                    </a:p>
                  </a:txBody>
                  <a:tcPr/>
                </a:tc>
                <a:tc>
                  <a:txBody>
                    <a:bodyPr/>
                    <a:lstStyle/>
                    <a:p>
                      <a:r>
                        <a:rPr lang="en-GB" dirty="0"/>
                        <a:t>020 7777 8888</a:t>
                      </a:r>
                    </a:p>
                  </a:txBody>
                  <a:tcPr/>
                </a:tc>
                <a:extLst>
                  <a:ext uri="{0D108BD9-81ED-4DB2-BD59-A6C34878D82A}">
                    <a16:rowId xmlns:a16="http://schemas.microsoft.com/office/drawing/2014/main" val="86005272"/>
                  </a:ext>
                </a:extLst>
              </a:tr>
              <a:tr h="343703">
                <a:tc>
                  <a:txBody>
                    <a:bodyPr/>
                    <a:lstStyle/>
                    <a:p>
                      <a:r>
                        <a:rPr lang="en-GB" dirty="0"/>
                        <a:t>Mike</a:t>
                      </a:r>
                    </a:p>
                  </a:txBody>
                  <a:tcPr/>
                </a:tc>
                <a:tc>
                  <a:txBody>
                    <a:bodyPr/>
                    <a:lstStyle/>
                    <a:p>
                      <a:r>
                        <a:rPr lang="en-GB" dirty="0"/>
                        <a:t>Peters</a:t>
                      </a:r>
                    </a:p>
                  </a:txBody>
                  <a:tcPr/>
                </a:tc>
                <a:tc>
                  <a:txBody>
                    <a:bodyPr/>
                    <a:lstStyle/>
                    <a:p>
                      <a:r>
                        <a:rPr lang="en-GB" dirty="0"/>
                        <a:t>020 2222 3333</a:t>
                      </a:r>
                    </a:p>
                  </a:txBody>
                  <a:tcPr/>
                </a:tc>
                <a:extLst>
                  <a:ext uri="{0D108BD9-81ED-4DB2-BD59-A6C34878D82A}">
                    <a16:rowId xmlns:a16="http://schemas.microsoft.com/office/drawing/2014/main" val="1050733090"/>
                  </a:ext>
                </a:extLst>
              </a:tr>
            </a:tbl>
          </a:graphicData>
        </a:graphic>
      </p:graphicFrame>
      <p:sp>
        <p:nvSpPr>
          <p:cNvPr id="9" name="TextBox 8">
            <a:extLst>
              <a:ext uri="{FF2B5EF4-FFF2-40B4-BE49-F238E27FC236}">
                <a16:creationId xmlns:a16="http://schemas.microsoft.com/office/drawing/2014/main" id="{EA76EEF8-E385-4546-B79E-A8CA3B47C774}"/>
              </a:ext>
            </a:extLst>
          </p:cNvPr>
          <p:cNvSpPr txBox="1"/>
          <p:nvPr/>
        </p:nvSpPr>
        <p:spPr>
          <a:xfrm>
            <a:off x="3417270" y="722836"/>
            <a:ext cx="7341712" cy="2523768"/>
          </a:xfrm>
          <a:prstGeom prst="rect">
            <a:avLst/>
          </a:prstGeom>
          <a:noFill/>
        </p:spPr>
        <p:txBody>
          <a:bodyPr wrap="square" rtlCol="0">
            <a:spAutoFit/>
          </a:bodyPr>
          <a:lstStyle/>
          <a:p>
            <a:pPr marL="342900" indent="-342900">
              <a:buFont typeface="Arial" panose="020B0604020202020204" pitchFamily="34" charset="0"/>
              <a:buChar char="•"/>
            </a:pPr>
            <a:r>
              <a:rPr lang="en-GB" sz="1600" dirty="0">
                <a:latin typeface="Barlow" panose="020B0604020202020204" charset="0"/>
              </a:rPr>
              <a:t>When we create a DB and tables within that database, we need to specify each column type, i.e. what kind of data will this column hold</a:t>
            </a:r>
          </a:p>
          <a:p>
            <a:endParaRPr lang="en-GB" sz="1600" dirty="0">
              <a:latin typeface="Barlow" panose="020B0604020202020204" charset="0"/>
            </a:endParaRPr>
          </a:p>
          <a:p>
            <a:pPr marL="342900" indent="-342900" algn="just">
              <a:buFont typeface="Arial" panose="020B0604020202020204" pitchFamily="34" charset="0"/>
              <a:buChar char="•"/>
            </a:pPr>
            <a:r>
              <a:rPr lang="en-GB" sz="1600" b="1" dirty="0">
                <a:latin typeface="Barlow" panose="020B0604020202020204" charset="0"/>
              </a:rPr>
              <a:t>We also need to specify any constrains or restrictions that a column might have. It might be type of data, size of data, format of data or disclaimer where it is required or not</a:t>
            </a:r>
          </a:p>
          <a:p>
            <a:pPr marL="342900" indent="-342900">
              <a:buFont typeface="Arial" panose="020B0604020202020204" pitchFamily="34" charset="0"/>
              <a:buChar char="•"/>
            </a:pPr>
            <a:endParaRPr lang="en-GB" sz="1600" dirty="0">
              <a:latin typeface="Barlow" panose="020B0604020202020204" charset="0"/>
            </a:endParaRPr>
          </a:p>
          <a:p>
            <a:pPr marL="342900" indent="-342900">
              <a:buFont typeface="Arial" panose="020B0604020202020204" pitchFamily="34" charset="0"/>
              <a:buChar char="•"/>
            </a:pPr>
            <a:r>
              <a:rPr lang="en-GB" sz="1600" dirty="0">
                <a:latin typeface="Barlow" panose="020B0604020202020204" charset="0"/>
              </a:rPr>
              <a:t>Compare the two tables below: the latter does not have a value in the telephone column, but has something else</a:t>
            </a:r>
          </a:p>
          <a:p>
            <a:endParaRPr lang="en-GB" sz="1400" dirty="0">
              <a:latin typeface="Barlow" panose="020B0604020202020204" charset="0"/>
            </a:endParaRPr>
          </a:p>
        </p:txBody>
      </p:sp>
      <p:sp>
        <p:nvSpPr>
          <p:cNvPr id="13" name="TextBox 12">
            <a:extLst>
              <a:ext uri="{FF2B5EF4-FFF2-40B4-BE49-F238E27FC236}">
                <a16:creationId xmlns:a16="http://schemas.microsoft.com/office/drawing/2014/main" id="{30766350-7181-4EE4-B189-E993BCCD7358}"/>
              </a:ext>
            </a:extLst>
          </p:cNvPr>
          <p:cNvSpPr txBox="1"/>
          <p:nvPr/>
        </p:nvSpPr>
        <p:spPr>
          <a:xfrm>
            <a:off x="3417270" y="3117974"/>
            <a:ext cx="1238983" cy="615553"/>
          </a:xfrm>
          <a:prstGeom prst="rect">
            <a:avLst/>
          </a:prstGeom>
          <a:noFill/>
        </p:spPr>
        <p:txBody>
          <a:bodyPr wrap="square" rtlCol="0">
            <a:spAutoFit/>
          </a:bodyPr>
          <a:lstStyle/>
          <a:p>
            <a:r>
              <a:rPr lang="en-GB" sz="1600" b="1" dirty="0"/>
              <a:t>Example 1</a:t>
            </a:r>
          </a:p>
          <a:p>
            <a:endParaRPr lang="en-GB" dirty="0"/>
          </a:p>
        </p:txBody>
      </p:sp>
      <p:graphicFrame>
        <p:nvGraphicFramePr>
          <p:cNvPr id="14" name="Table 13">
            <a:extLst>
              <a:ext uri="{FF2B5EF4-FFF2-40B4-BE49-F238E27FC236}">
                <a16:creationId xmlns:a16="http://schemas.microsoft.com/office/drawing/2014/main" id="{E157894D-ED76-41AD-B8B2-5898B31AD792}"/>
              </a:ext>
            </a:extLst>
          </p:cNvPr>
          <p:cNvGraphicFramePr>
            <a:graphicFrameLocks noGrp="1"/>
          </p:cNvGraphicFramePr>
          <p:nvPr>
            <p:extLst>
              <p:ext uri="{D42A27DB-BD31-4B8C-83A1-F6EECF244321}">
                <p14:modId xmlns:p14="http://schemas.microsoft.com/office/powerpoint/2010/main" val="1158679932"/>
              </p:ext>
            </p:extLst>
          </p:nvPr>
        </p:nvGraphicFramePr>
        <p:xfrm>
          <a:off x="3540213" y="5469938"/>
          <a:ext cx="7203369" cy="1097280"/>
        </p:xfrm>
        <a:graphic>
          <a:graphicData uri="http://schemas.openxmlformats.org/drawingml/2006/table">
            <a:tbl>
              <a:tblPr firstRow="1" bandRow="1">
                <a:tableStyleId>{616DA210-FB5B-4158-B5E0-FEB733F419BA}</a:tableStyleId>
              </a:tblPr>
              <a:tblGrid>
                <a:gridCol w="2401123">
                  <a:extLst>
                    <a:ext uri="{9D8B030D-6E8A-4147-A177-3AD203B41FA5}">
                      <a16:colId xmlns:a16="http://schemas.microsoft.com/office/drawing/2014/main" val="2150686573"/>
                    </a:ext>
                  </a:extLst>
                </a:gridCol>
                <a:gridCol w="2401123">
                  <a:extLst>
                    <a:ext uri="{9D8B030D-6E8A-4147-A177-3AD203B41FA5}">
                      <a16:colId xmlns:a16="http://schemas.microsoft.com/office/drawing/2014/main" val="307543953"/>
                    </a:ext>
                  </a:extLst>
                </a:gridCol>
                <a:gridCol w="2401123">
                  <a:extLst>
                    <a:ext uri="{9D8B030D-6E8A-4147-A177-3AD203B41FA5}">
                      <a16:colId xmlns:a16="http://schemas.microsoft.com/office/drawing/2014/main" val="2835718070"/>
                    </a:ext>
                  </a:extLst>
                </a:gridCol>
              </a:tblGrid>
              <a:tr h="354623">
                <a:tc>
                  <a:txBody>
                    <a:bodyPr/>
                    <a:lstStyle/>
                    <a:p>
                      <a:r>
                        <a:rPr lang="en-GB" dirty="0"/>
                        <a:t>Name</a:t>
                      </a:r>
                    </a:p>
                  </a:txBody>
                  <a:tcPr/>
                </a:tc>
                <a:tc>
                  <a:txBody>
                    <a:bodyPr/>
                    <a:lstStyle/>
                    <a:p>
                      <a:r>
                        <a:rPr lang="en-GB" dirty="0"/>
                        <a:t>Surname</a:t>
                      </a:r>
                    </a:p>
                  </a:txBody>
                  <a:tcPr/>
                </a:tc>
                <a:tc>
                  <a:txBody>
                    <a:bodyPr/>
                    <a:lstStyle/>
                    <a:p>
                      <a:r>
                        <a:rPr lang="en-GB" dirty="0"/>
                        <a:t>Telephone </a:t>
                      </a:r>
                    </a:p>
                  </a:txBody>
                  <a:tcPr/>
                </a:tc>
                <a:extLst>
                  <a:ext uri="{0D108BD9-81ED-4DB2-BD59-A6C34878D82A}">
                    <a16:rowId xmlns:a16="http://schemas.microsoft.com/office/drawing/2014/main" val="1019112417"/>
                  </a:ext>
                </a:extLst>
              </a:tr>
              <a:tr h="354623">
                <a:tc>
                  <a:txBody>
                    <a:bodyPr/>
                    <a:lstStyle/>
                    <a:p>
                      <a:r>
                        <a:rPr lang="en-GB" dirty="0"/>
                        <a:t>Lucy</a:t>
                      </a:r>
                    </a:p>
                  </a:txBody>
                  <a:tcPr/>
                </a:tc>
                <a:tc>
                  <a:txBody>
                    <a:bodyPr/>
                    <a:lstStyle/>
                    <a:p>
                      <a:r>
                        <a:rPr lang="en-GB" dirty="0"/>
                        <a:t>Smith</a:t>
                      </a:r>
                    </a:p>
                  </a:txBody>
                  <a:tcPr/>
                </a:tc>
                <a:tc>
                  <a:txBody>
                    <a:bodyPr/>
                    <a:lstStyle/>
                    <a:p>
                      <a:r>
                        <a:rPr lang="en-GB" b="1" dirty="0">
                          <a:solidFill>
                            <a:srgbClr val="FF0000"/>
                          </a:solidFill>
                        </a:rPr>
                        <a:t>null</a:t>
                      </a:r>
                    </a:p>
                  </a:txBody>
                  <a:tcPr/>
                </a:tc>
                <a:extLst>
                  <a:ext uri="{0D108BD9-81ED-4DB2-BD59-A6C34878D82A}">
                    <a16:rowId xmlns:a16="http://schemas.microsoft.com/office/drawing/2014/main" val="86005272"/>
                  </a:ext>
                </a:extLst>
              </a:tr>
              <a:tr h="354623">
                <a:tc>
                  <a:txBody>
                    <a:bodyPr/>
                    <a:lstStyle/>
                    <a:p>
                      <a:r>
                        <a:rPr lang="en-GB" dirty="0"/>
                        <a:t>Mike</a:t>
                      </a:r>
                    </a:p>
                  </a:txBody>
                  <a:tcPr/>
                </a:tc>
                <a:tc>
                  <a:txBody>
                    <a:bodyPr/>
                    <a:lstStyle/>
                    <a:p>
                      <a:r>
                        <a:rPr lang="en-GB" dirty="0"/>
                        <a:t>Peters</a:t>
                      </a:r>
                    </a:p>
                  </a:txBody>
                  <a:tcPr/>
                </a:tc>
                <a:tc>
                  <a:txBody>
                    <a:bodyPr/>
                    <a:lstStyle/>
                    <a:p>
                      <a:r>
                        <a:rPr lang="en-GB" dirty="0"/>
                        <a:t>020 2222 3333</a:t>
                      </a:r>
                    </a:p>
                  </a:txBody>
                  <a:tcPr/>
                </a:tc>
                <a:extLst>
                  <a:ext uri="{0D108BD9-81ED-4DB2-BD59-A6C34878D82A}">
                    <a16:rowId xmlns:a16="http://schemas.microsoft.com/office/drawing/2014/main" val="1050733090"/>
                  </a:ext>
                </a:extLst>
              </a:tr>
            </a:tbl>
          </a:graphicData>
        </a:graphic>
      </p:graphicFrame>
      <p:sp>
        <p:nvSpPr>
          <p:cNvPr id="11" name="TextBox 10"/>
          <p:cNvSpPr txBox="1"/>
          <p:nvPr/>
        </p:nvSpPr>
        <p:spPr>
          <a:xfrm>
            <a:off x="686233" y="1989100"/>
            <a:ext cx="2116808" cy="1200329"/>
          </a:xfrm>
          <a:prstGeom prst="rect">
            <a:avLst/>
          </a:prstGeom>
          <a:noFill/>
        </p:spPr>
        <p:txBody>
          <a:bodyPr wrap="square" rtlCol="0">
            <a:spAutoFit/>
          </a:bodyPr>
          <a:lstStyle/>
          <a:p>
            <a:r>
              <a:rPr lang="en-GB" sz="2400" b="1" dirty="0">
                <a:latin typeface="Barlow" panose="020B0604020202020204" charset="0"/>
              </a:rPr>
              <a:t>TABLES</a:t>
            </a:r>
          </a:p>
          <a:p>
            <a:r>
              <a:rPr lang="en-GB" sz="2400" b="1" dirty="0">
                <a:latin typeface="Barlow" panose="020B0604020202020204" charset="0"/>
              </a:rPr>
              <a:t>COLUMNS</a:t>
            </a:r>
          </a:p>
          <a:p>
            <a:r>
              <a:rPr lang="en-GB" sz="2400" b="1" dirty="0">
                <a:latin typeface="Barlow" panose="020B0604020202020204" charset="0"/>
              </a:rPr>
              <a:t>NAMES</a:t>
            </a:r>
          </a:p>
        </p:txBody>
      </p:sp>
      <p:sp>
        <p:nvSpPr>
          <p:cNvPr id="12" name="TextBox 11">
            <a:extLst>
              <a:ext uri="{FF2B5EF4-FFF2-40B4-BE49-F238E27FC236}">
                <a16:creationId xmlns:a16="http://schemas.microsoft.com/office/drawing/2014/main" id="{B9904C0E-0F8E-4548-863F-EA39F24DD163}"/>
              </a:ext>
            </a:extLst>
          </p:cNvPr>
          <p:cNvSpPr txBox="1"/>
          <p:nvPr/>
        </p:nvSpPr>
        <p:spPr>
          <a:xfrm>
            <a:off x="3417270" y="5007526"/>
            <a:ext cx="1238983" cy="615553"/>
          </a:xfrm>
          <a:prstGeom prst="rect">
            <a:avLst/>
          </a:prstGeom>
          <a:noFill/>
        </p:spPr>
        <p:txBody>
          <a:bodyPr wrap="square" rtlCol="0">
            <a:spAutoFit/>
          </a:bodyPr>
          <a:lstStyle/>
          <a:p>
            <a:r>
              <a:rPr lang="en-GB" sz="1600" b="1" dirty="0"/>
              <a:t>Example 2</a:t>
            </a:r>
          </a:p>
          <a:p>
            <a:endParaRPr lang="en-GB" dirty="0"/>
          </a:p>
        </p:txBody>
      </p:sp>
    </p:spTree>
    <p:extLst>
      <p:ext uri="{BB962C8B-B14F-4D97-AF65-F5344CB8AC3E}">
        <p14:creationId xmlns:p14="http://schemas.microsoft.com/office/powerpoint/2010/main" val="194940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264" name="Google Shape;264;p32"/>
          <p:cNvSpPr txBox="1"/>
          <p:nvPr/>
        </p:nvSpPr>
        <p:spPr>
          <a:xfrm>
            <a:off x="2562225" y="3429000"/>
            <a:ext cx="7067550" cy="1938400"/>
          </a:xfrm>
          <a:prstGeom prst="rect">
            <a:avLst/>
          </a:prstGeom>
          <a:noFill/>
          <a:ln>
            <a:noFill/>
          </a:ln>
        </p:spPr>
        <p:txBody>
          <a:bodyPr spcFirstLastPara="1" wrap="square" lIns="0" tIns="0" rIns="0" bIns="0" anchor="t" anchorCtr="0">
            <a:noAutofit/>
          </a:bodyPr>
          <a:lstStyle/>
          <a:p>
            <a:pPr defTabSz="1219170">
              <a:lnSpc>
                <a:spcPct val="65000"/>
              </a:lnSpc>
              <a:buClr>
                <a:srgbClr val="000000"/>
              </a:buClr>
              <a:buSzPts val="4000"/>
            </a:pPr>
            <a:r>
              <a:rPr lang="en" sz="5333" b="1" kern="0" dirty="0">
                <a:solidFill>
                  <a:srgbClr val="FFFFFF"/>
                </a:solidFill>
                <a:latin typeface="Barlow ExtraBold"/>
                <a:ea typeface="Barlow ExtraBold"/>
                <a:cs typeface="Barlow ExtraBold"/>
                <a:sym typeface="Barlow ExtraBold"/>
              </a:rPr>
              <a:t>WHAT IS </a:t>
            </a:r>
            <a:r>
              <a:rPr lang="en-GB" sz="5333" b="1" kern="0" dirty="0">
                <a:solidFill>
                  <a:srgbClr val="FFFFFF"/>
                </a:solidFill>
                <a:latin typeface="Barlow ExtraBold"/>
                <a:ea typeface="Barlow ExtraBold"/>
                <a:cs typeface="Barlow ExtraBold"/>
                <a:sym typeface="Barlow ExtraBold"/>
              </a:rPr>
              <a:t>BIG </a:t>
            </a:r>
            <a:r>
              <a:rPr lang="en" sz="5333" b="1" kern="0" dirty="0">
                <a:solidFill>
                  <a:srgbClr val="FFFFFF"/>
                </a:solidFill>
                <a:latin typeface="Barlow ExtraBold"/>
                <a:ea typeface="Barlow ExtraBold"/>
                <a:cs typeface="Barlow ExtraBold"/>
                <a:sym typeface="Barlow ExtraBold"/>
              </a:rPr>
              <a:t>DATA?</a:t>
            </a:r>
            <a:endParaRPr sz="5333" b="1" kern="0" dirty="0">
              <a:solidFill>
                <a:srgbClr val="FFFFFF"/>
              </a:solidFill>
              <a:latin typeface="Barlow ExtraBold"/>
              <a:ea typeface="Barlow ExtraBold"/>
              <a:cs typeface="Barlow ExtraBold"/>
              <a:sym typeface="Barlow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779296" y="506789"/>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259934" y="2557895"/>
            <a:ext cx="2336158" cy="1200329"/>
          </a:xfrm>
          <a:prstGeom prst="rect">
            <a:avLst/>
          </a:prstGeom>
          <a:noFill/>
        </p:spPr>
        <p:txBody>
          <a:bodyPr wrap="square" rtlCol="0">
            <a:spAutoFit/>
          </a:bodyPr>
          <a:lstStyle/>
          <a:p>
            <a:r>
              <a:rPr lang="en-GB" sz="2400" b="1" dirty="0">
                <a:latin typeface="Barlow" panose="020B0604020202020204" charset="0"/>
              </a:rPr>
              <a:t>SQL </a:t>
            </a:r>
          </a:p>
          <a:p>
            <a:r>
              <a:rPr lang="en-GB" sz="2400" b="1" dirty="0">
                <a:latin typeface="Barlow" panose="020B0604020202020204" charset="0"/>
              </a:rPr>
              <a:t>DATA TYPES</a:t>
            </a:r>
          </a:p>
          <a:p>
            <a:r>
              <a:rPr lang="en-GB" sz="2400" b="1" dirty="0">
                <a:latin typeface="Barlow" panose="020B0604020202020204" charset="0"/>
              </a:rPr>
              <a:t>(CORE)</a:t>
            </a:r>
          </a:p>
        </p:txBody>
      </p:sp>
      <p:graphicFrame>
        <p:nvGraphicFramePr>
          <p:cNvPr id="2" name="Table 1"/>
          <p:cNvGraphicFramePr>
            <a:graphicFrameLocks noGrp="1"/>
          </p:cNvGraphicFramePr>
          <p:nvPr>
            <p:extLst>
              <p:ext uri="{D42A27DB-BD31-4B8C-83A1-F6EECF244321}">
                <p14:modId xmlns:p14="http://schemas.microsoft.com/office/powerpoint/2010/main" val="3713496586"/>
              </p:ext>
            </p:extLst>
          </p:nvPr>
        </p:nvGraphicFramePr>
        <p:xfrm>
          <a:off x="3664481" y="1315869"/>
          <a:ext cx="7573364" cy="4531062"/>
        </p:xfrm>
        <a:graphic>
          <a:graphicData uri="http://schemas.openxmlformats.org/drawingml/2006/table">
            <a:tbl>
              <a:tblPr firstRow="1" bandRow="1">
                <a:tableStyleId>{9D7B26C5-4107-4FEC-AEDC-1716B250A1EF}</a:tableStyleId>
              </a:tblPr>
              <a:tblGrid>
                <a:gridCol w="2155560">
                  <a:extLst>
                    <a:ext uri="{9D8B030D-6E8A-4147-A177-3AD203B41FA5}">
                      <a16:colId xmlns:a16="http://schemas.microsoft.com/office/drawing/2014/main" val="20000"/>
                    </a:ext>
                  </a:extLst>
                </a:gridCol>
                <a:gridCol w="5417804">
                  <a:extLst>
                    <a:ext uri="{9D8B030D-6E8A-4147-A177-3AD203B41FA5}">
                      <a16:colId xmlns:a16="http://schemas.microsoft.com/office/drawing/2014/main" val="20001"/>
                    </a:ext>
                  </a:extLst>
                </a:gridCol>
              </a:tblGrid>
              <a:tr h="374078">
                <a:tc>
                  <a:txBody>
                    <a:bodyPr/>
                    <a:lstStyle/>
                    <a:p>
                      <a:pPr algn="l"/>
                      <a:r>
                        <a:rPr lang="en-GB" dirty="0"/>
                        <a:t>        DATA TYPE      </a:t>
                      </a:r>
                    </a:p>
                  </a:txBody>
                  <a:tcPr/>
                </a:tc>
                <a:tc>
                  <a:txBody>
                    <a:bodyPr/>
                    <a:lstStyle/>
                    <a:p>
                      <a:pPr algn="ctr"/>
                      <a:r>
                        <a:rPr lang="en-GB" dirty="0"/>
                        <a:t>VALUE SPACE</a:t>
                      </a:r>
                    </a:p>
                  </a:txBody>
                  <a:tcPr/>
                </a:tc>
                <a:extLst>
                  <a:ext uri="{0D108BD9-81ED-4DB2-BD59-A6C34878D82A}">
                    <a16:rowId xmlns:a16="http://schemas.microsoft.com/office/drawing/2014/main" val="10000"/>
                  </a:ext>
                </a:extLst>
              </a:tr>
              <a:tr h="374078">
                <a:tc>
                  <a:txBody>
                    <a:bodyPr/>
                    <a:lstStyle/>
                    <a:p>
                      <a:pPr lvl="1"/>
                      <a:r>
                        <a:rPr lang="en-GB" sz="1200" dirty="0"/>
                        <a:t>CHAR(size)</a:t>
                      </a:r>
                      <a:endParaRPr lang="en-GB" sz="1200" b="1" dirty="0"/>
                    </a:p>
                  </a:txBody>
                  <a:tcPr/>
                </a:tc>
                <a:tc>
                  <a:txBody>
                    <a:bodyPr/>
                    <a:lstStyle/>
                    <a:p>
                      <a:r>
                        <a:rPr lang="en-GB" sz="1200" kern="1200" dirty="0">
                          <a:effectLst/>
                        </a:rPr>
                        <a:t>Fixed-length strings,</a:t>
                      </a:r>
                      <a:r>
                        <a:rPr lang="en-GB" sz="1200" kern="1200" baseline="0" dirty="0">
                          <a:effectLst/>
                        </a:rPr>
                        <a:t> w</a:t>
                      </a:r>
                      <a:r>
                        <a:rPr lang="en-GB" sz="1200" kern="1200" dirty="0">
                          <a:effectLst/>
                        </a:rPr>
                        <a:t>here size is the number of characters to store. (max 255 characters)</a:t>
                      </a:r>
                      <a:endParaRPr lang="en-GB" sz="1200" dirty="0"/>
                    </a:p>
                  </a:txBody>
                  <a:tcPr/>
                </a:tc>
                <a:extLst>
                  <a:ext uri="{0D108BD9-81ED-4DB2-BD59-A6C34878D82A}">
                    <a16:rowId xmlns:a16="http://schemas.microsoft.com/office/drawing/2014/main" val="10001"/>
                  </a:ext>
                </a:extLst>
              </a:tr>
              <a:tr h="461192">
                <a:tc>
                  <a:txBody>
                    <a:bodyPr/>
                    <a:lstStyle/>
                    <a:p>
                      <a:pPr lvl="1"/>
                      <a:r>
                        <a:rPr lang="en-GB" sz="1200" dirty="0"/>
                        <a:t>VARCHAR(size)</a:t>
                      </a:r>
                      <a:endParaRPr lang="en-GB"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effectLst/>
                        </a:rPr>
                        <a:t>Variable-length strings,</a:t>
                      </a:r>
                      <a:r>
                        <a:rPr lang="en-GB" sz="1200" kern="1200" baseline="0" dirty="0">
                          <a:effectLst/>
                        </a:rPr>
                        <a:t> w</a:t>
                      </a:r>
                      <a:r>
                        <a:rPr lang="en-GB" sz="1200" kern="1200" dirty="0">
                          <a:effectLst/>
                        </a:rPr>
                        <a:t>here size is the number of characters to store. (max 255 characters)</a:t>
                      </a:r>
                      <a:endParaRPr lang="en-GB" sz="1200" dirty="0"/>
                    </a:p>
                  </a:txBody>
                  <a:tcPr/>
                </a:tc>
                <a:extLst>
                  <a:ext uri="{0D108BD9-81ED-4DB2-BD59-A6C34878D82A}">
                    <a16:rowId xmlns:a16="http://schemas.microsoft.com/office/drawing/2014/main" val="10002"/>
                  </a:ext>
                </a:extLst>
              </a:tr>
              <a:tr h="461192">
                <a:tc>
                  <a:txBody>
                    <a:bodyPr/>
                    <a:lstStyle/>
                    <a:p>
                      <a:pPr lvl="1"/>
                      <a:r>
                        <a:rPr lang="en-GB" sz="1200" dirty="0"/>
                        <a:t>BINARY</a:t>
                      </a:r>
                      <a:endParaRPr lang="en-GB"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effectLst/>
                        </a:rPr>
                        <a:t>Fixed-length strings,</a:t>
                      </a:r>
                      <a:r>
                        <a:rPr lang="en-GB" sz="1200" kern="1200" baseline="0" dirty="0">
                          <a:effectLst/>
                        </a:rPr>
                        <a:t> w</a:t>
                      </a:r>
                      <a:r>
                        <a:rPr lang="en-GB" sz="1200" kern="1200" dirty="0">
                          <a:effectLst/>
                        </a:rPr>
                        <a:t>here size is the number of binary characters to store. (max 255 characters)</a:t>
                      </a:r>
                      <a:endParaRPr lang="en-GB" sz="1200" dirty="0"/>
                    </a:p>
                  </a:txBody>
                  <a:tcPr/>
                </a:tc>
                <a:extLst>
                  <a:ext uri="{0D108BD9-81ED-4DB2-BD59-A6C34878D82A}">
                    <a16:rowId xmlns:a16="http://schemas.microsoft.com/office/drawing/2014/main" val="10003"/>
                  </a:ext>
                </a:extLst>
              </a:tr>
              <a:tr h="374078">
                <a:tc>
                  <a:txBody>
                    <a:bodyPr/>
                    <a:lstStyle/>
                    <a:p>
                      <a:pPr lvl="1"/>
                      <a:r>
                        <a:rPr lang="en-GB" sz="1200" dirty="0"/>
                        <a:t>FLOAT(p)</a:t>
                      </a:r>
                      <a:endParaRPr lang="en-GB" sz="1200" b="1" dirty="0"/>
                    </a:p>
                  </a:txBody>
                  <a:tcPr/>
                </a:tc>
                <a:tc>
                  <a:txBody>
                    <a:bodyPr/>
                    <a:lstStyle/>
                    <a:p>
                      <a:r>
                        <a:rPr lang="en-GB" sz="1200" kern="1200" dirty="0">
                          <a:effectLst/>
                        </a:rPr>
                        <a:t>Floating point number,</a:t>
                      </a:r>
                      <a:r>
                        <a:rPr lang="en-GB" sz="1200" kern="1200" baseline="0" dirty="0">
                          <a:effectLst/>
                        </a:rPr>
                        <a:t> where p is a precision</a:t>
                      </a:r>
                      <a:endParaRPr lang="en-GB" sz="1200" dirty="0"/>
                    </a:p>
                  </a:txBody>
                  <a:tcPr/>
                </a:tc>
                <a:extLst>
                  <a:ext uri="{0D108BD9-81ED-4DB2-BD59-A6C34878D82A}">
                    <a16:rowId xmlns:a16="http://schemas.microsoft.com/office/drawing/2014/main" val="10004"/>
                  </a:ext>
                </a:extLst>
              </a:tr>
              <a:tr h="374078">
                <a:tc>
                  <a:txBody>
                    <a:bodyPr/>
                    <a:lstStyle/>
                    <a:p>
                      <a:pPr lvl="1"/>
                      <a:r>
                        <a:rPr lang="en-GB" sz="1200" dirty="0"/>
                        <a:t>INTEGER</a:t>
                      </a:r>
                      <a:endParaRPr lang="en-GB" sz="1200" b="1" dirty="0"/>
                    </a:p>
                  </a:txBody>
                  <a:tcPr/>
                </a:tc>
                <a:tc>
                  <a:txBody>
                    <a:bodyPr/>
                    <a:lstStyle/>
                    <a:p>
                      <a:r>
                        <a:rPr lang="en-GB" sz="1200" dirty="0"/>
                        <a:t>Standard integer</a:t>
                      </a:r>
                      <a:r>
                        <a:rPr lang="en-GB" sz="1200" baseline="0" dirty="0"/>
                        <a:t> value, allows whole numbers </a:t>
                      </a:r>
                      <a:endParaRPr lang="en-GB" sz="1200" dirty="0"/>
                    </a:p>
                  </a:txBody>
                  <a:tcPr/>
                </a:tc>
                <a:extLst>
                  <a:ext uri="{0D108BD9-81ED-4DB2-BD59-A6C34878D82A}">
                    <a16:rowId xmlns:a16="http://schemas.microsoft.com/office/drawing/2014/main" val="10005"/>
                  </a:ext>
                </a:extLst>
              </a:tr>
              <a:tr h="445818">
                <a:tc>
                  <a:txBody>
                    <a:bodyPr/>
                    <a:lstStyle/>
                    <a:p>
                      <a:pPr lvl="1"/>
                      <a:r>
                        <a:rPr lang="en-GB" sz="1200" dirty="0"/>
                        <a:t>DECIMAL(m,d)</a:t>
                      </a:r>
                      <a:endParaRPr lang="en-GB" sz="1200" b="1" dirty="0"/>
                    </a:p>
                  </a:txBody>
                  <a:tcPr/>
                </a:tc>
                <a:tc>
                  <a:txBody>
                    <a:bodyPr/>
                    <a:lstStyle/>
                    <a:p>
                      <a:r>
                        <a:rPr lang="en-GB" sz="1200" dirty="0">
                          <a:effectLst/>
                        </a:rPr>
                        <a:t>Fixed point number, </a:t>
                      </a:r>
                      <a:r>
                        <a:rPr lang="en-GB" sz="1200" kern="1200" dirty="0">
                          <a:effectLst/>
                        </a:rPr>
                        <a:t>where m is the total digits and d is the number of digits after the decimal.</a:t>
                      </a:r>
                      <a:endParaRPr lang="en-GB" sz="1200" dirty="0">
                        <a:effectLst/>
                      </a:endParaRPr>
                    </a:p>
                  </a:txBody>
                  <a:tcPr marL="95250" marR="95250" marT="38100" marB="38100" anchor="ctr"/>
                </a:tc>
                <a:extLst>
                  <a:ext uri="{0D108BD9-81ED-4DB2-BD59-A6C34878D82A}">
                    <a16:rowId xmlns:a16="http://schemas.microsoft.com/office/drawing/2014/main" val="10006"/>
                  </a:ext>
                </a:extLst>
              </a:tr>
              <a:tr h="461192">
                <a:tc>
                  <a:txBody>
                    <a:bodyPr/>
                    <a:lstStyle/>
                    <a:p>
                      <a:pPr lvl="1"/>
                      <a:r>
                        <a:rPr lang="en-GB" sz="1200" dirty="0"/>
                        <a:t>BOOLEAN</a:t>
                      </a:r>
                      <a:endParaRPr lang="en-GB" sz="1200" b="1" dirty="0"/>
                    </a:p>
                  </a:txBody>
                  <a:tcPr/>
                </a:tc>
                <a:tc>
                  <a:txBody>
                    <a:bodyPr/>
                    <a:lstStyle/>
                    <a:p>
                      <a:r>
                        <a:rPr lang="en-GB" sz="1200" kern="1200" dirty="0">
                          <a:effectLst/>
                        </a:rPr>
                        <a:t>Data type where a value of 0 is considered to be FALSE and any other value is considered to be TRUE</a:t>
                      </a:r>
                      <a:endParaRPr lang="en-GB" sz="1200" dirty="0"/>
                    </a:p>
                  </a:txBody>
                  <a:tcPr/>
                </a:tc>
                <a:extLst>
                  <a:ext uri="{0D108BD9-81ED-4DB2-BD59-A6C34878D82A}">
                    <a16:rowId xmlns:a16="http://schemas.microsoft.com/office/drawing/2014/main" val="10007"/>
                  </a:ext>
                </a:extLst>
              </a:tr>
              <a:tr h="374078">
                <a:tc>
                  <a:txBody>
                    <a:bodyPr/>
                    <a:lstStyle/>
                    <a:p>
                      <a:pPr lvl="1"/>
                      <a:r>
                        <a:rPr lang="en-GB" sz="1200" dirty="0"/>
                        <a:t>DATE</a:t>
                      </a:r>
                      <a:endParaRPr lang="en-GB" sz="1200" b="1" dirty="0"/>
                    </a:p>
                  </a:txBody>
                  <a:tcPr/>
                </a:tc>
                <a:tc>
                  <a:txBody>
                    <a:bodyPr/>
                    <a:lstStyle/>
                    <a:p>
                      <a:r>
                        <a:rPr lang="en-GB" sz="1200" kern="1200" dirty="0">
                          <a:effectLst/>
                        </a:rPr>
                        <a:t>Displayed as 'YYYY-MM-DD'.</a:t>
                      </a:r>
                      <a:endParaRPr lang="en-GB" sz="1200" dirty="0"/>
                    </a:p>
                  </a:txBody>
                  <a:tcPr/>
                </a:tc>
                <a:extLst>
                  <a:ext uri="{0D108BD9-81ED-4DB2-BD59-A6C34878D82A}">
                    <a16:rowId xmlns:a16="http://schemas.microsoft.com/office/drawing/2014/main" val="10008"/>
                  </a:ext>
                </a:extLst>
              </a:tr>
              <a:tr h="374078">
                <a:tc>
                  <a:txBody>
                    <a:bodyPr/>
                    <a:lstStyle/>
                    <a:p>
                      <a:pPr lvl="1"/>
                      <a:r>
                        <a:rPr lang="en-GB" sz="1200" dirty="0"/>
                        <a:t>TIME</a:t>
                      </a:r>
                      <a:endParaRPr lang="en-GB" sz="1200" b="1" dirty="0"/>
                    </a:p>
                  </a:txBody>
                  <a:tcPr/>
                </a:tc>
                <a:tc>
                  <a:txBody>
                    <a:bodyPr/>
                    <a:lstStyle/>
                    <a:p>
                      <a:r>
                        <a:rPr lang="en-GB" sz="1200" kern="1200" dirty="0">
                          <a:effectLst/>
                        </a:rPr>
                        <a:t>Displayed as 'HH:MM:SS'.</a:t>
                      </a:r>
                      <a:endParaRPr lang="en-GB" sz="1200" dirty="0"/>
                    </a:p>
                  </a:txBody>
                  <a:tcPr/>
                </a:tc>
                <a:extLst>
                  <a:ext uri="{0D108BD9-81ED-4DB2-BD59-A6C34878D82A}">
                    <a16:rowId xmlns:a16="http://schemas.microsoft.com/office/drawing/2014/main" val="10009"/>
                  </a:ext>
                </a:extLst>
              </a:tr>
              <a:tr h="374078">
                <a:tc>
                  <a:txBody>
                    <a:bodyPr/>
                    <a:lstStyle/>
                    <a:p>
                      <a:pPr lvl="1"/>
                      <a:r>
                        <a:rPr lang="en-GB" sz="1200" dirty="0"/>
                        <a:t>TIMESTAMP</a:t>
                      </a:r>
                      <a:endParaRPr lang="en-GB" sz="1200" b="1" dirty="0"/>
                    </a:p>
                  </a:txBody>
                  <a:tcPr/>
                </a:tc>
                <a:tc>
                  <a:txBody>
                    <a:bodyPr/>
                    <a:lstStyle/>
                    <a:p>
                      <a:r>
                        <a:rPr lang="en-GB" sz="1200" kern="1200" dirty="0">
                          <a:effectLst/>
                        </a:rPr>
                        <a:t>Displayed as 'YYYY-MM-DD HH:MM:SS'.</a:t>
                      </a:r>
                      <a:endParaRPr lang="en-GB" sz="1200" dirty="0"/>
                    </a:p>
                  </a:txBody>
                  <a:tcPr/>
                </a:tc>
                <a:extLst>
                  <a:ext uri="{0D108BD9-81ED-4DB2-BD59-A6C34878D82A}">
                    <a16:rowId xmlns:a16="http://schemas.microsoft.com/office/drawing/2014/main" val="10010"/>
                  </a:ext>
                </a:extLst>
              </a:tr>
            </a:tbl>
          </a:graphicData>
        </a:graphic>
      </p:graphicFrame>
      <p:sp>
        <p:nvSpPr>
          <p:cNvPr id="3" name="TextBox 2"/>
          <p:cNvSpPr txBox="1"/>
          <p:nvPr/>
        </p:nvSpPr>
        <p:spPr>
          <a:xfrm>
            <a:off x="3227159" y="506789"/>
            <a:ext cx="7363752" cy="523220"/>
          </a:xfrm>
          <a:prstGeom prst="rect">
            <a:avLst/>
          </a:prstGeom>
          <a:noFill/>
        </p:spPr>
        <p:txBody>
          <a:bodyPr wrap="square" rtlCol="0">
            <a:spAutoFit/>
          </a:bodyPr>
          <a:lstStyle/>
          <a:p>
            <a:pPr marL="342900" indent="-342900">
              <a:buFont typeface="Arial" panose="020B0604020202020204" pitchFamily="34" charset="0"/>
              <a:buChar char="•"/>
            </a:pPr>
            <a:r>
              <a:rPr lang="en-GB" sz="1400" dirty="0">
                <a:latin typeface="Barlow" panose="020B0604020202020204" charset="0"/>
              </a:rPr>
              <a:t>We will be using these data types to create tables and specify what kind of values each column should hold</a:t>
            </a:r>
          </a:p>
        </p:txBody>
      </p:sp>
      <p:sp>
        <p:nvSpPr>
          <p:cNvPr id="8" name="TextBox 7"/>
          <p:cNvSpPr txBox="1"/>
          <p:nvPr/>
        </p:nvSpPr>
        <p:spPr>
          <a:xfrm>
            <a:off x="3571715" y="6020832"/>
            <a:ext cx="8310970" cy="523220"/>
          </a:xfrm>
          <a:prstGeom prst="rect">
            <a:avLst/>
          </a:prstGeom>
          <a:noFill/>
        </p:spPr>
        <p:txBody>
          <a:bodyPr wrap="square" rtlCol="0">
            <a:spAutoFit/>
          </a:bodyPr>
          <a:lstStyle/>
          <a:p>
            <a:r>
              <a:rPr lang="en-GB" sz="1400" b="1" dirty="0">
                <a:latin typeface="Barlow" panose="020B0604020202020204" charset="0"/>
              </a:rPr>
              <a:t>NB: </a:t>
            </a:r>
            <a:r>
              <a:rPr lang="en-GB" sz="1400" dirty="0">
                <a:latin typeface="Barlow" panose="020B0604020202020204" charset="0"/>
              </a:rPr>
              <a:t>read more about data types:</a:t>
            </a:r>
          </a:p>
          <a:p>
            <a:r>
              <a:rPr lang="en-GB" sz="1400" dirty="0">
                <a:latin typeface="Barlow" panose="020B0604020202020204" charset="0"/>
                <a:hlinkClick r:id="rId3"/>
              </a:rPr>
              <a:t>https://www.w3schools.com/sql/sql_datatypes.asp</a:t>
            </a:r>
            <a:r>
              <a:rPr lang="en-GB" sz="1400" dirty="0">
                <a:latin typeface="Barlow" panose="020B0604020202020204" charset="0"/>
              </a:rPr>
              <a:t> </a:t>
            </a:r>
          </a:p>
        </p:txBody>
      </p:sp>
    </p:spTree>
    <p:extLst>
      <p:ext uri="{BB962C8B-B14F-4D97-AF65-F5344CB8AC3E}">
        <p14:creationId xmlns:p14="http://schemas.microsoft.com/office/powerpoint/2010/main" val="235763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572689" y="1572271"/>
            <a:ext cx="7890439" cy="2364729"/>
          </a:xfrm>
        </p:spPr>
        <p:txBody>
          <a:bodyPr>
            <a:noAutofit/>
          </a:bodyPr>
          <a:lstStyle/>
          <a:p>
            <a:pPr algn="just"/>
            <a:r>
              <a:rPr lang="en-GB" sz="1600" b="1" dirty="0">
                <a:latin typeface="Barlow" panose="020B0604020202020204" charset="0"/>
              </a:rPr>
              <a:t>NULL</a:t>
            </a:r>
            <a:r>
              <a:rPr lang="en-GB" sz="1600" dirty="0">
                <a:latin typeface="Barlow" panose="020B0604020202020204" charset="0"/>
              </a:rPr>
              <a:t> is a special value in SQL, it indicates a lack of a value!</a:t>
            </a:r>
          </a:p>
          <a:p>
            <a:pPr marL="0" indent="0" algn="just">
              <a:buNone/>
            </a:pPr>
            <a:endParaRPr lang="en-GB" sz="1600" dirty="0">
              <a:latin typeface="Barlow" panose="020B0604020202020204" charset="0"/>
            </a:endParaRPr>
          </a:p>
          <a:p>
            <a:pPr algn="just"/>
            <a:r>
              <a:rPr lang="en-GB" sz="1600" b="1" dirty="0">
                <a:latin typeface="Barlow" panose="020B0604020202020204" charset="0"/>
              </a:rPr>
              <a:t>NULL</a:t>
            </a:r>
            <a:r>
              <a:rPr lang="en-GB" sz="1600" dirty="0">
                <a:latin typeface="Barlow" panose="020B0604020202020204" charset="0"/>
              </a:rPr>
              <a:t> value is different from a zero value or a field that contains spaces: NULL value is one that has been left blank during record creation ( it means data does not exist in the database)</a:t>
            </a:r>
          </a:p>
          <a:p>
            <a:pPr marL="0" indent="0" algn="just">
              <a:buNone/>
            </a:pPr>
            <a:endParaRPr lang="en-GB" sz="1600" dirty="0">
              <a:latin typeface="Barlow" panose="020B0604020202020204" charset="0"/>
            </a:endParaRPr>
          </a:p>
          <a:p>
            <a:pPr algn="just"/>
            <a:r>
              <a:rPr lang="en-GB" sz="1600" dirty="0">
                <a:latin typeface="Barlow" panose="020B0604020202020204" charset="0"/>
              </a:rPr>
              <a:t>Columns can be required or not required: required is </a:t>
            </a:r>
            <a:r>
              <a:rPr lang="en-GB" sz="1600" b="1" dirty="0">
                <a:latin typeface="Barlow" panose="020B0604020202020204" charset="0"/>
              </a:rPr>
              <a:t>NOT NUL </a:t>
            </a:r>
            <a:r>
              <a:rPr lang="en-GB" sz="1600" dirty="0">
                <a:latin typeface="Barlow" panose="020B0604020202020204" charset="0"/>
              </a:rPr>
              <a:t>and not required is </a:t>
            </a:r>
            <a:r>
              <a:rPr lang="en-GB" sz="1600" b="1" dirty="0">
                <a:latin typeface="Barlow" panose="020B0604020202020204" charset="0"/>
              </a:rPr>
              <a:t>NULL</a:t>
            </a:r>
          </a:p>
        </p:txBody>
      </p:sp>
      <p:sp>
        <p:nvSpPr>
          <p:cNvPr id="6" name="TextBox 5"/>
          <p:cNvSpPr txBox="1"/>
          <p:nvPr/>
        </p:nvSpPr>
        <p:spPr>
          <a:xfrm>
            <a:off x="446050" y="3045767"/>
            <a:ext cx="2336158" cy="461665"/>
          </a:xfrm>
          <a:prstGeom prst="rect">
            <a:avLst/>
          </a:prstGeom>
          <a:noFill/>
        </p:spPr>
        <p:txBody>
          <a:bodyPr wrap="square" rtlCol="0">
            <a:spAutoFit/>
          </a:bodyPr>
          <a:lstStyle/>
          <a:p>
            <a:pPr algn="ctr"/>
            <a:r>
              <a:rPr lang="en-GB" sz="2400" b="1" dirty="0">
                <a:latin typeface="Barlow" panose="020B0604020202020204" charset="0"/>
              </a:rPr>
              <a:t>NULL VALUES</a:t>
            </a:r>
          </a:p>
        </p:txBody>
      </p:sp>
      <p:graphicFrame>
        <p:nvGraphicFramePr>
          <p:cNvPr id="8" name="Table 7"/>
          <p:cNvGraphicFramePr>
            <a:graphicFrameLocks noGrp="1"/>
          </p:cNvGraphicFramePr>
          <p:nvPr>
            <p:extLst>
              <p:ext uri="{D42A27DB-BD31-4B8C-83A1-F6EECF244321}">
                <p14:modId xmlns:p14="http://schemas.microsoft.com/office/powerpoint/2010/main" val="3193768601"/>
              </p:ext>
            </p:extLst>
          </p:nvPr>
        </p:nvGraphicFramePr>
        <p:xfrm>
          <a:off x="3572689" y="4281757"/>
          <a:ext cx="8318919" cy="1461172"/>
        </p:xfrm>
        <a:graphic>
          <a:graphicData uri="http://schemas.openxmlformats.org/drawingml/2006/table">
            <a:tbl>
              <a:tblPr firstRow="1" bandRow="1">
                <a:tableStyleId>{9D7B26C5-4107-4FEC-AEDC-1716B250A1EF}</a:tableStyleId>
              </a:tblPr>
              <a:tblGrid>
                <a:gridCol w="3993303">
                  <a:extLst>
                    <a:ext uri="{9D8B030D-6E8A-4147-A177-3AD203B41FA5}">
                      <a16:colId xmlns:a16="http://schemas.microsoft.com/office/drawing/2014/main" val="20000"/>
                    </a:ext>
                  </a:extLst>
                </a:gridCol>
                <a:gridCol w="4325616">
                  <a:extLst>
                    <a:ext uri="{9D8B030D-6E8A-4147-A177-3AD203B41FA5}">
                      <a16:colId xmlns:a16="http://schemas.microsoft.com/office/drawing/2014/main" val="20001"/>
                    </a:ext>
                  </a:extLst>
                </a:gridCol>
              </a:tblGrid>
              <a:tr h="361973">
                <a:tc>
                  <a:txBody>
                    <a:bodyPr/>
                    <a:lstStyle/>
                    <a:p>
                      <a:pPr algn="ctr"/>
                      <a:r>
                        <a:rPr lang="en-GB" dirty="0">
                          <a:latin typeface="Barlow" panose="020B0604020202020204" charset="0"/>
                        </a:rPr>
                        <a:t>NULL</a:t>
                      </a:r>
                    </a:p>
                  </a:txBody>
                  <a:tcPr/>
                </a:tc>
                <a:tc>
                  <a:txBody>
                    <a:bodyPr/>
                    <a:lstStyle/>
                    <a:p>
                      <a:pPr algn="ctr"/>
                      <a:r>
                        <a:rPr lang="en-GB" dirty="0">
                          <a:latin typeface="Barlow" panose="020B0604020202020204" charset="0"/>
                        </a:rPr>
                        <a:t>NOT NULL</a:t>
                      </a:r>
                    </a:p>
                  </a:txBody>
                  <a:tcPr/>
                </a:tc>
                <a:extLst>
                  <a:ext uri="{0D108BD9-81ED-4DB2-BD59-A6C34878D82A}">
                    <a16:rowId xmlns:a16="http://schemas.microsoft.com/office/drawing/2014/main" val="10000"/>
                  </a:ext>
                </a:extLst>
              </a:tr>
              <a:tr h="331809">
                <a:tc>
                  <a:txBody>
                    <a:bodyPr/>
                    <a:lstStyle/>
                    <a:p>
                      <a:pPr lvl="1"/>
                      <a:r>
                        <a:rPr lang="en-GB" sz="1600" dirty="0">
                          <a:latin typeface="Barlow" panose="020B0604020202020204" charset="0"/>
                        </a:rPr>
                        <a:t>Default for a column definition</a:t>
                      </a:r>
                    </a:p>
                  </a:txBody>
                  <a:tcPr/>
                </a:tc>
                <a:tc>
                  <a:txBody>
                    <a:bodyPr/>
                    <a:lstStyle/>
                    <a:p>
                      <a:r>
                        <a:rPr lang="en-GB" sz="1600" kern="1200" dirty="0">
                          <a:effectLst/>
                          <a:latin typeface="Barlow" panose="020B0604020202020204" charset="0"/>
                        </a:rPr>
                        <a:t>Must be specified on</a:t>
                      </a:r>
                      <a:r>
                        <a:rPr lang="en-GB" sz="1600" kern="1200" baseline="0" dirty="0">
                          <a:effectLst/>
                          <a:latin typeface="Barlow" panose="020B0604020202020204" charset="0"/>
                        </a:rPr>
                        <a:t> column definitions</a:t>
                      </a:r>
                      <a:endParaRPr lang="en-GB" sz="1600" dirty="0">
                        <a:latin typeface="Barlow" panose="020B0604020202020204" charset="0"/>
                      </a:endParaRPr>
                    </a:p>
                  </a:txBody>
                  <a:tcPr/>
                </a:tc>
                <a:extLst>
                  <a:ext uri="{0D108BD9-81ED-4DB2-BD59-A6C34878D82A}">
                    <a16:rowId xmlns:a16="http://schemas.microsoft.com/office/drawing/2014/main" val="10001"/>
                  </a:ext>
                </a:extLst>
              </a:tr>
              <a:tr h="760132">
                <a:tc>
                  <a:txBody>
                    <a:bodyPr/>
                    <a:lstStyle/>
                    <a:p>
                      <a:pPr lvl="1"/>
                      <a:r>
                        <a:rPr lang="en-GB" sz="1600" dirty="0">
                          <a:latin typeface="Barlow" panose="020B0604020202020204" charset="0"/>
                        </a:rPr>
                        <a:t>It means that</a:t>
                      </a:r>
                      <a:r>
                        <a:rPr lang="en-GB" sz="1600" baseline="0" dirty="0">
                          <a:latin typeface="Barlow" panose="020B0604020202020204" charset="0"/>
                        </a:rPr>
                        <a:t> we are allowed to insert NULL values</a:t>
                      </a:r>
                      <a:endParaRPr lang="en-GB" sz="1600" dirty="0">
                        <a:latin typeface="Barlow"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effectLst/>
                          <a:latin typeface="Barlow" panose="020B0604020202020204" charset="0"/>
                        </a:rPr>
                        <a:t>It</a:t>
                      </a:r>
                      <a:r>
                        <a:rPr lang="en-GB" sz="1600" kern="1200" baseline="0" dirty="0">
                          <a:effectLst/>
                          <a:latin typeface="Barlow" panose="020B0604020202020204" charset="0"/>
                        </a:rPr>
                        <a:t> means we are not allowed to insert NULL values. Inserting a NULL would raise an error!</a:t>
                      </a:r>
                      <a:endParaRPr lang="en-GB" sz="1600" dirty="0">
                        <a:latin typeface="Barlow" panose="020B060402020202020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90880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264" name="Google Shape;264;p32"/>
          <p:cNvSpPr txBox="1"/>
          <p:nvPr/>
        </p:nvSpPr>
        <p:spPr>
          <a:xfrm>
            <a:off x="1085850" y="3211286"/>
            <a:ext cx="10020300"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lang="en-GB" sz="5333" b="1" kern="0" dirty="0">
                <a:solidFill>
                  <a:srgbClr val="FFFFFF"/>
                </a:solidFill>
                <a:latin typeface="Barlow ExtraBold"/>
                <a:ea typeface="Barlow ExtraBold"/>
                <a:cs typeface="Barlow ExtraBold"/>
                <a:sym typeface="Barlow ExtraBold"/>
              </a:rPr>
              <a:t>SQL SYNTAX</a:t>
            </a: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lang="en-GB" sz="3200" b="1" kern="0" dirty="0">
                <a:solidFill>
                  <a:schemeClr val="bg1">
                    <a:lumMod val="50000"/>
                  </a:schemeClr>
                </a:solidFill>
                <a:latin typeface="Barlow ExtraBold"/>
                <a:ea typeface="Barlow ExtraBold"/>
                <a:cs typeface="Barlow ExtraBold"/>
                <a:sym typeface="Barlow ExtraBold"/>
              </a:rPr>
              <a:t>CODING QUERIES</a:t>
            </a:r>
            <a:endParaRPr kumimoji="0" lang="en" sz="3200" b="1" i="0" u="none" strike="noStrike" kern="0" cap="none" spc="0" normalizeH="0" baseline="0" noProof="0" dirty="0">
              <a:ln>
                <a:noFill/>
              </a:ln>
              <a:solidFill>
                <a:schemeClr val="bg1">
                  <a:lumMod val="50000"/>
                </a:schemeClr>
              </a:solidFill>
              <a:effectLst/>
              <a:uLnTx/>
              <a:uFillTx/>
              <a:latin typeface="Barlow ExtraBold"/>
              <a:ea typeface="Barlow ExtraBold"/>
              <a:cs typeface="Barlow ExtraBold"/>
              <a:sym typeface="Barlow ExtraBold"/>
            </a:endParaRPr>
          </a:p>
        </p:txBody>
      </p:sp>
    </p:spTree>
    <p:extLst>
      <p:ext uri="{BB962C8B-B14F-4D97-AF65-F5344CB8AC3E}">
        <p14:creationId xmlns:p14="http://schemas.microsoft.com/office/powerpoint/2010/main" val="755797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64FB7E53-073C-4BF9-8040-05906802D51B}"/>
              </a:ext>
            </a:extLst>
          </p:cNvPr>
          <p:cNvCxnSpPr>
            <a:cxnSpLocks/>
            <a:stCxn id="4" idx="4"/>
            <a:endCxn id="15" idx="0"/>
          </p:cNvCxnSpPr>
          <p:nvPr/>
        </p:nvCxnSpPr>
        <p:spPr>
          <a:xfrm>
            <a:off x="10291654" y="3909762"/>
            <a:ext cx="14256" cy="694501"/>
          </a:xfrm>
          <a:prstGeom prst="straightConnector1">
            <a:avLst/>
          </a:prstGeom>
          <a:ln w="28575">
            <a:solidFill>
              <a:srgbClr val="F54996"/>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3217565-234A-4241-972E-5FDF0A7D84D0}"/>
              </a:ext>
            </a:extLst>
          </p:cNvPr>
          <p:cNvGrpSpPr/>
          <p:nvPr/>
        </p:nvGrpSpPr>
        <p:grpSpPr>
          <a:xfrm>
            <a:off x="879859" y="1628101"/>
            <a:ext cx="10432281" cy="3838783"/>
            <a:chOff x="879859" y="1628101"/>
            <a:chExt cx="10432281" cy="3838783"/>
          </a:xfrm>
        </p:grpSpPr>
        <p:sp>
          <p:nvSpPr>
            <p:cNvPr id="10" name="Rectangle 9">
              <a:extLst>
                <a:ext uri="{FF2B5EF4-FFF2-40B4-BE49-F238E27FC236}">
                  <a16:creationId xmlns:a16="http://schemas.microsoft.com/office/drawing/2014/main" id="{F230ACA5-D6C6-4FA8-B030-9E194521ABBD}"/>
                </a:ext>
              </a:extLst>
            </p:cNvPr>
            <p:cNvSpPr/>
            <p:nvPr/>
          </p:nvSpPr>
          <p:spPr>
            <a:xfrm>
              <a:off x="879859" y="4647878"/>
              <a:ext cx="1620925" cy="819006"/>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keyword</a:t>
              </a:r>
            </a:p>
          </p:txBody>
        </p:sp>
        <p:grpSp>
          <p:nvGrpSpPr>
            <p:cNvPr id="2" name="Group 1">
              <a:extLst>
                <a:ext uri="{FF2B5EF4-FFF2-40B4-BE49-F238E27FC236}">
                  <a16:creationId xmlns:a16="http://schemas.microsoft.com/office/drawing/2014/main" id="{9BE883B3-94A3-4CEC-9CFD-DBE204143317}"/>
                </a:ext>
              </a:extLst>
            </p:cNvPr>
            <p:cNvGrpSpPr/>
            <p:nvPr/>
          </p:nvGrpSpPr>
          <p:grpSpPr>
            <a:xfrm>
              <a:off x="879859" y="1628101"/>
              <a:ext cx="10432281" cy="3809684"/>
              <a:chOff x="1519311" y="1295043"/>
              <a:chExt cx="10432281" cy="3809684"/>
            </a:xfrm>
          </p:grpSpPr>
          <p:sp>
            <p:nvSpPr>
              <p:cNvPr id="3" name="TextBox 2">
                <a:extLst>
                  <a:ext uri="{FF2B5EF4-FFF2-40B4-BE49-F238E27FC236}">
                    <a16:creationId xmlns:a16="http://schemas.microsoft.com/office/drawing/2014/main" id="{DDFDA97D-BB0E-44FA-BE9C-27756CA707F4}"/>
                  </a:ext>
                </a:extLst>
              </p:cNvPr>
              <p:cNvSpPr txBox="1"/>
              <p:nvPr/>
            </p:nvSpPr>
            <p:spPr>
              <a:xfrm>
                <a:off x="1519311" y="2560320"/>
                <a:ext cx="10339753" cy="1261884"/>
              </a:xfrm>
              <a:prstGeom prst="rect">
                <a:avLst/>
              </a:prstGeom>
              <a:noFill/>
            </p:spPr>
            <p:txBody>
              <a:bodyPr wrap="square" rtlCol="0">
                <a:spAutoFit/>
              </a:bodyPr>
              <a:lstStyle/>
              <a:p>
                <a:endParaRPr lang="en-GB" dirty="0"/>
              </a:p>
              <a:p>
                <a:r>
                  <a:rPr lang="en-GB" sz="4000" b="1" dirty="0"/>
                  <a:t>SELECT</a:t>
                </a:r>
                <a:r>
                  <a:rPr lang="en-GB" sz="4000" dirty="0"/>
                  <a:t>   column_name  </a:t>
                </a:r>
                <a:r>
                  <a:rPr lang="en-GB" sz="4000" b="1" dirty="0"/>
                  <a:t>FROM</a:t>
                </a:r>
                <a:r>
                  <a:rPr lang="en-GB" sz="4000" dirty="0"/>
                  <a:t>  table_name  ;</a:t>
                </a:r>
              </a:p>
              <a:p>
                <a:endParaRPr lang="en-GB" dirty="0"/>
              </a:p>
            </p:txBody>
          </p:sp>
          <p:sp>
            <p:nvSpPr>
              <p:cNvPr id="6" name="Right Brace 5">
                <a:extLst>
                  <a:ext uri="{FF2B5EF4-FFF2-40B4-BE49-F238E27FC236}">
                    <a16:creationId xmlns:a16="http://schemas.microsoft.com/office/drawing/2014/main" id="{6C094892-A7E3-4139-9611-7AEEAEEC994A}"/>
                  </a:ext>
                </a:extLst>
              </p:cNvPr>
              <p:cNvSpPr/>
              <p:nvPr/>
            </p:nvSpPr>
            <p:spPr>
              <a:xfrm rot="5400000">
                <a:off x="1962256" y="2986057"/>
                <a:ext cx="735035" cy="1620925"/>
              </a:xfrm>
              <a:prstGeom prst="rightBrace">
                <a:avLst>
                  <a:gd name="adj1" fmla="val 8333"/>
                  <a:gd name="adj2" fmla="val 47609"/>
                </a:avLst>
              </a:prstGeom>
              <a:ln w="28575">
                <a:solidFill>
                  <a:srgbClr val="F549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Right Brace 6">
                <a:extLst>
                  <a:ext uri="{FF2B5EF4-FFF2-40B4-BE49-F238E27FC236}">
                    <a16:creationId xmlns:a16="http://schemas.microsoft.com/office/drawing/2014/main" id="{EDE31EF9-A82E-4A39-B1F1-C49D77742011}"/>
                  </a:ext>
                </a:extLst>
              </p:cNvPr>
              <p:cNvSpPr/>
              <p:nvPr/>
            </p:nvSpPr>
            <p:spPr>
              <a:xfrm rot="5400000">
                <a:off x="6900813" y="2986055"/>
                <a:ext cx="735035" cy="1620925"/>
              </a:xfrm>
              <a:prstGeom prst="rightBrace">
                <a:avLst>
                  <a:gd name="adj1" fmla="val 8333"/>
                  <a:gd name="adj2" fmla="val 47609"/>
                </a:avLst>
              </a:prstGeom>
              <a:ln w="28575">
                <a:solidFill>
                  <a:srgbClr val="F549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Right Brace 7">
                <a:extLst>
                  <a:ext uri="{FF2B5EF4-FFF2-40B4-BE49-F238E27FC236}">
                    <a16:creationId xmlns:a16="http://schemas.microsoft.com/office/drawing/2014/main" id="{8B33294C-3BB5-4626-96D9-461E7343CFDD}"/>
                  </a:ext>
                </a:extLst>
              </p:cNvPr>
              <p:cNvSpPr/>
              <p:nvPr/>
            </p:nvSpPr>
            <p:spPr>
              <a:xfrm rot="16200000" flipV="1">
                <a:off x="4590570" y="1086223"/>
                <a:ext cx="735034" cy="2999560"/>
              </a:xfrm>
              <a:prstGeom prst="rightBrace">
                <a:avLst>
                  <a:gd name="adj1" fmla="val 8333"/>
                  <a:gd name="adj2" fmla="val 47609"/>
                </a:avLst>
              </a:prstGeom>
              <a:ln w="28575">
                <a:solidFill>
                  <a:srgbClr val="F549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Right Brace 8">
                <a:extLst>
                  <a:ext uri="{FF2B5EF4-FFF2-40B4-BE49-F238E27FC236}">
                    <a16:creationId xmlns:a16="http://schemas.microsoft.com/office/drawing/2014/main" id="{DF78B59F-03DC-4245-B4CB-D6153E31996A}"/>
                  </a:ext>
                </a:extLst>
              </p:cNvPr>
              <p:cNvSpPr/>
              <p:nvPr/>
            </p:nvSpPr>
            <p:spPr>
              <a:xfrm rot="16200000" flipV="1">
                <a:off x="8982434" y="1355986"/>
                <a:ext cx="735033" cy="2542314"/>
              </a:xfrm>
              <a:prstGeom prst="rightBrace">
                <a:avLst>
                  <a:gd name="adj1" fmla="val 8333"/>
                  <a:gd name="adj2" fmla="val 47609"/>
                </a:avLst>
              </a:prstGeom>
              <a:ln w="28575">
                <a:solidFill>
                  <a:srgbClr val="F5499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45E1B2FA-139B-4023-AD9B-FD9AC3C62F37}"/>
                  </a:ext>
                </a:extLst>
              </p:cNvPr>
              <p:cNvSpPr/>
              <p:nvPr/>
            </p:nvSpPr>
            <p:spPr>
              <a:xfrm>
                <a:off x="6423517" y="4285720"/>
                <a:ext cx="1717750" cy="819007"/>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keyword</a:t>
                </a:r>
              </a:p>
            </p:txBody>
          </p:sp>
          <p:sp>
            <p:nvSpPr>
              <p:cNvPr id="12" name="Rectangle 11">
                <a:extLst>
                  <a:ext uri="{FF2B5EF4-FFF2-40B4-BE49-F238E27FC236}">
                    <a16:creationId xmlns:a16="http://schemas.microsoft.com/office/drawing/2014/main" id="{0A919422-653C-4EF6-AE50-D12B678C434A}"/>
                  </a:ext>
                </a:extLst>
              </p:cNvPr>
              <p:cNvSpPr/>
              <p:nvPr/>
            </p:nvSpPr>
            <p:spPr>
              <a:xfrm>
                <a:off x="4028057" y="1295043"/>
                <a:ext cx="2001680" cy="735035"/>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identifier</a:t>
                </a:r>
              </a:p>
            </p:txBody>
          </p:sp>
          <p:sp>
            <p:nvSpPr>
              <p:cNvPr id="13" name="Rectangle 12">
                <a:extLst>
                  <a:ext uri="{FF2B5EF4-FFF2-40B4-BE49-F238E27FC236}">
                    <a16:creationId xmlns:a16="http://schemas.microsoft.com/office/drawing/2014/main" id="{8188DF29-70EF-45D0-836E-FB2875AA292D}"/>
                  </a:ext>
                </a:extLst>
              </p:cNvPr>
              <p:cNvSpPr/>
              <p:nvPr/>
            </p:nvSpPr>
            <p:spPr>
              <a:xfrm>
                <a:off x="8225707" y="1295043"/>
                <a:ext cx="2203754" cy="788044"/>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identifier</a:t>
                </a:r>
              </a:p>
            </p:txBody>
          </p:sp>
          <p:sp>
            <p:nvSpPr>
              <p:cNvPr id="4" name="Oval 3">
                <a:extLst>
                  <a:ext uri="{FF2B5EF4-FFF2-40B4-BE49-F238E27FC236}">
                    <a16:creationId xmlns:a16="http://schemas.microsoft.com/office/drawing/2014/main" id="{65831DDF-57E1-4E64-934A-C200EB719FB2}"/>
                  </a:ext>
                </a:extLst>
              </p:cNvPr>
              <p:cNvSpPr/>
              <p:nvPr/>
            </p:nvSpPr>
            <p:spPr>
              <a:xfrm>
                <a:off x="10672689" y="2953521"/>
                <a:ext cx="516834" cy="623183"/>
              </a:xfrm>
              <a:prstGeom prst="ellipse">
                <a:avLst/>
              </a:prstGeom>
              <a:noFill/>
              <a:ln w="38100">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1231D18D-8AD5-4FAA-8B31-8236B09A986D}"/>
                  </a:ext>
                </a:extLst>
              </p:cNvPr>
              <p:cNvSpPr/>
              <p:nvPr/>
            </p:nvSpPr>
            <p:spPr>
              <a:xfrm>
                <a:off x="9939132" y="4271205"/>
                <a:ext cx="2012460" cy="809766"/>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always end a query with semi-colon </a:t>
                </a:r>
              </a:p>
            </p:txBody>
          </p:sp>
        </p:grpSp>
      </p:grpSp>
    </p:spTree>
    <p:extLst>
      <p:ext uri="{BB962C8B-B14F-4D97-AF65-F5344CB8AC3E}">
        <p14:creationId xmlns:p14="http://schemas.microsoft.com/office/powerpoint/2010/main" val="623293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592234" y="2245989"/>
            <a:ext cx="8046690" cy="4359965"/>
          </a:xfrm>
        </p:spPr>
        <p:txBody>
          <a:bodyPr>
            <a:normAutofit/>
          </a:bodyPr>
          <a:lstStyle/>
          <a:p>
            <a:r>
              <a:rPr lang="en-GB" sz="2000" dirty="0"/>
              <a:t>Think of a </a:t>
            </a:r>
            <a:r>
              <a:rPr lang="en-GB" sz="2000" b="1" dirty="0"/>
              <a:t>SELECT</a:t>
            </a:r>
            <a:r>
              <a:rPr lang="en-GB" sz="2000" dirty="0"/>
              <a:t> statement as a question that we ask the database</a:t>
            </a:r>
          </a:p>
          <a:p>
            <a:pPr marL="0" indent="0">
              <a:buNone/>
            </a:pPr>
            <a:endParaRPr lang="en-GB" sz="2000" dirty="0"/>
          </a:p>
          <a:p>
            <a:pPr marL="0" indent="0">
              <a:buNone/>
            </a:pPr>
            <a:r>
              <a:rPr lang="en-GB" sz="2000" dirty="0"/>
              <a:t>   </a:t>
            </a:r>
            <a:r>
              <a:rPr lang="en-GB" sz="2000" b="1" dirty="0"/>
              <a:t>EXAMPLE QUESTIONS</a:t>
            </a:r>
            <a:endParaRPr lang="en-GB" sz="2000" dirty="0"/>
          </a:p>
          <a:p>
            <a:pPr lvl="1"/>
            <a:r>
              <a:rPr lang="en-GB" sz="2000" dirty="0"/>
              <a:t>What are all the fruit that we have in stock?</a:t>
            </a:r>
          </a:p>
          <a:p>
            <a:pPr lvl="1"/>
            <a:r>
              <a:rPr lang="en-GB" sz="2000" dirty="0"/>
              <a:t>How many contacts do we have in out phone book?</a:t>
            </a:r>
          </a:p>
          <a:p>
            <a:pPr lvl="1"/>
            <a:r>
              <a:rPr lang="en-GB" sz="2000" dirty="0"/>
              <a:t>Who are all my contacts with surname ‘Smith’?</a:t>
            </a:r>
          </a:p>
          <a:p>
            <a:pPr lvl="1"/>
            <a:r>
              <a:rPr lang="en-GB" sz="2000" dirty="0"/>
              <a:t>How </a:t>
            </a:r>
            <a:r>
              <a:rPr lang="en-GB" sz="2000" dirty="0">
                <a:latin typeface="Barlow" panose="020B0604020202020204" charset="0"/>
              </a:rPr>
              <a:t>many</a:t>
            </a:r>
            <a:r>
              <a:rPr lang="en-GB" sz="2000" dirty="0"/>
              <a:t> flights to New York do we have on Tuesday?</a:t>
            </a:r>
          </a:p>
          <a:p>
            <a:pPr lvl="1"/>
            <a:r>
              <a:rPr lang="en-GB" sz="2000" dirty="0"/>
              <a:t>What is the party with the highest number of voter region?</a:t>
            </a:r>
          </a:p>
          <a:p>
            <a:pPr marL="0" indent="0" algn="ctr">
              <a:buNone/>
            </a:pPr>
            <a:endParaRPr lang="en-GB" sz="2000" dirty="0"/>
          </a:p>
        </p:txBody>
      </p:sp>
      <p:sp>
        <p:nvSpPr>
          <p:cNvPr id="6" name="TextBox 5"/>
          <p:cNvSpPr txBox="1"/>
          <p:nvPr/>
        </p:nvSpPr>
        <p:spPr>
          <a:xfrm>
            <a:off x="915488" y="3045767"/>
            <a:ext cx="2676746" cy="461665"/>
          </a:xfrm>
          <a:prstGeom prst="rect">
            <a:avLst/>
          </a:prstGeom>
          <a:noFill/>
        </p:spPr>
        <p:txBody>
          <a:bodyPr wrap="square" rtlCol="0">
            <a:spAutoFit/>
          </a:bodyPr>
          <a:lstStyle/>
          <a:p>
            <a:r>
              <a:rPr lang="en-GB" sz="2400" b="1" dirty="0">
                <a:latin typeface="Barlow" panose="020B0604020202020204" charset="0"/>
              </a:rPr>
              <a:t>SELECT</a:t>
            </a:r>
          </a:p>
        </p:txBody>
      </p:sp>
    </p:spTree>
    <p:extLst>
      <p:ext uri="{BB962C8B-B14F-4D97-AF65-F5344CB8AC3E}">
        <p14:creationId xmlns:p14="http://schemas.microsoft.com/office/powerpoint/2010/main" val="58886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355650" y="2981235"/>
            <a:ext cx="2676746" cy="830997"/>
          </a:xfrm>
          <a:prstGeom prst="rect">
            <a:avLst/>
          </a:prstGeom>
          <a:noFill/>
        </p:spPr>
        <p:txBody>
          <a:bodyPr wrap="square" rtlCol="0">
            <a:spAutoFit/>
          </a:bodyPr>
          <a:lstStyle/>
          <a:p>
            <a:pPr algn="ctr"/>
            <a:r>
              <a:rPr lang="en-GB" sz="2400" b="1" dirty="0">
                <a:latin typeface="Barlow" panose="020B0604020202020204" charset="0"/>
              </a:rPr>
              <a:t>SELECT</a:t>
            </a:r>
          </a:p>
          <a:p>
            <a:pPr algn="ctr"/>
            <a:r>
              <a:rPr lang="en-GB" sz="2400" b="1" dirty="0">
                <a:latin typeface="Barlow" panose="020B0604020202020204" charset="0"/>
              </a:rPr>
              <a:t>(LIST)</a:t>
            </a: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3770557" y="1862836"/>
            <a:ext cx="7470913" cy="3898791"/>
          </a:xfrm>
        </p:spPr>
        <p:txBody>
          <a:bodyPr>
            <a:normAutofit/>
          </a:bodyPr>
          <a:lstStyle/>
          <a:p>
            <a:r>
              <a:rPr lang="en-GB" sz="1800" dirty="0">
                <a:latin typeface="Barlow" panose="020B0604020202020204" charset="0"/>
              </a:rPr>
              <a:t>Quite often SELECT statement contains a list of columns that follow this key word</a:t>
            </a:r>
          </a:p>
          <a:p>
            <a:pPr marL="0" indent="0">
              <a:buNone/>
            </a:pPr>
            <a:endParaRPr lang="en-GB" sz="1800" dirty="0">
              <a:latin typeface="Barlow" panose="020B0604020202020204" charset="0"/>
            </a:endParaRPr>
          </a:p>
          <a:p>
            <a:r>
              <a:rPr lang="en-GB" sz="1800" dirty="0">
                <a:latin typeface="Barlow" panose="020B0604020202020204" charset="0"/>
              </a:rPr>
              <a:t>The names of these columns come from a table that we are using for this query (‘our question’)</a:t>
            </a:r>
          </a:p>
          <a:p>
            <a:endParaRPr lang="en-GB" sz="1800" dirty="0">
              <a:latin typeface="Barlow" panose="020B0604020202020204" charset="0"/>
            </a:endParaRPr>
          </a:p>
          <a:p>
            <a:r>
              <a:rPr lang="en-GB" sz="1800" dirty="0">
                <a:latin typeface="Barlow" panose="020B0604020202020204" charset="0"/>
              </a:rPr>
              <a:t>We add a coma after each column name, except for the last column</a:t>
            </a:r>
          </a:p>
          <a:p>
            <a:pPr marL="0" indent="0">
              <a:buNone/>
            </a:pPr>
            <a:endParaRPr lang="en-GB" sz="1800" dirty="0">
              <a:latin typeface="Barlow" panose="020B0604020202020204" charset="0"/>
            </a:endParaRPr>
          </a:p>
          <a:p>
            <a:r>
              <a:rPr lang="en-GB" sz="1800" dirty="0">
                <a:latin typeface="Barlow" panose="020B0604020202020204" charset="0"/>
              </a:rPr>
              <a:t>Then we need to include a FROM statement to specify the table that is required for this query</a:t>
            </a:r>
          </a:p>
        </p:txBody>
      </p:sp>
    </p:spTree>
    <p:extLst>
      <p:ext uri="{BB962C8B-B14F-4D97-AF65-F5344CB8AC3E}">
        <p14:creationId xmlns:p14="http://schemas.microsoft.com/office/powerpoint/2010/main" val="372076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0" y="0"/>
            <a:ext cx="495631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938329" y="1911952"/>
            <a:ext cx="3779222" cy="2800767"/>
          </a:xfrm>
          <a:prstGeom prst="rect">
            <a:avLst/>
          </a:prstGeom>
          <a:noFill/>
        </p:spPr>
        <p:txBody>
          <a:bodyPr wrap="square" rtlCol="0">
            <a:spAutoFit/>
          </a:bodyPr>
          <a:lstStyle/>
          <a:p>
            <a:r>
              <a:rPr lang="en-GB" sz="2800" dirty="0">
                <a:solidFill>
                  <a:schemeClr val="bg1"/>
                </a:solidFill>
              </a:rPr>
              <a:t>SELECT </a:t>
            </a:r>
          </a:p>
          <a:p>
            <a:r>
              <a:rPr lang="en-GB" sz="2800" dirty="0">
                <a:solidFill>
                  <a:schemeClr val="bg1"/>
                </a:solidFill>
              </a:rPr>
              <a:t>&lt;column_name&gt;, &lt;column_name&gt;</a:t>
            </a:r>
          </a:p>
          <a:p>
            <a:endParaRPr lang="en-GB" sz="2800" dirty="0">
              <a:solidFill>
                <a:schemeClr val="bg1"/>
              </a:solidFill>
            </a:endParaRPr>
          </a:p>
          <a:p>
            <a:r>
              <a:rPr lang="en-GB" sz="2800" dirty="0">
                <a:solidFill>
                  <a:schemeClr val="bg1"/>
                </a:solidFill>
              </a:rPr>
              <a:t>FROM &lt;table_name&gt;;</a:t>
            </a:r>
          </a:p>
          <a:p>
            <a:endParaRPr lang="en-GB" sz="3600" b="1" dirty="0">
              <a:solidFill>
                <a:schemeClr val="bg1"/>
              </a:solidFill>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5381342" y="1957934"/>
            <a:ext cx="5751181" cy="4351338"/>
          </a:xfrm>
        </p:spPr>
        <p:txBody>
          <a:bodyPr>
            <a:normAutofit/>
          </a:bodyPr>
          <a:lstStyle/>
          <a:p>
            <a:pPr marL="0" indent="0">
              <a:buNone/>
            </a:pPr>
            <a:r>
              <a:rPr lang="en-GB" sz="3200" dirty="0">
                <a:solidFill>
                  <a:srgbClr val="F54996"/>
                </a:solidFill>
              </a:rPr>
              <a:t>SELECT </a:t>
            </a:r>
          </a:p>
          <a:p>
            <a:pPr marL="0" indent="0">
              <a:buNone/>
            </a:pPr>
            <a:r>
              <a:rPr lang="en-GB" sz="3200" dirty="0">
                <a:solidFill>
                  <a:srgbClr val="F54996"/>
                </a:solidFill>
              </a:rPr>
              <a:t>first_name, </a:t>
            </a:r>
          </a:p>
          <a:p>
            <a:pPr marL="0" indent="0">
              <a:buNone/>
            </a:pPr>
            <a:r>
              <a:rPr lang="en-GB" sz="3200" dirty="0">
                <a:solidFill>
                  <a:srgbClr val="F54996"/>
                </a:solidFill>
              </a:rPr>
              <a:t>last_name</a:t>
            </a:r>
          </a:p>
          <a:p>
            <a:pPr marL="0" indent="0">
              <a:buNone/>
            </a:pPr>
            <a:r>
              <a:rPr lang="en-GB" sz="3200" dirty="0">
                <a:solidFill>
                  <a:srgbClr val="F54996"/>
                </a:solidFill>
              </a:rPr>
              <a:t>FROM person;</a:t>
            </a:r>
          </a:p>
        </p:txBody>
      </p:sp>
      <p:grpSp>
        <p:nvGrpSpPr>
          <p:cNvPr id="12" name="Group 11">
            <a:extLst>
              <a:ext uri="{FF2B5EF4-FFF2-40B4-BE49-F238E27FC236}">
                <a16:creationId xmlns:a16="http://schemas.microsoft.com/office/drawing/2014/main" id="{FEB0C6EA-15D5-439C-B80E-C473D41C1064}"/>
              </a:ext>
            </a:extLst>
          </p:cNvPr>
          <p:cNvGrpSpPr/>
          <p:nvPr/>
        </p:nvGrpSpPr>
        <p:grpSpPr>
          <a:xfrm rot="5400000">
            <a:off x="10287072" y="-13254"/>
            <a:ext cx="1987405" cy="1822451"/>
            <a:chOff x="-119545" y="-13254"/>
            <a:chExt cx="1987405" cy="1822451"/>
          </a:xfrm>
        </p:grpSpPr>
        <p:sp>
          <p:nvSpPr>
            <p:cNvPr id="13" name="Isosceles Triangle 12">
              <a:extLst>
                <a:ext uri="{FF2B5EF4-FFF2-40B4-BE49-F238E27FC236}">
                  <a16:creationId xmlns:a16="http://schemas.microsoft.com/office/drawing/2014/main" id="{276686FA-A2C5-4C06-A133-E6F18436880C}"/>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14" name="TextBox 13">
              <a:extLst>
                <a:ext uri="{FF2B5EF4-FFF2-40B4-BE49-F238E27FC236}">
                  <a16:creationId xmlns:a16="http://schemas.microsoft.com/office/drawing/2014/main" id="{4FDDF7C4-BE09-44FA-A969-C1297AF73BEE}"/>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graphicFrame>
        <p:nvGraphicFramePr>
          <p:cNvPr id="15" name="Table 14">
            <a:extLst>
              <a:ext uri="{FF2B5EF4-FFF2-40B4-BE49-F238E27FC236}">
                <a16:creationId xmlns:a16="http://schemas.microsoft.com/office/drawing/2014/main" id="{6E5B58C4-E41E-4BAA-96EE-B480F3F0C62D}"/>
              </a:ext>
            </a:extLst>
          </p:cNvPr>
          <p:cNvGraphicFramePr>
            <a:graphicFrameLocks noGrp="1"/>
          </p:cNvGraphicFramePr>
          <p:nvPr>
            <p:extLst>
              <p:ext uri="{D42A27DB-BD31-4B8C-83A1-F6EECF244321}">
                <p14:modId xmlns:p14="http://schemas.microsoft.com/office/powerpoint/2010/main" val="2172914684"/>
              </p:ext>
            </p:extLst>
          </p:nvPr>
        </p:nvGraphicFramePr>
        <p:xfrm>
          <a:off x="5381342" y="4964508"/>
          <a:ext cx="6438507" cy="1463040"/>
        </p:xfrm>
        <a:graphic>
          <a:graphicData uri="http://schemas.openxmlformats.org/drawingml/2006/table">
            <a:tbl>
              <a:tblPr firstRow="1" bandRow="1">
                <a:tableStyleId>{616DA210-FB5B-4158-B5E0-FEB733F419BA}</a:tableStyleId>
              </a:tblPr>
              <a:tblGrid>
                <a:gridCol w="2146169">
                  <a:extLst>
                    <a:ext uri="{9D8B030D-6E8A-4147-A177-3AD203B41FA5}">
                      <a16:colId xmlns:a16="http://schemas.microsoft.com/office/drawing/2014/main" val="2150686573"/>
                    </a:ext>
                  </a:extLst>
                </a:gridCol>
                <a:gridCol w="2146169">
                  <a:extLst>
                    <a:ext uri="{9D8B030D-6E8A-4147-A177-3AD203B41FA5}">
                      <a16:colId xmlns:a16="http://schemas.microsoft.com/office/drawing/2014/main" val="307543953"/>
                    </a:ext>
                  </a:extLst>
                </a:gridCol>
                <a:gridCol w="2146169">
                  <a:extLst>
                    <a:ext uri="{9D8B030D-6E8A-4147-A177-3AD203B41FA5}">
                      <a16:colId xmlns:a16="http://schemas.microsoft.com/office/drawing/2014/main" val="2835718070"/>
                    </a:ext>
                  </a:extLst>
                </a:gridCol>
              </a:tblGrid>
              <a:tr h="356190">
                <a:tc>
                  <a:txBody>
                    <a:bodyPr/>
                    <a:lstStyle/>
                    <a:p>
                      <a:r>
                        <a:rPr lang="en-GB" dirty="0"/>
                        <a:t>first_name</a:t>
                      </a:r>
                    </a:p>
                  </a:txBody>
                  <a:tcPr/>
                </a:tc>
                <a:tc>
                  <a:txBody>
                    <a:bodyPr/>
                    <a:lstStyle/>
                    <a:p>
                      <a:r>
                        <a:rPr lang="en-GB" dirty="0"/>
                        <a:t>last_name</a:t>
                      </a:r>
                    </a:p>
                  </a:txBody>
                  <a:tcPr/>
                </a:tc>
                <a:tc>
                  <a:txBody>
                    <a:bodyPr/>
                    <a:lstStyle/>
                    <a:p>
                      <a:r>
                        <a:rPr lang="en-GB" dirty="0"/>
                        <a:t>telephone </a:t>
                      </a:r>
                    </a:p>
                  </a:txBody>
                  <a:tcPr/>
                </a:tc>
                <a:extLst>
                  <a:ext uri="{0D108BD9-81ED-4DB2-BD59-A6C34878D82A}">
                    <a16:rowId xmlns:a16="http://schemas.microsoft.com/office/drawing/2014/main" val="1019112417"/>
                  </a:ext>
                </a:extLst>
              </a:tr>
              <a:tr h="356190">
                <a:tc>
                  <a:txBody>
                    <a:bodyPr/>
                    <a:lstStyle/>
                    <a:p>
                      <a:r>
                        <a:rPr lang="en-GB" dirty="0"/>
                        <a:t>Lucy</a:t>
                      </a:r>
                    </a:p>
                  </a:txBody>
                  <a:tcPr/>
                </a:tc>
                <a:tc>
                  <a:txBody>
                    <a:bodyPr/>
                    <a:lstStyle/>
                    <a:p>
                      <a:r>
                        <a:rPr lang="en-GB" dirty="0"/>
                        <a:t>Smith</a:t>
                      </a:r>
                    </a:p>
                  </a:txBody>
                  <a:tcPr/>
                </a:tc>
                <a:tc>
                  <a:txBody>
                    <a:bodyPr/>
                    <a:lstStyle/>
                    <a:p>
                      <a:r>
                        <a:rPr lang="en-GB" dirty="0"/>
                        <a:t>020 7777 8888</a:t>
                      </a:r>
                    </a:p>
                  </a:txBody>
                  <a:tcPr/>
                </a:tc>
                <a:extLst>
                  <a:ext uri="{0D108BD9-81ED-4DB2-BD59-A6C34878D82A}">
                    <a16:rowId xmlns:a16="http://schemas.microsoft.com/office/drawing/2014/main" val="86005272"/>
                  </a:ext>
                </a:extLst>
              </a:tr>
              <a:tr h="356190">
                <a:tc>
                  <a:txBody>
                    <a:bodyPr/>
                    <a:lstStyle/>
                    <a:p>
                      <a:r>
                        <a:rPr lang="en-GB" dirty="0"/>
                        <a:t>Mike</a:t>
                      </a:r>
                    </a:p>
                  </a:txBody>
                  <a:tcPr/>
                </a:tc>
                <a:tc>
                  <a:txBody>
                    <a:bodyPr/>
                    <a:lstStyle/>
                    <a:p>
                      <a:r>
                        <a:rPr lang="en-GB" dirty="0"/>
                        <a:t>Peters</a:t>
                      </a:r>
                    </a:p>
                  </a:txBody>
                  <a:tcPr/>
                </a:tc>
                <a:tc>
                  <a:txBody>
                    <a:bodyPr/>
                    <a:lstStyle/>
                    <a:p>
                      <a:r>
                        <a:rPr lang="en-GB" dirty="0"/>
                        <a:t>020 2222 3333</a:t>
                      </a:r>
                    </a:p>
                  </a:txBody>
                  <a:tcPr/>
                </a:tc>
                <a:extLst>
                  <a:ext uri="{0D108BD9-81ED-4DB2-BD59-A6C34878D82A}">
                    <a16:rowId xmlns:a16="http://schemas.microsoft.com/office/drawing/2014/main" val="1050733090"/>
                  </a:ext>
                </a:extLst>
              </a:tr>
              <a:tr h="356190">
                <a:tc>
                  <a:txBody>
                    <a:bodyPr/>
                    <a:lstStyle/>
                    <a:p>
                      <a:r>
                        <a:rPr lang="en-GB" dirty="0"/>
                        <a:t>Julie</a:t>
                      </a:r>
                    </a:p>
                  </a:txBody>
                  <a:tcPr/>
                </a:tc>
                <a:tc>
                  <a:txBody>
                    <a:bodyPr/>
                    <a:lstStyle/>
                    <a:p>
                      <a:r>
                        <a:rPr lang="en-GB" dirty="0"/>
                        <a:t>Andrews</a:t>
                      </a:r>
                    </a:p>
                  </a:txBody>
                  <a:tcPr/>
                </a:tc>
                <a:tc>
                  <a:txBody>
                    <a:bodyPr/>
                    <a:lstStyle/>
                    <a:p>
                      <a:r>
                        <a:rPr lang="en-GB" dirty="0"/>
                        <a:t>074 7878 1212</a:t>
                      </a:r>
                    </a:p>
                  </a:txBody>
                  <a:tcPr/>
                </a:tc>
                <a:extLst>
                  <a:ext uri="{0D108BD9-81ED-4DB2-BD59-A6C34878D82A}">
                    <a16:rowId xmlns:a16="http://schemas.microsoft.com/office/drawing/2014/main" val="991172297"/>
                  </a:ext>
                </a:extLst>
              </a:tr>
            </a:tbl>
          </a:graphicData>
        </a:graphic>
      </p:graphicFrame>
      <p:sp>
        <p:nvSpPr>
          <p:cNvPr id="2" name="TextBox 1">
            <a:extLst>
              <a:ext uri="{FF2B5EF4-FFF2-40B4-BE49-F238E27FC236}">
                <a16:creationId xmlns:a16="http://schemas.microsoft.com/office/drawing/2014/main" id="{CE7A9E87-52F2-4D65-9B82-EDD2B478487A}"/>
              </a:ext>
            </a:extLst>
          </p:cNvPr>
          <p:cNvSpPr txBox="1"/>
          <p:nvPr/>
        </p:nvSpPr>
        <p:spPr>
          <a:xfrm>
            <a:off x="5281471" y="4516657"/>
            <a:ext cx="1629058" cy="369332"/>
          </a:xfrm>
          <a:prstGeom prst="rect">
            <a:avLst/>
          </a:prstGeom>
          <a:noFill/>
        </p:spPr>
        <p:txBody>
          <a:bodyPr wrap="square" rtlCol="0">
            <a:spAutoFit/>
          </a:bodyPr>
          <a:lstStyle/>
          <a:p>
            <a:r>
              <a:rPr lang="en-GB" b="1" dirty="0"/>
              <a:t>Table Person</a:t>
            </a:r>
          </a:p>
        </p:txBody>
      </p:sp>
      <p:grpSp>
        <p:nvGrpSpPr>
          <p:cNvPr id="16" name="Group 15">
            <a:extLst>
              <a:ext uri="{FF2B5EF4-FFF2-40B4-BE49-F238E27FC236}">
                <a16:creationId xmlns:a16="http://schemas.microsoft.com/office/drawing/2014/main" id="{2F72E369-3A86-4900-A4B9-54A2FAE67EE9}"/>
              </a:ext>
            </a:extLst>
          </p:cNvPr>
          <p:cNvGrpSpPr/>
          <p:nvPr/>
        </p:nvGrpSpPr>
        <p:grpSpPr>
          <a:xfrm>
            <a:off x="-114048" y="0"/>
            <a:ext cx="1987405" cy="1822451"/>
            <a:chOff x="-119545" y="-13254"/>
            <a:chExt cx="1987405" cy="1822451"/>
          </a:xfrm>
          <a:solidFill>
            <a:srgbClr val="F54996"/>
          </a:solidFill>
        </p:grpSpPr>
        <p:sp>
          <p:nvSpPr>
            <p:cNvPr id="17" name="Isosceles Triangle 16">
              <a:extLst>
                <a:ext uri="{FF2B5EF4-FFF2-40B4-BE49-F238E27FC236}">
                  <a16:creationId xmlns:a16="http://schemas.microsoft.com/office/drawing/2014/main" id="{64AC7682-34AB-4D4E-9DBD-FA1229E3EC71}"/>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18" name="TextBox 17">
              <a:extLst>
                <a:ext uri="{FF2B5EF4-FFF2-40B4-BE49-F238E27FC236}">
                  <a16:creationId xmlns:a16="http://schemas.microsoft.com/office/drawing/2014/main" id="{DF873804-343B-42C5-8B6C-EC6118CAB6DB}"/>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spTree>
    <p:extLst>
      <p:ext uri="{BB962C8B-B14F-4D97-AF65-F5344CB8AC3E}">
        <p14:creationId xmlns:p14="http://schemas.microsoft.com/office/powerpoint/2010/main" val="3402553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0" y="0"/>
            <a:ext cx="495631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820937" y="3429000"/>
            <a:ext cx="3779222" cy="1508105"/>
          </a:xfrm>
          <a:prstGeom prst="rect">
            <a:avLst/>
          </a:prstGeom>
          <a:noFill/>
        </p:spPr>
        <p:txBody>
          <a:bodyPr wrap="square" rtlCol="0">
            <a:spAutoFit/>
          </a:bodyPr>
          <a:lstStyle/>
          <a:p>
            <a:r>
              <a:rPr lang="en-GB" sz="2800" dirty="0">
                <a:solidFill>
                  <a:schemeClr val="bg1"/>
                </a:solidFill>
              </a:rPr>
              <a:t>SELECT *</a:t>
            </a:r>
          </a:p>
          <a:p>
            <a:r>
              <a:rPr lang="en-GB" sz="2800" dirty="0">
                <a:solidFill>
                  <a:schemeClr val="bg1"/>
                </a:solidFill>
              </a:rPr>
              <a:t>FROM &lt;table_name&gt;;</a:t>
            </a:r>
          </a:p>
          <a:p>
            <a:endParaRPr lang="en-GB" sz="3600" b="1" dirty="0">
              <a:solidFill>
                <a:schemeClr val="bg1"/>
              </a:solidFill>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6096000" y="3276600"/>
            <a:ext cx="5751181" cy="1563790"/>
          </a:xfrm>
        </p:spPr>
        <p:txBody>
          <a:bodyPr>
            <a:normAutofit/>
          </a:bodyPr>
          <a:lstStyle/>
          <a:p>
            <a:pPr marL="0" indent="0">
              <a:buNone/>
            </a:pPr>
            <a:r>
              <a:rPr lang="en-GB" sz="3600" dirty="0">
                <a:solidFill>
                  <a:srgbClr val="F54996"/>
                </a:solidFill>
              </a:rPr>
              <a:t>SELECT </a:t>
            </a:r>
            <a:r>
              <a:rPr lang="en-GB" sz="4400" b="1" dirty="0">
                <a:solidFill>
                  <a:srgbClr val="F54996"/>
                </a:solidFill>
              </a:rPr>
              <a:t>*</a:t>
            </a:r>
          </a:p>
          <a:p>
            <a:pPr marL="0" indent="0">
              <a:buNone/>
            </a:pPr>
            <a:r>
              <a:rPr lang="en-GB" sz="3600" dirty="0">
                <a:solidFill>
                  <a:srgbClr val="F54996"/>
                </a:solidFill>
              </a:rPr>
              <a:t>FROM person;</a:t>
            </a:r>
          </a:p>
        </p:txBody>
      </p:sp>
      <p:sp>
        <p:nvSpPr>
          <p:cNvPr id="17" name="Double Brace 16">
            <a:extLst>
              <a:ext uri="{FF2B5EF4-FFF2-40B4-BE49-F238E27FC236}">
                <a16:creationId xmlns:a16="http://schemas.microsoft.com/office/drawing/2014/main" id="{B7FCF3FA-0CEA-4243-B5B1-5B64A0D03916}"/>
              </a:ext>
            </a:extLst>
          </p:cNvPr>
          <p:cNvSpPr/>
          <p:nvPr/>
        </p:nvSpPr>
        <p:spPr>
          <a:xfrm>
            <a:off x="820937" y="1891674"/>
            <a:ext cx="3337670" cy="1219200"/>
          </a:xfrm>
          <a:prstGeom prst="bracePair">
            <a:avLst/>
          </a:prstGeom>
          <a:solidFill>
            <a:schemeClr val="tx1"/>
          </a:solid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dirty="0">
                <a:solidFill>
                  <a:schemeClr val="bg1"/>
                </a:solidFill>
              </a:rPr>
              <a:t>The </a:t>
            </a:r>
            <a:r>
              <a:rPr lang="en-GB" b="1" dirty="0">
                <a:solidFill>
                  <a:schemeClr val="bg1"/>
                </a:solidFill>
              </a:rPr>
              <a:t>*</a:t>
            </a:r>
            <a:r>
              <a:rPr lang="en-GB" sz="1400" dirty="0">
                <a:solidFill>
                  <a:schemeClr val="bg1"/>
                </a:solidFill>
              </a:rPr>
              <a:t> character is a wildcard that gets ALL columns from a table.  It also may be called ‘select list’ of all columns</a:t>
            </a:r>
          </a:p>
          <a:p>
            <a:pPr algn="ctr"/>
            <a:endParaRPr lang="en-GB" sz="1400" dirty="0"/>
          </a:p>
        </p:txBody>
      </p:sp>
      <p:sp>
        <p:nvSpPr>
          <p:cNvPr id="18" name="Rectangle 17">
            <a:extLst>
              <a:ext uri="{FF2B5EF4-FFF2-40B4-BE49-F238E27FC236}">
                <a16:creationId xmlns:a16="http://schemas.microsoft.com/office/drawing/2014/main" id="{9A58FFFC-92CE-48CE-821B-EF6A61018EEF}"/>
              </a:ext>
            </a:extLst>
          </p:cNvPr>
          <p:cNvSpPr/>
          <p:nvPr/>
        </p:nvSpPr>
        <p:spPr>
          <a:xfrm>
            <a:off x="8552414" y="5420138"/>
            <a:ext cx="3634270" cy="1126435"/>
          </a:xfrm>
          <a:prstGeom prst="rect">
            <a:avLst/>
          </a:prstGeom>
          <a:solidFill>
            <a:schemeClr val="bg1">
              <a:lumMod val="8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C00000"/>
                </a:solidFill>
              </a:rPr>
              <a:t>BAD PRACTICE </a:t>
            </a:r>
            <a:r>
              <a:rPr lang="en-GB" sz="2800" b="1" dirty="0">
                <a:solidFill>
                  <a:srgbClr val="C00000"/>
                </a:solidFill>
                <a:sym typeface="Wingdings" panose="05000000000000000000" pitchFamily="2" charset="2"/>
              </a:rPr>
              <a:t></a:t>
            </a:r>
            <a:endParaRPr lang="en-GB" sz="2800" b="1" dirty="0">
              <a:solidFill>
                <a:srgbClr val="C00000"/>
              </a:solidFill>
            </a:endParaRPr>
          </a:p>
        </p:txBody>
      </p:sp>
      <p:grpSp>
        <p:nvGrpSpPr>
          <p:cNvPr id="15" name="Group 14">
            <a:extLst>
              <a:ext uri="{FF2B5EF4-FFF2-40B4-BE49-F238E27FC236}">
                <a16:creationId xmlns:a16="http://schemas.microsoft.com/office/drawing/2014/main" id="{C7B8DA3E-10D0-46BD-B7E6-CB50AA8A487C}"/>
              </a:ext>
            </a:extLst>
          </p:cNvPr>
          <p:cNvGrpSpPr/>
          <p:nvPr/>
        </p:nvGrpSpPr>
        <p:grpSpPr>
          <a:xfrm>
            <a:off x="-114048" y="0"/>
            <a:ext cx="1987405" cy="1822451"/>
            <a:chOff x="-119545" y="-13254"/>
            <a:chExt cx="1987405" cy="1822451"/>
          </a:xfrm>
          <a:solidFill>
            <a:srgbClr val="F54996"/>
          </a:solidFill>
        </p:grpSpPr>
        <p:sp>
          <p:nvSpPr>
            <p:cNvPr id="16" name="Isosceles Triangle 15">
              <a:extLst>
                <a:ext uri="{FF2B5EF4-FFF2-40B4-BE49-F238E27FC236}">
                  <a16:creationId xmlns:a16="http://schemas.microsoft.com/office/drawing/2014/main" id="{C60CB8F0-30AD-44A5-9E14-FB0FB7270D96}"/>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19" name="TextBox 18">
              <a:extLst>
                <a:ext uri="{FF2B5EF4-FFF2-40B4-BE49-F238E27FC236}">
                  <a16:creationId xmlns:a16="http://schemas.microsoft.com/office/drawing/2014/main" id="{63597625-7F57-498A-9B5C-31B597C1D99A}"/>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grpSp>
        <p:nvGrpSpPr>
          <p:cNvPr id="20" name="Group 19">
            <a:extLst>
              <a:ext uri="{FF2B5EF4-FFF2-40B4-BE49-F238E27FC236}">
                <a16:creationId xmlns:a16="http://schemas.microsoft.com/office/drawing/2014/main" id="{FFF43725-282C-45F9-8401-30C342F05575}"/>
              </a:ext>
            </a:extLst>
          </p:cNvPr>
          <p:cNvGrpSpPr/>
          <p:nvPr/>
        </p:nvGrpSpPr>
        <p:grpSpPr>
          <a:xfrm rot="5400000">
            <a:off x="10287072" y="-13254"/>
            <a:ext cx="1987405" cy="1822451"/>
            <a:chOff x="-119545" y="-13254"/>
            <a:chExt cx="1987405" cy="1822451"/>
          </a:xfrm>
        </p:grpSpPr>
        <p:sp>
          <p:nvSpPr>
            <p:cNvPr id="21" name="Isosceles Triangle 20">
              <a:extLst>
                <a:ext uri="{FF2B5EF4-FFF2-40B4-BE49-F238E27FC236}">
                  <a16:creationId xmlns:a16="http://schemas.microsoft.com/office/drawing/2014/main" id="{775CB332-50DA-4CF3-AC96-A5D9DE813E2E}"/>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22" name="TextBox 21">
              <a:extLst>
                <a:ext uri="{FF2B5EF4-FFF2-40B4-BE49-F238E27FC236}">
                  <a16:creationId xmlns:a16="http://schemas.microsoft.com/office/drawing/2014/main" id="{8C09A0C8-7B9C-467D-BBF4-29DF76DFB8F1}"/>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spTree>
    <p:extLst>
      <p:ext uri="{BB962C8B-B14F-4D97-AF65-F5344CB8AC3E}">
        <p14:creationId xmlns:p14="http://schemas.microsoft.com/office/powerpoint/2010/main" val="3638548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710414" y="1845746"/>
            <a:ext cx="7568622" cy="4890052"/>
          </a:xfrm>
        </p:spPr>
        <p:txBody>
          <a:bodyPr>
            <a:normAutofit/>
          </a:bodyPr>
          <a:lstStyle/>
          <a:p>
            <a:pPr marL="0" indent="0" algn="just">
              <a:buNone/>
            </a:pPr>
            <a:r>
              <a:rPr lang="en-GB" sz="2000" b="1" dirty="0">
                <a:latin typeface="Barlow" panose="020B0604020202020204" charset="0"/>
              </a:rPr>
              <a:t>FROM</a:t>
            </a:r>
            <a:r>
              <a:rPr lang="en-GB" sz="2000" dirty="0">
                <a:latin typeface="Barlow" panose="020B0604020202020204" charset="0"/>
              </a:rPr>
              <a:t> clause specifies the table that we want to query, i.e. the table that we want to use when asking a database a question. </a:t>
            </a:r>
          </a:p>
          <a:p>
            <a:endParaRPr lang="en-GB" sz="2000" dirty="0">
              <a:latin typeface="Barlow" panose="020B0604020202020204" charset="0"/>
            </a:endParaRPr>
          </a:p>
          <a:p>
            <a:pPr marL="0" indent="0">
              <a:buNone/>
            </a:pPr>
            <a:r>
              <a:rPr lang="en-GB" sz="2000" b="1" dirty="0">
                <a:latin typeface="Barlow" panose="020B0604020202020204" charset="0"/>
              </a:rPr>
              <a:t>PLEASE NOTE</a:t>
            </a:r>
          </a:p>
          <a:p>
            <a:endParaRPr lang="en-GB" sz="2400" dirty="0">
              <a:latin typeface="Barlow" panose="020B0604020202020204" charset="0"/>
            </a:endParaRPr>
          </a:p>
          <a:p>
            <a:pPr lvl="1" algn="just"/>
            <a:r>
              <a:rPr lang="en-GB" sz="1600" dirty="0">
                <a:latin typeface="Barlow" panose="020B0604020202020204" charset="0"/>
              </a:rPr>
              <a:t>SQL syntax also allows us to qualify a column name with a table name – it is very useful when we write complex queries that involve multiple tables.</a:t>
            </a:r>
          </a:p>
          <a:p>
            <a:pPr marL="457200" lvl="1" indent="0" algn="just">
              <a:buNone/>
            </a:pPr>
            <a:endParaRPr lang="en-GB" sz="1600" dirty="0">
              <a:latin typeface="Barlow" panose="020B0604020202020204" charset="0"/>
            </a:endParaRPr>
          </a:p>
          <a:p>
            <a:pPr lvl="1" algn="just"/>
            <a:r>
              <a:rPr lang="en-GB" sz="1600" dirty="0">
                <a:latin typeface="Barlow" panose="020B0604020202020204" charset="0"/>
              </a:rPr>
              <a:t>We can also alias a table name with any word or abbreviation – it helps us to avoid wordy statements and make our syntax neater. </a:t>
            </a:r>
          </a:p>
          <a:p>
            <a:pPr marL="0" indent="0" algn="ctr">
              <a:buNone/>
            </a:pPr>
            <a:endParaRPr lang="en-GB" sz="2400" dirty="0">
              <a:latin typeface="Barlow" panose="020B0604020202020204" charset="0"/>
            </a:endParaRPr>
          </a:p>
        </p:txBody>
      </p:sp>
      <p:sp>
        <p:nvSpPr>
          <p:cNvPr id="6" name="TextBox 5"/>
          <p:cNvSpPr txBox="1"/>
          <p:nvPr/>
        </p:nvSpPr>
        <p:spPr>
          <a:xfrm>
            <a:off x="1033668" y="2967335"/>
            <a:ext cx="2676746" cy="461665"/>
          </a:xfrm>
          <a:prstGeom prst="rect">
            <a:avLst/>
          </a:prstGeom>
          <a:noFill/>
        </p:spPr>
        <p:txBody>
          <a:bodyPr wrap="square" rtlCol="0">
            <a:spAutoFit/>
          </a:bodyPr>
          <a:lstStyle/>
          <a:p>
            <a:r>
              <a:rPr lang="en-GB" sz="2400" b="1" dirty="0">
                <a:latin typeface="Barlow" panose="020B0604020202020204" charset="0"/>
              </a:rPr>
              <a:t>FROM</a:t>
            </a:r>
          </a:p>
        </p:txBody>
      </p:sp>
    </p:spTree>
    <p:extLst>
      <p:ext uri="{BB962C8B-B14F-4D97-AF65-F5344CB8AC3E}">
        <p14:creationId xmlns:p14="http://schemas.microsoft.com/office/powerpoint/2010/main" val="1088104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0" y="0"/>
            <a:ext cx="495631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432438" y="2633976"/>
            <a:ext cx="4273564" cy="2616101"/>
          </a:xfrm>
          <a:prstGeom prst="rect">
            <a:avLst/>
          </a:prstGeom>
          <a:noFill/>
        </p:spPr>
        <p:txBody>
          <a:bodyPr wrap="square" rtlCol="0">
            <a:spAutoFit/>
          </a:bodyPr>
          <a:lstStyle/>
          <a:p>
            <a:r>
              <a:rPr lang="en-GB" sz="2800" dirty="0">
                <a:solidFill>
                  <a:schemeClr val="bg1"/>
                </a:solidFill>
              </a:rPr>
              <a:t>SELECT </a:t>
            </a:r>
          </a:p>
          <a:p>
            <a:r>
              <a:rPr lang="en-GB" sz="2400" dirty="0">
                <a:solidFill>
                  <a:schemeClr val="bg1"/>
                </a:solidFill>
              </a:rPr>
              <a:t>&lt;table_name&gt;.&lt;column_name&gt;,</a:t>
            </a:r>
          </a:p>
          <a:p>
            <a:r>
              <a:rPr lang="en-GB" sz="2400" dirty="0">
                <a:solidFill>
                  <a:schemeClr val="bg1"/>
                </a:solidFill>
              </a:rPr>
              <a:t>&lt;table_name&gt;.&lt;column_name&gt;, </a:t>
            </a:r>
            <a:endParaRPr lang="en-GB" sz="2800" dirty="0">
              <a:solidFill>
                <a:schemeClr val="bg1"/>
              </a:solidFill>
            </a:endParaRPr>
          </a:p>
          <a:p>
            <a:r>
              <a:rPr lang="en-GB" sz="2400" dirty="0">
                <a:solidFill>
                  <a:schemeClr val="bg1"/>
                </a:solidFill>
              </a:rPr>
              <a:t> </a:t>
            </a:r>
            <a:endParaRPr lang="en-GB" sz="2800" dirty="0">
              <a:solidFill>
                <a:schemeClr val="bg1"/>
              </a:solidFill>
            </a:endParaRPr>
          </a:p>
          <a:p>
            <a:r>
              <a:rPr lang="en-GB" sz="2800" dirty="0">
                <a:solidFill>
                  <a:schemeClr val="bg1"/>
                </a:solidFill>
              </a:rPr>
              <a:t>FROM </a:t>
            </a:r>
            <a:r>
              <a:rPr lang="en-GB" sz="2400" dirty="0">
                <a:solidFill>
                  <a:schemeClr val="bg1"/>
                </a:solidFill>
              </a:rPr>
              <a:t>&lt;table_name&gt;;</a:t>
            </a:r>
          </a:p>
          <a:p>
            <a:endParaRPr lang="en-GB" sz="3600" b="1" dirty="0">
              <a:solidFill>
                <a:schemeClr val="bg1"/>
              </a:solidFill>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5453531" y="2564327"/>
            <a:ext cx="6306031" cy="3073471"/>
          </a:xfrm>
        </p:spPr>
        <p:txBody>
          <a:bodyPr>
            <a:normAutofit/>
          </a:bodyPr>
          <a:lstStyle/>
          <a:p>
            <a:pPr marL="0" indent="0">
              <a:buNone/>
            </a:pPr>
            <a:r>
              <a:rPr lang="en-GB" sz="3600" dirty="0">
                <a:solidFill>
                  <a:srgbClr val="F54996"/>
                </a:solidFill>
              </a:rPr>
              <a:t>SELECT </a:t>
            </a:r>
          </a:p>
          <a:p>
            <a:pPr marL="0" indent="0">
              <a:buNone/>
            </a:pPr>
            <a:r>
              <a:rPr lang="en-GB" sz="3600" dirty="0">
                <a:solidFill>
                  <a:srgbClr val="F54996"/>
                </a:solidFill>
              </a:rPr>
              <a:t>person.first_name, </a:t>
            </a:r>
          </a:p>
          <a:p>
            <a:pPr marL="0" indent="0">
              <a:buNone/>
            </a:pPr>
            <a:r>
              <a:rPr lang="en-GB" sz="3600" dirty="0">
                <a:solidFill>
                  <a:srgbClr val="F54996"/>
                </a:solidFill>
              </a:rPr>
              <a:t>person.last_name</a:t>
            </a:r>
          </a:p>
          <a:p>
            <a:pPr marL="0" indent="0">
              <a:buNone/>
            </a:pPr>
            <a:r>
              <a:rPr lang="en-GB" sz="3600" dirty="0">
                <a:solidFill>
                  <a:srgbClr val="F54996"/>
                </a:solidFill>
              </a:rPr>
              <a:t>FROM person;</a:t>
            </a:r>
          </a:p>
        </p:txBody>
      </p:sp>
      <p:sp>
        <p:nvSpPr>
          <p:cNvPr id="15" name="Rectangle 14">
            <a:extLst>
              <a:ext uri="{FF2B5EF4-FFF2-40B4-BE49-F238E27FC236}">
                <a16:creationId xmlns:a16="http://schemas.microsoft.com/office/drawing/2014/main" id="{CC0757B1-8355-4565-B464-C14CE99B92F6}"/>
              </a:ext>
            </a:extLst>
          </p:cNvPr>
          <p:cNvSpPr/>
          <p:nvPr/>
        </p:nvSpPr>
        <p:spPr>
          <a:xfrm>
            <a:off x="8552414" y="5420138"/>
            <a:ext cx="3634270" cy="1126435"/>
          </a:xfrm>
          <a:prstGeom prst="rect">
            <a:avLst/>
          </a:prstGeom>
          <a:solidFill>
            <a:schemeClr val="bg1">
              <a:lumMod val="85000"/>
            </a:schemeClr>
          </a:solid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009900"/>
                </a:solidFill>
              </a:rPr>
              <a:t>GOOD PRACTICE </a:t>
            </a:r>
            <a:r>
              <a:rPr lang="en-GB" sz="2800" b="1" dirty="0">
                <a:solidFill>
                  <a:srgbClr val="009900"/>
                </a:solidFill>
                <a:sym typeface="Wingdings" panose="05000000000000000000" pitchFamily="2" charset="2"/>
              </a:rPr>
              <a:t></a:t>
            </a:r>
            <a:endParaRPr lang="en-GB" sz="2800" b="1" dirty="0">
              <a:solidFill>
                <a:srgbClr val="009900"/>
              </a:solidFill>
            </a:endParaRPr>
          </a:p>
        </p:txBody>
      </p:sp>
      <p:grpSp>
        <p:nvGrpSpPr>
          <p:cNvPr id="20" name="Group 19">
            <a:extLst>
              <a:ext uri="{FF2B5EF4-FFF2-40B4-BE49-F238E27FC236}">
                <a16:creationId xmlns:a16="http://schemas.microsoft.com/office/drawing/2014/main" id="{1A395CEA-60A1-4DDE-95B0-27BFC747CA57}"/>
              </a:ext>
            </a:extLst>
          </p:cNvPr>
          <p:cNvGrpSpPr/>
          <p:nvPr/>
        </p:nvGrpSpPr>
        <p:grpSpPr>
          <a:xfrm>
            <a:off x="-114048" y="0"/>
            <a:ext cx="1987405" cy="1822451"/>
            <a:chOff x="-119545" y="-13254"/>
            <a:chExt cx="1987405" cy="1822451"/>
          </a:xfrm>
          <a:solidFill>
            <a:srgbClr val="F54996"/>
          </a:solidFill>
        </p:grpSpPr>
        <p:sp>
          <p:nvSpPr>
            <p:cNvPr id="21" name="Isosceles Triangle 20">
              <a:extLst>
                <a:ext uri="{FF2B5EF4-FFF2-40B4-BE49-F238E27FC236}">
                  <a16:creationId xmlns:a16="http://schemas.microsoft.com/office/drawing/2014/main" id="{FE1E0A0E-6E38-4F38-8EED-A197CA7B4763}"/>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22" name="TextBox 21">
              <a:extLst>
                <a:ext uri="{FF2B5EF4-FFF2-40B4-BE49-F238E27FC236}">
                  <a16:creationId xmlns:a16="http://schemas.microsoft.com/office/drawing/2014/main" id="{B746A11A-24D9-428C-911E-D7770AA5571E}"/>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grpSp>
        <p:nvGrpSpPr>
          <p:cNvPr id="23" name="Group 22">
            <a:extLst>
              <a:ext uri="{FF2B5EF4-FFF2-40B4-BE49-F238E27FC236}">
                <a16:creationId xmlns:a16="http://schemas.microsoft.com/office/drawing/2014/main" id="{E6ABFE6F-E62B-424F-95AC-34306E01BA85}"/>
              </a:ext>
            </a:extLst>
          </p:cNvPr>
          <p:cNvGrpSpPr/>
          <p:nvPr/>
        </p:nvGrpSpPr>
        <p:grpSpPr>
          <a:xfrm rot="5400000">
            <a:off x="10287072" y="-13254"/>
            <a:ext cx="1987405" cy="1822451"/>
            <a:chOff x="-119545" y="-13254"/>
            <a:chExt cx="1987405" cy="1822451"/>
          </a:xfrm>
        </p:grpSpPr>
        <p:sp>
          <p:nvSpPr>
            <p:cNvPr id="24" name="Isosceles Triangle 23">
              <a:extLst>
                <a:ext uri="{FF2B5EF4-FFF2-40B4-BE49-F238E27FC236}">
                  <a16:creationId xmlns:a16="http://schemas.microsoft.com/office/drawing/2014/main" id="{7E539462-6CD0-44B1-AC46-24600A028307}"/>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25" name="TextBox 24">
              <a:extLst>
                <a:ext uri="{FF2B5EF4-FFF2-40B4-BE49-F238E27FC236}">
                  <a16:creationId xmlns:a16="http://schemas.microsoft.com/office/drawing/2014/main" id="{97A8B243-0282-4C2D-A8FD-8F4A224EB114}"/>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sp>
        <p:nvSpPr>
          <p:cNvPr id="29" name="Double Brace 28">
            <a:extLst>
              <a:ext uri="{FF2B5EF4-FFF2-40B4-BE49-F238E27FC236}">
                <a16:creationId xmlns:a16="http://schemas.microsoft.com/office/drawing/2014/main" id="{BB800A10-C43B-4067-B7D6-A9A520434B89}"/>
              </a:ext>
            </a:extLst>
          </p:cNvPr>
          <p:cNvSpPr/>
          <p:nvPr/>
        </p:nvSpPr>
        <p:spPr>
          <a:xfrm>
            <a:off x="932451" y="1508228"/>
            <a:ext cx="3026207" cy="745457"/>
          </a:xfrm>
          <a:prstGeom prst="bracePair">
            <a:avLst/>
          </a:prstGeom>
          <a:solidFill>
            <a:schemeClr val="tx1"/>
          </a:solid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dirty="0">
                <a:solidFill>
                  <a:schemeClr val="bg1"/>
                </a:solidFill>
              </a:rPr>
              <a:t>Column names are qualified with the table name</a:t>
            </a:r>
          </a:p>
        </p:txBody>
      </p:sp>
    </p:spTree>
    <p:extLst>
      <p:ext uri="{BB962C8B-B14F-4D97-AF65-F5344CB8AC3E}">
        <p14:creationId xmlns:p14="http://schemas.microsoft.com/office/powerpoint/2010/main" val="358410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32" name="Picture 8" descr="Not Using a Full Backup for Your Big Data? You Should Be ...">
            <a:extLst>
              <a:ext uri="{FF2B5EF4-FFF2-40B4-BE49-F238E27FC236}">
                <a16:creationId xmlns:a16="http://schemas.microsoft.com/office/drawing/2014/main" id="{7E2BF5C7-2D62-40DD-ACCF-2759B8498BD8}"/>
              </a:ext>
            </a:extLst>
          </p:cNvPr>
          <p:cNvPicPr>
            <a:picLocks noChangeAspect="1" noChangeArrowheads="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381250" y="1170636"/>
            <a:ext cx="7905750" cy="566288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A8F9363C-F2FF-47AA-A60A-08D70041F390}"/>
              </a:ext>
            </a:extLst>
          </p:cNvPr>
          <p:cNvGrpSpPr/>
          <p:nvPr/>
        </p:nvGrpSpPr>
        <p:grpSpPr>
          <a:xfrm>
            <a:off x="133351" y="585861"/>
            <a:ext cx="3848099" cy="1169551"/>
            <a:chOff x="7677151" y="3146108"/>
            <a:chExt cx="3848099" cy="1142453"/>
          </a:xfrm>
        </p:grpSpPr>
        <p:sp>
          <p:nvSpPr>
            <p:cNvPr id="8" name="Rectangle 7">
              <a:extLst>
                <a:ext uri="{FF2B5EF4-FFF2-40B4-BE49-F238E27FC236}">
                  <a16:creationId xmlns:a16="http://schemas.microsoft.com/office/drawing/2014/main" id="{B0BD08BB-4A0F-4156-8EF0-F098E9FC3849}"/>
                </a:ext>
              </a:extLst>
            </p:cNvPr>
            <p:cNvSpPr/>
            <p:nvPr/>
          </p:nvSpPr>
          <p:spPr>
            <a:xfrm>
              <a:off x="8324850" y="3146108"/>
              <a:ext cx="3200400" cy="1142453"/>
            </a:xfrm>
            <a:prstGeom prst="rect">
              <a:avLst/>
            </a:prstGeom>
          </p:spPr>
          <p:txBody>
            <a:bodyPr wrap="square">
              <a:spAutoFit/>
            </a:bodyPr>
            <a:lstStyle/>
            <a:p>
              <a:r>
                <a:rPr lang="en-GB" sz="2000" b="1" dirty="0"/>
                <a:t>INFOMRATION</a:t>
              </a:r>
            </a:p>
            <a:p>
              <a:r>
                <a:rPr lang="en-GB" sz="1400" dirty="0">
                  <a:solidFill>
                    <a:srgbClr val="222222"/>
                  </a:solidFill>
                  <a:latin typeface="Barlow" panose="020B0604020202020204" charset="0"/>
                </a:rPr>
                <a:t>Big Data</a:t>
              </a:r>
              <a:endParaRPr lang="en-GB" sz="1400" dirty="0"/>
            </a:p>
            <a:p>
              <a:br>
                <a:rPr lang="en-GB" dirty="0"/>
              </a:br>
              <a:endParaRPr lang="en-GB" dirty="0"/>
            </a:p>
          </p:txBody>
        </p:sp>
        <p:pic>
          <p:nvPicPr>
            <p:cNvPr id="9" name="Picture 4">
              <a:extLst>
                <a:ext uri="{FF2B5EF4-FFF2-40B4-BE49-F238E27FC236}">
                  <a16:creationId xmlns:a16="http://schemas.microsoft.com/office/drawing/2014/main" id="{5C639726-99F6-4D87-9B5C-7C19C588C0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7151" y="3163316"/>
              <a:ext cx="647699" cy="6583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DAA11FC6-5507-43C8-AAB6-5D127A043901}"/>
              </a:ext>
            </a:extLst>
          </p:cNvPr>
          <p:cNvGrpSpPr/>
          <p:nvPr/>
        </p:nvGrpSpPr>
        <p:grpSpPr>
          <a:xfrm>
            <a:off x="133351" y="1690310"/>
            <a:ext cx="3848099" cy="1169551"/>
            <a:chOff x="7677151" y="3146108"/>
            <a:chExt cx="3848099" cy="1142453"/>
          </a:xfrm>
        </p:grpSpPr>
        <p:sp>
          <p:nvSpPr>
            <p:cNvPr id="11" name="Rectangle 10">
              <a:extLst>
                <a:ext uri="{FF2B5EF4-FFF2-40B4-BE49-F238E27FC236}">
                  <a16:creationId xmlns:a16="http://schemas.microsoft.com/office/drawing/2014/main" id="{B7EC8616-7BF8-4B18-843C-7A62242DE7B1}"/>
                </a:ext>
              </a:extLst>
            </p:cNvPr>
            <p:cNvSpPr/>
            <p:nvPr/>
          </p:nvSpPr>
          <p:spPr>
            <a:xfrm>
              <a:off x="8324850" y="3146108"/>
              <a:ext cx="3200400" cy="1142453"/>
            </a:xfrm>
            <a:prstGeom prst="rect">
              <a:avLst/>
            </a:prstGeom>
          </p:spPr>
          <p:txBody>
            <a:bodyPr wrap="square">
              <a:spAutoFit/>
            </a:bodyPr>
            <a:lstStyle/>
            <a:p>
              <a:r>
                <a:rPr lang="en-GB" sz="2000" b="1" dirty="0"/>
                <a:t>HUGE VOLUME</a:t>
              </a:r>
            </a:p>
            <a:p>
              <a:r>
                <a:rPr lang="en-GB" sz="1400" dirty="0">
                  <a:solidFill>
                    <a:srgbClr val="222222"/>
                  </a:solidFill>
                  <a:latin typeface="Barlow" panose="020B0604020202020204" charset="0"/>
                </a:rPr>
                <a:t>Structured and Unstructured</a:t>
              </a:r>
              <a:endParaRPr lang="en-GB" sz="1400" dirty="0"/>
            </a:p>
            <a:p>
              <a:br>
                <a:rPr lang="en-GB" dirty="0"/>
              </a:br>
              <a:endParaRPr lang="en-GB" dirty="0"/>
            </a:p>
          </p:txBody>
        </p:sp>
        <p:pic>
          <p:nvPicPr>
            <p:cNvPr id="12" name="Picture 4">
              <a:extLst>
                <a:ext uri="{FF2B5EF4-FFF2-40B4-BE49-F238E27FC236}">
                  <a16:creationId xmlns:a16="http://schemas.microsoft.com/office/drawing/2014/main" id="{006528C6-114E-4B3C-A4D2-84FB9E299E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7151" y="3163316"/>
              <a:ext cx="647699" cy="6583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64226482"/>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0" y="0"/>
            <a:ext cx="495631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291548" y="2633976"/>
            <a:ext cx="4414454" cy="2616101"/>
          </a:xfrm>
          <a:prstGeom prst="rect">
            <a:avLst/>
          </a:prstGeom>
          <a:noFill/>
        </p:spPr>
        <p:txBody>
          <a:bodyPr wrap="square" rtlCol="0">
            <a:spAutoFit/>
          </a:bodyPr>
          <a:lstStyle/>
          <a:p>
            <a:r>
              <a:rPr lang="en-GB" sz="2800" dirty="0">
                <a:solidFill>
                  <a:schemeClr val="bg1"/>
                </a:solidFill>
              </a:rPr>
              <a:t>SELECT </a:t>
            </a:r>
          </a:p>
          <a:p>
            <a:r>
              <a:rPr lang="en-GB" sz="2400" dirty="0">
                <a:solidFill>
                  <a:schemeClr val="bg1"/>
                </a:solidFill>
              </a:rPr>
              <a:t>&lt;alias&gt;.&lt;column_name&gt;,</a:t>
            </a:r>
          </a:p>
          <a:p>
            <a:r>
              <a:rPr lang="en-GB" sz="2400" dirty="0">
                <a:solidFill>
                  <a:schemeClr val="bg1"/>
                </a:solidFill>
              </a:rPr>
              <a:t>&lt;alias&gt;.&lt;column_name&gt;, </a:t>
            </a:r>
            <a:endParaRPr lang="en-GB" sz="2800" dirty="0">
              <a:solidFill>
                <a:schemeClr val="bg1"/>
              </a:solidFill>
            </a:endParaRPr>
          </a:p>
          <a:p>
            <a:r>
              <a:rPr lang="en-GB" sz="2400" dirty="0">
                <a:solidFill>
                  <a:schemeClr val="bg1"/>
                </a:solidFill>
              </a:rPr>
              <a:t> </a:t>
            </a:r>
            <a:endParaRPr lang="en-GB" sz="2800" dirty="0">
              <a:solidFill>
                <a:schemeClr val="bg1"/>
              </a:solidFill>
            </a:endParaRPr>
          </a:p>
          <a:p>
            <a:r>
              <a:rPr lang="en-GB" sz="2800" dirty="0">
                <a:solidFill>
                  <a:schemeClr val="bg1"/>
                </a:solidFill>
              </a:rPr>
              <a:t>FROM </a:t>
            </a:r>
            <a:r>
              <a:rPr lang="en-GB" sz="2400" dirty="0">
                <a:solidFill>
                  <a:schemeClr val="bg1"/>
                </a:solidFill>
              </a:rPr>
              <a:t>&lt;table_name&gt;  &lt;alias&gt;;</a:t>
            </a:r>
          </a:p>
          <a:p>
            <a:endParaRPr lang="en-GB" sz="3600" b="1" dirty="0">
              <a:solidFill>
                <a:schemeClr val="bg1"/>
              </a:solidFill>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5474715" y="2346667"/>
            <a:ext cx="6306031" cy="3073471"/>
          </a:xfrm>
        </p:spPr>
        <p:txBody>
          <a:bodyPr>
            <a:normAutofit/>
          </a:bodyPr>
          <a:lstStyle/>
          <a:p>
            <a:pPr marL="0" indent="0">
              <a:buNone/>
            </a:pPr>
            <a:r>
              <a:rPr lang="en-GB" sz="3600" dirty="0">
                <a:solidFill>
                  <a:srgbClr val="F54996"/>
                </a:solidFill>
              </a:rPr>
              <a:t>SELECT </a:t>
            </a:r>
          </a:p>
          <a:p>
            <a:pPr marL="0" indent="0">
              <a:buNone/>
            </a:pPr>
            <a:r>
              <a:rPr lang="en-GB" sz="3600" dirty="0">
                <a:solidFill>
                  <a:srgbClr val="F54996"/>
                </a:solidFill>
              </a:rPr>
              <a:t>p.first_name, </a:t>
            </a:r>
          </a:p>
          <a:p>
            <a:pPr marL="0" indent="0">
              <a:buNone/>
            </a:pPr>
            <a:r>
              <a:rPr lang="en-GB" sz="3600" dirty="0">
                <a:solidFill>
                  <a:srgbClr val="F54996"/>
                </a:solidFill>
              </a:rPr>
              <a:t>p.last_name</a:t>
            </a:r>
          </a:p>
          <a:p>
            <a:pPr marL="0" indent="0">
              <a:buNone/>
            </a:pPr>
            <a:r>
              <a:rPr lang="en-GB" sz="3600" dirty="0">
                <a:solidFill>
                  <a:srgbClr val="F54996"/>
                </a:solidFill>
              </a:rPr>
              <a:t>FROM person p;</a:t>
            </a:r>
          </a:p>
        </p:txBody>
      </p:sp>
      <p:sp>
        <p:nvSpPr>
          <p:cNvPr id="15" name="Rectangle 14">
            <a:extLst>
              <a:ext uri="{FF2B5EF4-FFF2-40B4-BE49-F238E27FC236}">
                <a16:creationId xmlns:a16="http://schemas.microsoft.com/office/drawing/2014/main" id="{CC0757B1-8355-4565-B464-C14CE99B92F6}"/>
              </a:ext>
            </a:extLst>
          </p:cNvPr>
          <p:cNvSpPr/>
          <p:nvPr/>
        </p:nvSpPr>
        <p:spPr>
          <a:xfrm>
            <a:off x="8552414" y="5420138"/>
            <a:ext cx="3634270" cy="1126435"/>
          </a:xfrm>
          <a:prstGeom prst="rect">
            <a:avLst/>
          </a:prstGeom>
          <a:solidFill>
            <a:schemeClr val="bg1">
              <a:lumMod val="85000"/>
            </a:schemeClr>
          </a:solid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009900"/>
                </a:solidFill>
              </a:rPr>
              <a:t>BEST PRACTICE </a:t>
            </a:r>
            <a:r>
              <a:rPr lang="en-GB" sz="2800" b="1" dirty="0">
                <a:solidFill>
                  <a:srgbClr val="009900"/>
                </a:solidFill>
                <a:sym typeface="Wingdings" panose="05000000000000000000" pitchFamily="2" charset="2"/>
              </a:rPr>
              <a:t></a:t>
            </a:r>
            <a:endParaRPr lang="en-GB" sz="2800" b="1" dirty="0">
              <a:solidFill>
                <a:srgbClr val="009900"/>
              </a:solidFill>
            </a:endParaRPr>
          </a:p>
        </p:txBody>
      </p:sp>
      <p:grpSp>
        <p:nvGrpSpPr>
          <p:cNvPr id="17" name="Group 16">
            <a:extLst>
              <a:ext uri="{FF2B5EF4-FFF2-40B4-BE49-F238E27FC236}">
                <a16:creationId xmlns:a16="http://schemas.microsoft.com/office/drawing/2014/main" id="{98E3D5EA-7796-4BC1-B027-3E9BD3BA4B17}"/>
              </a:ext>
            </a:extLst>
          </p:cNvPr>
          <p:cNvGrpSpPr/>
          <p:nvPr/>
        </p:nvGrpSpPr>
        <p:grpSpPr>
          <a:xfrm>
            <a:off x="-114048" y="0"/>
            <a:ext cx="1987405" cy="1822451"/>
            <a:chOff x="-119545" y="-13254"/>
            <a:chExt cx="1987405" cy="1822451"/>
          </a:xfrm>
          <a:solidFill>
            <a:srgbClr val="F54996"/>
          </a:solidFill>
        </p:grpSpPr>
        <p:sp>
          <p:nvSpPr>
            <p:cNvPr id="18" name="Isosceles Triangle 17">
              <a:extLst>
                <a:ext uri="{FF2B5EF4-FFF2-40B4-BE49-F238E27FC236}">
                  <a16:creationId xmlns:a16="http://schemas.microsoft.com/office/drawing/2014/main" id="{A64B5C11-99FC-4582-9D0A-73685A512B58}"/>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19" name="TextBox 18">
              <a:extLst>
                <a:ext uri="{FF2B5EF4-FFF2-40B4-BE49-F238E27FC236}">
                  <a16:creationId xmlns:a16="http://schemas.microsoft.com/office/drawing/2014/main" id="{2C68D0EA-154C-4183-8724-9B59DEA856BC}"/>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grpSp>
        <p:nvGrpSpPr>
          <p:cNvPr id="20" name="Group 19">
            <a:extLst>
              <a:ext uri="{FF2B5EF4-FFF2-40B4-BE49-F238E27FC236}">
                <a16:creationId xmlns:a16="http://schemas.microsoft.com/office/drawing/2014/main" id="{77E804A0-83FD-4246-8291-DAD953F90886}"/>
              </a:ext>
            </a:extLst>
          </p:cNvPr>
          <p:cNvGrpSpPr/>
          <p:nvPr/>
        </p:nvGrpSpPr>
        <p:grpSpPr>
          <a:xfrm rot="5400000">
            <a:off x="10287072" y="-13254"/>
            <a:ext cx="1987405" cy="1822451"/>
            <a:chOff x="-119545" y="-13254"/>
            <a:chExt cx="1987405" cy="1822451"/>
          </a:xfrm>
        </p:grpSpPr>
        <p:sp>
          <p:nvSpPr>
            <p:cNvPr id="21" name="Isosceles Triangle 20">
              <a:extLst>
                <a:ext uri="{FF2B5EF4-FFF2-40B4-BE49-F238E27FC236}">
                  <a16:creationId xmlns:a16="http://schemas.microsoft.com/office/drawing/2014/main" id="{B17911AE-4015-4D0F-AA53-F5BE5AC4A1EB}"/>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22" name="TextBox 21">
              <a:extLst>
                <a:ext uri="{FF2B5EF4-FFF2-40B4-BE49-F238E27FC236}">
                  <a16:creationId xmlns:a16="http://schemas.microsoft.com/office/drawing/2014/main" id="{5430BDEA-6968-425B-B56C-E9723B19327A}"/>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sp>
        <p:nvSpPr>
          <p:cNvPr id="23" name="Double Brace 22">
            <a:extLst>
              <a:ext uri="{FF2B5EF4-FFF2-40B4-BE49-F238E27FC236}">
                <a16:creationId xmlns:a16="http://schemas.microsoft.com/office/drawing/2014/main" id="{1C71F95B-A20A-47D8-BEF6-3A14C8DAC684}"/>
              </a:ext>
            </a:extLst>
          </p:cNvPr>
          <p:cNvSpPr/>
          <p:nvPr/>
        </p:nvSpPr>
        <p:spPr>
          <a:xfrm>
            <a:off x="734339" y="1607923"/>
            <a:ext cx="2345960" cy="599557"/>
          </a:xfrm>
          <a:prstGeom prst="bracePair">
            <a:avLst/>
          </a:prstGeom>
          <a:solidFill>
            <a:schemeClr val="tx1"/>
          </a:solid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dirty="0">
                <a:solidFill>
                  <a:schemeClr val="bg1"/>
                </a:solidFill>
              </a:rPr>
              <a:t>Table name alias</a:t>
            </a:r>
          </a:p>
        </p:txBody>
      </p:sp>
    </p:spTree>
    <p:extLst>
      <p:ext uri="{BB962C8B-B14F-4D97-AF65-F5344CB8AC3E}">
        <p14:creationId xmlns:p14="http://schemas.microsoft.com/office/powerpoint/2010/main" val="2769550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ExtraBold" panose="020B0604020202020204" charset="0"/>
                <a:ea typeface="+mn-ea"/>
                <a:cs typeface="+mn-cs"/>
              </a:rPr>
              <a:t>PRACTICE</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250393"/>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4470807" y="644631"/>
            <a:ext cx="5818287" cy="1169551"/>
          </a:xfrm>
          <a:prstGeom prst="rect">
            <a:avLst/>
          </a:prstGeom>
          <a:noFill/>
        </p:spPr>
        <p:txBody>
          <a:bodyPr wrap="square" rtlCol="0">
            <a:spAutoFit/>
          </a:bodyPr>
          <a:lstStyle/>
          <a:p>
            <a:r>
              <a:rPr lang="en-GB" sz="2200" b="1" dirty="0"/>
              <a:t>LET’S WRITE OUR FIRST QUERIES TOGETHER</a:t>
            </a:r>
            <a:endParaRPr lang="en-GB" sz="2200" b="1" dirty="0">
              <a:latin typeface="Barlow ExtraBold" panose="020B0604020202020204" charset="0"/>
            </a:endParaRPr>
          </a:p>
          <a:p>
            <a:r>
              <a:rPr lang="en-GB" sz="2400" dirty="0">
                <a:latin typeface="Barlow ExtraBold" panose="020B0604020202020204" charset="0"/>
                <a:hlinkClick r:id="rId5"/>
              </a:rPr>
              <a:t>https://coderpad.io/sandbox</a:t>
            </a:r>
            <a:endParaRPr lang="en-GB" sz="2400" dirty="0">
              <a:latin typeface="Barlow ExtraBold" panose="020B0604020202020204" charset="0"/>
            </a:endParaRPr>
          </a:p>
          <a:p>
            <a:endParaRPr lang="en-GB" sz="2400" b="1" dirty="0">
              <a:latin typeface="Barlow ExtraBold" panose="020B0604020202020204" charset="0"/>
            </a:endParaRPr>
          </a:p>
        </p:txBody>
      </p:sp>
      <p:pic>
        <p:nvPicPr>
          <p:cNvPr id="4" name="Picture 3">
            <a:extLst>
              <a:ext uri="{FF2B5EF4-FFF2-40B4-BE49-F238E27FC236}">
                <a16:creationId xmlns:a16="http://schemas.microsoft.com/office/drawing/2014/main" id="{5A0C3EEF-6E69-4FE4-870E-E7CEDC37A5FB}"/>
              </a:ext>
            </a:extLst>
          </p:cNvPr>
          <p:cNvPicPr>
            <a:picLocks noChangeAspect="1"/>
          </p:cNvPicPr>
          <p:nvPr/>
        </p:nvPicPr>
        <p:blipFill>
          <a:blip r:embed="rId6"/>
          <a:stretch>
            <a:fillRect/>
          </a:stretch>
        </p:blipFill>
        <p:spPr>
          <a:xfrm>
            <a:off x="4470807" y="1753826"/>
            <a:ext cx="6734175" cy="1895475"/>
          </a:xfrm>
          <a:prstGeom prst="rect">
            <a:avLst/>
          </a:prstGeom>
          <a:ln w="28575">
            <a:solidFill>
              <a:srgbClr val="F54996"/>
            </a:solidFill>
          </a:ln>
        </p:spPr>
      </p:pic>
      <p:sp>
        <p:nvSpPr>
          <p:cNvPr id="9" name="TextBox 8">
            <a:extLst>
              <a:ext uri="{FF2B5EF4-FFF2-40B4-BE49-F238E27FC236}">
                <a16:creationId xmlns:a16="http://schemas.microsoft.com/office/drawing/2014/main" id="{BCFC8E20-7016-4E91-9576-DBCDF70C698B}"/>
              </a:ext>
            </a:extLst>
          </p:cNvPr>
          <p:cNvSpPr txBox="1"/>
          <p:nvPr/>
        </p:nvSpPr>
        <p:spPr>
          <a:xfrm>
            <a:off x="4470808" y="3649301"/>
            <a:ext cx="6734174" cy="2923877"/>
          </a:xfrm>
          <a:prstGeom prst="rect">
            <a:avLst/>
          </a:prstGeom>
          <a:noFill/>
        </p:spPr>
        <p:txBody>
          <a:bodyPr wrap="square" rtlCol="0">
            <a:spAutoFit/>
          </a:bodyPr>
          <a:lstStyle/>
          <a:p>
            <a:endParaRPr lang="en-GB" dirty="0"/>
          </a:p>
          <a:p>
            <a:r>
              <a:rPr lang="en-GB" sz="2200" b="1" dirty="0"/>
              <a:t>WRITE THE FOLLOWING QUERIES</a:t>
            </a:r>
          </a:p>
          <a:p>
            <a:endParaRPr lang="en-GB" dirty="0"/>
          </a:p>
          <a:p>
            <a:pPr marL="285750" indent="-285750" algn="just">
              <a:buFont typeface="Arial" panose="020B0604020202020204" pitchFamily="34" charset="0"/>
              <a:buChar char="•"/>
            </a:pPr>
            <a:r>
              <a:rPr lang="en-GB" dirty="0"/>
              <a:t>Go to the sandbox MySQL and write a query to show me </a:t>
            </a:r>
            <a:r>
              <a:rPr lang="en-GB" b="1" dirty="0"/>
              <a:t>all project names and their budgets.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Show me </a:t>
            </a:r>
            <a:r>
              <a:rPr lang="en-GB" b="1" dirty="0"/>
              <a:t>all information from the employees </a:t>
            </a:r>
            <a:r>
              <a:rPr lang="en-GB" dirty="0"/>
              <a:t>table</a:t>
            </a:r>
          </a:p>
          <a:p>
            <a:pPr algn="just"/>
            <a:r>
              <a:rPr lang="en-GB" dirty="0"/>
              <a:t> </a:t>
            </a:r>
          </a:p>
          <a:p>
            <a:pPr marL="285750" indent="-285750" algn="just">
              <a:buFont typeface="Arial" panose="020B0604020202020204" pitchFamily="34" charset="0"/>
              <a:buChar char="•"/>
            </a:pPr>
            <a:r>
              <a:rPr lang="en-GB" dirty="0"/>
              <a:t>Let’s write our very first queries together!</a:t>
            </a:r>
          </a:p>
          <a:p>
            <a:endParaRPr lang="en-GB" dirty="0"/>
          </a:p>
        </p:txBody>
      </p:sp>
    </p:spTree>
    <p:extLst>
      <p:ext uri="{BB962C8B-B14F-4D97-AF65-F5344CB8AC3E}">
        <p14:creationId xmlns:p14="http://schemas.microsoft.com/office/powerpoint/2010/main" val="4237833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264" name="Google Shape;264;p32"/>
          <p:cNvSpPr txBox="1"/>
          <p:nvPr/>
        </p:nvSpPr>
        <p:spPr>
          <a:xfrm>
            <a:off x="1085850" y="3211286"/>
            <a:ext cx="10020300"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GB" sz="5333"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rPr>
              <a:t>SQL SYNTAX</a:t>
            </a: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lang="en-GB" sz="3200" b="1" kern="0" dirty="0">
                <a:solidFill>
                  <a:srgbClr val="FFFFFF">
                    <a:lumMod val="50000"/>
                  </a:srgbClr>
                </a:solidFill>
                <a:latin typeface="Barlow ExtraBold"/>
                <a:ea typeface="Barlow ExtraBold"/>
                <a:cs typeface="Barlow ExtraBold"/>
                <a:sym typeface="Barlow ExtraBold"/>
              </a:rPr>
              <a:t>BUILDING A DATABASE</a:t>
            </a:r>
            <a:endParaRPr kumimoji="0" lang="en" sz="3200" b="1" i="0" u="none" strike="noStrike" kern="0" cap="none" spc="0" normalizeH="0" baseline="0" noProof="0" dirty="0">
              <a:ln>
                <a:noFill/>
              </a:ln>
              <a:solidFill>
                <a:srgbClr val="FFFFFF">
                  <a:lumMod val="50000"/>
                </a:srgbClr>
              </a:solidFill>
              <a:effectLst/>
              <a:uLnTx/>
              <a:uFillTx/>
              <a:latin typeface="Barlow ExtraBold"/>
              <a:ea typeface="Barlow ExtraBold"/>
              <a:cs typeface="Barlow ExtraBold"/>
              <a:sym typeface="Barlow ExtraBold"/>
            </a:endParaRPr>
          </a:p>
        </p:txBody>
      </p:sp>
    </p:spTree>
    <p:extLst>
      <p:ext uri="{BB962C8B-B14F-4D97-AF65-F5344CB8AC3E}">
        <p14:creationId xmlns:p14="http://schemas.microsoft.com/office/powerpoint/2010/main" val="2820970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714357" y="1988348"/>
            <a:ext cx="8183347" cy="3186104"/>
          </a:xfrm>
        </p:spPr>
        <p:txBody>
          <a:bodyPr>
            <a:normAutofit fontScale="92500" lnSpcReduction="10000"/>
          </a:bodyPr>
          <a:lstStyle/>
          <a:p>
            <a:pPr marL="0" indent="0">
              <a:buNone/>
            </a:pPr>
            <a:endParaRPr lang="en-GB" sz="2400" dirty="0"/>
          </a:p>
          <a:p>
            <a:r>
              <a:rPr lang="en-GB" sz="2200" dirty="0">
                <a:latin typeface="Barlow" panose="020B0604020202020204" charset="0"/>
              </a:rPr>
              <a:t>Oddly this statement not part of the SQL Standard</a:t>
            </a:r>
          </a:p>
          <a:p>
            <a:endParaRPr lang="en-GB" sz="2200" dirty="0">
              <a:latin typeface="Barlow" panose="020B0604020202020204" charset="0"/>
            </a:endParaRPr>
          </a:p>
          <a:p>
            <a:r>
              <a:rPr lang="en-GB" sz="2200" dirty="0">
                <a:latin typeface="Barlow" panose="020B0604020202020204" charset="0"/>
              </a:rPr>
              <a:t>It is supported by most implementations</a:t>
            </a:r>
          </a:p>
          <a:p>
            <a:endParaRPr lang="en-GB" sz="2200" dirty="0">
              <a:latin typeface="Barlow" panose="020B0604020202020204" charset="0"/>
            </a:endParaRPr>
          </a:p>
          <a:p>
            <a:r>
              <a:rPr lang="en-GB" sz="2200" dirty="0">
                <a:latin typeface="Barlow" panose="020B0604020202020204" charset="0"/>
              </a:rPr>
              <a:t>USE DATABASE command to scope future queries</a:t>
            </a:r>
          </a:p>
          <a:p>
            <a:endParaRPr lang="en-GB" sz="2200" dirty="0">
              <a:latin typeface="Barlow" panose="020B0604020202020204" charset="0"/>
            </a:endParaRPr>
          </a:p>
          <a:p>
            <a:r>
              <a:rPr lang="en-GB" sz="2200" dirty="0">
                <a:latin typeface="Barlow" panose="020B0604020202020204" charset="0"/>
              </a:rPr>
              <a:t>We can also fully qualify table name to database</a:t>
            </a:r>
          </a:p>
        </p:txBody>
      </p:sp>
      <p:sp>
        <p:nvSpPr>
          <p:cNvPr id="6" name="TextBox 5"/>
          <p:cNvSpPr txBox="1"/>
          <p:nvPr/>
        </p:nvSpPr>
        <p:spPr>
          <a:xfrm>
            <a:off x="294296" y="3013501"/>
            <a:ext cx="2336158" cy="830997"/>
          </a:xfrm>
          <a:prstGeom prst="rect">
            <a:avLst/>
          </a:prstGeom>
          <a:noFill/>
        </p:spPr>
        <p:txBody>
          <a:bodyPr wrap="square" rtlCol="0">
            <a:spAutoFit/>
          </a:bodyPr>
          <a:lstStyle/>
          <a:p>
            <a:pPr algn="ctr"/>
            <a:r>
              <a:rPr lang="en-GB" sz="2400" b="1" dirty="0">
                <a:latin typeface="Barlow" panose="020B0604020202020204" charset="0"/>
              </a:rPr>
              <a:t>CREATE </a:t>
            </a:r>
          </a:p>
          <a:p>
            <a:pPr algn="ctr"/>
            <a:r>
              <a:rPr lang="en-GB" sz="2400" b="1" dirty="0">
                <a:latin typeface="Barlow" panose="020B0604020202020204" charset="0"/>
              </a:rPr>
              <a:t>DATABASE</a:t>
            </a:r>
          </a:p>
        </p:txBody>
      </p:sp>
    </p:spTree>
    <p:extLst>
      <p:ext uri="{BB962C8B-B14F-4D97-AF65-F5344CB8AC3E}">
        <p14:creationId xmlns:p14="http://schemas.microsoft.com/office/powerpoint/2010/main" val="124571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7345" y="9863"/>
            <a:ext cx="442622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117754" y="1901539"/>
            <a:ext cx="4379246" cy="5663089"/>
          </a:xfrm>
          <a:prstGeom prst="rect">
            <a:avLst/>
          </a:prstGeom>
          <a:noFill/>
        </p:spPr>
        <p:txBody>
          <a:bodyPr wrap="square" rtlCol="0">
            <a:spAutoFit/>
          </a:bodyPr>
          <a:lstStyle/>
          <a:p>
            <a:r>
              <a:rPr lang="en-GB" sz="2200" dirty="0">
                <a:solidFill>
                  <a:schemeClr val="bg1"/>
                </a:solidFill>
              </a:rPr>
              <a:t>Example 1</a:t>
            </a:r>
          </a:p>
          <a:p>
            <a:r>
              <a:rPr lang="en-GB" sz="2200" b="1" dirty="0">
                <a:solidFill>
                  <a:schemeClr val="bg1"/>
                </a:solidFill>
              </a:rPr>
              <a:t>CREATE DATABASE &lt;DB_name&gt;;</a:t>
            </a:r>
          </a:p>
          <a:p>
            <a:endParaRPr lang="en-GB" sz="2200" b="1" dirty="0">
              <a:solidFill>
                <a:schemeClr val="bg1"/>
              </a:solidFill>
            </a:endParaRPr>
          </a:p>
          <a:p>
            <a:r>
              <a:rPr lang="en-GB" sz="2200" dirty="0">
                <a:solidFill>
                  <a:schemeClr val="bg1"/>
                </a:solidFill>
              </a:rPr>
              <a:t>Example 2</a:t>
            </a:r>
          </a:p>
          <a:p>
            <a:r>
              <a:rPr lang="en-GB" sz="2200" b="1" dirty="0">
                <a:solidFill>
                  <a:schemeClr val="bg1"/>
                </a:solidFill>
              </a:rPr>
              <a:t>USE DATABASE &lt;DB_name&gt;;</a:t>
            </a:r>
          </a:p>
          <a:p>
            <a:r>
              <a:rPr lang="en-GB" sz="2200" b="1" dirty="0">
                <a:solidFill>
                  <a:schemeClr val="bg1"/>
                </a:solidFill>
              </a:rPr>
              <a:t>SELECT * </a:t>
            </a:r>
          </a:p>
          <a:p>
            <a:r>
              <a:rPr lang="en-GB" sz="2200" b="1" dirty="0">
                <a:solidFill>
                  <a:schemeClr val="bg1"/>
                </a:solidFill>
              </a:rPr>
              <a:t>FROM &lt;table_name&gt;;</a:t>
            </a:r>
          </a:p>
          <a:p>
            <a:endParaRPr lang="en-GB" sz="2200" b="1" dirty="0">
              <a:solidFill>
                <a:schemeClr val="bg1"/>
              </a:solidFill>
            </a:endParaRPr>
          </a:p>
          <a:p>
            <a:r>
              <a:rPr lang="en-GB" sz="2200" dirty="0">
                <a:solidFill>
                  <a:schemeClr val="bg1"/>
                </a:solidFill>
              </a:rPr>
              <a:t>Example 3</a:t>
            </a:r>
          </a:p>
          <a:p>
            <a:r>
              <a:rPr lang="en-GB" sz="2200" b="1" dirty="0">
                <a:solidFill>
                  <a:schemeClr val="bg1"/>
                </a:solidFill>
              </a:rPr>
              <a:t>SELECT * </a:t>
            </a:r>
          </a:p>
          <a:p>
            <a:r>
              <a:rPr lang="en-GB" sz="2200" b="1" dirty="0">
                <a:solidFill>
                  <a:schemeClr val="bg1"/>
                </a:solidFill>
              </a:rPr>
              <a:t>FROM &lt;DB_name&gt;.&lt;table_name&gt;;</a:t>
            </a: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4543980" y="1593805"/>
            <a:ext cx="4941019" cy="4263659"/>
          </a:xfrm>
        </p:spPr>
        <p:txBody>
          <a:bodyPr>
            <a:normAutofit lnSpcReduction="10000"/>
          </a:bodyPr>
          <a:lstStyle/>
          <a:p>
            <a:pPr marL="0" indent="0">
              <a:buNone/>
            </a:pPr>
            <a:endParaRPr lang="en-GB" dirty="0">
              <a:solidFill>
                <a:srgbClr val="F54996"/>
              </a:solidFill>
            </a:endParaRPr>
          </a:p>
          <a:p>
            <a:pPr marL="0" indent="0">
              <a:buNone/>
            </a:pPr>
            <a:r>
              <a:rPr lang="en-GB" sz="2600" dirty="0">
                <a:solidFill>
                  <a:srgbClr val="F54996"/>
                </a:solidFill>
              </a:rPr>
              <a:t>CREATE DATABASE Food;</a:t>
            </a:r>
          </a:p>
          <a:p>
            <a:pPr marL="0" indent="0">
              <a:buNone/>
            </a:pPr>
            <a:endParaRPr lang="en-GB" sz="2600" dirty="0">
              <a:solidFill>
                <a:srgbClr val="F54996"/>
              </a:solidFill>
            </a:endParaRPr>
          </a:p>
          <a:p>
            <a:pPr marL="0" indent="0">
              <a:buNone/>
            </a:pPr>
            <a:r>
              <a:rPr lang="en-GB" sz="2600" dirty="0">
                <a:solidFill>
                  <a:srgbClr val="F54996"/>
                </a:solidFill>
              </a:rPr>
              <a:t>USE DATABASE Food;</a:t>
            </a:r>
          </a:p>
          <a:p>
            <a:pPr marL="0" indent="0">
              <a:buNone/>
            </a:pPr>
            <a:r>
              <a:rPr lang="en-GB" sz="2600" dirty="0">
                <a:solidFill>
                  <a:srgbClr val="F54996"/>
                </a:solidFill>
              </a:rPr>
              <a:t>SELECT * </a:t>
            </a:r>
          </a:p>
          <a:p>
            <a:pPr marL="0" indent="0">
              <a:buNone/>
            </a:pPr>
            <a:r>
              <a:rPr lang="en-GB" sz="2600" dirty="0">
                <a:solidFill>
                  <a:srgbClr val="F54996"/>
                </a:solidFill>
              </a:rPr>
              <a:t>FROM Fruit;</a:t>
            </a:r>
          </a:p>
          <a:p>
            <a:pPr marL="0" indent="0">
              <a:buNone/>
            </a:pPr>
            <a:endParaRPr lang="en-GB" sz="2600" dirty="0">
              <a:solidFill>
                <a:srgbClr val="F54996"/>
              </a:solidFill>
            </a:endParaRPr>
          </a:p>
          <a:p>
            <a:pPr marL="0" indent="0">
              <a:buNone/>
            </a:pPr>
            <a:r>
              <a:rPr lang="en-GB" sz="2600" dirty="0">
                <a:solidFill>
                  <a:srgbClr val="F54996"/>
                </a:solidFill>
              </a:rPr>
              <a:t>SELECT *</a:t>
            </a:r>
          </a:p>
          <a:p>
            <a:pPr marL="0" indent="0">
              <a:buNone/>
            </a:pPr>
            <a:r>
              <a:rPr lang="en-GB" sz="2600" dirty="0">
                <a:solidFill>
                  <a:srgbClr val="F54996"/>
                </a:solidFill>
              </a:rPr>
              <a:t>FROM Food.Fruit</a:t>
            </a:r>
          </a:p>
          <a:p>
            <a:pPr marL="0" indent="0">
              <a:buNone/>
            </a:pPr>
            <a:endParaRPr lang="en-GB" dirty="0">
              <a:solidFill>
                <a:srgbClr val="660066"/>
              </a:solidFill>
            </a:endParaRPr>
          </a:p>
          <a:p>
            <a:pPr marL="0" indent="0">
              <a:buNone/>
            </a:pPr>
            <a:endParaRPr lang="en-GB" dirty="0">
              <a:solidFill>
                <a:srgbClr val="660066"/>
              </a:solidFill>
            </a:endParaRPr>
          </a:p>
          <a:p>
            <a:pPr marL="0" indent="0">
              <a:buNone/>
            </a:pPr>
            <a:endParaRPr lang="en-GB" dirty="0">
              <a:solidFill>
                <a:srgbClr val="660066"/>
              </a:solidFill>
            </a:endParaRPr>
          </a:p>
        </p:txBody>
      </p:sp>
      <p:sp>
        <p:nvSpPr>
          <p:cNvPr id="21" name="Content Placeholder 2">
            <a:extLst>
              <a:ext uri="{FF2B5EF4-FFF2-40B4-BE49-F238E27FC236}">
                <a16:creationId xmlns:a16="http://schemas.microsoft.com/office/drawing/2014/main" id="{54279776-B465-4B34-8A75-446B18042082}"/>
              </a:ext>
            </a:extLst>
          </p:cNvPr>
          <p:cNvSpPr txBox="1">
            <a:spLocks/>
          </p:cNvSpPr>
          <p:nvPr/>
        </p:nvSpPr>
        <p:spPr>
          <a:xfrm>
            <a:off x="9243778" y="2106498"/>
            <a:ext cx="2550655" cy="36316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ß"/>
            </a:pPr>
            <a:r>
              <a:rPr lang="en-GB" sz="1600" b="1" dirty="0"/>
              <a:t>CREATE DB COMMAND</a:t>
            </a:r>
          </a:p>
          <a:p>
            <a:pPr>
              <a:buFont typeface="Wingdings" panose="05000000000000000000" pitchFamily="2" charset="2"/>
              <a:buChar char="ß"/>
            </a:pPr>
            <a:endParaRPr lang="en-GB" sz="1600" b="1" dirty="0"/>
          </a:p>
          <a:p>
            <a:pPr marL="0" indent="0">
              <a:buNone/>
            </a:pPr>
            <a:endParaRPr lang="en-GB" sz="1600" b="1" dirty="0"/>
          </a:p>
          <a:p>
            <a:pPr>
              <a:buFont typeface="Wingdings" panose="05000000000000000000" pitchFamily="2" charset="2"/>
              <a:buChar char="ß"/>
            </a:pPr>
            <a:r>
              <a:rPr lang="en-GB" sz="1600" b="1" dirty="0"/>
              <a:t>USE DB COMMAND</a:t>
            </a:r>
          </a:p>
          <a:p>
            <a:pPr>
              <a:buFont typeface="Wingdings" panose="05000000000000000000" pitchFamily="2" charset="2"/>
              <a:buChar char="ß"/>
            </a:pPr>
            <a:endParaRPr lang="en-GB" sz="1600" b="1" dirty="0"/>
          </a:p>
          <a:p>
            <a:pPr>
              <a:buFont typeface="Wingdings" panose="05000000000000000000" pitchFamily="2" charset="2"/>
              <a:buChar char="ß"/>
            </a:pPr>
            <a:r>
              <a:rPr lang="en-GB" sz="1600" b="1" dirty="0"/>
              <a:t>ALL QUERIES WILL BE IN THIS DB</a:t>
            </a:r>
          </a:p>
          <a:p>
            <a:pPr>
              <a:buFont typeface="Wingdings" panose="05000000000000000000" pitchFamily="2" charset="2"/>
              <a:buChar char="ß"/>
            </a:pPr>
            <a:endParaRPr lang="en-GB" sz="1600" b="1" dirty="0"/>
          </a:p>
          <a:p>
            <a:pPr>
              <a:buFont typeface="Wingdings" panose="05000000000000000000" pitchFamily="2" charset="2"/>
              <a:buChar char="ß"/>
            </a:pPr>
            <a:endParaRPr lang="en-GB" sz="1600" b="1" dirty="0"/>
          </a:p>
          <a:p>
            <a:pPr>
              <a:buFont typeface="Wingdings" panose="05000000000000000000" pitchFamily="2" charset="2"/>
              <a:buChar char="ß"/>
            </a:pPr>
            <a:endParaRPr lang="en-GB" sz="1600" b="1" dirty="0"/>
          </a:p>
          <a:p>
            <a:pPr>
              <a:buFont typeface="Wingdings" panose="05000000000000000000" pitchFamily="2" charset="2"/>
              <a:buChar char="ß"/>
            </a:pPr>
            <a:endParaRPr lang="en-GB" sz="1600" b="1" dirty="0"/>
          </a:p>
          <a:p>
            <a:pPr>
              <a:buFont typeface="Wingdings" panose="05000000000000000000" pitchFamily="2" charset="2"/>
              <a:buChar char="ß"/>
            </a:pPr>
            <a:r>
              <a:rPr lang="en-GB" sz="1600" b="1" dirty="0"/>
              <a:t>FULLY QUALIFIED TABLE NAME</a:t>
            </a:r>
          </a:p>
          <a:p>
            <a:pPr marL="0" indent="0">
              <a:buNone/>
            </a:pPr>
            <a:endParaRPr lang="en-GB" sz="1600" b="1" dirty="0"/>
          </a:p>
          <a:p>
            <a:pPr marL="0" indent="0">
              <a:buNone/>
            </a:pPr>
            <a:endParaRPr lang="en-GB" sz="1600" b="1" dirty="0"/>
          </a:p>
          <a:p>
            <a:pPr>
              <a:buFont typeface="Wingdings" panose="05000000000000000000" pitchFamily="2" charset="2"/>
              <a:buChar char="ß"/>
            </a:pPr>
            <a:endParaRPr lang="en-GB" sz="1600" b="1" dirty="0"/>
          </a:p>
          <a:p>
            <a:pPr marL="0" indent="0">
              <a:buNone/>
            </a:pPr>
            <a:endParaRPr lang="en-GB" sz="1600" b="1" dirty="0"/>
          </a:p>
        </p:txBody>
      </p:sp>
      <p:grpSp>
        <p:nvGrpSpPr>
          <p:cNvPr id="15" name="Group 14">
            <a:extLst>
              <a:ext uri="{FF2B5EF4-FFF2-40B4-BE49-F238E27FC236}">
                <a16:creationId xmlns:a16="http://schemas.microsoft.com/office/drawing/2014/main" id="{9BBA1201-9F6A-4F00-9405-FDD009AFA8EC}"/>
              </a:ext>
            </a:extLst>
          </p:cNvPr>
          <p:cNvGrpSpPr/>
          <p:nvPr/>
        </p:nvGrpSpPr>
        <p:grpSpPr>
          <a:xfrm>
            <a:off x="-114048" y="0"/>
            <a:ext cx="1987405" cy="1822451"/>
            <a:chOff x="-119545" y="-13254"/>
            <a:chExt cx="1987405" cy="1822451"/>
          </a:xfrm>
          <a:solidFill>
            <a:srgbClr val="F54996"/>
          </a:solidFill>
        </p:grpSpPr>
        <p:sp>
          <p:nvSpPr>
            <p:cNvPr id="16" name="Isosceles Triangle 15">
              <a:extLst>
                <a:ext uri="{FF2B5EF4-FFF2-40B4-BE49-F238E27FC236}">
                  <a16:creationId xmlns:a16="http://schemas.microsoft.com/office/drawing/2014/main" id="{D5B70B6C-D416-4FB3-A23C-FE5E911E71C1}"/>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17" name="TextBox 16">
              <a:extLst>
                <a:ext uri="{FF2B5EF4-FFF2-40B4-BE49-F238E27FC236}">
                  <a16:creationId xmlns:a16="http://schemas.microsoft.com/office/drawing/2014/main" id="{75D8F574-B660-4DCB-94A3-EC77E453EC9F}"/>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grpSp>
        <p:nvGrpSpPr>
          <p:cNvPr id="18" name="Group 17">
            <a:extLst>
              <a:ext uri="{FF2B5EF4-FFF2-40B4-BE49-F238E27FC236}">
                <a16:creationId xmlns:a16="http://schemas.microsoft.com/office/drawing/2014/main" id="{CB3701AB-9FCD-4E87-8B78-1F8CB4D412DA}"/>
              </a:ext>
            </a:extLst>
          </p:cNvPr>
          <p:cNvGrpSpPr/>
          <p:nvPr/>
        </p:nvGrpSpPr>
        <p:grpSpPr>
          <a:xfrm rot="5400000">
            <a:off x="10287072" y="-13254"/>
            <a:ext cx="1987405" cy="1822451"/>
            <a:chOff x="-119545" y="-13254"/>
            <a:chExt cx="1987405" cy="1822451"/>
          </a:xfrm>
        </p:grpSpPr>
        <p:sp>
          <p:nvSpPr>
            <p:cNvPr id="19" name="Isosceles Triangle 18">
              <a:extLst>
                <a:ext uri="{FF2B5EF4-FFF2-40B4-BE49-F238E27FC236}">
                  <a16:creationId xmlns:a16="http://schemas.microsoft.com/office/drawing/2014/main" id="{9F85AAF0-F004-4AAF-9539-D74FF148C8E7}"/>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20" name="TextBox 19">
              <a:extLst>
                <a:ext uri="{FF2B5EF4-FFF2-40B4-BE49-F238E27FC236}">
                  <a16:creationId xmlns:a16="http://schemas.microsoft.com/office/drawing/2014/main" id="{880CBCDF-DC2E-4BB5-8FFC-3890C07DE605}"/>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spTree>
    <p:extLst>
      <p:ext uri="{BB962C8B-B14F-4D97-AF65-F5344CB8AC3E}">
        <p14:creationId xmlns:p14="http://schemas.microsoft.com/office/powerpoint/2010/main" val="94049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871436" y="1621726"/>
            <a:ext cx="8183347" cy="3614547"/>
          </a:xfrm>
        </p:spPr>
        <p:txBody>
          <a:bodyPr>
            <a:normAutofit/>
          </a:bodyPr>
          <a:lstStyle/>
          <a:p>
            <a:pPr marL="0" indent="0">
              <a:buNone/>
            </a:pPr>
            <a:endParaRPr lang="en-GB" sz="2400" dirty="0"/>
          </a:p>
          <a:p>
            <a:r>
              <a:rPr lang="en-GB" sz="2200" dirty="0">
                <a:latin typeface="Barlow" panose="020B0604020202020204" charset="0"/>
              </a:rPr>
              <a:t>Is part of SQL Standard</a:t>
            </a:r>
          </a:p>
          <a:p>
            <a:endParaRPr lang="en-GB" sz="2200" dirty="0">
              <a:latin typeface="Barlow" panose="020B0604020202020204" charset="0"/>
            </a:endParaRPr>
          </a:p>
          <a:p>
            <a:r>
              <a:rPr lang="en-GB" sz="2200" dirty="0">
                <a:latin typeface="Barlow" panose="020B0604020202020204" charset="0"/>
              </a:rPr>
              <a:t>Followed by table name</a:t>
            </a:r>
          </a:p>
          <a:p>
            <a:endParaRPr lang="en-GB" sz="2200" dirty="0">
              <a:latin typeface="Barlow" panose="020B0604020202020204" charset="0"/>
            </a:endParaRPr>
          </a:p>
          <a:p>
            <a:r>
              <a:rPr lang="en-GB" sz="2200" dirty="0">
                <a:latin typeface="Barlow" panose="020B0604020202020204" charset="0"/>
              </a:rPr>
              <a:t>Then list of column definitions</a:t>
            </a:r>
          </a:p>
          <a:p>
            <a:endParaRPr lang="en-GB" sz="2200" dirty="0">
              <a:latin typeface="Barlow" panose="020B0604020202020204" charset="0"/>
            </a:endParaRPr>
          </a:p>
          <a:p>
            <a:r>
              <a:rPr lang="en-GB" sz="2200" dirty="0">
                <a:latin typeface="Barlow" panose="020B0604020202020204" charset="0"/>
              </a:rPr>
              <a:t>At minimum column name and type</a:t>
            </a:r>
          </a:p>
        </p:txBody>
      </p:sp>
      <p:sp>
        <p:nvSpPr>
          <p:cNvPr id="6" name="TextBox 5"/>
          <p:cNvSpPr txBox="1"/>
          <p:nvPr/>
        </p:nvSpPr>
        <p:spPr>
          <a:xfrm>
            <a:off x="504802" y="2981235"/>
            <a:ext cx="2336158" cy="830997"/>
          </a:xfrm>
          <a:prstGeom prst="rect">
            <a:avLst/>
          </a:prstGeom>
          <a:noFill/>
        </p:spPr>
        <p:txBody>
          <a:bodyPr wrap="square" rtlCol="0">
            <a:spAutoFit/>
          </a:bodyPr>
          <a:lstStyle/>
          <a:p>
            <a:pPr algn="ctr"/>
            <a:r>
              <a:rPr lang="en-GB" sz="2400" b="1" dirty="0">
                <a:latin typeface="Barlow" panose="020B0604020202020204" charset="0"/>
              </a:rPr>
              <a:t>CREATE </a:t>
            </a:r>
          </a:p>
          <a:p>
            <a:pPr algn="ctr"/>
            <a:r>
              <a:rPr lang="en-GB" sz="2400" b="1" dirty="0">
                <a:latin typeface="Barlow" panose="020B0604020202020204" charset="0"/>
              </a:rPr>
              <a:t>TABLE</a:t>
            </a:r>
          </a:p>
        </p:txBody>
      </p:sp>
    </p:spTree>
    <p:extLst>
      <p:ext uri="{BB962C8B-B14F-4D97-AF65-F5344CB8AC3E}">
        <p14:creationId xmlns:p14="http://schemas.microsoft.com/office/powerpoint/2010/main" val="3626671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7345" y="-5127"/>
            <a:ext cx="442622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130920" y="2375680"/>
            <a:ext cx="4263107" cy="1938992"/>
          </a:xfrm>
          <a:prstGeom prst="rect">
            <a:avLst/>
          </a:prstGeom>
          <a:noFill/>
        </p:spPr>
        <p:txBody>
          <a:bodyPr wrap="square" rtlCol="0">
            <a:spAutoFit/>
          </a:bodyPr>
          <a:lstStyle/>
          <a:p>
            <a:r>
              <a:rPr lang="en-GB" sz="2400" b="1" dirty="0">
                <a:solidFill>
                  <a:schemeClr val="bg1"/>
                </a:solidFill>
              </a:rPr>
              <a:t>CREATE TABLE &lt;table_name&gt;</a:t>
            </a:r>
          </a:p>
          <a:p>
            <a:r>
              <a:rPr lang="en-GB" sz="2400" b="1" dirty="0">
                <a:solidFill>
                  <a:schemeClr val="bg1"/>
                </a:solidFill>
              </a:rPr>
              <a:t>(col1 Type, </a:t>
            </a:r>
          </a:p>
          <a:p>
            <a:r>
              <a:rPr lang="en-GB" sz="2400" b="1" dirty="0">
                <a:solidFill>
                  <a:schemeClr val="bg1"/>
                </a:solidFill>
              </a:rPr>
              <a:t> col2 Type, </a:t>
            </a:r>
          </a:p>
          <a:p>
            <a:r>
              <a:rPr lang="en-GB" sz="2400" b="1" dirty="0">
                <a:solidFill>
                  <a:schemeClr val="bg1"/>
                </a:solidFill>
              </a:rPr>
              <a:t> col3 Type); </a:t>
            </a:r>
          </a:p>
          <a:p>
            <a:endParaRPr lang="en-GB" sz="2400" b="1" dirty="0">
              <a:solidFill>
                <a:schemeClr val="bg1"/>
              </a:solidFill>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4585118" y="2375680"/>
            <a:ext cx="4941019" cy="3455208"/>
          </a:xfrm>
        </p:spPr>
        <p:txBody>
          <a:bodyPr>
            <a:normAutofit/>
          </a:bodyPr>
          <a:lstStyle/>
          <a:p>
            <a:pPr marL="0" indent="0">
              <a:buNone/>
            </a:pPr>
            <a:r>
              <a:rPr lang="en-GB" dirty="0">
                <a:solidFill>
                  <a:srgbClr val="F54996"/>
                </a:solidFill>
              </a:rPr>
              <a:t>CREATE TABLE customers</a:t>
            </a:r>
          </a:p>
          <a:p>
            <a:pPr marL="0" indent="0">
              <a:buNone/>
            </a:pPr>
            <a:r>
              <a:rPr lang="en-GB" dirty="0">
                <a:solidFill>
                  <a:srgbClr val="F54996"/>
                </a:solidFill>
              </a:rPr>
              <a:t>(person_id INTEGER,</a:t>
            </a:r>
          </a:p>
          <a:p>
            <a:pPr marL="0" indent="0">
              <a:buNone/>
            </a:pPr>
            <a:r>
              <a:rPr lang="en-GB" dirty="0">
                <a:solidFill>
                  <a:srgbClr val="F54996"/>
                </a:solidFill>
              </a:rPr>
              <a:t> name VARCHAR(50),</a:t>
            </a:r>
          </a:p>
          <a:p>
            <a:pPr marL="0" indent="0">
              <a:buNone/>
            </a:pPr>
            <a:r>
              <a:rPr lang="en-GB" dirty="0">
                <a:solidFill>
                  <a:srgbClr val="F54996"/>
                </a:solidFill>
              </a:rPr>
              <a:t> surname VARCHAR(50),</a:t>
            </a:r>
          </a:p>
          <a:p>
            <a:pPr marL="0" indent="0">
              <a:buNone/>
            </a:pPr>
            <a:r>
              <a:rPr lang="en-GB" dirty="0">
                <a:solidFill>
                  <a:srgbClr val="F54996"/>
                </a:solidFill>
              </a:rPr>
              <a:t> telephone INTEGER);</a:t>
            </a:r>
          </a:p>
          <a:p>
            <a:pPr marL="0" indent="0">
              <a:buNone/>
            </a:pPr>
            <a:endParaRPr lang="en-GB" dirty="0">
              <a:solidFill>
                <a:srgbClr val="660066"/>
              </a:solidFill>
            </a:endParaRPr>
          </a:p>
          <a:p>
            <a:pPr marL="0" indent="0">
              <a:buNone/>
            </a:pPr>
            <a:endParaRPr lang="en-GB" dirty="0">
              <a:solidFill>
                <a:srgbClr val="660066"/>
              </a:solidFill>
            </a:endParaRPr>
          </a:p>
        </p:txBody>
      </p:sp>
      <p:sp>
        <p:nvSpPr>
          <p:cNvPr id="21" name="Content Placeholder 2">
            <a:extLst>
              <a:ext uri="{FF2B5EF4-FFF2-40B4-BE49-F238E27FC236}">
                <a16:creationId xmlns:a16="http://schemas.microsoft.com/office/drawing/2014/main" id="{54279776-B465-4B34-8A75-446B18042082}"/>
              </a:ext>
            </a:extLst>
          </p:cNvPr>
          <p:cNvSpPr txBox="1">
            <a:spLocks/>
          </p:cNvSpPr>
          <p:nvPr/>
        </p:nvSpPr>
        <p:spPr>
          <a:xfrm>
            <a:off x="9526137" y="2431240"/>
            <a:ext cx="2310098" cy="3087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ß"/>
            </a:pPr>
            <a:r>
              <a:rPr lang="en-GB" sz="1600" b="1" dirty="0"/>
              <a:t>CREATE TABLE + TABLE NAME</a:t>
            </a:r>
          </a:p>
          <a:p>
            <a:pPr marL="0" indent="0">
              <a:buNone/>
            </a:pPr>
            <a:endParaRPr lang="en-GB" sz="1600" b="1" dirty="0"/>
          </a:p>
          <a:p>
            <a:pPr>
              <a:buFont typeface="Wingdings" panose="05000000000000000000" pitchFamily="2" charset="2"/>
              <a:buChar char="ß"/>
            </a:pPr>
            <a:endParaRPr lang="en-GB" sz="1600" b="1" dirty="0"/>
          </a:p>
          <a:p>
            <a:pPr>
              <a:buFont typeface="Wingdings" panose="05000000000000000000" pitchFamily="2" charset="2"/>
              <a:buChar char="ß"/>
            </a:pPr>
            <a:r>
              <a:rPr lang="en-GB" sz="1600" b="1" dirty="0"/>
              <a:t>COLUMN NAMES AND TYPES</a:t>
            </a:r>
          </a:p>
          <a:p>
            <a:pPr marL="0" indent="0">
              <a:buNone/>
            </a:pPr>
            <a:endParaRPr lang="en-GB" sz="1600" dirty="0"/>
          </a:p>
          <a:p>
            <a:pPr marL="0" indent="0">
              <a:buNone/>
            </a:pPr>
            <a:endParaRPr lang="en-GB" sz="1600" dirty="0"/>
          </a:p>
          <a:p>
            <a:pPr>
              <a:buFont typeface="Wingdings" panose="05000000000000000000" pitchFamily="2" charset="2"/>
              <a:buChar char="ß"/>
            </a:pPr>
            <a:endParaRPr lang="en-GB" sz="1600" dirty="0"/>
          </a:p>
          <a:p>
            <a:pPr marL="0" indent="0">
              <a:buNone/>
            </a:pPr>
            <a:endParaRPr lang="en-GB" sz="1600" dirty="0"/>
          </a:p>
        </p:txBody>
      </p:sp>
      <p:grpSp>
        <p:nvGrpSpPr>
          <p:cNvPr id="15" name="Group 14">
            <a:extLst>
              <a:ext uri="{FF2B5EF4-FFF2-40B4-BE49-F238E27FC236}">
                <a16:creationId xmlns:a16="http://schemas.microsoft.com/office/drawing/2014/main" id="{C13875C0-AC9F-403C-9D15-D7FE8B1BB03E}"/>
              </a:ext>
            </a:extLst>
          </p:cNvPr>
          <p:cNvGrpSpPr/>
          <p:nvPr/>
        </p:nvGrpSpPr>
        <p:grpSpPr>
          <a:xfrm>
            <a:off x="-114048" y="0"/>
            <a:ext cx="1987405" cy="1822451"/>
            <a:chOff x="-119545" y="-13254"/>
            <a:chExt cx="1987405" cy="1822451"/>
          </a:xfrm>
          <a:solidFill>
            <a:srgbClr val="F54996"/>
          </a:solidFill>
        </p:grpSpPr>
        <p:sp>
          <p:nvSpPr>
            <p:cNvPr id="16" name="Isosceles Triangle 15">
              <a:extLst>
                <a:ext uri="{FF2B5EF4-FFF2-40B4-BE49-F238E27FC236}">
                  <a16:creationId xmlns:a16="http://schemas.microsoft.com/office/drawing/2014/main" id="{487CC4C9-F130-4BCE-BE5C-0F6339494B3B}"/>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17" name="TextBox 16">
              <a:extLst>
                <a:ext uri="{FF2B5EF4-FFF2-40B4-BE49-F238E27FC236}">
                  <a16:creationId xmlns:a16="http://schemas.microsoft.com/office/drawing/2014/main" id="{61CBDDEE-4E35-4F4D-9CB4-F88755422642}"/>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grpSp>
        <p:nvGrpSpPr>
          <p:cNvPr id="18" name="Group 17">
            <a:extLst>
              <a:ext uri="{FF2B5EF4-FFF2-40B4-BE49-F238E27FC236}">
                <a16:creationId xmlns:a16="http://schemas.microsoft.com/office/drawing/2014/main" id="{4AB0DB79-36C0-4A9F-B499-FAA2C84718D6}"/>
              </a:ext>
            </a:extLst>
          </p:cNvPr>
          <p:cNvGrpSpPr/>
          <p:nvPr/>
        </p:nvGrpSpPr>
        <p:grpSpPr>
          <a:xfrm rot="5400000">
            <a:off x="10287072" y="-13254"/>
            <a:ext cx="1987405" cy="1822451"/>
            <a:chOff x="-119545" y="-13254"/>
            <a:chExt cx="1987405" cy="1822451"/>
          </a:xfrm>
        </p:grpSpPr>
        <p:sp>
          <p:nvSpPr>
            <p:cNvPr id="19" name="Isosceles Triangle 18">
              <a:extLst>
                <a:ext uri="{FF2B5EF4-FFF2-40B4-BE49-F238E27FC236}">
                  <a16:creationId xmlns:a16="http://schemas.microsoft.com/office/drawing/2014/main" id="{68F995DA-BD0A-4EEC-8D4E-1BD104B2C2F6}"/>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20" name="TextBox 19">
              <a:extLst>
                <a:ext uri="{FF2B5EF4-FFF2-40B4-BE49-F238E27FC236}">
                  <a16:creationId xmlns:a16="http://schemas.microsoft.com/office/drawing/2014/main" id="{E43A90D2-9184-4A20-BCEE-7AA449235B4B}"/>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spTree>
    <p:extLst>
      <p:ext uri="{BB962C8B-B14F-4D97-AF65-F5344CB8AC3E}">
        <p14:creationId xmlns:p14="http://schemas.microsoft.com/office/powerpoint/2010/main" val="785186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7345" y="9863"/>
            <a:ext cx="442622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130920" y="2375680"/>
            <a:ext cx="4263107" cy="1938992"/>
          </a:xfrm>
          <a:prstGeom prst="rect">
            <a:avLst/>
          </a:prstGeom>
          <a:noFill/>
        </p:spPr>
        <p:txBody>
          <a:bodyPr wrap="square" rtlCol="0">
            <a:spAutoFit/>
          </a:bodyPr>
          <a:lstStyle/>
          <a:p>
            <a:r>
              <a:rPr lang="en-GB" sz="2400" b="1" dirty="0">
                <a:solidFill>
                  <a:schemeClr val="bg1"/>
                </a:solidFill>
              </a:rPr>
              <a:t>CREATE TABLE &lt;table_name&gt;</a:t>
            </a:r>
          </a:p>
          <a:p>
            <a:r>
              <a:rPr lang="en-GB" sz="2400" b="1" dirty="0">
                <a:solidFill>
                  <a:schemeClr val="bg1"/>
                </a:solidFill>
              </a:rPr>
              <a:t>(col1 Type, </a:t>
            </a:r>
          </a:p>
          <a:p>
            <a:r>
              <a:rPr lang="en-GB" sz="2400" b="1" dirty="0">
                <a:solidFill>
                  <a:schemeClr val="bg1"/>
                </a:solidFill>
              </a:rPr>
              <a:t> col2 Type, </a:t>
            </a:r>
          </a:p>
          <a:p>
            <a:r>
              <a:rPr lang="en-GB" sz="2400" b="1" dirty="0">
                <a:solidFill>
                  <a:schemeClr val="bg1"/>
                </a:solidFill>
              </a:rPr>
              <a:t> col3 Type); </a:t>
            </a:r>
          </a:p>
          <a:p>
            <a:endParaRPr lang="en-GB" sz="2400" b="1" dirty="0">
              <a:solidFill>
                <a:schemeClr val="bg1"/>
              </a:solidFill>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4585118" y="2375680"/>
            <a:ext cx="4941019" cy="3455208"/>
          </a:xfrm>
        </p:spPr>
        <p:txBody>
          <a:bodyPr>
            <a:normAutofit/>
          </a:bodyPr>
          <a:lstStyle/>
          <a:p>
            <a:pPr marL="0" indent="0">
              <a:buNone/>
            </a:pPr>
            <a:r>
              <a:rPr lang="en-GB" sz="2400" dirty="0">
                <a:solidFill>
                  <a:srgbClr val="F54996"/>
                </a:solidFill>
              </a:rPr>
              <a:t>CREATE TABLE customers</a:t>
            </a:r>
          </a:p>
          <a:p>
            <a:pPr marL="0" indent="0">
              <a:buNone/>
            </a:pPr>
            <a:r>
              <a:rPr lang="en-GB" sz="2400" dirty="0">
                <a:solidFill>
                  <a:srgbClr val="F54996"/>
                </a:solidFill>
              </a:rPr>
              <a:t>(person_id INTEGER NOT NULL,</a:t>
            </a:r>
          </a:p>
          <a:p>
            <a:pPr marL="0" indent="0">
              <a:buNone/>
            </a:pPr>
            <a:r>
              <a:rPr lang="en-GB" sz="2400" dirty="0">
                <a:solidFill>
                  <a:srgbClr val="F54996"/>
                </a:solidFill>
              </a:rPr>
              <a:t> name VARCHAR(50),</a:t>
            </a:r>
          </a:p>
          <a:p>
            <a:pPr marL="0" indent="0">
              <a:buNone/>
            </a:pPr>
            <a:r>
              <a:rPr lang="en-GB" sz="2400" dirty="0">
                <a:solidFill>
                  <a:srgbClr val="F54996"/>
                </a:solidFill>
              </a:rPr>
              <a:t> surname VARCHAR(50) NOT NULL,</a:t>
            </a:r>
          </a:p>
          <a:p>
            <a:pPr marL="0" indent="0">
              <a:buNone/>
            </a:pPr>
            <a:r>
              <a:rPr lang="en-GB" sz="2400" dirty="0">
                <a:solidFill>
                  <a:srgbClr val="F54996"/>
                </a:solidFill>
              </a:rPr>
              <a:t> telephone INTEGER);</a:t>
            </a:r>
          </a:p>
          <a:p>
            <a:pPr marL="0" indent="0">
              <a:buNone/>
            </a:pPr>
            <a:endParaRPr lang="en-GB" dirty="0">
              <a:solidFill>
                <a:srgbClr val="660066"/>
              </a:solidFill>
            </a:endParaRPr>
          </a:p>
          <a:p>
            <a:pPr marL="0" indent="0">
              <a:buNone/>
            </a:pPr>
            <a:endParaRPr lang="en-GB" dirty="0">
              <a:solidFill>
                <a:srgbClr val="660066"/>
              </a:solidFill>
            </a:endParaRPr>
          </a:p>
        </p:txBody>
      </p:sp>
      <p:sp>
        <p:nvSpPr>
          <p:cNvPr id="21" name="Content Placeholder 2">
            <a:extLst>
              <a:ext uri="{FF2B5EF4-FFF2-40B4-BE49-F238E27FC236}">
                <a16:creationId xmlns:a16="http://schemas.microsoft.com/office/drawing/2014/main" id="{54279776-B465-4B34-8A75-446B18042082}"/>
              </a:ext>
            </a:extLst>
          </p:cNvPr>
          <p:cNvSpPr txBox="1">
            <a:spLocks/>
          </p:cNvSpPr>
          <p:nvPr/>
        </p:nvSpPr>
        <p:spPr>
          <a:xfrm>
            <a:off x="9526137" y="2835966"/>
            <a:ext cx="2310098" cy="2130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ß"/>
            </a:pPr>
            <a:r>
              <a:rPr lang="en-GB" sz="1600" b="1" dirty="0"/>
              <a:t>NOT NULL (these values are required)</a:t>
            </a:r>
          </a:p>
          <a:p>
            <a:pPr>
              <a:buFont typeface="Wingdings" panose="05000000000000000000" pitchFamily="2" charset="2"/>
              <a:buChar char="ß"/>
            </a:pPr>
            <a:r>
              <a:rPr lang="en-GB" sz="1600" b="1" dirty="0"/>
              <a:t>NULL (this value can be omitted)</a:t>
            </a:r>
          </a:p>
          <a:p>
            <a:pPr>
              <a:buFont typeface="Wingdings" panose="05000000000000000000" pitchFamily="2" charset="2"/>
              <a:buChar char="ß"/>
            </a:pPr>
            <a:r>
              <a:rPr lang="en-GB" sz="1600" b="1" dirty="0"/>
              <a:t>NOT NULL (must have)</a:t>
            </a:r>
          </a:p>
          <a:p>
            <a:pPr marL="0" indent="0">
              <a:buNone/>
            </a:pPr>
            <a:endParaRPr lang="en-GB" sz="1600" dirty="0"/>
          </a:p>
          <a:p>
            <a:pPr marL="0" indent="0">
              <a:buNone/>
            </a:pPr>
            <a:endParaRPr lang="en-GB" sz="1600" dirty="0"/>
          </a:p>
          <a:p>
            <a:pPr>
              <a:buFont typeface="Wingdings" panose="05000000000000000000" pitchFamily="2" charset="2"/>
              <a:buChar char="ß"/>
            </a:pPr>
            <a:endParaRPr lang="en-GB" sz="1600" dirty="0"/>
          </a:p>
          <a:p>
            <a:pPr marL="0" indent="0">
              <a:buNone/>
            </a:pPr>
            <a:endParaRPr lang="en-GB" sz="1600" dirty="0"/>
          </a:p>
        </p:txBody>
      </p:sp>
      <p:grpSp>
        <p:nvGrpSpPr>
          <p:cNvPr id="18" name="Group 17">
            <a:extLst>
              <a:ext uri="{FF2B5EF4-FFF2-40B4-BE49-F238E27FC236}">
                <a16:creationId xmlns:a16="http://schemas.microsoft.com/office/drawing/2014/main" id="{72AF37E5-A913-429C-B0CF-8413AEC68F3A}"/>
              </a:ext>
            </a:extLst>
          </p:cNvPr>
          <p:cNvGrpSpPr/>
          <p:nvPr/>
        </p:nvGrpSpPr>
        <p:grpSpPr>
          <a:xfrm>
            <a:off x="-114048" y="0"/>
            <a:ext cx="1987405" cy="1822451"/>
            <a:chOff x="-119545" y="-13254"/>
            <a:chExt cx="1987405" cy="1822451"/>
          </a:xfrm>
          <a:solidFill>
            <a:srgbClr val="F54996"/>
          </a:solidFill>
        </p:grpSpPr>
        <p:sp>
          <p:nvSpPr>
            <p:cNvPr id="19" name="Isosceles Triangle 18">
              <a:extLst>
                <a:ext uri="{FF2B5EF4-FFF2-40B4-BE49-F238E27FC236}">
                  <a16:creationId xmlns:a16="http://schemas.microsoft.com/office/drawing/2014/main" id="{E20F6BDC-C192-45F1-9ADC-FEABC668729B}"/>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20" name="TextBox 19">
              <a:extLst>
                <a:ext uri="{FF2B5EF4-FFF2-40B4-BE49-F238E27FC236}">
                  <a16:creationId xmlns:a16="http://schemas.microsoft.com/office/drawing/2014/main" id="{B9B6AD2D-43B0-4F54-B448-3B56A83DD19D}"/>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grpSp>
        <p:nvGrpSpPr>
          <p:cNvPr id="22" name="Group 21">
            <a:extLst>
              <a:ext uri="{FF2B5EF4-FFF2-40B4-BE49-F238E27FC236}">
                <a16:creationId xmlns:a16="http://schemas.microsoft.com/office/drawing/2014/main" id="{F1E9C480-2DD0-4AC7-B512-96BB41E2A8F0}"/>
              </a:ext>
            </a:extLst>
          </p:cNvPr>
          <p:cNvGrpSpPr/>
          <p:nvPr/>
        </p:nvGrpSpPr>
        <p:grpSpPr>
          <a:xfrm rot="5400000">
            <a:off x="10287072" y="-13254"/>
            <a:ext cx="1987405" cy="1822451"/>
            <a:chOff x="-119545" y="-13254"/>
            <a:chExt cx="1987405" cy="1822451"/>
          </a:xfrm>
        </p:grpSpPr>
        <p:sp>
          <p:nvSpPr>
            <p:cNvPr id="23" name="Isosceles Triangle 22">
              <a:extLst>
                <a:ext uri="{FF2B5EF4-FFF2-40B4-BE49-F238E27FC236}">
                  <a16:creationId xmlns:a16="http://schemas.microsoft.com/office/drawing/2014/main" id="{816A2523-F7AC-48C8-A0B8-3C34A8CCF004}"/>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24" name="TextBox 23">
              <a:extLst>
                <a:ext uri="{FF2B5EF4-FFF2-40B4-BE49-F238E27FC236}">
                  <a16:creationId xmlns:a16="http://schemas.microsoft.com/office/drawing/2014/main" id="{72B5F3DA-6C18-4460-A048-94C4D150BC25}"/>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spTree>
    <p:extLst>
      <p:ext uri="{BB962C8B-B14F-4D97-AF65-F5344CB8AC3E}">
        <p14:creationId xmlns:p14="http://schemas.microsoft.com/office/powerpoint/2010/main" val="2401023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ExtraBold" panose="020B0604020202020204" charset="0"/>
                <a:ea typeface="+mn-ea"/>
                <a:cs typeface="+mn-cs"/>
              </a:rPr>
              <a:t>PRACTICE</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250393"/>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EC28878-DD15-4B22-9EC5-0387D7432D03}"/>
              </a:ext>
            </a:extLst>
          </p:cNvPr>
          <p:cNvSpPr txBox="1"/>
          <p:nvPr/>
        </p:nvSpPr>
        <p:spPr>
          <a:xfrm>
            <a:off x="4251559" y="582388"/>
            <a:ext cx="6904384" cy="6155531"/>
          </a:xfrm>
          <a:prstGeom prst="rect">
            <a:avLst/>
          </a:prstGeom>
          <a:noFill/>
        </p:spPr>
        <p:txBody>
          <a:bodyPr wrap="square" rtlCol="0">
            <a:spAutoFit/>
          </a:bodyPr>
          <a:lstStyle/>
          <a:p>
            <a:endParaRPr lang="en-GB" dirty="0"/>
          </a:p>
          <a:p>
            <a:pPr algn="just"/>
            <a:r>
              <a:rPr lang="en-GB" dirty="0">
                <a:latin typeface="Barlow" panose="020B0604020202020204" charset="0"/>
              </a:rPr>
              <a:t>It is time to create our very first database and populate it with few tables. </a:t>
            </a:r>
          </a:p>
          <a:p>
            <a:endParaRPr lang="en-GB" dirty="0">
              <a:latin typeface="Barlow" panose="020B0604020202020204" charset="0"/>
            </a:endParaRPr>
          </a:p>
          <a:p>
            <a:endParaRPr lang="en-GB" sz="2400" b="1" dirty="0">
              <a:latin typeface="Barlow" panose="020B0604020202020204" charset="0"/>
            </a:endParaRPr>
          </a:p>
          <a:p>
            <a:r>
              <a:rPr lang="en-GB" sz="2000" b="1" dirty="0">
                <a:latin typeface="Barlow" panose="020B0604020202020204" charset="0"/>
              </a:rPr>
              <a:t>TASKS</a:t>
            </a:r>
          </a:p>
          <a:p>
            <a:endParaRPr lang="en-GB" dirty="0">
              <a:latin typeface="Barlow" panose="020B0604020202020204" charset="0"/>
            </a:endParaRPr>
          </a:p>
          <a:p>
            <a:pPr marL="742950" lvl="1" indent="-285750" algn="just">
              <a:buFont typeface="Arial" panose="020B0604020202020204" pitchFamily="34" charset="0"/>
              <a:buChar char="•"/>
            </a:pPr>
            <a:r>
              <a:rPr lang="en-GB" sz="1600" dirty="0">
                <a:latin typeface="Barlow" panose="020B0604020202020204" charset="0"/>
              </a:rPr>
              <a:t>Create a database called </a:t>
            </a:r>
            <a:r>
              <a:rPr lang="en-GB" sz="1600" b="1" dirty="0">
                <a:latin typeface="Barlow" panose="020B0604020202020204" charset="0"/>
              </a:rPr>
              <a:t>Bakery</a:t>
            </a:r>
            <a:r>
              <a:rPr lang="en-GB" sz="1600" dirty="0">
                <a:latin typeface="Barlow" panose="020B0604020202020204" charset="0"/>
              </a:rPr>
              <a:t>. </a:t>
            </a:r>
          </a:p>
          <a:p>
            <a:pPr marL="742950" lvl="1" indent="-285750" algn="just">
              <a:buFont typeface="Arial" panose="020B0604020202020204" pitchFamily="34" charset="0"/>
              <a:buChar char="•"/>
            </a:pPr>
            <a:endParaRPr lang="en-GB" sz="1600" dirty="0">
              <a:latin typeface="Barlow" panose="020B0604020202020204" charset="0"/>
            </a:endParaRPr>
          </a:p>
          <a:p>
            <a:pPr marL="742950" lvl="1" indent="-285750" algn="just">
              <a:buFont typeface="Arial" panose="020B0604020202020204" pitchFamily="34" charset="0"/>
              <a:buChar char="•"/>
            </a:pPr>
            <a:r>
              <a:rPr lang="en-GB" sz="1600" dirty="0">
                <a:latin typeface="Barlow" panose="020B0604020202020204" charset="0"/>
              </a:rPr>
              <a:t>Let’s add two tables to the database. One should be called ‘Sweet’ and the one should be called ‘Savoury’</a:t>
            </a:r>
          </a:p>
          <a:p>
            <a:pPr marL="742950" lvl="1" indent="-285750" algn="just">
              <a:buFont typeface="Arial" panose="020B0604020202020204" pitchFamily="34" charset="0"/>
              <a:buChar char="•"/>
            </a:pPr>
            <a:endParaRPr lang="en-GB" sz="1600" dirty="0">
              <a:latin typeface="Barlow" panose="020B0604020202020204" charset="0"/>
            </a:endParaRPr>
          </a:p>
          <a:p>
            <a:pPr marL="742950" lvl="1" indent="-285750" algn="just">
              <a:buFont typeface="Arial" panose="020B0604020202020204" pitchFamily="34" charset="0"/>
              <a:buChar char="•"/>
            </a:pPr>
            <a:r>
              <a:rPr lang="en-GB" sz="1600" dirty="0">
                <a:latin typeface="Barlow" panose="020B0604020202020204" charset="0"/>
              </a:rPr>
              <a:t>The Sweet table should have three columns: </a:t>
            </a:r>
            <a:r>
              <a:rPr lang="en-GB" sz="1600" b="1" dirty="0">
                <a:latin typeface="Barlow" panose="020B0604020202020204" charset="0"/>
              </a:rPr>
              <a:t>id</a:t>
            </a:r>
            <a:r>
              <a:rPr lang="en-GB" sz="1600" dirty="0">
                <a:latin typeface="Barlow" panose="020B0604020202020204" charset="0"/>
              </a:rPr>
              <a:t> (which is a number), </a:t>
            </a:r>
            <a:r>
              <a:rPr lang="en-GB" sz="1600" b="1" dirty="0">
                <a:latin typeface="Barlow" panose="020B0604020202020204" charset="0"/>
              </a:rPr>
              <a:t>item_name </a:t>
            </a:r>
            <a:r>
              <a:rPr lang="en-GB" sz="1600" dirty="0">
                <a:latin typeface="Barlow" panose="020B0604020202020204" charset="0"/>
              </a:rPr>
              <a:t>(name of a pastry) and </a:t>
            </a:r>
            <a:r>
              <a:rPr lang="en-GB" sz="1600" b="1" dirty="0">
                <a:latin typeface="Barlow" panose="020B0604020202020204" charset="0"/>
              </a:rPr>
              <a:t>price</a:t>
            </a:r>
            <a:r>
              <a:rPr lang="en-GB" sz="1600" dirty="0">
                <a:latin typeface="Barlow" panose="020B0604020202020204" charset="0"/>
              </a:rPr>
              <a:t> (prices can be expressed in pound and pennies) </a:t>
            </a:r>
          </a:p>
          <a:p>
            <a:pPr marL="742950" lvl="1" indent="-285750" algn="just">
              <a:buFont typeface="Arial" panose="020B0604020202020204" pitchFamily="34" charset="0"/>
              <a:buChar char="•"/>
            </a:pPr>
            <a:endParaRPr lang="en-GB" sz="1600" dirty="0">
              <a:latin typeface="Barlow" panose="020B0604020202020204" charset="0"/>
            </a:endParaRPr>
          </a:p>
          <a:p>
            <a:pPr marL="742950" lvl="1" indent="-285750" algn="just">
              <a:buFont typeface="Arial" panose="020B0604020202020204" pitchFamily="34" charset="0"/>
              <a:buChar char="•"/>
            </a:pPr>
            <a:r>
              <a:rPr lang="en-GB" sz="1600" dirty="0">
                <a:latin typeface="Barlow" panose="020B0604020202020204" charset="0"/>
              </a:rPr>
              <a:t>Include the same columns in the Savoury table. In addition to that add a column called </a:t>
            </a:r>
            <a:r>
              <a:rPr lang="en-GB" sz="1600" b="1" dirty="0">
                <a:latin typeface="Barlow" panose="020B0604020202020204" charset="0"/>
              </a:rPr>
              <a:t>main_ingredient </a:t>
            </a:r>
            <a:r>
              <a:rPr lang="en-GB" sz="1600" dirty="0">
                <a:latin typeface="Barlow" panose="020B0604020202020204" charset="0"/>
              </a:rPr>
              <a:t>(it will be a descriptive word)</a:t>
            </a:r>
          </a:p>
          <a:p>
            <a:pPr marL="742950" lvl="1" indent="-285750" algn="just">
              <a:buFont typeface="Arial" panose="020B0604020202020204" pitchFamily="34" charset="0"/>
              <a:buChar char="•"/>
            </a:pPr>
            <a:endParaRPr lang="en-GB" sz="1600" dirty="0">
              <a:latin typeface="Barlow" panose="020B0604020202020204" charset="0"/>
            </a:endParaRPr>
          </a:p>
          <a:p>
            <a:pPr marL="742950" lvl="1" indent="-285750" algn="just">
              <a:buFont typeface="Arial" panose="020B0604020202020204" pitchFamily="34" charset="0"/>
              <a:buChar char="•"/>
            </a:pPr>
            <a:r>
              <a:rPr lang="en-GB" sz="1600" dirty="0">
                <a:latin typeface="Barlow" panose="020B0604020202020204" charset="0"/>
              </a:rPr>
              <a:t>Let’s do it together!</a:t>
            </a:r>
          </a:p>
          <a:p>
            <a:pPr marL="742950" lvl="1" indent="-285750" algn="just">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486752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733443" y="1753904"/>
            <a:ext cx="7932774" cy="4134678"/>
          </a:xfrm>
        </p:spPr>
        <p:txBody>
          <a:bodyPr>
            <a:normAutofit/>
          </a:bodyPr>
          <a:lstStyle/>
          <a:p>
            <a:pPr marL="0" indent="0">
              <a:buNone/>
            </a:pPr>
            <a:endParaRPr lang="en-GB" sz="1800" dirty="0">
              <a:latin typeface="Barlow" panose="020B0604020202020204" charset="0"/>
            </a:endParaRPr>
          </a:p>
          <a:p>
            <a:pPr algn="just"/>
            <a:r>
              <a:rPr lang="en-GB" sz="1800" dirty="0">
                <a:latin typeface="Barlow" panose="020B0604020202020204" charset="0"/>
              </a:rPr>
              <a:t>We now know how to create tables, but we also need to be able to populate them with data</a:t>
            </a:r>
          </a:p>
          <a:p>
            <a:pPr marL="0" indent="0" algn="just">
              <a:buNone/>
            </a:pPr>
            <a:endParaRPr lang="en-GB" sz="1800" dirty="0">
              <a:latin typeface="Barlow" panose="020B0604020202020204" charset="0"/>
            </a:endParaRPr>
          </a:p>
          <a:p>
            <a:pPr algn="just"/>
            <a:r>
              <a:rPr lang="en-GB" sz="1800" dirty="0">
                <a:latin typeface="Barlow" panose="020B0604020202020204" charset="0"/>
              </a:rPr>
              <a:t>The actual command syntax is INSERT INTO, meaning that we are inserting values into a table</a:t>
            </a:r>
          </a:p>
          <a:p>
            <a:pPr algn="just"/>
            <a:endParaRPr lang="en-GB" sz="1800" dirty="0">
              <a:latin typeface="Barlow" panose="020B0604020202020204" charset="0"/>
            </a:endParaRPr>
          </a:p>
          <a:p>
            <a:pPr algn="just"/>
            <a:r>
              <a:rPr lang="en-GB" sz="1800" dirty="0">
                <a:latin typeface="Barlow" panose="020B0604020202020204" charset="0"/>
              </a:rPr>
              <a:t>The command is followed by a table name (only one table is allowed</a:t>
            </a:r>
          </a:p>
          <a:p>
            <a:pPr algn="just"/>
            <a:endParaRPr lang="en-GB" sz="1800" dirty="0">
              <a:latin typeface="Barlow" panose="020B0604020202020204" charset="0"/>
            </a:endParaRPr>
          </a:p>
          <a:p>
            <a:pPr algn="just"/>
            <a:r>
              <a:rPr lang="en-GB" sz="1800" dirty="0">
                <a:latin typeface="Barlow" panose="020B0604020202020204" charset="0"/>
              </a:rPr>
              <a:t>Statement is used to add new rows of data to a table</a:t>
            </a:r>
          </a:p>
          <a:p>
            <a:endParaRPr lang="en-GB" sz="1800" dirty="0">
              <a:latin typeface="Barlow" panose="020B0604020202020204" charset="0"/>
            </a:endParaRPr>
          </a:p>
        </p:txBody>
      </p:sp>
      <p:sp>
        <p:nvSpPr>
          <p:cNvPr id="6" name="TextBox 5"/>
          <p:cNvSpPr txBox="1"/>
          <p:nvPr/>
        </p:nvSpPr>
        <p:spPr>
          <a:xfrm>
            <a:off x="390227" y="3119735"/>
            <a:ext cx="2336158" cy="461665"/>
          </a:xfrm>
          <a:prstGeom prst="rect">
            <a:avLst/>
          </a:prstGeom>
          <a:noFill/>
        </p:spPr>
        <p:txBody>
          <a:bodyPr wrap="square" rtlCol="0">
            <a:spAutoFit/>
          </a:bodyPr>
          <a:lstStyle/>
          <a:p>
            <a:pPr algn="ctr"/>
            <a:r>
              <a:rPr lang="en-GB" sz="2400" b="1" dirty="0">
                <a:latin typeface="Barlow ExtraBold" panose="020B0604020202020204" charset="0"/>
              </a:rPr>
              <a:t>INSERT</a:t>
            </a:r>
          </a:p>
        </p:txBody>
      </p:sp>
    </p:spTree>
    <p:extLst>
      <p:ext uri="{BB962C8B-B14F-4D97-AF65-F5344CB8AC3E}">
        <p14:creationId xmlns:p14="http://schemas.microsoft.com/office/powerpoint/2010/main" val="253633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050" name="Picture 2" descr="Você conhece os 5 V's do Big Data? - Farol">
            <a:extLst>
              <a:ext uri="{FF2B5EF4-FFF2-40B4-BE49-F238E27FC236}">
                <a16:creationId xmlns:a16="http://schemas.microsoft.com/office/drawing/2014/main" id="{D0D5B3D8-EEC0-4E66-B750-C5658E8BFD38}"/>
              </a:ext>
            </a:extLst>
          </p:cNvPr>
          <p:cNvPicPr>
            <a:picLocks noChangeAspect="1" noChangeArrowheads="1"/>
          </p:cNvPicPr>
          <p:nvPr/>
        </p:nvPicPr>
        <p:blipFill>
          <a:blip r:embed="rId3">
            <a:clrChange>
              <a:clrFrom>
                <a:srgbClr val="EDEECF"/>
              </a:clrFrom>
              <a:clrTo>
                <a:srgbClr val="EDEEC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27529" y="189448"/>
            <a:ext cx="7516572" cy="679555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253DD27E-4152-4C53-9CE2-377D38D76281}"/>
              </a:ext>
            </a:extLst>
          </p:cNvPr>
          <p:cNvGrpSpPr/>
          <p:nvPr/>
        </p:nvGrpSpPr>
        <p:grpSpPr>
          <a:xfrm>
            <a:off x="190501" y="1897622"/>
            <a:ext cx="3848099" cy="1197292"/>
            <a:chOff x="7677151" y="3146108"/>
            <a:chExt cx="3848099" cy="1169551"/>
          </a:xfrm>
        </p:grpSpPr>
        <p:sp>
          <p:nvSpPr>
            <p:cNvPr id="4" name="Rectangle 3">
              <a:extLst>
                <a:ext uri="{FF2B5EF4-FFF2-40B4-BE49-F238E27FC236}">
                  <a16:creationId xmlns:a16="http://schemas.microsoft.com/office/drawing/2014/main" id="{9518F30F-AEC6-48DF-8CCC-A0DF90138CC3}"/>
                </a:ext>
              </a:extLst>
            </p:cNvPr>
            <p:cNvSpPr/>
            <p:nvPr/>
          </p:nvSpPr>
          <p:spPr>
            <a:xfrm>
              <a:off x="8324850" y="3146108"/>
              <a:ext cx="3200400" cy="1169551"/>
            </a:xfrm>
            <a:prstGeom prst="rect">
              <a:avLst/>
            </a:prstGeom>
          </p:spPr>
          <p:txBody>
            <a:bodyPr wrap="square">
              <a:spAutoFit/>
            </a:bodyPr>
            <a:lstStyle/>
            <a:p>
              <a:r>
                <a:rPr lang="en-GB" sz="2000" b="1" dirty="0">
                  <a:solidFill>
                    <a:srgbClr val="000000"/>
                  </a:solidFill>
                  <a:latin typeface="Barlow" panose="020B0604020202020204" charset="0"/>
                </a:rPr>
                <a:t>CAPTURED</a:t>
              </a:r>
              <a:endParaRPr lang="en-GB" sz="2000" dirty="0"/>
            </a:p>
            <a:p>
              <a:r>
                <a:rPr lang="en-GB" sz="1400" dirty="0">
                  <a:solidFill>
                    <a:srgbClr val="222222"/>
                  </a:solidFill>
                  <a:latin typeface="Barlow" panose="020B0604020202020204" charset="0"/>
                </a:rPr>
                <a:t>Data Collection</a:t>
              </a:r>
              <a:endParaRPr lang="en-GB" sz="1400" dirty="0"/>
            </a:p>
            <a:p>
              <a:br>
                <a:rPr lang="en-GB" dirty="0"/>
              </a:br>
              <a:endParaRPr lang="en-GB" dirty="0"/>
            </a:p>
          </p:txBody>
        </p:sp>
        <p:pic>
          <p:nvPicPr>
            <p:cNvPr id="2052" name="Picture 4">
              <a:extLst>
                <a:ext uri="{FF2B5EF4-FFF2-40B4-BE49-F238E27FC236}">
                  <a16:creationId xmlns:a16="http://schemas.microsoft.com/office/drawing/2014/main" id="{8119C6D6-6270-47DF-896A-84CD8F49E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151" y="3163316"/>
              <a:ext cx="647699" cy="6583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C716E5C9-379D-4106-BD23-1E41BBE36C9B}"/>
              </a:ext>
            </a:extLst>
          </p:cNvPr>
          <p:cNvGrpSpPr/>
          <p:nvPr/>
        </p:nvGrpSpPr>
        <p:grpSpPr>
          <a:xfrm>
            <a:off x="190501" y="3112530"/>
            <a:ext cx="3848099" cy="1197292"/>
            <a:chOff x="7677151" y="3146108"/>
            <a:chExt cx="3848099" cy="1169551"/>
          </a:xfrm>
        </p:grpSpPr>
        <p:sp>
          <p:nvSpPr>
            <p:cNvPr id="14" name="Rectangle 13">
              <a:extLst>
                <a:ext uri="{FF2B5EF4-FFF2-40B4-BE49-F238E27FC236}">
                  <a16:creationId xmlns:a16="http://schemas.microsoft.com/office/drawing/2014/main" id="{BB93B430-86EE-4A57-A208-11FECBE12E3B}"/>
                </a:ext>
              </a:extLst>
            </p:cNvPr>
            <p:cNvSpPr/>
            <p:nvPr/>
          </p:nvSpPr>
          <p:spPr>
            <a:xfrm>
              <a:off x="8324850" y="3146108"/>
              <a:ext cx="3200400" cy="1169551"/>
            </a:xfrm>
            <a:prstGeom prst="rect">
              <a:avLst/>
            </a:prstGeom>
          </p:spPr>
          <p:txBody>
            <a:bodyPr wrap="square">
              <a:spAutoFit/>
            </a:bodyPr>
            <a:lstStyle/>
            <a:p>
              <a:r>
                <a:rPr lang="en-GB" sz="2000" b="1" dirty="0"/>
                <a:t>STORED</a:t>
              </a:r>
            </a:p>
            <a:p>
              <a:r>
                <a:rPr lang="en-GB" sz="1400" dirty="0">
                  <a:solidFill>
                    <a:srgbClr val="222222"/>
                  </a:solidFill>
                  <a:latin typeface="Barlow" panose="020B0604020202020204" charset="0"/>
                </a:rPr>
                <a:t>Data Persisted</a:t>
              </a:r>
              <a:endParaRPr lang="en-GB" sz="1400" dirty="0"/>
            </a:p>
            <a:p>
              <a:br>
                <a:rPr lang="en-GB" dirty="0"/>
              </a:br>
              <a:endParaRPr lang="en-GB" dirty="0"/>
            </a:p>
          </p:txBody>
        </p:sp>
        <p:pic>
          <p:nvPicPr>
            <p:cNvPr id="15" name="Picture 4">
              <a:extLst>
                <a:ext uri="{FF2B5EF4-FFF2-40B4-BE49-F238E27FC236}">
                  <a16:creationId xmlns:a16="http://schemas.microsoft.com/office/drawing/2014/main" id="{641B4178-93E4-404B-AC2E-8130DD7A70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151" y="3163316"/>
              <a:ext cx="647699" cy="6583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1BEB4C09-6AEA-4171-85BD-87F97824EB6D}"/>
              </a:ext>
            </a:extLst>
          </p:cNvPr>
          <p:cNvGrpSpPr/>
          <p:nvPr/>
        </p:nvGrpSpPr>
        <p:grpSpPr>
          <a:xfrm>
            <a:off x="190501" y="4309822"/>
            <a:ext cx="3848099" cy="1197292"/>
            <a:chOff x="7677151" y="3146108"/>
            <a:chExt cx="3848099" cy="1169551"/>
          </a:xfrm>
        </p:grpSpPr>
        <p:sp>
          <p:nvSpPr>
            <p:cNvPr id="17" name="Rectangle 16">
              <a:extLst>
                <a:ext uri="{FF2B5EF4-FFF2-40B4-BE49-F238E27FC236}">
                  <a16:creationId xmlns:a16="http://schemas.microsoft.com/office/drawing/2014/main" id="{F90B2071-285F-4C0C-BBD4-3E00D03F6B35}"/>
                </a:ext>
              </a:extLst>
            </p:cNvPr>
            <p:cNvSpPr/>
            <p:nvPr/>
          </p:nvSpPr>
          <p:spPr>
            <a:xfrm>
              <a:off x="8324850" y="3146108"/>
              <a:ext cx="3200400" cy="1169551"/>
            </a:xfrm>
            <a:prstGeom prst="rect">
              <a:avLst/>
            </a:prstGeom>
          </p:spPr>
          <p:txBody>
            <a:bodyPr wrap="square">
              <a:spAutoFit/>
            </a:bodyPr>
            <a:lstStyle/>
            <a:p>
              <a:r>
                <a:rPr lang="en-GB" sz="2000" b="1" dirty="0">
                  <a:solidFill>
                    <a:srgbClr val="000000"/>
                  </a:solidFill>
                  <a:latin typeface="Barlow" panose="020B0604020202020204" charset="0"/>
                </a:rPr>
                <a:t>ANALYSED</a:t>
              </a:r>
              <a:endParaRPr lang="en-GB" sz="2000" dirty="0"/>
            </a:p>
            <a:p>
              <a:r>
                <a:rPr lang="en-GB" sz="1400" dirty="0">
                  <a:solidFill>
                    <a:srgbClr val="222222"/>
                  </a:solidFill>
                  <a:latin typeface="Barlow" panose="020B0604020202020204" charset="0"/>
                </a:rPr>
                <a:t>Data study</a:t>
              </a:r>
              <a:endParaRPr lang="en-GB" sz="1400" dirty="0"/>
            </a:p>
            <a:p>
              <a:br>
                <a:rPr lang="en-GB" dirty="0"/>
              </a:br>
              <a:endParaRPr lang="en-GB" dirty="0"/>
            </a:p>
          </p:txBody>
        </p:sp>
        <p:pic>
          <p:nvPicPr>
            <p:cNvPr id="18" name="Picture 4">
              <a:extLst>
                <a:ext uri="{FF2B5EF4-FFF2-40B4-BE49-F238E27FC236}">
                  <a16:creationId xmlns:a16="http://schemas.microsoft.com/office/drawing/2014/main" id="{4A263D38-BC43-4DCD-9C7A-B3B04463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151" y="3163316"/>
              <a:ext cx="647699" cy="6583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93909493"/>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7345" y="9863"/>
            <a:ext cx="442622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130920" y="2375680"/>
            <a:ext cx="4263107" cy="1569660"/>
          </a:xfrm>
          <a:prstGeom prst="rect">
            <a:avLst/>
          </a:prstGeom>
          <a:noFill/>
        </p:spPr>
        <p:txBody>
          <a:bodyPr wrap="square" rtlCol="0">
            <a:spAutoFit/>
          </a:bodyPr>
          <a:lstStyle/>
          <a:p>
            <a:r>
              <a:rPr lang="en-GB" sz="2400" b="1" dirty="0">
                <a:solidFill>
                  <a:schemeClr val="bg1"/>
                </a:solidFill>
              </a:rPr>
              <a:t>INSERT INTO table_name</a:t>
            </a:r>
          </a:p>
          <a:p>
            <a:r>
              <a:rPr lang="en-GB" sz="2400" b="1" dirty="0">
                <a:solidFill>
                  <a:schemeClr val="bg1"/>
                </a:solidFill>
              </a:rPr>
              <a:t>(col1, col2, col3)</a:t>
            </a:r>
          </a:p>
          <a:p>
            <a:r>
              <a:rPr lang="en-GB" sz="2400" b="1" dirty="0">
                <a:solidFill>
                  <a:schemeClr val="bg1"/>
                </a:solidFill>
              </a:rPr>
              <a:t>VALUES</a:t>
            </a:r>
          </a:p>
          <a:p>
            <a:r>
              <a:rPr lang="en-GB" sz="2400" b="1" dirty="0">
                <a:solidFill>
                  <a:schemeClr val="bg1"/>
                </a:solidFill>
              </a:rPr>
              <a:t>(val1, val2, val3);</a:t>
            </a: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4585118" y="2375680"/>
            <a:ext cx="4941019" cy="3455208"/>
          </a:xfrm>
        </p:spPr>
        <p:txBody>
          <a:bodyPr>
            <a:normAutofit/>
          </a:bodyPr>
          <a:lstStyle/>
          <a:p>
            <a:pPr marL="0" indent="0">
              <a:buNone/>
            </a:pPr>
            <a:r>
              <a:rPr lang="en-GB" dirty="0">
                <a:solidFill>
                  <a:srgbClr val="F54996"/>
                </a:solidFill>
              </a:rPr>
              <a:t>INSERT INTO</a:t>
            </a:r>
          </a:p>
          <a:p>
            <a:pPr marL="0" indent="0">
              <a:buNone/>
            </a:pPr>
            <a:r>
              <a:rPr lang="en-GB" dirty="0">
                <a:solidFill>
                  <a:srgbClr val="F54996"/>
                </a:solidFill>
              </a:rPr>
              <a:t>customers</a:t>
            </a:r>
          </a:p>
          <a:p>
            <a:pPr marL="0" indent="0">
              <a:buNone/>
            </a:pPr>
            <a:r>
              <a:rPr lang="en-GB" dirty="0">
                <a:solidFill>
                  <a:srgbClr val="F54996"/>
                </a:solidFill>
              </a:rPr>
              <a:t>(name, surname, telephone)</a:t>
            </a:r>
          </a:p>
          <a:p>
            <a:pPr marL="0" indent="0">
              <a:buNone/>
            </a:pPr>
            <a:r>
              <a:rPr lang="en-GB" dirty="0">
                <a:solidFill>
                  <a:srgbClr val="F54996"/>
                </a:solidFill>
              </a:rPr>
              <a:t>VALUES</a:t>
            </a:r>
          </a:p>
          <a:p>
            <a:pPr marL="0" indent="0">
              <a:buNone/>
            </a:pPr>
            <a:r>
              <a:rPr lang="en-GB" dirty="0">
                <a:solidFill>
                  <a:srgbClr val="F54996"/>
                </a:solidFill>
              </a:rPr>
              <a:t>(‘Mary’, ‘Jones’, 123-4567)</a:t>
            </a:r>
          </a:p>
          <a:p>
            <a:pPr marL="0" indent="0">
              <a:buNone/>
            </a:pPr>
            <a:endParaRPr lang="en-GB" dirty="0">
              <a:solidFill>
                <a:srgbClr val="660066"/>
              </a:solidFill>
            </a:endParaRPr>
          </a:p>
          <a:p>
            <a:pPr marL="0" indent="0">
              <a:buNone/>
            </a:pPr>
            <a:endParaRPr lang="en-GB" dirty="0">
              <a:solidFill>
                <a:srgbClr val="660066"/>
              </a:solidFill>
            </a:endParaRPr>
          </a:p>
        </p:txBody>
      </p:sp>
      <p:sp>
        <p:nvSpPr>
          <p:cNvPr id="21" name="Content Placeholder 2">
            <a:extLst>
              <a:ext uri="{FF2B5EF4-FFF2-40B4-BE49-F238E27FC236}">
                <a16:creationId xmlns:a16="http://schemas.microsoft.com/office/drawing/2014/main" id="{54279776-B465-4B34-8A75-446B18042082}"/>
              </a:ext>
            </a:extLst>
          </p:cNvPr>
          <p:cNvSpPr txBox="1">
            <a:spLocks/>
          </p:cNvSpPr>
          <p:nvPr/>
        </p:nvSpPr>
        <p:spPr>
          <a:xfrm>
            <a:off x="9214500" y="2390465"/>
            <a:ext cx="2310098" cy="273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ß"/>
            </a:pPr>
            <a:r>
              <a:rPr lang="en-GB" sz="1600" b="1" dirty="0"/>
              <a:t>INSERT INTO</a:t>
            </a:r>
          </a:p>
          <a:p>
            <a:pPr>
              <a:buFont typeface="Wingdings" panose="05000000000000000000" pitchFamily="2" charset="2"/>
              <a:buChar char="ß"/>
            </a:pPr>
            <a:r>
              <a:rPr lang="en-GB" sz="1600" b="1" dirty="0"/>
              <a:t>TABLE</a:t>
            </a:r>
          </a:p>
          <a:p>
            <a:pPr>
              <a:buFont typeface="Wingdings" panose="05000000000000000000" pitchFamily="2" charset="2"/>
              <a:buChar char="ß"/>
            </a:pPr>
            <a:endParaRPr lang="en-GB" sz="1600" b="1" dirty="0"/>
          </a:p>
          <a:p>
            <a:pPr>
              <a:buFont typeface="Wingdings" panose="05000000000000000000" pitchFamily="2" charset="2"/>
              <a:buChar char="ß"/>
            </a:pPr>
            <a:r>
              <a:rPr lang="en-GB" sz="1600" b="1" dirty="0"/>
              <a:t>COLUMN NAMES</a:t>
            </a:r>
          </a:p>
          <a:p>
            <a:pPr>
              <a:buFont typeface="Wingdings" panose="05000000000000000000" pitchFamily="2" charset="2"/>
              <a:buChar char="ß"/>
            </a:pPr>
            <a:r>
              <a:rPr lang="en-GB" sz="1600" b="1" dirty="0"/>
              <a:t>VALUES KEYWORD</a:t>
            </a:r>
          </a:p>
          <a:p>
            <a:pPr>
              <a:buFont typeface="Wingdings" panose="05000000000000000000" pitchFamily="2" charset="2"/>
              <a:buChar char="ß"/>
            </a:pPr>
            <a:endParaRPr lang="en-GB" sz="1600" b="1" dirty="0"/>
          </a:p>
          <a:p>
            <a:pPr>
              <a:buFont typeface="Wingdings" panose="05000000000000000000" pitchFamily="2" charset="2"/>
              <a:buChar char="ß"/>
            </a:pPr>
            <a:r>
              <a:rPr lang="en-GB" sz="1600" b="1" dirty="0"/>
              <a:t>VALUES</a:t>
            </a:r>
          </a:p>
          <a:p>
            <a:pPr marL="0" indent="0">
              <a:buNone/>
            </a:pPr>
            <a:endParaRPr lang="en-GB" sz="1600" dirty="0"/>
          </a:p>
          <a:p>
            <a:pPr>
              <a:buFont typeface="Wingdings" panose="05000000000000000000" pitchFamily="2" charset="2"/>
              <a:buChar char="ß"/>
            </a:pPr>
            <a:endParaRPr lang="en-GB" sz="1600" dirty="0"/>
          </a:p>
          <a:p>
            <a:pPr marL="0" indent="0">
              <a:buNone/>
            </a:pPr>
            <a:endParaRPr lang="en-GB" sz="1600" dirty="0"/>
          </a:p>
        </p:txBody>
      </p:sp>
      <p:grpSp>
        <p:nvGrpSpPr>
          <p:cNvPr id="15" name="Group 14">
            <a:extLst>
              <a:ext uri="{FF2B5EF4-FFF2-40B4-BE49-F238E27FC236}">
                <a16:creationId xmlns:a16="http://schemas.microsoft.com/office/drawing/2014/main" id="{EF59967A-C7B4-44D6-BC14-F532AB2E95B6}"/>
              </a:ext>
            </a:extLst>
          </p:cNvPr>
          <p:cNvGrpSpPr/>
          <p:nvPr/>
        </p:nvGrpSpPr>
        <p:grpSpPr>
          <a:xfrm>
            <a:off x="-114048" y="0"/>
            <a:ext cx="1987405" cy="1822451"/>
            <a:chOff x="-119545" y="-13254"/>
            <a:chExt cx="1987405" cy="1822451"/>
          </a:xfrm>
          <a:solidFill>
            <a:srgbClr val="F54996"/>
          </a:solidFill>
        </p:grpSpPr>
        <p:sp>
          <p:nvSpPr>
            <p:cNvPr id="16" name="Isosceles Triangle 15">
              <a:extLst>
                <a:ext uri="{FF2B5EF4-FFF2-40B4-BE49-F238E27FC236}">
                  <a16:creationId xmlns:a16="http://schemas.microsoft.com/office/drawing/2014/main" id="{0F2E051D-B619-4464-882F-34B4EEFC14B1}"/>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17" name="TextBox 16">
              <a:extLst>
                <a:ext uri="{FF2B5EF4-FFF2-40B4-BE49-F238E27FC236}">
                  <a16:creationId xmlns:a16="http://schemas.microsoft.com/office/drawing/2014/main" id="{151B9FE7-049B-427D-8C3B-151FD0D36BF6}"/>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grpSp>
        <p:nvGrpSpPr>
          <p:cNvPr id="18" name="Group 17">
            <a:extLst>
              <a:ext uri="{FF2B5EF4-FFF2-40B4-BE49-F238E27FC236}">
                <a16:creationId xmlns:a16="http://schemas.microsoft.com/office/drawing/2014/main" id="{A10A92AE-4390-45A9-93B1-0885409F84E5}"/>
              </a:ext>
            </a:extLst>
          </p:cNvPr>
          <p:cNvGrpSpPr/>
          <p:nvPr/>
        </p:nvGrpSpPr>
        <p:grpSpPr>
          <a:xfrm rot="5400000">
            <a:off x="10287072" y="-13254"/>
            <a:ext cx="1987405" cy="1822451"/>
            <a:chOff x="-119545" y="-13254"/>
            <a:chExt cx="1987405" cy="1822451"/>
          </a:xfrm>
        </p:grpSpPr>
        <p:sp>
          <p:nvSpPr>
            <p:cNvPr id="19" name="Isosceles Triangle 18">
              <a:extLst>
                <a:ext uri="{FF2B5EF4-FFF2-40B4-BE49-F238E27FC236}">
                  <a16:creationId xmlns:a16="http://schemas.microsoft.com/office/drawing/2014/main" id="{46DB914F-CB0A-4481-AEFF-F41821165013}"/>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20" name="TextBox 19">
              <a:extLst>
                <a:ext uri="{FF2B5EF4-FFF2-40B4-BE49-F238E27FC236}">
                  <a16:creationId xmlns:a16="http://schemas.microsoft.com/office/drawing/2014/main" id="{C341A3CE-EE13-4451-BFE9-8B1F46114668}"/>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spTree>
    <p:extLst>
      <p:ext uri="{BB962C8B-B14F-4D97-AF65-F5344CB8AC3E}">
        <p14:creationId xmlns:p14="http://schemas.microsoft.com/office/powerpoint/2010/main" val="469951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995920" y="2066977"/>
            <a:ext cx="6766584" cy="3508529"/>
          </a:xfrm>
        </p:spPr>
        <p:txBody>
          <a:bodyPr>
            <a:normAutofit/>
          </a:bodyPr>
          <a:lstStyle/>
          <a:p>
            <a:r>
              <a:rPr lang="en-GB" sz="1800" dirty="0">
                <a:latin typeface="Barlow" panose="020B0604020202020204" charset="0"/>
              </a:rPr>
              <a:t>INSERT allows only one table and column list</a:t>
            </a:r>
          </a:p>
          <a:p>
            <a:endParaRPr lang="en-GB" sz="1800" dirty="0">
              <a:latin typeface="Barlow" panose="020B0604020202020204" charset="0"/>
            </a:endParaRPr>
          </a:p>
          <a:p>
            <a:r>
              <a:rPr lang="en-GB" sz="1800" dirty="0">
                <a:latin typeface="Barlow" panose="020B0604020202020204" charset="0"/>
              </a:rPr>
              <a:t>Insert multiple rows with one statement</a:t>
            </a:r>
          </a:p>
          <a:p>
            <a:endParaRPr lang="en-GB" sz="1800" dirty="0">
              <a:latin typeface="Barlow" panose="020B0604020202020204" charset="0"/>
            </a:endParaRPr>
          </a:p>
          <a:p>
            <a:r>
              <a:rPr lang="en-GB" sz="1800" dirty="0">
                <a:latin typeface="Barlow" panose="020B0604020202020204" charset="0"/>
              </a:rPr>
              <a:t>Inserting multiple rows can be achieved by inserting multiple value lists</a:t>
            </a:r>
          </a:p>
          <a:p>
            <a:endParaRPr lang="en-GB" sz="1800" dirty="0">
              <a:latin typeface="Barlow" panose="020B0604020202020204" charset="0"/>
            </a:endParaRPr>
          </a:p>
          <a:p>
            <a:r>
              <a:rPr lang="en-GB" sz="1800" dirty="0">
                <a:latin typeface="Barlow" panose="020B0604020202020204" charset="0"/>
              </a:rPr>
              <a:t>Alternatively we can use SELECT statement following table name to perform bulk insert </a:t>
            </a:r>
          </a:p>
        </p:txBody>
      </p:sp>
      <p:sp>
        <p:nvSpPr>
          <p:cNvPr id="6" name="TextBox 5"/>
          <p:cNvSpPr txBox="1"/>
          <p:nvPr/>
        </p:nvSpPr>
        <p:spPr>
          <a:xfrm>
            <a:off x="418211" y="3119734"/>
            <a:ext cx="2759237" cy="461665"/>
          </a:xfrm>
          <a:prstGeom prst="rect">
            <a:avLst/>
          </a:prstGeom>
          <a:noFill/>
        </p:spPr>
        <p:txBody>
          <a:bodyPr wrap="square" rtlCol="0">
            <a:spAutoFit/>
          </a:bodyPr>
          <a:lstStyle/>
          <a:p>
            <a:r>
              <a:rPr lang="en-GB" sz="2400" b="1" dirty="0">
                <a:latin typeface="Barlow ExtraBold" panose="020B0604020202020204" charset="0"/>
              </a:rPr>
              <a:t>BULK INSERT</a:t>
            </a:r>
          </a:p>
        </p:txBody>
      </p:sp>
    </p:spTree>
    <p:extLst>
      <p:ext uri="{BB962C8B-B14F-4D97-AF65-F5344CB8AC3E}">
        <p14:creationId xmlns:p14="http://schemas.microsoft.com/office/powerpoint/2010/main" val="1481598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7345" y="9863"/>
            <a:ext cx="442622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130920" y="2375680"/>
            <a:ext cx="4263107" cy="2677656"/>
          </a:xfrm>
          <a:prstGeom prst="rect">
            <a:avLst/>
          </a:prstGeom>
          <a:noFill/>
        </p:spPr>
        <p:txBody>
          <a:bodyPr wrap="square" rtlCol="0">
            <a:spAutoFit/>
          </a:bodyPr>
          <a:lstStyle/>
          <a:p>
            <a:r>
              <a:rPr lang="en-GB" sz="2400" b="1" dirty="0">
                <a:solidFill>
                  <a:schemeClr val="bg1"/>
                </a:solidFill>
              </a:rPr>
              <a:t>INSERT INTO table_name</a:t>
            </a:r>
          </a:p>
          <a:p>
            <a:r>
              <a:rPr lang="en-GB" sz="2400" b="1" dirty="0">
                <a:solidFill>
                  <a:schemeClr val="bg1"/>
                </a:solidFill>
              </a:rPr>
              <a:t>(col1, col2, col3)</a:t>
            </a:r>
          </a:p>
          <a:p>
            <a:r>
              <a:rPr lang="en-GB" sz="2400" b="1" dirty="0">
                <a:solidFill>
                  <a:schemeClr val="bg1"/>
                </a:solidFill>
              </a:rPr>
              <a:t>VALUES</a:t>
            </a:r>
          </a:p>
          <a:p>
            <a:r>
              <a:rPr lang="en-GB" sz="2400" b="1" dirty="0">
                <a:solidFill>
                  <a:schemeClr val="bg1"/>
                </a:solidFill>
              </a:rPr>
              <a:t>(val1, val2, val3),</a:t>
            </a:r>
          </a:p>
          <a:p>
            <a:r>
              <a:rPr lang="en-GB" sz="2400" b="1" dirty="0">
                <a:solidFill>
                  <a:schemeClr val="bg1"/>
                </a:solidFill>
              </a:rPr>
              <a:t>(val4, val5, val6),</a:t>
            </a:r>
          </a:p>
          <a:p>
            <a:r>
              <a:rPr lang="en-GB" sz="2400" b="1" dirty="0">
                <a:solidFill>
                  <a:schemeClr val="bg1"/>
                </a:solidFill>
              </a:rPr>
              <a:t>(val7, val8, val9);</a:t>
            </a:r>
          </a:p>
          <a:p>
            <a:endParaRPr lang="en-GB" sz="2400" b="1" dirty="0">
              <a:solidFill>
                <a:schemeClr val="bg1"/>
              </a:solidFill>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4585118" y="2375680"/>
            <a:ext cx="4941019" cy="3455208"/>
          </a:xfrm>
        </p:spPr>
        <p:txBody>
          <a:bodyPr>
            <a:normAutofit lnSpcReduction="10000"/>
          </a:bodyPr>
          <a:lstStyle/>
          <a:p>
            <a:pPr marL="0" indent="0">
              <a:buNone/>
            </a:pPr>
            <a:r>
              <a:rPr lang="en-GB" dirty="0">
                <a:solidFill>
                  <a:srgbClr val="F54996"/>
                </a:solidFill>
              </a:rPr>
              <a:t>INSERT INTO</a:t>
            </a:r>
          </a:p>
          <a:p>
            <a:pPr marL="0" indent="0">
              <a:buNone/>
            </a:pPr>
            <a:r>
              <a:rPr lang="en-GB" dirty="0">
                <a:solidFill>
                  <a:srgbClr val="F54996"/>
                </a:solidFill>
              </a:rPr>
              <a:t>customers</a:t>
            </a:r>
          </a:p>
          <a:p>
            <a:pPr marL="0" indent="0">
              <a:buNone/>
            </a:pPr>
            <a:r>
              <a:rPr lang="en-GB" dirty="0">
                <a:solidFill>
                  <a:srgbClr val="F54996"/>
                </a:solidFill>
              </a:rPr>
              <a:t>(name, surname, telephone)</a:t>
            </a:r>
          </a:p>
          <a:p>
            <a:pPr marL="0" indent="0">
              <a:buNone/>
            </a:pPr>
            <a:r>
              <a:rPr lang="en-GB" dirty="0">
                <a:solidFill>
                  <a:srgbClr val="F54996"/>
                </a:solidFill>
              </a:rPr>
              <a:t>VALUES</a:t>
            </a:r>
          </a:p>
          <a:p>
            <a:pPr marL="0" indent="0">
              <a:buNone/>
            </a:pPr>
            <a:r>
              <a:rPr lang="en-GB" dirty="0">
                <a:solidFill>
                  <a:srgbClr val="F54996"/>
                </a:solidFill>
              </a:rPr>
              <a:t>(‘Mary’, ‘Jones’, 123-4567),</a:t>
            </a:r>
          </a:p>
          <a:p>
            <a:pPr marL="0" indent="0">
              <a:buNone/>
            </a:pPr>
            <a:r>
              <a:rPr lang="en-GB" dirty="0">
                <a:solidFill>
                  <a:srgbClr val="F54996"/>
                </a:solidFill>
              </a:rPr>
              <a:t>(‘Julie’, ‘Smith’,  123-0000)</a:t>
            </a:r>
          </a:p>
          <a:p>
            <a:pPr marL="0" indent="0">
              <a:buNone/>
            </a:pPr>
            <a:r>
              <a:rPr lang="en-GB" dirty="0">
                <a:solidFill>
                  <a:srgbClr val="F54996"/>
                </a:solidFill>
              </a:rPr>
              <a:t>(‘Joanna’, ‘Bates’, 777-8888);</a:t>
            </a:r>
          </a:p>
          <a:p>
            <a:pPr marL="0" indent="0">
              <a:buNone/>
            </a:pPr>
            <a:endParaRPr lang="en-GB" dirty="0">
              <a:solidFill>
                <a:srgbClr val="660066"/>
              </a:solidFill>
            </a:endParaRPr>
          </a:p>
          <a:p>
            <a:pPr marL="0" indent="0">
              <a:buNone/>
            </a:pPr>
            <a:endParaRPr lang="en-GB" dirty="0">
              <a:solidFill>
                <a:srgbClr val="660066"/>
              </a:solidFill>
            </a:endParaRPr>
          </a:p>
        </p:txBody>
      </p:sp>
      <p:sp>
        <p:nvSpPr>
          <p:cNvPr id="21" name="Content Placeholder 2">
            <a:extLst>
              <a:ext uri="{FF2B5EF4-FFF2-40B4-BE49-F238E27FC236}">
                <a16:creationId xmlns:a16="http://schemas.microsoft.com/office/drawing/2014/main" id="{54279776-B465-4B34-8A75-446B18042082}"/>
              </a:ext>
            </a:extLst>
          </p:cNvPr>
          <p:cNvSpPr txBox="1">
            <a:spLocks/>
          </p:cNvSpPr>
          <p:nvPr/>
        </p:nvSpPr>
        <p:spPr>
          <a:xfrm>
            <a:off x="9526137" y="2431241"/>
            <a:ext cx="2310098" cy="273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ß"/>
            </a:pPr>
            <a:r>
              <a:rPr lang="en-GB" sz="1600" b="1" dirty="0"/>
              <a:t>INSERT INTO</a:t>
            </a:r>
          </a:p>
          <a:p>
            <a:pPr>
              <a:buFont typeface="Wingdings" panose="05000000000000000000" pitchFamily="2" charset="2"/>
              <a:buChar char="ß"/>
            </a:pPr>
            <a:r>
              <a:rPr lang="en-GB" sz="1600" b="1" dirty="0"/>
              <a:t>TABLE</a:t>
            </a:r>
          </a:p>
          <a:p>
            <a:pPr>
              <a:buFont typeface="Wingdings" panose="05000000000000000000" pitchFamily="2" charset="2"/>
              <a:buChar char="ß"/>
            </a:pPr>
            <a:endParaRPr lang="en-GB" sz="1600" b="1" dirty="0"/>
          </a:p>
          <a:p>
            <a:pPr>
              <a:buFont typeface="Wingdings" panose="05000000000000000000" pitchFamily="2" charset="2"/>
              <a:buChar char="ß"/>
            </a:pPr>
            <a:r>
              <a:rPr lang="en-GB" sz="1600" b="1" dirty="0"/>
              <a:t>COLUMN NAMES</a:t>
            </a:r>
          </a:p>
          <a:p>
            <a:pPr>
              <a:buFont typeface="Wingdings" panose="05000000000000000000" pitchFamily="2" charset="2"/>
              <a:buChar char="ß"/>
            </a:pPr>
            <a:r>
              <a:rPr lang="en-GB" sz="1600" b="1" dirty="0"/>
              <a:t>VALUES KEYWORD</a:t>
            </a:r>
          </a:p>
          <a:p>
            <a:pPr>
              <a:buFont typeface="Wingdings" panose="05000000000000000000" pitchFamily="2" charset="2"/>
              <a:buChar char="ß"/>
            </a:pPr>
            <a:endParaRPr lang="en-GB" sz="1600" b="1" dirty="0"/>
          </a:p>
          <a:p>
            <a:pPr>
              <a:buFont typeface="Wingdings" panose="05000000000000000000" pitchFamily="2" charset="2"/>
              <a:buChar char="ß"/>
            </a:pPr>
            <a:r>
              <a:rPr lang="en-GB" sz="1600" b="1" dirty="0"/>
              <a:t>MULTIPLE VALUS LIST (COMA SEPARATED)</a:t>
            </a:r>
          </a:p>
          <a:p>
            <a:pPr marL="0" indent="0">
              <a:buNone/>
            </a:pPr>
            <a:endParaRPr lang="en-GB" sz="1600" dirty="0"/>
          </a:p>
          <a:p>
            <a:pPr>
              <a:buFont typeface="Wingdings" panose="05000000000000000000" pitchFamily="2" charset="2"/>
              <a:buChar char="ß"/>
            </a:pPr>
            <a:endParaRPr lang="en-GB" sz="1600" dirty="0"/>
          </a:p>
          <a:p>
            <a:pPr marL="0" indent="0">
              <a:buNone/>
            </a:pPr>
            <a:endParaRPr lang="en-GB" sz="1600" dirty="0"/>
          </a:p>
        </p:txBody>
      </p:sp>
      <p:grpSp>
        <p:nvGrpSpPr>
          <p:cNvPr id="15" name="Group 14">
            <a:extLst>
              <a:ext uri="{FF2B5EF4-FFF2-40B4-BE49-F238E27FC236}">
                <a16:creationId xmlns:a16="http://schemas.microsoft.com/office/drawing/2014/main" id="{55C0712A-59FF-49F3-94AB-92B5DEF01304}"/>
              </a:ext>
            </a:extLst>
          </p:cNvPr>
          <p:cNvGrpSpPr/>
          <p:nvPr/>
        </p:nvGrpSpPr>
        <p:grpSpPr>
          <a:xfrm>
            <a:off x="-114048" y="0"/>
            <a:ext cx="1987405" cy="1822451"/>
            <a:chOff x="-119545" y="-13254"/>
            <a:chExt cx="1987405" cy="1822451"/>
          </a:xfrm>
          <a:solidFill>
            <a:srgbClr val="F54996"/>
          </a:solidFill>
        </p:grpSpPr>
        <p:sp>
          <p:nvSpPr>
            <p:cNvPr id="16" name="Isosceles Triangle 15">
              <a:extLst>
                <a:ext uri="{FF2B5EF4-FFF2-40B4-BE49-F238E27FC236}">
                  <a16:creationId xmlns:a16="http://schemas.microsoft.com/office/drawing/2014/main" id="{5BDFDDE6-7501-42EA-9E52-4F5613D822EA}"/>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17" name="TextBox 16">
              <a:extLst>
                <a:ext uri="{FF2B5EF4-FFF2-40B4-BE49-F238E27FC236}">
                  <a16:creationId xmlns:a16="http://schemas.microsoft.com/office/drawing/2014/main" id="{DFEB2490-C5C5-46E8-A3E6-6B89D70F1F94}"/>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grpSp>
        <p:nvGrpSpPr>
          <p:cNvPr id="18" name="Group 17">
            <a:extLst>
              <a:ext uri="{FF2B5EF4-FFF2-40B4-BE49-F238E27FC236}">
                <a16:creationId xmlns:a16="http://schemas.microsoft.com/office/drawing/2014/main" id="{926D516B-BDD4-43B7-BBA9-8D4F3812CE88}"/>
              </a:ext>
            </a:extLst>
          </p:cNvPr>
          <p:cNvGrpSpPr/>
          <p:nvPr/>
        </p:nvGrpSpPr>
        <p:grpSpPr>
          <a:xfrm rot="5400000">
            <a:off x="10287072" y="-13254"/>
            <a:ext cx="1987405" cy="1822451"/>
            <a:chOff x="-119545" y="-13254"/>
            <a:chExt cx="1987405" cy="1822451"/>
          </a:xfrm>
        </p:grpSpPr>
        <p:sp>
          <p:nvSpPr>
            <p:cNvPr id="19" name="Isosceles Triangle 18">
              <a:extLst>
                <a:ext uri="{FF2B5EF4-FFF2-40B4-BE49-F238E27FC236}">
                  <a16:creationId xmlns:a16="http://schemas.microsoft.com/office/drawing/2014/main" id="{15A65835-1754-4D75-933B-8FE59045D305}"/>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20" name="TextBox 19">
              <a:extLst>
                <a:ext uri="{FF2B5EF4-FFF2-40B4-BE49-F238E27FC236}">
                  <a16:creationId xmlns:a16="http://schemas.microsoft.com/office/drawing/2014/main" id="{009B1143-00C1-4DB2-B678-3161D59BF898}"/>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spTree>
    <p:extLst>
      <p:ext uri="{BB962C8B-B14F-4D97-AF65-F5344CB8AC3E}">
        <p14:creationId xmlns:p14="http://schemas.microsoft.com/office/powerpoint/2010/main" val="3406243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7345" y="-3785"/>
            <a:ext cx="442622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 name="TextBox 5"/>
          <p:cNvSpPr txBox="1"/>
          <p:nvPr/>
        </p:nvSpPr>
        <p:spPr>
          <a:xfrm>
            <a:off x="233892" y="2966236"/>
            <a:ext cx="4263107" cy="2308324"/>
          </a:xfrm>
          <a:prstGeom prst="rect">
            <a:avLst/>
          </a:prstGeom>
          <a:noFill/>
        </p:spPr>
        <p:txBody>
          <a:bodyPr wrap="square" rtlCol="0">
            <a:spAutoFit/>
          </a:bodyPr>
          <a:lstStyle/>
          <a:p>
            <a:r>
              <a:rPr lang="en-GB" sz="2400" b="1" dirty="0">
                <a:solidFill>
                  <a:schemeClr val="bg1"/>
                </a:solidFill>
              </a:rPr>
              <a:t>INSERT INTO table_name</a:t>
            </a:r>
          </a:p>
          <a:p>
            <a:r>
              <a:rPr lang="en-GB" sz="2400" b="1" dirty="0">
                <a:solidFill>
                  <a:schemeClr val="bg1"/>
                </a:solidFill>
              </a:rPr>
              <a:t>(col1, col2, col3)</a:t>
            </a:r>
          </a:p>
          <a:p>
            <a:pPr lvl="1"/>
            <a:r>
              <a:rPr lang="en-GB" sz="2400" b="1" dirty="0">
                <a:solidFill>
                  <a:srgbClr val="FF66CC"/>
                </a:solidFill>
              </a:rPr>
              <a:t>SELECT * </a:t>
            </a:r>
          </a:p>
          <a:p>
            <a:pPr lvl="1"/>
            <a:r>
              <a:rPr lang="en-GB" sz="2400" b="1" dirty="0">
                <a:solidFill>
                  <a:srgbClr val="FF66CC"/>
                </a:solidFill>
              </a:rPr>
              <a:t>FROM old_table_name</a:t>
            </a:r>
          </a:p>
          <a:p>
            <a:pPr lvl="1"/>
            <a:r>
              <a:rPr lang="en-GB" sz="2400" b="1" dirty="0">
                <a:solidFill>
                  <a:srgbClr val="FF66CC"/>
                </a:solidFill>
              </a:rPr>
              <a:t>WHERE </a:t>
            </a:r>
          </a:p>
          <a:p>
            <a:pPr lvl="1"/>
            <a:r>
              <a:rPr lang="en-GB" sz="2400" b="1" dirty="0">
                <a:solidFill>
                  <a:srgbClr val="FF66CC"/>
                </a:solidFill>
              </a:rPr>
              <a:t>old_table_name.col &gt; 10;</a:t>
            </a:r>
            <a:r>
              <a:rPr lang="en-GB" sz="2400" b="1" dirty="0">
                <a:solidFill>
                  <a:schemeClr val="bg1"/>
                </a:solidFill>
              </a:rPr>
              <a:t> </a:t>
            </a: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4585118" y="2966236"/>
            <a:ext cx="4941019" cy="3455208"/>
          </a:xfrm>
        </p:spPr>
        <p:txBody>
          <a:bodyPr>
            <a:normAutofit/>
          </a:bodyPr>
          <a:lstStyle/>
          <a:p>
            <a:pPr marL="0" indent="0">
              <a:buNone/>
            </a:pPr>
            <a:r>
              <a:rPr lang="en-GB" dirty="0">
                <a:solidFill>
                  <a:srgbClr val="F54996"/>
                </a:solidFill>
              </a:rPr>
              <a:t>INSERT INTO</a:t>
            </a:r>
          </a:p>
          <a:p>
            <a:pPr marL="0" indent="0">
              <a:buNone/>
            </a:pPr>
            <a:r>
              <a:rPr lang="en-GB" dirty="0">
                <a:solidFill>
                  <a:srgbClr val="F54996"/>
                </a:solidFill>
              </a:rPr>
              <a:t>customers</a:t>
            </a:r>
          </a:p>
          <a:p>
            <a:pPr marL="0" indent="0">
              <a:buNone/>
            </a:pPr>
            <a:r>
              <a:rPr lang="en-GB" dirty="0">
                <a:solidFill>
                  <a:srgbClr val="F54996"/>
                </a:solidFill>
              </a:rPr>
              <a:t>SELECT *</a:t>
            </a:r>
          </a:p>
          <a:p>
            <a:pPr marL="0" indent="0">
              <a:buNone/>
            </a:pPr>
            <a:r>
              <a:rPr lang="en-GB" dirty="0">
                <a:solidFill>
                  <a:srgbClr val="F54996"/>
                </a:solidFill>
              </a:rPr>
              <a:t>FROM old_customers</a:t>
            </a:r>
          </a:p>
          <a:p>
            <a:pPr marL="0" indent="0">
              <a:buNone/>
            </a:pPr>
            <a:r>
              <a:rPr lang="en-GB" dirty="0">
                <a:solidFill>
                  <a:srgbClr val="F54996"/>
                </a:solidFill>
              </a:rPr>
              <a:t>WHERE </a:t>
            </a:r>
          </a:p>
          <a:p>
            <a:pPr marL="0" indent="0">
              <a:buNone/>
            </a:pPr>
            <a:r>
              <a:rPr lang="en-GB" dirty="0">
                <a:solidFill>
                  <a:srgbClr val="F54996"/>
                </a:solidFill>
              </a:rPr>
              <a:t>old_customers.cust_id &gt; 10;</a:t>
            </a:r>
          </a:p>
          <a:p>
            <a:pPr marL="0" indent="0">
              <a:buNone/>
            </a:pPr>
            <a:endParaRPr lang="en-GB" dirty="0">
              <a:solidFill>
                <a:srgbClr val="660066"/>
              </a:solidFill>
            </a:endParaRPr>
          </a:p>
          <a:p>
            <a:pPr marL="0" indent="0">
              <a:buNone/>
            </a:pPr>
            <a:endParaRPr lang="en-GB" dirty="0">
              <a:solidFill>
                <a:srgbClr val="660066"/>
              </a:solidFill>
            </a:endParaRPr>
          </a:p>
        </p:txBody>
      </p:sp>
      <p:sp>
        <p:nvSpPr>
          <p:cNvPr id="21" name="Content Placeholder 2">
            <a:extLst>
              <a:ext uri="{FF2B5EF4-FFF2-40B4-BE49-F238E27FC236}">
                <a16:creationId xmlns:a16="http://schemas.microsoft.com/office/drawing/2014/main" id="{54279776-B465-4B34-8A75-446B18042082}"/>
              </a:ext>
            </a:extLst>
          </p:cNvPr>
          <p:cNvSpPr txBox="1">
            <a:spLocks/>
          </p:cNvSpPr>
          <p:nvPr/>
        </p:nvSpPr>
        <p:spPr>
          <a:xfrm>
            <a:off x="9614256" y="2966236"/>
            <a:ext cx="2310098" cy="273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ß"/>
            </a:pPr>
            <a:r>
              <a:rPr lang="en-GB" sz="1600" b="1" dirty="0"/>
              <a:t>INSERT INTO</a:t>
            </a:r>
          </a:p>
          <a:p>
            <a:pPr>
              <a:buFont typeface="Wingdings" panose="05000000000000000000" pitchFamily="2" charset="2"/>
              <a:buChar char="ß"/>
            </a:pPr>
            <a:r>
              <a:rPr lang="en-GB" sz="1600" b="1" dirty="0"/>
              <a:t>TABLE</a:t>
            </a:r>
          </a:p>
          <a:p>
            <a:pPr>
              <a:buFont typeface="Wingdings" panose="05000000000000000000" pitchFamily="2" charset="2"/>
              <a:buChar char="ß"/>
            </a:pPr>
            <a:endParaRPr lang="en-GB" sz="1600" b="1" dirty="0"/>
          </a:p>
          <a:p>
            <a:pPr>
              <a:buFont typeface="Wingdings" panose="05000000000000000000" pitchFamily="2" charset="2"/>
              <a:buChar char="ß"/>
            </a:pPr>
            <a:r>
              <a:rPr lang="en-GB" sz="1600" b="1" dirty="0"/>
              <a:t>SELECT STATEMENT</a:t>
            </a:r>
          </a:p>
          <a:p>
            <a:pPr marL="0" indent="0">
              <a:buNone/>
            </a:pPr>
            <a:endParaRPr lang="en-GB" sz="1600" dirty="0"/>
          </a:p>
          <a:p>
            <a:pPr>
              <a:buFont typeface="Wingdings" panose="05000000000000000000" pitchFamily="2" charset="2"/>
              <a:buChar char="ß"/>
            </a:pPr>
            <a:endParaRPr lang="en-GB" sz="1600" dirty="0"/>
          </a:p>
          <a:p>
            <a:pPr marL="0" indent="0">
              <a:buNone/>
            </a:pPr>
            <a:endParaRPr lang="en-GB" sz="1600" dirty="0"/>
          </a:p>
        </p:txBody>
      </p:sp>
      <p:grpSp>
        <p:nvGrpSpPr>
          <p:cNvPr id="16" name="Group 15">
            <a:extLst>
              <a:ext uri="{FF2B5EF4-FFF2-40B4-BE49-F238E27FC236}">
                <a16:creationId xmlns:a16="http://schemas.microsoft.com/office/drawing/2014/main" id="{E8FBCA32-6C00-4C2A-BFCE-A9537E08D09A}"/>
              </a:ext>
            </a:extLst>
          </p:cNvPr>
          <p:cNvGrpSpPr/>
          <p:nvPr/>
        </p:nvGrpSpPr>
        <p:grpSpPr>
          <a:xfrm>
            <a:off x="-114048" y="0"/>
            <a:ext cx="1987405" cy="1822451"/>
            <a:chOff x="-119545" y="-13254"/>
            <a:chExt cx="1987405" cy="1822451"/>
          </a:xfrm>
          <a:solidFill>
            <a:srgbClr val="F54996"/>
          </a:solidFill>
        </p:grpSpPr>
        <p:sp>
          <p:nvSpPr>
            <p:cNvPr id="17" name="Isosceles Triangle 16">
              <a:extLst>
                <a:ext uri="{FF2B5EF4-FFF2-40B4-BE49-F238E27FC236}">
                  <a16:creationId xmlns:a16="http://schemas.microsoft.com/office/drawing/2014/main" id="{1C44B34F-EDCF-4431-92CD-AD2A2D93A39E}"/>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Barlow" panose="020B0604020202020204" charset="0"/>
              </a:endParaRPr>
            </a:p>
          </p:txBody>
        </p:sp>
        <p:sp>
          <p:nvSpPr>
            <p:cNvPr id="18" name="TextBox 17">
              <a:extLst>
                <a:ext uri="{FF2B5EF4-FFF2-40B4-BE49-F238E27FC236}">
                  <a16:creationId xmlns:a16="http://schemas.microsoft.com/office/drawing/2014/main" id="{FCB5C2C4-ECB5-441D-8A69-A8DCAB3FEA1A}"/>
                </a:ext>
              </a:extLst>
            </p:cNvPr>
            <p:cNvSpPr txBox="1"/>
            <p:nvPr/>
          </p:nvSpPr>
          <p:spPr>
            <a:xfrm rot="18936250">
              <a:off x="-119545" y="420047"/>
              <a:ext cx="1406958" cy="369332"/>
            </a:xfrm>
            <a:prstGeom prst="rect">
              <a:avLst/>
            </a:prstGeom>
            <a:noFill/>
          </p:spPr>
          <p:txBody>
            <a:bodyPr wrap="square" rtlCol="0">
              <a:spAutoFit/>
            </a:bodyPr>
            <a:lstStyle/>
            <a:p>
              <a:pPr algn="ctr"/>
              <a:r>
                <a:rPr lang="en-GB" dirty="0">
                  <a:solidFill>
                    <a:schemeClr val="bg1"/>
                  </a:solidFill>
                  <a:effectLst>
                    <a:glow rad="101600">
                      <a:schemeClr val="tx1">
                        <a:lumMod val="95000"/>
                        <a:lumOff val="5000"/>
                        <a:alpha val="60000"/>
                      </a:schemeClr>
                    </a:glow>
                  </a:effectLst>
                  <a:latin typeface="Barlow" panose="020B0604020202020204" charset="0"/>
                </a:rPr>
                <a:t>SYNTAX</a:t>
              </a:r>
            </a:p>
          </p:txBody>
        </p:sp>
      </p:grpSp>
      <p:grpSp>
        <p:nvGrpSpPr>
          <p:cNvPr id="19" name="Group 18">
            <a:extLst>
              <a:ext uri="{FF2B5EF4-FFF2-40B4-BE49-F238E27FC236}">
                <a16:creationId xmlns:a16="http://schemas.microsoft.com/office/drawing/2014/main" id="{1036C48E-2B01-479A-85E7-81C64B887C4E}"/>
              </a:ext>
            </a:extLst>
          </p:cNvPr>
          <p:cNvGrpSpPr/>
          <p:nvPr/>
        </p:nvGrpSpPr>
        <p:grpSpPr>
          <a:xfrm rot="5400000">
            <a:off x="10287072" y="-13254"/>
            <a:ext cx="1987405" cy="1822451"/>
            <a:chOff x="-119545" y="-13254"/>
            <a:chExt cx="1987405" cy="1822451"/>
          </a:xfrm>
        </p:grpSpPr>
        <p:sp>
          <p:nvSpPr>
            <p:cNvPr id="20" name="Isosceles Triangle 19">
              <a:extLst>
                <a:ext uri="{FF2B5EF4-FFF2-40B4-BE49-F238E27FC236}">
                  <a16:creationId xmlns:a16="http://schemas.microsoft.com/office/drawing/2014/main" id="{2E781241-0CFC-4253-9942-02BCF6E44909}"/>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a:solidFill>
                    <a:sysClr val="windowText" lastClr="000000"/>
                  </a:solidFill>
                </a:ln>
              </a:endParaRPr>
            </a:p>
          </p:txBody>
        </p:sp>
        <p:sp>
          <p:nvSpPr>
            <p:cNvPr id="22" name="TextBox 21">
              <a:extLst>
                <a:ext uri="{FF2B5EF4-FFF2-40B4-BE49-F238E27FC236}">
                  <a16:creationId xmlns:a16="http://schemas.microsoft.com/office/drawing/2014/main" id="{8397445D-491B-4DF9-B4F6-D21B0ADAF181}"/>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solidFill>
                    <a:schemeClr val="bg1"/>
                  </a:solidFill>
                  <a:effectLst>
                    <a:glow rad="101600">
                      <a:schemeClr val="tx1">
                        <a:lumMod val="95000"/>
                        <a:lumOff val="5000"/>
                        <a:alpha val="60000"/>
                      </a:schemeClr>
                    </a:glow>
                  </a:effectLst>
                </a:rPr>
                <a:t>EXAMPLE</a:t>
              </a:r>
            </a:p>
          </p:txBody>
        </p:sp>
      </p:grpSp>
      <p:sp>
        <p:nvSpPr>
          <p:cNvPr id="23" name="Double Brace 22">
            <a:extLst>
              <a:ext uri="{FF2B5EF4-FFF2-40B4-BE49-F238E27FC236}">
                <a16:creationId xmlns:a16="http://schemas.microsoft.com/office/drawing/2014/main" id="{D7EE9082-977C-472A-AA4B-302351368716}"/>
              </a:ext>
            </a:extLst>
          </p:cNvPr>
          <p:cNvSpPr/>
          <p:nvPr/>
        </p:nvSpPr>
        <p:spPr>
          <a:xfrm>
            <a:off x="630690" y="1507219"/>
            <a:ext cx="3130155" cy="1049373"/>
          </a:xfrm>
          <a:prstGeom prst="bracePair">
            <a:avLst/>
          </a:prstGeom>
          <a:solidFill>
            <a:schemeClr val="tx1"/>
          </a:solid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dirty="0">
                <a:solidFill>
                  <a:schemeClr val="bg1"/>
                </a:solidFill>
              </a:rPr>
              <a:t>We can use a select statement to retrieve data from one table and paste it into another as long as their schemas match. </a:t>
            </a:r>
          </a:p>
          <a:p>
            <a:pPr algn="ctr"/>
            <a:endParaRPr lang="en-GB" sz="1400" dirty="0"/>
          </a:p>
        </p:txBody>
      </p:sp>
    </p:spTree>
    <p:extLst>
      <p:ext uri="{BB962C8B-B14F-4D97-AF65-F5344CB8AC3E}">
        <p14:creationId xmlns:p14="http://schemas.microsoft.com/office/powerpoint/2010/main" val="91679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ExtraBold" panose="020B0604020202020204" charset="0"/>
                <a:ea typeface="+mn-ea"/>
                <a:cs typeface="+mn-cs"/>
              </a:rPr>
              <a:t>PRACTICE</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250393"/>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440346"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C9ECCFB-21C1-4968-9E12-F1BC80A9FB9A}"/>
              </a:ext>
            </a:extLst>
          </p:cNvPr>
          <p:cNvSpPr txBox="1"/>
          <p:nvPr/>
        </p:nvSpPr>
        <p:spPr>
          <a:xfrm>
            <a:off x="3846499" y="812899"/>
            <a:ext cx="7903487" cy="5232202"/>
          </a:xfrm>
          <a:prstGeom prst="rect">
            <a:avLst/>
          </a:prstGeom>
          <a:noFill/>
        </p:spPr>
        <p:txBody>
          <a:bodyPr wrap="square" rtlCol="0">
            <a:spAutoFit/>
          </a:bodyPr>
          <a:lstStyle/>
          <a:p>
            <a:endParaRPr lang="en-GB" dirty="0"/>
          </a:p>
          <a:p>
            <a:pPr algn="just"/>
            <a:r>
              <a:rPr lang="en-GB" dirty="0">
                <a:latin typeface="Barlow" panose="020B0604020202020204" charset="0"/>
              </a:rPr>
              <a:t>We need to populate tables that we created in the Bakery database. At the moment they are like empty shells. Let’s add some data to get the result below.</a:t>
            </a:r>
          </a:p>
          <a:p>
            <a:endParaRPr lang="en-GB" sz="2200" b="1" dirty="0">
              <a:latin typeface="Barlow" panose="020B0604020202020204" charset="0"/>
            </a:endParaRPr>
          </a:p>
          <a:p>
            <a:r>
              <a:rPr lang="en-GB" sz="2200" b="1" dirty="0">
                <a:latin typeface="Barlow" panose="020B0604020202020204" charset="0"/>
              </a:rPr>
              <a:t>TASKS</a:t>
            </a:r>
          </a:p>
          <a:p>
            <a:endParaRPr lang="en-GB" sz="2200" b="1" dirty="0">
              <a:latin typeface="Barlow" panose="020B0604020202020204" charset="0"/>
            </a:endParaRPr>
          </a:p>
          <a:p>
            <a:r>
              <a:rPr lang="en-GB" sz="1600" b="1" dirty="0"/>
              <a:t>Make Sweet table look like this</a:t>
            </a:r>
          </a:p>
          <a:p>
            <a:pPr marL="742950" lvl="1" indent="-285750" algn="just">
              <a:buFont typeface="Arial" panose="020B0604020202020204" pitchFamily="34" charset="0"/>
              <a:buChar char="•"/>
            </a:pPr>
            <a:endParaRPr lang="en-GB" dirty="0"/>
          </a:p>
          <a:p>
            <a:pPr marL="742950" lvl="1" indent="-285750" algn="just">
              <a:buFont typeface="Arial" panose="020B0604020202020204" pitchFamily="34" charset="0"/>
              <a:buChar char="•"/>
            </a:pPr>
            <a:endParaRPr lang="en-GB" dirty="0"/>
          </a:p>
          <a:p>
            <a:pPr marL="742950" lvl="1" indent="-285750" algn="just">
              <a:buFont typeface="Arial" panose="020B0604020202020204" pitchFamily="34" charset="0"/>
              <a:buChar char="•"/>
            </a:pPr>
            <a:endParaRPr lang="en-GB" dirty="0"/>
          </a:p>
          <a:p>
            <a:pPr marL="742950" lvl="1" indent="-285750" algn="just">
              <a:buFont typeface="Arial" panose="020B0604020202020204" pitchFamily="34" charset="0"/>
              <a:buChar char="•"/>
            </a:pPr>
            <a:endParaRPr lang="en-GB" dirty="0"/>
          </a:p>
          <a:p>
            <a:pPr marL="742950" lvl="1" indent="-285750" algn="just">
              <a:buFont typeface="Arial" panose="020B0604020202020204" pitchFamily="34" charset="0"/>
              <a:buChar char="•"/>
            </a:pPr>
            <a:endParaRPr lang="en-GB" dirty="0"/>
          </a:p>
          <a:p>
            <a:pPr marL="742950" lvl="1" indent="-285750" algn="just">
              <a:buFont typeface="Arial" panose="020B0604020202020204" pitchFamily="34" charset="0"/>
              <a:buChar char="•"/>
            </a:pPr>
            <a:endParaRPr lang="en-GB" dirty="0"/>
          </a:p>
          <a:p>
            <a:pPr marL="742950" lvl="1" indent="-285750" algn="just">
              <a:buFont typeface="Arial" panose="020B0604020202020204" pitchFamily="34" charset="0"/>
              <a:buChar char="•"/>
            </a:pPr>
            <a:endParaRPr lang="en-GB" dirty="0"/>
          </a:p>
          <a:p>
            <a:pPr marL="742950" lvl="1" indent="-285750" algn="just">
              <a:buFont typeface="Arial" panose="020B0604020202020204" pitchFamily="34" charset="0"/>
              <a:buChar char="•"/>
            </a:pPr>
            <a:endParaRPr lang="en-GB" dirty="0"/>
          </a:p>
          <a:p>
            <a:pPr marL="742950" lvl="1" indent="-285750" algn="just">
              <a:buFont typeface="Arial" panose="020B0604020202020204" pitchFamily="34" charset="0"/>
              <a:buChar char="•"/>
            </a:pPr>
            <a:endParaRPr lang="en-GB" dirty="0"/>
          </a:p>
          <a:p>
            <a:endParaRPr lang="en-GB" dirty="0"/>
          </a:p>
        </p:txBody>
      </p:sp>
      <p:pic>
        <p:nvPicPr>
          <p:cNvPr id="11" name="Picture 10">
            <a:extLst>
              <a:ext uri="{FF2B5EF4-FFF2-40B4-BE49-F238E27FC236}">
                <a16:creationId xmlns:a16="http://schemas.microsoft.com/office/drawing/2014/main" id="{0BF0F969-06B8-4C15-AF45-ABCEE921F37E}"/>
              </a:ext>
            </a:extLst>
          </p:cNvPr>
          <p:cNvPicPr>
            <a:picLocks noChangeAspect="1"/>
          </p:cNvPicPr>
          <p:nvPr/>
        </p:nvPicPr>
        <p:blipFill rotWithShape="1">
          <a:blip r:embed="rId5"/>
          <a:srcRect l="2568" r="7751" b="7018"/>
          <a:stretch/>
        </p:blipFill>
        <p:spPr>
          <a:xfrm>
            <a:off x="3980313" y="3607682"/>
            <a:ext cx="3034749" cy="2306280"/>
          </a:xfrm>
          <a:prstGeom prst="rect">
            <a:avLst/>
          </a:prstGeom>
          <a:ln w="28575">
            <a:solidFill>
              <a:srgbClr val="F54996"/>
            </a:solidFill>
          </a:ln>
        </p:spPr>
      </p:pic>
      <p:pic>
        <p:nvPicPr>
          <p:cNvPr id="12" name="Picture 11">
            <a:extLst>
              <a:ext uri="{FF2B5EF4-FFF2-40B4-BE49-F238E27FC236}">
                <a16:creationId xmlns:a16="http://schemas.microsoft.com/office/drawing/2014/main" id="{CF1C1484-DB26-48F6-8117-4AB26ABF583D}"/>
              </a:ext>
            </a:extLst>
          </p:cNvPr>
          <p:cNvPicPr>
            <a:picLocks noChangeAspect="1"/>
          </p:cNvPicPr>
          <p:nvPr/>
        </p:nvPicPr>
        <p:blipFill>
          <a:blip r:embed="rId6"/>
          <a:stretch>
            <a:fillRect/>
          </a:stretch>
        </p:blipFill>
        <p:spPr>
          <a:xfrm>
            <a:off x="7546194" y="3618833"/>
            <a:ext cx="4170339" cy="1342428"/>
          </a:xfrm>
          <a:prstGeom prst="rect">
            <a:avLst/>
          </a:prstGeom>
          <a:ln w="28575">
            <a:solidFill>
              <a:srgbClr val="F54996"/>
            </a:solidFill>
          </a:ln>
        </p:spPr>
      </p:pic>
      <p:sp>
        <p:nvSpPr>
          <p:cNvPr id="13" name="TextBox 12">
            <a:extLst>
              <a:ext uri="{FF2B5EF4-FFF2-40B4-BE49-F238E27FC236}">
                <a16:creationId xmlns:a16="http://schemas.microsoft.com/office/drawing/2014/main" id="{35B7F02B-D6DE-42F0-A040-7ABCF43D9CA3}"/>
              </a:ext>
            </a:extLst>
          </p:cNvPr>
          <p:cNvSpPr txBox="1"/>
          <p:nvPr/>
        </p:nvSpPr>
        <p:spPr>
          <a:xfrm>
            <a:off x="7443658" y="2911764"/>
            <a:ext cx="3430839" cy="338554"/>
          </a:xfrm>
          <a:prstGeom prst="rect">
            <a:avLst/>
          </a:prstGeom>
          <a:noFill/>
        </p:spPr>
        <p:txBody>
          <a:bodyPr wrap="square" rtlCol="0">
            <a:spAutoFit/>
          </a:bodyPr>
          <a:lstStyle/>
          <a:p>
            <a:r>
              <a:rPr lang="en-GB" sz="1600" b="1" dirty="0"/>
              <a:t>Make Savoury table look like this</a:t>
            </a:r>
          </a:p>
        </p:txBody>
      </p:sp>
    </p:spTree>
    <p:extLst>
      <p:ext uri="{BB962C8B-B14F-4D97-AF65-F5344CB8AC3E}">
        <p14:creationId xmlns:p14="http://schemas.microsoft.com/office/powerpoint/2010/main" val="3295762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185536" y="2152734"/>
            <a:ext cx="2887224" cy="1097657"/>
          </a:xfrm>
        </p:spPr>
        <p:txBody>
          <a:bodyPr>
            <a:normAutofit/>
          </a:bodyPr>
          <a:lstStyle/>
          <a:p>
            <a:pPr algn="ctr"/>
            <a:r>
              <a:rPr lang="en-GB" sz="2400" b="1" dirty="0">
                <a:latin typeface="Barlow ExtraBold" panose="020B0604020202020204" charset="0"/>
                <a:ea typeface="+mn-ea"/>
                <a:cs typeface="+mn-cs"/>
              </a:rPr>
              <a:t>HOMEWORK</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315904"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3698715" y="888570"/>
            <a:ext cx="7903487" cy="5663089"/>
          </a:xfrm>
          <a:prstGeom prst="rect">
            <a:avLst/>
          </a:prstGeom>
          <a:noFill/>
        </p:spPr>
        <p:txBody>
          <a:bodyPr wrap="square" rtlCol="0">
            <a:spAutoFit/>
          </a:bodyPr>
          <a:lstStyle/>
          <a:p>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Complete task No1 </a:t>
            </a:r>
            <a:r>
              <a:rPr lang="en-GB" sz="1600" dirty="0">
                <a:latin typeface="Barlow" panose="020B0604020202020204" charset="0"/>
                <a:sym typeface="Wingdings" panose="05000000000000000000" pitchFamily="2" charset="2"/>
              </a:rPr>
              <a:t> review roles that require SQL and DB skills to complete a paragraph about your goals and ideal role vision. </a:t>
            </a:r>
            <a:endParaRPr lang="en-GB" sz="1600" dirty="0">
              <a:latin typeface="Barlow" panose="020B0604020202020204" charset="0"/>
            </a:endParaRP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Revise the slides and practice to write SELECT queries using default databases or the database that we created in class</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Read about </a:t>
            </a:r>
            <a:r>
              <a:rPr lang="en-GB" sz="1600" b="1" dirty="0">
                <a:latin typeface="Barlow" panose="020B0604020202020204" charset="0"/>
              </a:rPr>
              <a:t>RDBM</a:t>
            </a:r>
            <a:r>
              <a:rPr lang="en-GB" sz="1600" dirty="0">
                <a:latin typeface="Barlow" panose="020B0604020202020204" charset="0"/>
              </a:rPr>
              <a:t>: </a:t>
            </a:r>
            <a:r>
              <a:rPr lang="en-GB" sz="1600" dirty="0">
                <a:latin typeface="Barlow" panose="020B0604020202020204" charset="0"/>
                <a:hlinkClick r:id="rId2"/>
              </a:rPr>
              <a:t>https://www.codecademy.com/articles/what-is-rdbms-sql</a:t>
            </a:r>
            <a:endParaRPr lang="en-GB" sz="1600" dirty="0">
              <a:latin typeface="Barlow" panose="020B0604020202020204" charset="0"/>
            </a:endParaRP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Read about </a:t>
            </a:r>
            <a:r>
              <a:rPr lang="en-GB" sz="1600" b="1" dirty="0">
                <a:latin typeface="Barlow" panose="020B0604020202020204" charset="0"/>
              </a:rPr>
              <a:t>Data Types</a:t>
            </a:r>
            <a:r>
              <a:rPr lang="en-GB" sz="1600" dirty="0">
                <a:latin typeface="Barlow" panose="020B0604020202020204" charset="0"/>
              </a:rPr>
              <a:t>: </a:t>
            </a:r>
            <a:r>
              <a:rPr lang="en-GB" sz="1600" dirty="0">
                <a:latin typeface="Barlow" panose="020B0604020202020204" charset="0"/>
                <a:hlinkClick r:id="rId3"/>
              </a:rPr>
              <a:t>https://www.w3schools.com/sql/sql_datatypes.asp</a:t>
            </a:r>
            <a:r>
              <a:rPr lang="en-GB" sz="1600" dirty="0">
                <a:latin typeface="Barlow" panose="020B0604020202020204" charset="0"/>
              </a:rPr>
              <a:t>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b="1" dirty="0">
                <a:latin typeface="Barlow" panose="020B0604020202020204" charset="0"/>
              </a:rPr>
              <a:t>Create a new Database called Parts</a:t>
            </a:r>
            <a:r>
              <a:rPr lang="en-GB" sz="1600" dirty="0">
                <a:latin typeface="Barlow" panose="020B0604020202020204" charset="0"/>
              </a:rPr>
              <a:t>. It must include 4 tables called ‘part’, ‘project’, ‘supplier’ and ‘supply’</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Your instructor will share a file with you which will have pictures of four table examples. Please re-create these tables in a new database</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b="1" dirty="0">
                <a:latin typeface="Barlow" panose="020B0604020202020204" charset="0"/>
              </a:rPr>
              <a:t>VERY IMPORTANT: </a:t>
            </a:r>
            <a:r>
              <a:rPr lang="en-GB" sz="1600" dirty="0">
                <a:latin typeface="Barlow" panose="020B0604020202020204" charset="0"/>
              </a:rPr>
              <a:t>we will use new DB parts during week 2, it is essential that you create all tables</a:t>
            </a:r>
          </a:p>
          <a:p>
            <a:endParaRPr lang="en-GB" sz="2400" b="1" dirty="0"/>
          </a:p>
          <a:p>
            <a:endParaRPr lang="en-GB" dirty="0"/>
          </a:p>
        </p:txBody>
      </p:sp>
      <p:pic>
        <p:nvPicPr>
          <p:cNvPr id="8194" name="Picture 2" descr="Image result for homework icon">
            <a:extLst>
              <a:ext uri="{FF2B5EF4-FFF2-40B4-BE49-F238E27FC236}">
                <a16:creationId xmlns:a16="http://schemas.microsoft.com/office/drawing/2014/main" id="{7AF1470C-DD91-46A7-B3AE-52DC363AD18E}"/>
              </a:ext>
            </a:extLst>
          </p:cNvPr>
          <p:cNvPicPr>
            <a:picLocks noChangeAspect="1" noChangeArrowheads="1"/>
          </p:cNvPicPr>
          <p:nvPr/>
        </p:nvPicPr>
        <p:blipFill>
          <a:blip r:embed="rId4" cstate="print">
            <a:biLevel thresh="75000"/>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11491" y="3142466"/>
            <a:ext cx="1700529" cy="14979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135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264" name="Google Shape;264;p32"/>
          <p:cNvSpPr txBox="1"/>
          <p:nvPr/>
        </p:nvSpPr>
        <p:spPr>
          <a:xfrm>
            <a:off x="414933" y="451267"/>
            <a:ext cx="5492800" cy="1938400"/>
          </a:xfrm>
          <a:prstGeom prst="rect">
            <a:avLst/>
          </a:prstGeom>
          <a:noFill/>
          <a:ln>
            <a:noFill/>
          </a:ln>
        </p:spPr>
        <p:txBody>
          <a:bodyPr spcFirstLastPara="1" wrap="square" lIns="0" tIns="0" rIns="0" bIns="0" anchor="t" anchorCtr="0">
            <a:noAutofit/>
          </a:bodyPr>
          <a:lstStyle/>
          <a:p>
            <a:pPr defTabSz="1219170">
              <a:lnSpc>
                <a:spcPct val="65000"/>
              </a:lnSpc>
              <a:buClr>
                <a:srgbClr val="000000"/>
              </a:buClr>
              <a:buSzPts val="4000"/>
            </a:pPr>
            <a:r>
              <a:rPr lang="en" sz="5333" kern="0">
                <a:solidFill>
                  <a:srgbClr val="FFFFFF"/>
                </a:solidFill>
                <a:latin typeface="Barlow ExtraBold"/>
                <a:ea typeface="Barlow ExtraBold"/>
                <a:cs typeface="Barlow ExtraBold"/>
                <a:sym typeface="Barlow ExtraBold"/>
              </a:rPr>
              <a:t>THANK YOU</a:t>
            </a:r>
            <a:endParaRPr sz="5333" kern="0">
              <a:solidFill>
                <a:srgbClr val="FFFFFF"/>
              </a:solidFill>
              <a:latin typeface="Barlow ExtraBold"/>
              <a:ea typeface="Barlow ExtraBold"/>
              <a:cs typeface="Barlow ExtraBold"/>
              <a:sym typeface="Barlow ExtraBold"/>
            </a:endParaRPr>
          </a:p>
          <a:p>
            <a:pPr defTabSz="1219170">
              <a:lnSpc>
                <a:spcPct val="65000"/>
              </a:lnSpc>
              <a:buClr>
                <a:srgbClr val="000000"/>
              </a:buClr>
              <a:buSzPts val="4000"/>
            </a:pPr>
            <a:r>
              <a:rPr lang="en" sz="5333" kern="0">
                <a:solidFill>
                  <a:srgbClr val="595959"/>
                </a:solidFill>
                <a:latin typeface="Barlow ExtraBold"/>
                <a:ea typeface="Barlow ExtraBold"/>
                <a:cs typeface="Barlow ExtraBold"/>
                <a:sym typeface="Barlow ExtraBold"/>
              </a:rPr>
              <a:t>HAVE A GREAT WEEK! </a:t>
            </a:r>
            <a:endParaRPr sz="5333" kern="0">
              <a:solidFill>
                <a:srgbClr val="FFFFFF"/>
              </a:solidFill>
              <a:latin typeface="Barlow ExtraBold"/>
              <a:ea typeface="Barlow ExtraBold"/>
              <a:cs typeface="Barlow ExtraBold"/>
              <a:sym typeface="Barlow ExtraBo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08D83-1B97-4335-9232-C42201D7D0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267888" y="5335841"/>
            <a:ext cx="1340381" cy="1358495"/>
          </a:xfrm>
          <a:prstGeom prst="rect">
            <a:avLst/>
          </a:prstGeom>
        </p:spPr>
      </p:pic>
      <p:grpSp>
        <p:nvGrpSpPr>
          <p:cNvPr id="2" name="Group 1">
            <a:extLst>
              <a:ext uri="{FF2B5EF4-FFF2-40B4-BE49-F238E27FC236}">
                <a16:creationId xmlns:a16="http://schemas.microsoft.com/office/drawing/2014/main" id="{5CE14DCD-334B-47A7-B632-B5B487EDA086}"/>
              </a:ext>
            </a:extLst>
          </p:cNvPr>
          <p:cNvGrpSpPr/>
          <p:nvPr/>
        </p:nvGrpSpPr>
        <p:grpSpPr>
          <a:xfrm>
            <a:off x="1952317" y="2311401"/>
            <a:ext cx="9207500" cy="1831990"/>
            <a:chOff x="1365660" y="2689211"/>
            <a:chExt cx="9207500" cy="1831990"/>
          </a:xfrm>
        </p:grpSpPr>
        <p:sp>
          <p:nvSpPr>
            <p:cNvPr id="5" name="TextBox 4">
              <a:extLst>
                <a:ext uri="{FF2B5EF4-FFF2-40B4-BE49-F238E27FC236}">
                  <a16:creationId xmlns:a16="http://schemas.microsoft.com/office/drawing/2014/main" id="{D14ACEA9-46C2-4204-A698-02ACBC013378}"/>
                </a:ext>
              </a:extLst>
            </p:cNvPr>
            <p:cNvSpPr txBox="1"/>
            <p:nvPr/>
          </p:nvSpPr>
          <p:spPr>
            <a:xfrm>
              <a:off x="1365660" y="2740010"/>
              <a:ext cx="9207500" cy="1446550"/>
            </a:xfrm>
            <a:prstGeom prst="rect">
              <a:avLst/>
            </a:prstGeom>
            <a:noFill/>
          </p:spPr>
          <p:txBody>
            <a:bodyPr wrap="square" rtlCol="0">
              <a:spAutoFit/>
            </a:bodyPr>
            <a:lstStyle/>
            <a:p>
              <a:pPr algn="ctr"/>
              <a:r>
                <a:rPr lang="en-GB" sz="4400" b="1" dirty="0">
                  <a:latin typeface="Barlow ExtraBold" panose="020B0604020202020204" charset="0"/>
                </a:rPr>
                <a:t>REFERENCE </a:t>
              </a:r>
            </a:p>
            <a:p>
              <a:pPr algn="ctr"/>
              <a:r>
                <a:rPr lang="en-GB" sz="4400" b="1" dirty="0">
                  <a:latin typeface="Barlow ExtraBold" panose="020B0604020202020204" charset="0"/>
                </a:rPr>
                <a:t>MATERIALS</a:t>
              </a:r>
            </a:p>
          </p:txBody>
        </p:sp>
        <p:pic>
          <p:nvPicPr>
            <p:cNvPr id="6" name="Picture 4">
              <a:extLst>
                <a:ext uri="{FF2B5EF4-FFF2-40B4-BE49-F238E27FC236}">
                  <a16:creationId xmlns:a16="http://schemas.microsoft.com/office/drawing/2014/main" id="{DCC2CDD9-C711-469F-A465-86AC6281ED0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397349" y="2689211"/>
              <a:ext cx="1760547" cy="183199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24C41ECF-2DC2-4206-8DB9-5DE7F7396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9127" y="316963"/>
            <a:ext cx="1760547" cy="2397647"/>
          </a:xfrm>
          <a:prstGeom prst="rect">
            <a:avLst/>
          </a:prstGeom>
        </p:spPr>
      </p:pic>
      <p:cxnSp>
        <p:nvCxnSpPr>
          <p:cNvPr id="12" name="Straight Connector 11">
            <a:extLst>
              <a:ext uri="{FF2B5EF4-FFF2-40B4-BE49-F238E27FC236}">
                <a16:creationId xmlns:a16="http://schemas.microsoft.com/office/drawing/2014/main" id="{D514C8FE-CB8D-4E9E-95E1-469DC48F356E}"/>
              </a:ext>
            </a:extLst>
          </p:cNvPr>
          <p:cNvCxnSpPr/>
          <p:nvPr/>
        </p:nvCxnSpPr>
        <p:spPr>
          <a:xfrm>
            <a:off x="267888" y="5280844"/>
            <a:ext cx="116562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481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7FEDB5A-2FCD-4BCF-B8DD-F2728B63FCF2}"/>
              </a:ext>
            </a:extLst>
          </p:cNvPr>
          <p:cNvCxnSpPr/>
          <p:nvPr/>
        </p:nvCxnSpPr>
        <p:spPr>
          <a:xfrm>
            <a:off x="3198744"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10" name="Content Placeholder 11">
            <a:extLst>
              <a:ext uri="{FF2B5EF4-FFF2-40B4-BE49-F238E27FC236}">
                <a16:creationId xmlns:a16="http://schemas.microsoft.com/office/drawing/2014/main" id="{F01994E9-412A-4605-B6C5-3AE9EB2AA938}"/>
              </a:ext>
            </a:extLst>
          </p:cNvPr>
          <p:cNvSpPr>
            <a:spLocks noGrp="1"/>
          </p:cNvSpPr>
          <p:nvPr>
            <p:ph idx="1"/>
          </p:nvPr>
        </p:nvSpPr>
        <p:spPr>
          <a:xfrm>
            <a:off x="3596595" y="2031300"/>
            <a:ext cx="8046709" cy="3725500"/>
          </a:xfrm>
        </p:spPr>
        <p:txBody>
          <a:bodyPr>
            <a:normAutofit/>
          </a:bodyPr>
          <a:lstStyle/>
          <a:p>
            <a:pPr marL="0" indent="0">
              <a:buNone/>
            </a:pPr>
            <a:r>
              <a:rPr lang="en-GB" sz="2000" b="1" dirty="0">
                <a:latin typeface="Barlow" panose="020B0604020202020204" charset="0"/>
              </a:rPr>
              <a:t>TECHNICAL SET UP</a:t>
            </a:r>
          </a:p>
          <a:p>
            <a:pPr marL="0" indent="0">
              <a:buNone/>
            </a:pPr>
            <a:endParaRPr lang="en-GB" sz="2000" b="1" dirty="0">
              <a:latin typeface="Barlow" panose="020B0604020202020204" charset="0"/>
            </a:endParaRPr>
          </a:p>
          <a:p>
            <a:pPr algn="just"/>
            <a:r>
              <a:rPr lang="en-GB" sz="1600" dirty="0">
                <a:latin typeface="Barlow" panose="020B0604020202020204" charset="0"/>
              </a:rPr>
              <a:t>In this course, we are going to use the </a:t>
            </a:r>
            <a:r>
              <a:rPr lang="en-GB" sz="1600" b="1" dirty="0">
                <a:latin typeface="Barlow" panose="020B0604020202020204" charset="0"/>
              </a:rPr>
              <a:t>standards-based SQL language</a:t>
            </a:r>
          </a:p>
          <a:p>
            <a:pPr algn="just"/>
            <a:endParaRPr lang="en-GB" sz="1600" b="1" dirty="0">
              <a:latin typeface="Barlow" panose="020B0604020202020204" charset="0"/>
            </a:endParaRPr>
          </a:p>
          <a:p>
            <a:pPr algn="just"/>
            <a:r>
              <a:rPr lang="en-GB" sz="1600" dirty="0">
                <a:latin typeface="Barlow" panose="020B0604020202020204" charset="0"/>
              </a:rPr>
              <a:t>We will use a particular database product called </a:t>
            </a:r>
            <a:r>
              <a:rPr lang="en-GB" sz="1600" b="1" dirty="0">
                <a:latin typeface="Barlow" panose="020B0604020202020204" charset="0"/>
              </a:rPr>
              <a:t>MySQL</a:t>
            </a:r>
            <a:r>
              <a:rPr lang="en-GB" sz="1600" dirty="0">
                <a:latin typeface="Barlow" panose="020B0604020202020204" charset="0"/>
              </a:rPr>
              <a:t>, which is an open-source </a:t>
            </a:r>
            <a:r>
              <a:rPr lang="en-GB" sz="1600" b="1" dirty="0">
                <a:latin typeface="Barlow" panose="020B0604020202020204" charset="0"/>
              </a:rPr>
              <a:t>relational database management system</a:t>
            </a:r>
          </a:p>
          <a:p>
            <a:pPr algn="just"/>
            <a:endParaRPr lang="en-GB" sz="1600" b="1" dirty="0">
              <a:latin typeface="Barlow" panose="020B0604020202020204" charset="0"/>
            </a:endParaRPr>
          </a:p>
          <a:p>
            <a:pPr algn="just"/>
            <a:r>
              <a:rPr lang="en-GB" sz="1600" dirty="0">
                <a:latin typeface="Barlow" panose="020B0604020202020204" charset="0"/>
              </a:rPr>
              <a:t>We also will use </a:t>
            </a:r>
            <a:r>
              <a:rPr lang="en-GB" sz="1600" b="1" dirty="0">
                <a:latin typeface="Barlow" panose="020B0604020202020204" charset="0"/>
              </a:rPr>
              <a:t>MySQL Workbench </a:t>
            </a:r>
            <a:r>
              <a:rPr lang="en-GB" sz="1600" dirty="0">
                <a:latin typeface="Barlow" panose="020B0604020202020204" charset="0"/>
              </a:rPr>
              <a:t>- a </a:t>
            </a:r>
            <a:r>
              <a:rPr lang="en-GB" sz="1600" b="1" dirty="0">
                <a:latin typeface="Barlow" panose="020B0604020202020204" charset="0"/>
              </a:rPr>
              <a:t>visual database design tool</a:t>
            </a:r>
            <a:r>
              <a:rPr lang="en-GB" sz="1600" dirty="0">
                <a:latin typeface="Barlow" panose="020B0604020202020204" charset="0"/>
              </a:rPr>
              <a:t> that would help us to perform tasks when working with databases</a:t>
            </a:r>
          </a:p>
          <a:p>
            <a:pPr marL="0" indent="0" algn="just">
              <a:buNone/>
            </a:pPr>
            <a:endParaRPr lang="en-GB" b="1" dirty="0">
              <a:latin typeface="Barlow" panose="020B0604020202020204" charset="0"/>
            </a:endParaRPr>
          </a:p>
        </p:txBody>
      </p:sp>
      <p:sp>
        <p:nvSpPr>
          <p:cNvPr id="8" name="TextBox 7">
            <a:extLst>
              <a:ext uri="{FF2B5EF4-FFF2-40B4-BE49-F238E27FC236}">
                <a16:creationId xmlns:a16="http://schemas.microsoft.com/office/drawing/2014/main" id="{C8C9A0B4-6216-47EA-B71F-9A0C4E1ED3B5}"/>
              </a:ext>
            </a:extLst>
          </p:cNvPr>
          <p:cNvSpPr txBox="1"/>
          <p:nvPr/>
        </p:nvSpPr>
        <p:spPr>
          <a:xfrm>
            <a:off x="732665" y="2031300"/>
            <a:ext cx="2346158" cy="830997"/>
          </a:xfrm>
          <a:prstGeom prst="rect">
            <a:avLst/>
          </a:prstGeom>
          <a:noFill/>
        </p:spPr>
        <p:txBody>
          <a:bodyPr wrap="square" rtlCol="0">
            <a:spAutoFit/>
          </a:bodyPr>
          <a:lstStyle/>
          <a:p>
            <a:r>
              <a:rPr lang="en-GB" sz="2400" b="1" dirty="0">
                <a:latin typeface="Barlow" panose="020B0604020202020204" charset="0"/>
              </a:rPr>
              <a:t>TECHNICAL SET UP</a:t>
            </a:r>
          </a:p>
        </p:txBody>
      </p:sp>
      <p:pic>
        <p:nvPicPr>
          <p:cNvPr id="9" name="Picture 2" descr="Related image">
            <a:extLst>
              <a:ext uri="{FF2B5EF4-FFF2-40B4-BE49-F238E27FC236}">
                <a16:creationId xmlns:a16="http://schemas.microsoft.com/office/drawing/2014/main" id="{3464C057-708D-44F6-9F5D-E86F98E4530F}"/>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843372" y="3225672"/>
            <a:ext cx="1540064" cy="1540064"/>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026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6359-DBF8-425B-8CCF-75C0D44509B3}"/>
              </a:ext>
            </a:extLst>
          </p:cNvPr>
          <p:cNvSpPr txBox="1"/>
          <p:nvPr/>
        </p:nvSpPr>
        <p:spPr>
          <a:xfrm>
            <a:off x="587248" y="2107782"/>
            <a:ext cx="2663025" cy="830997"/>
          </a:xfrm>
          <a:prstGeom prst="rect">
            <a:avLst/>
          </a:prstGeom>
          <a:noFill/>
        </p:spPr>
        <p:txBody>
          <a:bodyPr wrap="square" rtlCol="0">
            <a:spAutoFit/>
          </a:bodyPr>
          <a:lstStyle/>
          <a:p>
            <a:r>
              <a:rPr lang="en-GB" sz="2400" b="1" dirty="0">
                <a:latin typeface="Barlow" panose="020B0604020202020204" charset="0"/>
              </a:rPr>
              <a:t>WHY SQL &amp; DATABASES</a:t>
            </a:r>
          </a:p>
        </p:txBody>
      </p:sp>
      <p:sp>
        <p:nvSpPr>
          <p:cNvPr id="6" name="TextBox 5">
            <a:extLst>
              <a:ext uri="{FF2B5EF4-FFF2-40B4-BE49-F238E27FC236}">
                <a16:creationId xmlns:a16="http://schemas.microsoft.com/office/drawing/2014/main" id="{064247BD-38BA-4C24-B7DF-B46462F829CC}"/>
              </a:ext>
            </a:extLst>
          </p:cNvPr>
          <p:cNvSpPr txBox="1"/>
          <p:nvPr/>
        </p:nvSpPr>
        <p:spPr>
          <a:xfrm>
            <a:off x="3442364" y="1319242"/>
            <a:ext cx="8457430" cy="452431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Barlow" panose="020B0604020202020204" charset="0"/>
              </a:rPr>
              <a:t>SQL is one of the most sought-after skills by hiring employers in the tech world!</a:t>
            </a:r>
          </a:p>
          <a:p>
            <a:pPr marL="285750" indent="-285750">
              <a:buFont typeface="Arial" panose="020B0604020202020204" pitchFamily="34" charset="0"/>
              <a:buChar char="•"/>
            </a:pPr>
            <a:endParaRPr lang="en-GB" dirty="0">
              <a:latin typeface="Barlow" panose="020B0604020202020204" charset="0"/>
            </a:endParaRPr>
          </a:p>
          <a:p>
            <a:pPr marL="285750" indent="-285750">
              <a:buFont typeface="Arial" panose="020B0604020202020204" pitchFamily="34" charset="0"/>
              <a:buChar char="•"/>
            </a:pPr>
            <a:r>
              <a:rPr lang="en-GB" dirty="0">
                <a:latin typeface="Barlow" panose="020B0604020202020204" charset="0"/>
              </a:rPr>
              <a:t>It is a </a:t>
            </a:r>
            <a:r>
              <a:rPr lang="en-GB" b="1" dirty="0">
                <a:latin typeface="Barlow" panose="020B0604020202020204" charset="0"/>
              </a:rPr>
              <a:t>lucrative skill by itself </a:t>
            </a:r>
            <a:r>
              <a:rPr lang="en-GB" dirty="0">
                <a:latin typeface="Barlow" panose="020B0604020202020204" charset="0"/>
              </a:rPr>
              <a:t>or in combination with other development or analytical skills</a:t>
            </a:r>
          </a:p>
          <a:p>
            <a:pPr marL="285750" indent="-285750">
              <a:buFont typeface="Arial" panose="020B0604020202020204" pitchFamily="34" charset="0"/>
              <a:buChar char="•"/>
            </a:pPr>
            <a:endParaRPr lang="en-GB" dirty="0">
              <a:latin typeface="Barlow" panose="020B0604020202020204" charset="0"/>
            </a:endParaRPr>
          </a:p>
          <a:p>
            <a:pPr marL="285750" indent="-285750">
              <a:buFont typeface="Arial" panose="020B0604020202020204" pitchFamily="34" charset="0"/>
              <a:buChar char="•"/>
            </a:pPr>
            <a:r>
              <a:rPr lang="en-GB" dirty="0">
                <a:latin typeface="Barlow" panose="020B0604020202020204" charset="0"/>
              </a:rPr>
              <a:t>SQL developers and data scientists are in high demand!</a:t>
            </a:r>
          </a:p>
          <a:p>
            <a:endParaRPr lang="en-GB" dirty="0">
              <a:latin typeface="Barlow" panose="020B0604020202020204" charset="0"/>
            </a:endParaRPr>
          </a:p>
          <a:p>
            <a:pPr marL="285750" indent="-285750">
              <a:buFont typeface="Arial" panose="020B0604020202020204" pitchFamily="34" charset="0"/>
              <a:buChar char="•"/>
            </a:pPr>
            <a:r>
              <a:rPr lang="en-GB" dirty="0">
                <a:latin typeface="Barlow" panose="020B0604020202020204" charset="0"/>
              </a:rPr>
              <a:t>You must know how to write SQL queries </a:t>
            </a:r>
            <a:r>
              <a:rPr lang="en-GB" b="1" dirty="0">
                <a:latin typeface="Barlow" panose="020B0604020202020204" charset="0"/>
              </a:rPr>
              <a:t>if you want to be a backend or frontend developer</a:t>
            </a:r>
            <a:endParaRPr lang="en-GB" dirty="0">
              <a:latin typeface="Barlow" panose="020B0604020202020204" charset="0"/>
            </a:endParaRPr>
          </a:p>
          <a:p>
            <a:endParaRPr lang="en-GB" dirty="0">
              <a:latin typeface="Barlow" panose="020B0604020202020204" charset="0"/>
            </a:endParaRPr>
          </a:p>
          <a:p>
            <a:pPr marL="285750" indent="-285750">
              <a:buFont typeface="Arial" panose="020B0604020202020204" pitchFamily="34" charset="0"/>
              <a:buChar char="•"/>
            </a:pPr>
            <a:r>
              <a:rPr lang="en-GB" dirty="0">
                <a:latin typeface="Barlow" panose="020B0604020202020204" charset="0"/>
              </a:rPr>
              <a:t>SQL is a standard language for working with databases (it has been the industry standard for the past 30-40 years!)</a:t>
            </a:r>
          </a:p>
          <a:p>
            <a:pPr marL="285750" indent="-285750">
              <a:buFont typeface="Arial" panose="020B0604020202020204" pitchFamily="34" charset="0"/>
              <a:buChar char="•"/>
            </a:pPr>
            <a:endParaRPr lang="en-GB" dirty="0">
              <a:latin typeface="Barlow" panose="020B0604020202020204" charset="0"/>
            </a:endParaRPr>
          </a:p>
          <a:p>
            <a:pPr marL="285750" indent="-285750">
              <a:buFont typeface="Arial" panose="020B0604020202020204" pitchFamily="34" charset="0"/>
              <a:buChar char="•"/>
            </a:pPr>
            <a:r>
              <a:rPr lang="en-GB" dirty="0">
                <a:latin typeface="Barlow" panose="020B0604020202020204" charset="0"/>
              </a:rPr>
              <a:t>You can access and work with more data faster</a:t>
            </a:r>
          </a:p>
          <a:p>
            <a:pPr marL="285750" indent="-285750">
              <a:buFont typeface="Arial" panose="020B0604020202020204" pitchFamily="34" charset="0"/>
              <a:buChar char="•"/>
            </a:pPr>
            <a:endParaRPr lang="en-GB" dirty="0">
              <a:latin typeface="Barlow" panose="020B0604020202020204" charset="0"/>
            </a:endParaRPr>
          </a:p>
          <a:p>
            <a:pPr marL="285750" indent="-285750">
              <a:buFont typeface="Arial" panose="020B0604020202020204" pitchFamily="34" charset="0"/>
              <a:buChar char="•"/>
            </a:pPr>
            <a:r>
              <a:rPr lang="en-GB" b="1" dirty="0">
                <a:latin typeface="Barlow" panose="020B0604020202020204" charset="0"/>
              </a:rPr>
              <a:t>SQL is easy </a:t>
            </a:r>
            <a:r>
              <a:rPr lang="en-GB" dirty="0">
                <a:latin typeface="Barlow" panose="020B0604020202020204" charset="0"/>
              </a:rPr>
              <a:t>and it is also the first step towards data science career!</a:t>
            </a:r>
          </a:p>
        </p:txBody>
      </p:sp>
      <p:cxnSp>
        <p:nvCxnSpPr>
          <p:cNvPr id="39" name="Straight Connector 38">
            <a:extLst>
              <a:ext uri="{FF2B5EF4-FFF2-40B4-BE49-F238E27FC236}">
                <a16:creationId xmlns:a16="http://schemas.microsoft.com/office/drawing/2014/main" id="{448C9E24-2B08-48C4-B17D-A787D10AA2FF}"/>
              </a:ext>
            </a:extLst>
          </p:cNvPr>
          <p:cNvCxnSpPr/>
          <p:nvPr/>
        </p:nvCxnSpPr>
        <p:spPr>
          <a:xfrm>
            <a:off x="3058180"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3078" name="Picture 6" descr="Image result for checklist icon">
            <a:extLst>
              <a:ext uri="{FF2B5EF4-FFF2-40B4-BE49-F238E27FC236}">
                <a16:creationId xmlns:a16="http://schemas.microsoft.com/office/drawing/2014/main" id="{17F55327-F207-4725-BFD6-23ABF5F446BF}"/>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497437" y="2938779"/>
            <a:ext cx="2176560" cy="217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26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2CB41E4-2B37-4267-8FC6-E02E37A2C27B}"/>
              </a:ext>
            </a:extLst>
          </p:cNvPr>
          <p:cNvGrpSpPr/>
          <p:nvPr/>
        </p:nvGrpSpPr>
        <p:grpSpPr>
          <a:xfrm>
            <a:off x="764054" y="586572"/>
            <a:ext cx="5455640" cy="5684856"/>
            <a:chOff x="3437931" y="1977616"/>
            <a:chExt cx="5688094" cy="5309698"/>
          </a:xfrm>
        </p:grpSpPr>
        <p:pic>
          <p:nvPicPr>
            <p:cNvPr id="8" name="Picture 2" descr="Image result for database icon">
              <a:extLst>
                <a:ext uri="{FF2B5EF4-FFF2-40B4-BE49-F238E27FC236}">
                  <a16:creationId xmlns:a16="http://schemas.microsoft.com/office/drawing/2014/main" id="{7630C376-A021-4F20-A451-8275BD112F5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352822" y="3429000"/>
              <a:ext cx="3858314" cy="38583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Você conhece os 5 V's do Big Data? - Farol">
              <a:extLst>
                <a:ext uri="{FF2B5EF4-FFF2-40B4-BE49-F238E27FC236}">
                  <a16:creationId xmlns:a16="http://schemas.microsoft.com/office/drawing/2014/main" id="{6ED044FE-340E-40AB-ABE7-99288CC0F4D0}"/>
                </a:ext>
              </a:extLst>
            </p:cNvPr>
            <p:cNvPicPr>
              <a:picLocks noChangeAspect="1" noChangeArrowheads="1"/>
            </p:cNvPicPr>
            <p:nvPr/>
          </p:nvPicPr>
          <p:blipFill rotWithShape="1">
            <a:blip r:embed="rId5">
              <a:clrChange>
                <a:clrFrom>
                  <a:srgbClr val="EDEECF"/>
                </a:clrFrom>
                <a:clrTo>
                  <a:srgbClr val="EDEEC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b="48968"/>
            <a:stretch/>
          </p:blipFill>
          <p:spPr bwMode="auto">
            <a:xfrm>
              <a:off x="3437931" y="1977616"/>
              <a:ext cx="5688094" cy="2902768"/>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a:extLst>
              <a:ext uri="{FF2B5EF4-FFF2-40B4-BE49-F238E27FC236}">
                <a16:creationId xmlns:a16="http://schemas.microsoft.com/office/drawing/2014/main" id="{98F647BE-5B32-4AAB-8415-9B91316D080E}"/>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78848" y="3028318"/>
            <a:ext cx="2355295" cy="2355295"/>
          </a:xfrm>
          <a:prstGeom prst="rect">
            <a:avLst/>
          </a:prstGeom>
        </p:spPr>
      </p:pic>
      <p:grpSp>
        <p:nvGrpSpPr>
          <p:cNvPr id="16" name="Group 15">
            <a:extLst>
              <a:ext uri="{FF2B5EF4-FFF2-40B4-BE49-F238E27FC236}">
                <a16:creationId xmlns:a16="http://schemas.microsoft.com/office/drawing/2014/main" id="{C24828E8-DFAD-4927-A851-B19E96349A1C}"/>
              </a:ext>
            </a:extLst>
          </p:cNvPr>
          <p:cNvGrpSpPr/>
          <p:nvPr/>
        </p:nvGrpSpPr>
        <p:grpSpPr>
          <a:xfrm>
            <a:off x="5649429" y="3826432"/>
            <a:ext cx="1599568" cy="771000"/>
            <a:chOff x="6096000" y="4035185"/>
            <a:chExt cx="1599568" cy="771000"/>
          </a:xfrm>
        </p:grpSpPr>
        <p:cxnSp>
          <p:nvCxnSpPr>
            <p:cNvPr id="11" name="Straight Arrow Connector 10">
              <a:extLst>
                <a:ext uri="{FF2B5EF4-FFF2-40B4-BE49-F238E27FC236}">
                  <a16:creationId xmlns:a16="http://schemas.microsoft.com/office/drawing/2014/main" id="{9C48C9F6-2A5D-4E90-82E3-F04C61913A61}"/>
                </a:ext>
              </a:extLst>
            </p:cNvPr>
            <p:cNvCxnSpPr/>
            <p:nvPr/>
          </p:nvCxnSpPr>
          <p:spPr>
            <a:xfrm flipH="1">
              <a:off x="6096000" y="4035185"/>
              <a:ext cx="1475874" cy="0"/>
            </a:xfrm>
            <a:prstGeom prst="straightConnector1">
              <a:avLst/>
            </a:prstGeom>
            <a:ln w="5715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B9163B-ED91-4BE9-926C-4C9BDA8DC56B}"/>
                </a:ext>
              </a:extLst>
            </p:cNvPr>
            <p:cNvCxnSpPr>
              <a:cxnSpLocks/>
            </p:cNvCxnSpPr>
            <p:nvPr/>
          </p:nvCxnSpPr>
          <p:spPr>
            <a:xfrm>
              <a:off x="6219694" y="4806185"/>
              <a:ext cx="1475874" cy="0"/>
            </a:xfrm>
            <a:prstGeom prst="straightConnector1">
              <a:avLst/>
            </a:prstGeom>
            <a:ln w="5715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2B36980-DA72-45B9-A209-821F75703F20}"/>
              </a:ext>
            </a:extLst>
          </p:cNvPr>
          <p:cNvGrpSpPr/>
          <p:nvPr/>
        </p:nvGrpSpPr>
        <p:grpSpPr>
          <a:xfrm>
            <a:off x="8043393" y="586572"/>
            <a:ext cx="3848099" cy="1169551"/>
            <a:chOff x="7677151" y="3146108"/>
            <a:chExt cx="3848099" cy="1142453"/>
          </a:xfrm>
        </p:grpSpPr>
        <p:sp>
          <p:nvSpPr>
            <p:cNvPr id="20" name="Rectangle 19">
              <a:extLst>
                <a:ext uri="{FF2B5EF4-FFF2-40B4-BE49-F238E27FC236}">
                  <a16:creationId xmlns:a16="http://schemas.microsoft.com/office/drawing/2014/main" id="{85F437A2-0620-4B27-BBA2-604A8159FD81}"/>
                </a:ext>
              </a:extLst>
            </p:cNvPr>
            <p:cNvSpPr/>
            <p:nvPr/>
          </p:nvSpPr>
          <p:spPr>
            <a:xfrm>
              <a:off x="8324850" y="3146108"/>
              <a:ext cx="3200400" cy="1142453"/>
            </a:xfrm>
            <a:prstGeom prst="rect">
              <a:avLst/>
            </a:prstGeom>
          </p:spPr>
          <p:txBody>
            <a:bodyPr wrap="square">
              <a:spAutoFit/>
            </a:bodyPr>
            <a:lstStyle/>
            <a:p>
              <a:r>
                <a:rPr lang="en-GB" sz="2000" b="1" dirty="0"/>
                <a:t>DATABASE </a:t>
              </a:r>
            </a:p>
            <a:p>
              <a:r>
                <a:rPr lang="en-GB" sz="1400" dirty="0">
                  <a:solidFill>
                    <a:srgbClr val="222222"/>
                  </a:solidFill>
                  <a:latin typeface="Barlow" panose="020B0604020202020204" charset="0"/>
                </a:rPr>
                <a:t>Data storage</a:t>
              </a:r>
              <a:endParaRPr lang="en-GB" sz="1400" dirty="0"/>
            </a:p>
            <a:p>
              <a:br>
                <a:rPr lang="en-GB" dirty="0"/>
              </a:br>
              <a:endParaRPr lang="en-GB" dirty="0"/>
            </a:p>
          </p:txBody>
        </p:sp>
        <p:pic>
          <p:nvPicPr>
            <p:cNvPr id="21" name="Picture 4">
              <a:extLst>
                <a:ext uri="{FF2B5EF4-FFF2-40B4-BE49-F238E27FC236}">
                  <a16:creationId xmlns:a16="http://schemas.microsoft.com/office/drawing/2014/main" id="{3B467297-A933-4366-9125-7131E98F86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7151" y="3163316"/>
              <a:ext cx="647699" cy="6583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7D674054-BB71-43A4-8E33-0884F1AA8A2F}"/>
              </a:ext>
            </a:extLst>
          </p:cNvPr>
          <p:cNvGrpSpPr/>
          <p:nvPr/>
        </p:nvGrpSpPr>
        <p:grpSpPr>
          <a:xfrm>
            <a:off x="8043393" y="1858767"/>
            <a:ext cx="3848099" cy="1169551"/>
            <a:chOff x="7677151" y="3146108"/>
            <a:chExt cx="3848099" cy="1142453"/>
          </a:xfrm>
        </p:grpSpPr>
        <p:sp>
          <p:nvSpPr>
            <p:cNvPr id="23" name="Rectangle 22">
              <a:extLst>
                <a:ext uri="{FF2B5EF4-FFF2-40B4-BE49-F238E27FC236}">
                  <a16:creationId xmlns:a16="http://schemas.microsoft.com/office/drawing/2014/main" id="{F5708C4E-649B-4FDA-AE4C-21DB10CCD137}"/>
                </a:ext>
              </a:extLst>
            </p:cNvPr>
            <p:cNvSpPr/>
            <p:nvPr/>
          </p:nvSpPr>
          <p:spPr>
            <a:xfrm>
              <a:off x="8324850" y="3146108"/>
              <a:ext cx="3200400" cy="1142453"/>
            </a:xfrm>
            <a:prstGeom prst="rect">
              <a:avLst/>
            </a:prstGeom>
          </p:spPr>
          <p:txBody>
            <a:bodyPr wrap="square">
              <a:spAutoFit/>
            </a:bodyPr>
            <a:lstStyle/>
            <a:p>
              <a:r>
                <a:rPr lang="en-GB" sz="2000" b="1" dirty="0"/>
                <a:t>SQL PROGRAMMING </a:t>
              </a:r>
            </a:p>
            <a:p>
              <a:r>
                <a:rPr lang="en-GB" sz="1400" dirty="0">
                  <a:solidFill>
                    <a:srgbClr val="222222"/>
                  </a:solidFill>
                  <a:latin typeface="Barlow" panose="020B0604020202020204" charset="0"/>
                </a:rPr>
                <a:t>Data access and processing </a:t>
              </a:r>
              <a:endParaRPr lang="en-GB" sz="1400" dirty="0"/>
            </a:p>
            <a:p>
              <a:br>
                <a:rPr lang="en-GB" dirty="0"/>
              </a:br>
              <a:endParaRPr lang="en-GB" dirty="0"/>
            </a:p>
          </p:txBody>
        </p:sp>
        <p:pic>
          <p:nvPicPr>
            <p:cNvPr id="24" name="Picture 4">
              <a:extLst>
                <a:ext uri="{FF2B5EF4-FFF2-40B4-BE49-F238E27FC236}">
                  <a16:creationId xmlns:a16="http://schemas.microsoft.com/office/drawing/2014/main" id="{4EDFC977-1668-43D6-B0A7-DA09AC0313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7151" y="3163316"/>
              <a:ext cx="647699" cy="6583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7403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Picture 6" descr="Image result for db icon">
            <a:extLst>
              <a:ext uri="{FF2B5EF4-FFF2-40B4-BE49-F238E27FC236}">
                <a16:creationId xmlns:a16="http://schemas.microsoft.com/office/drawing/2014/main" id="{14FD8AD8-73E8-4AC7-A4F8-CB6F9B9BC354}"/>
              </a:ext>
            </a:extLst>
          </p:cNvPr>
          <p:cNvPicPr>
            <a:picLocks noChangeAspect="1" noChangeArrowheads="1"/>
          </p:cNvPicPr>
          <p:nvPr/>
        </p:nvPicPr>
        <p:blipFill rotWithShape="1">
          <a:blip r:embed="rId2" cstate="print">
            <a:biLevel thresh="75000"/>
            <a:extLst>
              <a:ext uri="{28A0092B-C50C-407E-A947-70E740481C1C}">
                <a14:useLocalDpi xmlns:a14="http://schemas.microsoft.com/office/drawing/2010/main" val="0"/>
              </a:ext>
            </a:extLst>
          </a:blip>
          <a:srcRect l="12486" t="25026" r="15293" b="31077"/>
          <a:stretch/>
        </p:blipFill>
        <p:spPr bwMode="auto">
          <a:xfrm>
            <a:off x="5327333" y="3167949"/>
            <a:ext cx="1854000" cy="1304727"/>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CC0BBC90-0A5D-4DAB-BDAA-CE693D73C113}"/>
              </a:ext>
            </a:extLst>
          </p:cNvPr>
          <p:cNvGrpSpPr/>
          <p:nvPr/>
        </p:nvGrpSpPr>
        <p:grpSpPr>
          <a:xfrm>
            <a:off x="1080000" y="594000"/>
            <a:ext cx="1847851" cy="1460604"/>
            <a:chOff x="1577008" y="606735"/>
            <a:chExt cx="2329900" cy="1858169"/>
          </a:xfrm>
        </p:grpSpPr>
        <p:sp>
          <p:nvSpPr>
            <p:cNvPr id="42" name="Rectangle 41">
              <a:extLst>
                <a:ext uri="{FF2B5EF4-FFF2-40B4-BE49-F238E27FC236}">
                  <a16:creationId xmlns:a16="http://schemas.microsoft.com/office/drawing/2014/main" id="{CAF3F3D9-712C-469C-96F9-FDC9A3AFC3EB}"/>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nvGrpSpPr>
            <p:cNvPr id="39" name="Group 38">
              <a:extLst>
                <a:ext uri="{FF2B5EF4-FFF2-40B4-BE49-F238E27FC236}">
                  <a16:creationId xmlns:a16="http://schemas.microsoft.com/office/drawing/2014/main" id="{A3D7252E-BB83-4862-A0CC-BAD40E60B985}"/>
                </a:ext>
              </a:extLst>
            </p:cNvPr>
            <p:cNvGrpSpPr/>
            <p:nvPr/>
          </p:nvGrpSpPr>
          <p:grpSpPr>
            <a:xfrm>
              <a:off x="1577009" y="606735"/>
              <a:ext cx="2329899" cy="777694"/>
              <a:chOff x="5777948" y="2448787"/>
              <a:chExt cx="2329899" cy="777694"/>
            </a:xfrm>
          </p:grpSpPr>
          <p:sp>
            <p:nvSpPr>
              <p:cNvPr id="38" name="Rectangle 37">
                <a:extLst>
                  <a:ext uri="{FF2B5EF4-FFF2-40B4-BE49-F238E27FC236}">
                    <a16:creationId xmlns:a16="http://schemas.microsoft.com/office/drawing/2014/main" id="{5ED94AAA-4663-465A-A4AD-06C29135E43F}"/>
                  </a:ext>
                </a:extLst>
              </p:cNvPr>
              <p:cNvSpPr/>
              <p:nvPr/>
            </p:nvSpPr>
            <p:spPr>
              <a:xfrm>
                <a:off x="658384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Data Analyst</a:t>
                </a:r>
              </a:p>
            </p:txBody>
          </p:sp>
          <p:pic>
            <p:nvPicPr>
              <p:cNvPr id="1036" name="Picture 12" descr="Image result for profile icon">
                <a:extLst>
                  <a:ext uri="{FF2B5EF4-FFF2-40B4-BE49-F238E27FC236}">
                    <a16:creationId xmlns:a16="http://schemas.microsoft.com/office/drawing/2014/main" id="{AD1AAC05-B934-4CAA-8997-4B94FDA0939D}"/>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sp>
        <p:nvSpPr>
          <p:cNvPr id="45" name="TextBox 44">
            <a:extLst>
              <a:ext uri="{FF2B5EF4-FFF2-40B4-BE49-F238E27FC236}">
                <a16:creationId xmlns:a16="http://schemas.microsoft.com/office/drawing/2014/main" id="{BF2120C7-4D85-42C2-A67B-04C49988308A}"/>
              </a:ext>
            </a:extLst>
          </p:cNvPr>
          <p:cNvSpPr txBox="1"/>
          <p:nvPr/>
        </p:nvSpPr>
        <p:spPr>
          <a:xfrm>
            <a:off x="1203917" y="1324302"/>
            <a:ext cx="1854000" cy="774000"/>
          </a:xfrm>
          <a:prstGeom prst="rect">
            <a:avLst/>
          </a:prstGeom>
          <a:noFill/>
        </p:spPr>
        <p:txBody>
          <a:bodyPr wrap="square" rtlCol="0">
            <a:spAutoFit/>
          </a:bodyPr>
          <a:lstStyle/>
          <a:p>
            <a:r>
              <a:rPr lang="en-GB" sz="1100" dirty="0"/>
              <a:t>DB and data are core and a must to know.</a:t>
            </a:r>
          </a:p>
        </p:txBody>
      </p:sp>
      <p:grpSp>
        <p:nvGrpSpPr>
          <p:cNvPr id="102" name="Group 101">
            <a:extLst>
              <a:ext uri="{FF2B5EF4-FFF2-40B4-BE49-F238E27FC236}">
                <a16:creationId xmlns:a16="http://schemas.microsoft.com/office/drawing/2014/main" id="{8DDF7BF6-44DD-4E0B-B8F2-161B67B0A8F4}"/>
              </a:ext>
            </a:extLst>
          </p:cNvPr>
          <p:cNvGrpSpPr/>
          <p:nvPr/>
        </p:nvGrpSpPr>
        <p:grpSpPr>
          <a:xfrm>
            <a:off x="3779999" y="594000"/>
            <a:ext cx="1854000" cy="1466534"/>
            <a:chOff x="1577007" y="606736"/>
            <a:chExt cx="1854000" cy="1466534"/>
          </a:xfrm>
        </p:grpSpPr>
        <p:grpSp>
          <p:nvGrpSpPr>
            <p:cNvPr id="103" name="Group 102">
              <a:extLst>
                <a:ext uri="{FF2B5EF4-FFF2-40B4-BE49-F238E27FC236}">
                  <a16:creationId xmlns:a16="http://schemas.microsoft.com/office/drawing/2014/main" id="{B2CB8906-A76D-49FC-86BB-7AEE138ADF6E}"/>
                </a:ext>
              </a:extLst>
            </p:cNvPr>
            <p:cNvGrpSpPr/>
            <p:nvPr/>
          </p:nvGrpSpPr>
          <p:grpSpPr>
            <a:xfrm>
              <a:off x="1577008" y="606736"/>
              <a:ext cx="1828801" cy="1460604"/>
              <a:chOff x="1577008" y="606735"/>
              <a:chExt cx="2305880" cy="1858169"/>
            </a:xfrm>
          </p:grpSpPr>
          <p:sp>
            <p:nvSpPr>
              <p:cNvPr id="105" name="Rectangle 104">
                <a:extLst>
                  <a:ext uri="{FF2B5EF4-FFF2-40B4-BE49-F238E27FC236}">
                    <a16:creationId xmlns:a16="http://schemas.microsoft.com/office/drawing/2014/main" id="{92FEC802-CC0B-435D-93C6-A640496E5A9B}"/>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nvGrpSpPr>
              <p:cNvPr id="106" name="Group 105">
                <a:extLst>
                  <a:ext uri="{FF2B5EF4-FFF2-40B4-BE49-F238E27FC236}">
                    <a16:creationId xmlns:a16="http://schemas.microsoft.com/office/drawing/2014/main" id="{7AE21132-65AE-40D5-853A-9511E50EEE76}"/>
                  </a:ext>
                </a:extLst>
              </p:cNvPr>
              <p:cNvGrpSpPr/>
              <p:nvPr/>
            </p:nvGrpSpPr>
            <p:grpSpPr>
              <a:xfrm>
                <a:off x="1577009" y="606735"/>
                <a:ext cx="2305879" cy="777694"/>
                <a:chOff x="5777948" y="2448787"/>
                <a:chExt cx="2305879" cy="777694"/>
              </a:xfrm>
            </p:grpSpPr>
            <p:sp>
              <p:nvSpPr>
                <p:cNvPr id="108" name="Rectangle 107">
                  <a:extLst>
                    <a:ext uri="{FF2B5EF4-FFF2-40B4-BE49-F238E27FC236}">
                      <a16:creationId xmlns:a16="http://schemas.microsoft.com/office/drawing/2014/main" id="{12B595FB-D1E5-4CC1-B4CF-6217D695E0AE}"/>
                    </a:ext>
                  </a:extLst>
                </p:cNvPr>
                <p:cNvSpPr/>
                <p:nvPr/>
              </p:nvSpPr>
              <p:spPr>
                <a:xfrm>
                  <a:off x="655982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Data Scientist</a:t>
                  </a:r>
                </a:p>
              </p:txBody>
            </p:sp>
            <p:pic>
              <p:nvPicPr>
                <p:cNvPr id="107" name="Picture 12" descr="Image result for profile icon">
                  <a:extLst>
                    <a:ext uri="{FF2B5EF4-FFF2-40B4-BE49-F238E27FC236}">
                      <a16:creationId xmlns:a16="http://schemas.microsoft.com/office/drawing/2014/main" id="{672E1D80-9770-4FD4-A121-3BDD1830E5EF}"/>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sp>
          <p:nvSpPr>
            <p:cNvPr id="104" name="TextBox 103">
              <a:extLst>
                <a:ext uri="{FF2B5EF4-FFF2-40B4-BE49-F238E27FC236}">
                  <a16:creationId xmlns:a16="http://schemas.microsoft.com/office/drawing/2014/main" id="{A661B558-E3D8-40DC-A506-A2E15C5F44E6}"/>
                </a:ext>
              </a:extLst>
            </p:cNvPr>
            <p:cNvSpPr txBox="1"/>
            <p:nvPr/>
          </p:nvSpPr>
          <p:spPr>
            <a:xfrm>
              <a:off x="1577007" y="1299270"/>
              <a:ext cx="1854000" cy="774000"/>
            </a:xfrm>
            <a:prstGeom prst="rect">
              <a:avLst/>
            </a:prstGeom>
            <a:noFill/>
          </p:spPr>
          <p:txBody>
            <a:bodyPr wrap="square" rtlCol="0">
              <a:spAutoFit/>
            </a:bodyPr>
            <a:lstStyle/>
            <a:p>
              <a:r>
                <a:rPr lang="en-GB" sz="1100" dirty="0"/>
                <a:t>Must understand, retrieve and use data better than anyone!</a:t>
              </a:r>
            </a:p>
          </p:txBody>
        </p:sp>
      </p:grpSp>
      <p:sp>
        <p:nvSpPr>
          <p:cNvPr id="48" name="TextBox 47">
            <a:extLst>
              <a:ext uri="{FF2B5EF4-FFF2-40B4-BE49-F238E27FC236}">
                <a16:creationId xmlns:a16="http://schemas.microsoft.com/office/drawing/2014/main" id="{DB900C5A-45B4-4290-A7EE-3E11FAACB3FF}"/>
              </a:ext>
            </a:extLst>
          </p:cNvPr>
          <p:cNvSpPr txBox="1"/>
          <p:nvPr/>
        </p:nvSpPr>
        <p:spPr>
          <a:xfrm>
            <a:off x="3047953" y="2318647"/>
            <a:ext cx="6076125" cy="830997"/>
          </a:xfrm>
          <a:prstGeom prst="rect">
            <a:avLst/>
          </a:prstGeom>
          <a:noFill/>
        </p:spPr>
        <p:txBody>
          <a:bodyPr wrap="square" rtlCol="0">
            <a:spAutoFit/>
          </a:bodyPr>
          <a:lstStyle/>
          <a:p>
            <a:pPr algn="ctr"/>
            <a:r>
              <a:rPr lang="en-GB" sz="2400" b="1" dirty="0">
                <a:solidFill>
                  <a:srgbClr val="F54996"/>
                </a:solidFill>
              </a:rPr>
              <a:t>WHO SHOULD LEARN </a:t>
            </a:r>
          </a:p>
          <a:p>
            <a:pPr algn="ctr"/>
            <a:r>
              <a:rPr lang="en-GB" sz="2400" b="1" dirty="0">
                <a:solidFill>
                  <a:srgbClr val="F54996"/>
                </a:solidFill>
              </a:rPr>
              <a:t>SQL AND DATABASES?</a:t>
            </a:r>
          </a:p>
        </p:txBody>
      </p:sp>
      <p:grpSp>
        <p:nvGrpSpPr>
          <p:cNvPr id="123" name="Group 122">
            <a:extLst>
              <a:ext uri="{FF2B5EF4-FFF2-40B4-BE49-F238E27FC236}">
                <a16:creationId xmlns:a16="http://schemas.microsoft.com/office/drawing/2014/main" id="{9429C16C-3C63-45FE-AF22-6BA5D141DDDE}"/>
              </a:ext>
            </a:extLst>
          </p:cNvPr>
          <p:cNvGrpSpPr/>
          <p:nvPr/>
        </p:nvGrpSpPr>
        <p:grpSpPr>
          <a:xfrm>
            <a:off x="1081508" y="2744028"/>
            <a:ext cx="1847851" cy="1460604"/>
            <a:chOff x="1577008" y="606735"/>
            <a:chExt cx="2329900" cy="1858169"/>
          </a:xfrm>
        </p:grpSpPr>
        <p:sp>
          <p:nvSpPr>
            <p:cNvPr id="124" name="Rectangle 123">
              <a:extLst>
                <a:ext uri="{FF2B5EF4-FFF2-40B4-BE49-F238E27FC236}">
                  <a16:creationId xmlns:a16="http://schemas.microsoft.com/office/drawing/2014/main" id="{25715053-9FBE-4431-BEA0-2A81C2F1C94E}"/>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en-GB" sz="1100" dirty="0">
                  <a:solidFill>
                    <a:schemeClr val="tx1"/>
                  </a:solidFill>
                </a:rPr>
                <a:t>Backend ALWAYS works with data. Must have skills similar to Data Engineer</a:t>
              </a:r>
            </a:p>
          </p:txBody>
        </p:sp>
        <p:grpSp>
          <p:nvGrpSpPr>
            <p:cNvPr id="125" name="Group 124">
              <a:extLst>
                <a:ext uri="{FF2B5EF4-FFF2-40B4-BE49-F238E27FC236}">
                  <a16:creationId xmlns:a16="http://schemas.microsoft.com/office/drawing/2014/main" id="{D5E0987E-04C4-42A5-A239-DBF4AF864A97}"/>
                </a:ext>
              </a:extLst>
            </p:cNvPr>
            <p:cNvGrpSpPr/>
            <p:nvPr/>
          </p:nvGrpSpPr>
          <p:grpSpPr>
            <a:xfrm>
              <a:off x="1577009" y="606735"/>
              <a:ext cx="2329899" cy="777694"/>
              <a:chOff x="5777948" y="2448787"/>
              <a:chExt cx="2329899" cy="777694"/>
            </a:xfrm>
          </p:grpSpPr>
          <p:sp>
            <p:nvSpPr>
              <p:cNvPr id="126" name="Rectangle 125">
                <a:extLst>
                  <a:ext uri="{FF2B5EF4-FFF2-40B4-BE49-F238E27FC236}">
                    <a16:creationId xmlns:a16="http://schemas.microsoft.com/office/drawing/2014/main" id="{25A2B9ED-A003-45A2-8A6B-FE9B9A2B6550}"/>
                  </a:ext>
                </a:extLst>
              </p:cNvPr>
              <p:cNvSpPr/>
              <p:nvPr/>
            </p:nvSpPr>
            <p:spPr>
              <a:xfrm>
                <a:off x="658384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Backend Developer</a:t>
                </a:r>
              </a:p>
            </p:txBody>
          </p:sp>
          <p:pic>
            <p:nvPicPr>
              <p:cNvPr id="127" name="Picture 12" descr="Image result for profile icon">
                <a:extLst>
                  <a:ext uri="{FF2B5EF4-FFF2-40B4-BE49-F238E27FC236}">
                    <a16:creationId xmlns:a16="http://schemas.microsoft.com/office/drawing/2014/main" id="{1FDBC90D-2627-4AEC-93D0-FE0B8DC72343}"/>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grpSp>
        <p:nvGrpSpPr>
          <p:cNvPr id="135" name="Group 134">
            <a:extLst>
              <a:ext uri="{FF2B5EF4-FFF2-40B4-BE49-F238E27FC236}">
                <a16:creationId xmlns:a16="http://schemas.microsoft.com/office/drawing/2014/main" id="{658675A6-2B91-4CD4-B220-DC1C2C88E9AE}"/>
              </a:ext>
            </a:extLst>
          </p:cNvPr>
          <p:cNvGrpSpPr/>
          <p:nvPr/>
        </p:nvGrpSpPr>
        <p:grpSpPr>
          <a:xfrm>
            <a:off x="9489761" y="610991"/>
            <a:ext cx="1854000" cy="1460604"/>
            <a:chOff x="1577007" y="606736"/>
            <a:chExt cx="1854000" cy="1460604"/>
          </a:xfrm>
        </p:grpSpPr>
        <p:grpSp>
          <p:nvGrpSpPr>
            <p:cNvPr id="136" name="Group 135">
              <a:extLst>
                <a:ext uri="{FF2B5EF4-FFF2-40B4-BE49-F238E27FC236}">
                  <a16:creationId xmlns:a16="http://schemas.microsoft.com/office/drawing/2014/main" id="{783505D0-0D5B-4F3A-BA56-A952C03F2789}"/>
                </a:ext>
              </a:extLst>
            </p:cNvPr>
            <p:cNvGrpSpPr/>
            <p:nvPr/>
          </p:nvGrpSpPr>
          <p:grpSpPr>
            <a:xfrm>
              <a:off x="1577008" y="606736"/>
              <a:ext cx="1828801" cy="1460604"/>
              <a:chOff x="1577008" y="606735"/>
              <a:chExt cx="2305880" cy="1858169"/>
            </a:xfrm>
          </p:grpSpPr>
          <p:sp>
            <p:nvSpPr>
              <p:cNvPr id="138" name="Rectangle 137">
                <a:extLst>
                  <a:ext uri="{FF2B5EF4-FFF2-40B4-BE49-F238E27FC236}">
                    <a16:creationId xmlns:a16="http://schemas.microsoft.com/office/drawing/2014/main" id="{477C6AE0-CED2-442A-9381-D3534049BBDE}"/>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nvGrpSpPr>
              <p:cNvPr id="139" name="Group 138">
                <a:extLst>
                  <a:ext uri="{FF2B5EF4-FFF2-40B4-BE49-F238E27FC236}">
                    <a16:creationId xmlns:a16="http://schemas.microsoft.com/office/drawing/2014/main" id="{E8FFCAAA-4E65-49C7-AEA7-0E416645CFCF}"/>
                  </a:ext>
                </a:extLst>
              </p:cNvPr>
              <p:cNvGrpSpPr/>
              <p:nvPr/>
            </p:nvGrpSpPr>
            <p:grpSpPr>
              <a:xfrm>
                <a:off x="1577009" y="606735"/>
                <a:ext cx="2305879" cy="777694"/>
                <a:chOff x="5777948" y="2448787"/>
                <a:chExt cx="2305879" cy="777694"/>
              </a:xfrm>
            </p:grpSpPr>
            <p:sp>
              <p:nvSpPr>
                <p:cNvPr id="140" name="Rectangle 139">
                  <a:extLst>
                    <a:ext uri="{FF2B5EF4-FFF2-40B4-BE49-F238E27FC236}">
                      <a16:creationId xmlns:a16="http://schemas.microsoft.com/office/drawing/2014/main" id="{CA3F6D2F-3BDD-4D62-83D7-7C73BD367B94}"/>
                    </a:ext>
                  </a:extLst>
                </p:cNvPr>
                <p:cNvSpPr/>
                <p:nvPr/>
              </p:nvSpPr>
              <p:spPr>
                <a:xfrm>
                  <a:off x="655982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DBA</a:t>
                  </a:r>
                </a:p>
              </p:txBody>
            </p:sp>
            <p:pic>
              <p:nvPicPr>
                <p:cNvPr id="141" name="Picture 12" descr="Image result for profile icon">
                  <a:extLst>
                    <a:ext uri="{FF2B5EF4-FFF2-40B4-BE49-F238E27FC236}">
                      <a16:creationId xmlns:a16="http://schemas.microsoft.com/office/drawing/2014/main" id="{6406BDF9-1BDC-41CF-A606-3A7154C44547}"/>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sp>
          <p:nvSpPr>
            <p:cNvPr id="137" name="TextBox 136">
              <a:extLst>
                <a:ext uri="{FF2B5EF4-FFF2-40B4-BE49-F238E27FC236}">
                  <a16:creationId xmlns:a16="http://schemas.microsoft.com/office/drawing/2014/main" id="{CEDC0CEC-EB04-43B1-9687-5D6C6BE77C50}"/>
                </a:ext>
              </a:extLst>
            </p:cNvPr>
            <p:cNvSpPr txBox="1"/>
            <p:nvPr/>
          </p:nvSpPr>
          <p:spPr>
            <a:xfrm>
              <a:off x="1577007" y="1299270"/>
              <a:ext cx="1854000" cy="600164"/>
            </a:xfrm>
            <a:prstGeom prst="rect">
              <a:avLst/>
            </a:prstGeom>
            <a:noFill/>
          </p:spPr>
          <p:txBody>
            <a:bodyPr wrap="square" rtlCol="0">
              <a:spAutoFit/>
            </a:bodyPr>
            <a:lstStyle/>
            <a:p>
              <a:r>
                <a:rPr lang="en-GB" sz="1100" dirty="0"/>
                <a:t>Essential skill to maintain and manage databases, as well as grant access.</a:t>
              </a:r>
            </a:p>
          </p:txBody>
        </p:sp>
      </p:grpSp>
      <p:grpSp>
        <p:nvGrpSpPr>
          <p:cNvPr id="142" name="Group 141">
            <a:extLst>
              <a:ext uri="{FF2B5EF4-FFF2-40B4-BE49-F238E27FC236}">
                <a16:creationId xmlns:a16="http://schemas.microsoft.com/office/drawing/2014/main" id="{E64E123D-3F64-47D1-A066-A3CE1A4C2938}"/>
              </a:ext>
            </a:extLst>
          </p:cNvPr>
          <p:cNvGrpSpPr/>
          <p:nvPr/>
        </p:nvGrpSpPr>
        <p:grpSpPr>
          <a:xfrm>
            <a:off x="6659999" y="588464"/>
            <a:ext cx="1854000" cy="1460604"/>
            <a:chOff x="1577007" y="606736"/>
            <a:chExt cx="1854000" cy="1460604"/>
          </a:xfrm>
        </p:grpSpPr>
        <p:grpSp>
          <p:nvGrpSpPr>
            <p:cNvPr id="143" name="Group 142">
              <a:extLst>
                <a:ext uri="{FF2B5EF4-FFF2-40B4-BE49-F238E27FC236}">
                  <a16:creationId xmlns:a16="http://schemas.microsoft.com/office/drawing/2014/main" id="{FB77B2D3-87B8-416C-ABFB-AEE09E9E0EFE}"/>
                </a:ext>
              </a:extLst>
            </p:cNvPr>
            <p:cNvGrpSpPr/>
            <p:nvPr/>
          </p:nvGrpSpPr>
          <p:grpSpPr>
            <a:xfrm>
              <a:off x="1577008" y="606736"/>
              <a:ext cx="1828801" cy="1460604"/>
              <a:chOff x="1577008" y="606735"/>
              <a:chExt cx="2305880" cy="1858169"/>
            </a:xfrm>
          </p:grpSpPr>
          <p:sp>
            <p:nvSpPr>
              <p:cNvPr id="145" name="Rectangle 144">
                <a:extLst>
                  <a:ext uri="{FF2B5EF4-FFF2-40B4-BE49-F238E27FC236}">
                    <a16:creationId xmlns:a16="http://schemas.microsoft.com/office/drawing/2014/main" id="{EBBC1CA1-57C7-44BF-85B0-E8904A0BCF11}"/>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nvGrpSpPr>
              <p:cNvPr id="146" name="Group 145">
                <a:extLst>
                  <a:ext uri="{FF2B5EF4-FFF2-40B4-BE49-F238E27FC236}">
                    <a16:creationId xmlns:a16="http://schemas.microsoft.com/office/drawing/2014/main" id="{4AC1BDD6-55DB-44BE-BD17-A8FBA7212C1B}"/>
                  </a:ext>
                </a:extLst>
              </p:cNvPr>
              <p:cNvGrpSpPr/>
              <p:nvPr/>
            </p:nvGrpSpPr>
            <p:grpSpPr>
              <a:xfrm>
                <a:off x="1577009" y="606735"/>
                <a:ext cx="2305879" cy="777694"/>
                <a:chOff x="5777948" y="2448787"/>
                <a:chExt cx="2305879" cy="777694"/>
              </a:xfrm>
            </p:grpSpPr>
            <p:sp>
              <p:nvSpPr>
                <p:cNvPr id="147" name="Rectangle 146">
                  <a:extLst>
                    <a:ext uri="{FF2B5EF4-FFF2-40B4-BE49-F238E27FC236}">
                      <a16:creationId xmlns:a16="http://schemas.microsoft.com/office/drawing/2014/main" id="{88383287-D066-410D-8B15-734300D6C919}"/>
                    </a:ext>
                  </a:extLst>
                </p:cNvPr>
                <p:cNvSpPr/>
                <p:nvPr/>
              </p:nvSpPr>
              <p:spPr>
                <a:xfrm>
                  <a:off x="655982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Data Engineer</a:t>
                  </a:r>
                </a:p>
              </p:txBody>
            </p:sp>
            <p:pic>
              <p:nvPicPr>
                <p:cNvPr id="148" name="Picture 12" descr="Image result for profile icon">
                  <a:extLst>
                    <a:ext uri="{FF2B5EF4-FFF2-40B4-BE49-F238E27FC236}">
                      <a16:creationId xmlns:a16="http://schemas.microsoft.com/office/drawing/2014/main" id="{54239A95-4A92-4BEA-917E-A4AF44B34EDB}"/>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sp>
          <p:nvSpPr>
            <p:cNvPr id="144" name="TextBox 143">
              <a:extLst>
                <a:ext uri="{FF2B5EF4-FFF2-40B4-BE49-F238E27FC236}">
                  <a16:creationId xmlns:a16="http://schemas.microsoft.com/office/drawing/2014/main" id="{612762BE-9303-40AB-BECF-37155E23F167}"/>
                </a:ext>
              </a:extLst>
            </p:cNvPr>
            <p:cNvSpPr txBox="1"/>
            <p:nvPr/>
          </p:nvSpPr>
          <p:spPr>
            <a:xfrm>
              <a:off x="1577007" y="1299270"/>
              <a:ext cx="1854000" cy="600164"/>
            </a:xfrm>
            <a:prstGeom prst="rect">
              <a:avLst/>
            </a:prstGeom>
            <a:noFill/>
          </p:spPr>
          <p:txBody>
            <a:bodyPr wrap="square" rtlCol="0">
              <a:spAutoFit/>
            </a:bodyPr>
            <a:lstStyle/>
            <a:p>
              <a:r>
                <a:rPr lang="en-GB" sz="1100" dirty="0"/>
                <a:t>Architects and designs databases, optimises data engines. </a:t>
              </a:r>
            </a:p>
          </p:txBody>
        </p:sp>
      </p:grpSp>
      <p:grpSp>
        <p:nvGrpSpPr>
          <p:cNvPr id="149" name="Group 148">
            <a:extLst>
              <a:ext uri="{FF2B5EF4-FFF2-40B4-BE49-F238E27FC236}">
                <a16:creationId xmlns:a16="http://schemas.microsoft.com/office/drawing/2014/main" id="{4F4A4131-EFC9-4CA9-A91C-1A1B69394AC6}"/>
              </a:ext>
            </a:extLst>
          </p:cNvPr>
          <p:cNvGrpSpPr/>
          <p:nvPr/>
        </p:nvGrpSpPr>
        <p:grpSpPr>
          <a:xfrm>
            <a:off x="1054801" y="5022540"/>
            <a:ext cx="1854000" cy="1460604"/>
            <a:chOff x="1577007" y="606736"/>
            <a:chExt cx="1854000" cy="1460604"/>
          </a:xfrm>
        </p:grpSpPr>
        <p:grpSp>
          <p:nvGrpSpPr>
            <p:cNvPr id="150" name="Group 149">
              <a:extLst>
                <a:ext uri="{FF2B5EF4-FFF2-40B4-BE49-F238E27FC236}">
                  <a16:creationId xmlns:a16="http://schemas.microsoft.com/office/drawing/2014/main" id="{C4FC99D7-2C41-4B35-A12D-826CEEF86063}"/>
                </a:ext>
              </a:extLst>
            </p:cNvPr>
            <p:cNvGrpSpPr/>
            <p:nvPr/>
          </p:nvGrpSpPr>
          <p:grpSpPr>
            <a:xfrm>
              <a:off x="1577008" y="606736"/>
              <a:ext cx="1828801" cy="1460604"/>
              <a:chOff x="1577008" y="606735"/>
              <a:chExt cx="2305880" cy="1858169"/>
            </a:xfrm>
          </p:grpSpPr>
          <p:sp>
            <p:nvSpPr>
              <p:cNvPr id="152" name="Rectangle 151">
                <a:extLst>
                  <a:ext uri="{FF2B5EF4-FFF2-40B4-BE49-F238E27FC236}">
                    <a16:creationId xmlns:a16="http://schemas.microsoft.com/office/drawing/2014/main" id="{E007DAE3-711C-47DD-AACC-9517839D2CBA}"/>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nvGrpSpPr>
              <p:cNvPr id="153" name="Group 152">
                <a:extLst>
                  <a:ext uri="{FF2B5EF4-FFF2-40B4-BE49-F238E27FC236}">
                    <a16:creationId xmlns:a16="http://schemas.microsoft.com/office/drawing/2014/main" id="{66BD4E02-EFC4-48CC-B950-A1789A303B38}"/>
                  </a:ext>
                </a:extLst>
              </p:cNvPr>
              <p:cNvGrpSpPr/>
              <p:nvPr/>
            </p:nvGrpSpPr>
            <p:grpSpPr>
              <a:xfrm>
                <a:off x="1577009" y="606735"/>
                <a:ext cx="2305879" cy="777694"/>
                <a:chOff x="5777948" y="2448787"/>
                <a:chExt cx="2305879" cy="777694"/>
              </a:xfrm>
            </p:grpSpPr>
            <p:sp>
              <p:nvSpPr>
                <p:cNvPr id="154" name="Rectangle 153">
                  <a:extLst>
                    <a:ext uri="{FF2B5EF4-FFF2-40B4-BE49-F238E27FC236}">
                      <a16:creationId xmlns:a16="http://schemas.microsoft.com/office/drawing/2014/main" id="{342587F6-9B4A-4483-89AE-92937F73CD4F}"/>
                    </a:ext>
                  </a:extLst>
                </p:cNvPr>
                <p:cNvSpPr/>
                <p:nvPr/>
              </p:nvSpPr>
              <p:spPr>
                <a:xfrm>
                  <a:off x="655982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Mobile App Developer</a:t>
                  </a:r>
                </a:p>
              </p:txBody>
            </p:sp>
            <p:pic>
              <p:nvPicPr>
                <p:cNvPr id="155" name="Picture 12" descr="Image result for profile icon">
                  <a:extLst>
                    <a:ext uri="{FF2B5EF4-FFF2-40B4-BE49-F238E27FC236}">
                      <a16:creationId xmlns:a16="http://schemas.microsoft.com/office/drawing/2014/main" id="{DDE657D7-356E-4DE5-9375-66F714E55B64}"/>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sp>
          <p:nvSpPr>
            <p:cNvPr id="151" name="TextBox 150">
              <a:extLst>
                <a:ext uri="{FF2B5EF4-FFF2-40B4-BE49-F238E27FC236}">
                  <a16:creationId xmlns:a16="http://schemas.microsoft.com/office/drawing/2014/main" id="{07997E2E-F169-45FF-8098-BB1007C2E50E}"/>
                </a:ext>
              </a:extLst>
            </p:cNvPr>
            <p:cNvSpPr txBox="1"/>
            <p:nvPr/>
          </p:nvSpPr>
          <p:spPr>
            <a:xfrm>
              <a:off x="1577007" y="1299270"/>
              <a:ext cx="1854000" cy="600164"/>
            </a:xfrm>
            <a:prstGeom prst="rect">
              <a:avLst/>
            </a:prstGeom>
            <a:noFill/>
          </p:spPr>
          <p:txBody>
            <a:bodyPr wrap="square" rtlCol="0">
              <a:spAutoFit/>
            </a:bodyPr>
            <a:lstStyle/>
            <a:p>
              <a:r>
                <a:rPr lang="en-GB" sz="1100" dirty="0"/>
                <a:t>Uses data storage techniques. Must know about SQL and databases</a:t>
              </a:r>
            </a:p>
          </p:txBody>
        </p:sp>
      </p:grpSp>
      <p:grpSp>
        <p:nvGrpSpPr>
          <p:cNvPr id="156" name="Group 155">
            <a:extLst>
              <a:ext uri="{FF2B5EF4-FFF2-40B4-BE49-F238E27FC236}">
                <a16:creationId xmlns:a16="http://schemas.microsoft.com/office/drawing/2014/main" id="{EBAE1F0A-0ED7-429A-80C9-F34DA43A4E60}"/>
              </a:ext>
            </a:extLst>
          </p:cNvPr>
          <p:cNvGrpSpPr/>
          <p:nvPr/>
        </p:nvGrpSpPr>
        <p:grpSpPr>
          <a:xfrm>
            <a:off x="3779996" y="5022540"/>
            <a:ext cx="1854000" cy="1461975"/>
            <a:chOff x="1577007" y="606736"/>
            <a:chExt cx="1854000" cy="1461975"/>
          </a:xfrm>
        </p:grpSpPr>
        <p:grpSp>
          <p:nvGrpSpPr>
            <p:cNvPr id="157" name="Group 156">
              <a:extLst>
                <a:ext uri="{FF2B5EF4-FFF2-40B4-BE49-F238E27FC236}">
                  <a16:creationId xmlns:a16="http://schemas.microsoft.com/office/drawing/2014/main" id="{A604EF64-AF19-47EB-A7CD-EB6F648D4474}"/>
                </a:ext>
              </a:extLst>
            </p:cNvPr>
            <p:cNvGrpSpPr/>
            <p:nvPr/>
          </p:nvGrpSpPr>
          <p:grpSpPr>
            <a:xfrm>
              <a:off x="1577008" y="606736"/>
              <a:ext cx="1828801" cy="1460604"/>
              <a:chOff x="1577008" y="606735"/>
              <a:chExt cx="2305880" cy="1858169"/>
            </a:xfrm>
          </p:grpSpPr>
          <p:sp>
            <p:nvSpPr>
              <p:cNvPr id="159" name="Rectangle 158">
                <a:extLst>
                  <a:ext uri="{FF2B5EF4-FFF2-40B4-BE49-F238E27FC236}">
                    <a16:creationId xmlns:a16="http://schemas.microsoft.com/office/drawing/2014/main" id="{9E9BE2F9-941E-4DC3-AE5F-B66A188C08E0}"/>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nvGrpSpPr>
              <p:cNvPr id="160" name="Group 159">
                <a:extLst>
                  <a:ext uri="{FF2B5EF4-FFF2-40B4-BE49-F238E27FC236}">
                    <a16:creationId xmlns:a16="http://schemas.microsoft.com/office/drawing/2014/main" id="{850B4147-EBBF-40A5-9B4A-E5DD03FC8251}"/>
                  </a:ext>
                </a:extLst>
              </p:cNvPr>
              <p:cNvGrpSpPr/>
              <p:nvPr/>
            </p:nvGrpSpPr>
            <p:grpSpPr>
              <a:xfrm>
                <a:off x="1577009" y="606735"/>
                <a:ext cx="2305879" cy="777694"/>
                <a:chOff x="5777948" y="2448787"/>
                <a:chExt cx="2305879" cy="777694"/>
              </a:xfrm>
            </p:grpSpPr>
            <p:sp>
              <p:nvSpPr>
                <p:cNvPr id="161" name="Rectangle 160">
                  <a:extLst>
                    <a:ext uri="{FF2B5EF4-FFF2-40B4-BE49-F238E27FC236}">
                      <a16:creationId xmlns:a16="http://schemas.microsoft.com/office/drawing/2014/main" id="{883B1F5B-DE4F-4BCD-AFD7-7F2AB2B03FDB}"/>
                    </a:ext>
                  </a:extLst>
                </p:cNvPr>
                <p:cNvSpPr/>
                <p:nvPr/>
              </p:nvSpPr>
              <p:spPr>
                <a:xfrm>
                  <a:off x="655982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Product Manager</a:t>
                  </a:r>
                </a:p>
              </p:txBody>
            </p:sp>
            <p:pic>
              <p:nvPicPr>
                <p:cNvPr id="162" name="Picture 12" descr="Image result for profile icon">
                  <a:extLst>
                    <a:ext uri="{FF2B5EF4-FFF2-40B4-BE49-F238E27FC236}">
                      <a16:creationId xmlns:a16="http://schemas.microsoft.com/office/drawing/2014/main" id="{43D10C2A-8492-4230-B535-538B108060C7}"/>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sp>
          <p:nvSpPr>
            <p:cNvPr id="158" name="TextBox 157">
              <a:extLst>
                <a:ext uri="{FF2B5EF4-FFF2-40B4-BE49-F238E27FC236}">
                  <a16:creationId xmlns:a16="http://schemas.microsoft.com/office/drawing/2014/main" id="{8F173EC6-1F6D-42F2-A218-C2BD12AF7D37}"/>
                </a:ext>
              </a:extLst>
            </p:cNvPr>
            <p:cNvSpPr txBox="1"/>
            <p:nvPr/>
          </p:nvSpPr>
          <p:spPr>
            <a:xfrm>
              <a:off x="1577007" y="1299270"/>
              <a:ext cx="1854000" cy="769441"/>
            </a:xfrm>
            <a:prstGeom prst="rect">
              <a:avLst/>
            </a:prstGeom>
            <a:noFill/>
          </p:spPr>
          <p:txBody>
            <a:bodyPr wrap="square" rtlCol="0">
              <a:spAutoFit/>
            </a:bodyPr>
            <a:lstStyle/>
            <a:p>
              <a:r>
                <a:rPr lang="en-GB" sz="1100" dirty="0"/>
                <a:t>Need to know inside out the products they own. Data speaks truth about product’s health.</a:t>
              </a:r>
            </a:p>
          </p:txBody>
        </p:sp>
      </p:grpSp>
      <p:grpSp>
        <p:nvGrpSpPr>
          <p:cNvPr id="163" name="Group 162">
            <a:extLst>
              <a:ext uri="{FF2B5EF4-FFF2-40B4-BE49-F238E27FC236}">
                <a16:creationId xmlns:a16="http://schemas.microsoft.com/office/drawing/2014/main" id="{60FCF89D-C1B0-4FC5-898A-2EB0E997B422}"/>
              </a:ext>
            </a:extLst>
          </p:cNvPr>
          <p:cNvGrpSpPr/>
          <p:nvPr/>
        </p:nvGrpSpPr>
        <p:grpSpPr>
          <a:xfrm>
            <a:off x="6659999" y="5034998"/>
            <a:ext cx="1854000" cy="1460604"/>
            <a:chOff x="1577007" y="606736"/>
            <a:chExt cx="1854000" cy="1460604"/>
          </a:xfrm>
        </p:grpSpPr>
        <p:grpSp>
          <p:nvGrpSpPr>
            <p:cNvPr id="164" name="Group 163">
              <a:extLst>
                <a:ext uri="{FF2B5EF4-FFF2-40B4-BE49-F238E27FC236}">
                  <a16:creationId xmlns:a16="http://schemas.microsoft.com/office/drawing/2014/main" id="{CFB71266-883E-4C55-9204-8C7A239FA60B}"/>
                </a:ext>
              </a:extLst>
            </p:cNvPr>
            <p:cNvGrpSpPr/>
            <p:nvPr/>
          </p:nvGrpSpPr>
          <p:grpSpPr>
            <a:xfrm>
              <a:off x="1577008" y="606736"/>
              <a:ext cx="1828801" cy="1460604"/>
              <a:chOff x="1577008" y="606735"/>
              <a:chExt cx="2305880" cy="1858169"/>
            </a:xfrm>
          </p:grpSpPr>
          <p:sp>
            <p:nvSpPr>
              <p:cNvPr id="166" name="Rectangle 165">
                <a:extLst>
                  <a:ext uri="{FF2B5EF4-FFF2-40B4-BE49-F238E27FC236}">
                    <a16:creationId xmlns:a16="http://schemas.microsoft.com/office/drawing/2014/main" id="{737E3207-48EC-4A30-BB50-CAF2CCE1FEA8}"/>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nvGrpSpPr>
              <p:cNvPr id="167" name="Group 166">
                <a:extLst>
                  <a:ext uri="{FF2B5EF4-FFF2-40B4-BE49-F238E27FC236}">
                    <a16:creationId xmlns:a16="http://schemas.microsoft.com/office/drawing/2014/main" id="{3FFE7E1E-BCA9-4EC3-A3B7-194AC3E7FE54}"/>
                  </a:ext>
                </a:extLst>
              </p:cNvPr>
              <p:cNvGrpSpPr/>
              <p:nvPr/>
            </p:nvGrpSpPr>
            <p:grpSpPr>
              <a:xfrm>
                <a:off x="1577009" y="606735"/>
                <a:ext cx="2305879" cy="777694"/>
                <a:chOff x="5777948" y="2448787"/>
                <a:chExt cx="2305879" cy="777694"/>
              </a:xfrm>
            </p:grpSpPr>
            <p:sp>
              <p:nvSpPr>
                <p:cNvPr id="168" name="Rectangle 167">
                  <a:extLst>
                    <a:ext uri="{FF2B5EF4-FFF2-40B4-BE49-F238E27FC236}">
                      <a16:creationId xmlns:a16="http://schemas.microsoft.com/office/drawing/2014/main" id="{69C5864E-5ABC-40AC-B73D-ECEAC56B9DC4}"/>
                    </a:ext>
                  </a:extLst>
                </p:cNvPr>
                <p:cNvSpPr/>
                <p:nvPr/>
              </p:nvSpPr>
              <p:spPr>
                <a:xfrm>
                  <a:off x="655982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Marketing Specialist</a:t>
                  </a:r>
                </a:p>
              </p:txBody>
            </p:sp>
            <p:pic>
              <p:nvPicPr>
                <p:cNvPr id="169" name="Picture 12" descr="Image result for profile icon">
                  <a:extLst>
                    <a:ext uri="{FF2B5EF4-FFF2-40B4-BE49-F238E27FC236}">
                      <a16:creationId xmlns:a16="http://schemas.microsoft.com/office/drawing/2014/main" id="{BEA0FFEC-DF79-47E8-BAB6-4766244C0317}"/>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sp>
          <p:nvSpPr>
            <p:cNvPr id="165" name="TextBox 164">
              <a:extLst>
                <a:ext uri="{FF2B5EF4-FFF2-40B4-BE49-F238E27FC236}">
                  <a16:creationId xmlns:a16="http://schemas.microsoft.com/office/drawing/2014/main" id="{703168AD-FC1C-4D13-899B-C86CB726CDF5}"/>
                </a:ext>
              </a:extLst>
            </p:cNvPr>
            <p:cNvSpPr txBox="1"/>
            <p:nvPr/>
          </p:nvSpPr>
          <p:spPr>
            <a:xfrm>
              <a:off x="1577007" y="1299270"/>
              <a:ext cx="1854000" cy="600164"/>
            </a:xfrm>
            <a:prstGeom prst="rect">
              <a:avLst/>
            </a:prstGeom>
            <a:noFill/>
          </p:spPr>
          <p:txBody>
            <a:bodyPr wrap="square" rtlCol="0">
              <a:spAutoFit/>
            </a:bodyPr>
            <a:lstStyle/>
            <a:p>
              <a:r>
                <a:rPr lang="en-GB" sz="1100" dirty="0"/>
                <a:t>Data-driven profession. Self-serve by retrieving and analysing data</a:t>
              </a:r>
            </a:p>
          </p:txBody>
        </p:sp>
      </p:grpSp>
      <p:grpSp>
        <p:nvGrpSpPr>
          <p:cNvPr id="170" name="Group 169">
            <a:extLst>
              <a:ext uri="{FF2B5EF4-FFF2-40B4-BE49-F238E27FC236}">
                <a16:creationId xmlns:a16="http://schemas.microsoft.com/office/drawing/2014/main" id="{7A29ABD9-8946-4F1A-B642-16CCA721B198}"/>
              </a:ext>
            </a:extLst>
          </p:cNvPr>
          <p:cNvGrpSpPr/>
          <p:nvPr/>
        </p:nvGrpSpPr>
        <p:grpSpPr>
          <a:xfrm>
            <a:off x="9514802" y="5034998"/>
            <a:ext cx="1854000" cy="1460604"/>
            <a:chOff x="1577007" y="606736"/>
            <a:chExt cx="1854000" cy="1460604"/>
          </a:xfrm>
        </p:grpSpPr>
        <p:grpSp>
          <p:nvGrpSpPr>
            <p:cNvPr id="171" name="Group 170">
              <a:extLst>
                <a:ext uri="{FF2B5EF4-FFF2-40B4-BE49-F238E27FC236}">
                  <a16:creationId xmlns:a16="http://schemas.microsoft.com/office/drawing/2014/main" id="{BF0866E5-FF19-4D5E-AC1F-653314B1E5B7}"/>
                </a:ext>
              </a:extLst>
            </p:cNvPr>
            <p:cNvGrpSpPr/>
            <p:nvPr/>
          </p:nvGrpSpPr>
          <p:grpSpPr>
            <a:xfrm>
              <a:off x="1577008" y="606736"/>
              <a:ext cx="1828801" cy="1460604"/>
              <a:chOff x="1577008" y="606735"/>
              <a:chExt cx="2305880" cy="1858169"/>
            </a:xfrm>
          </p:grpSpPr>
          <p:sp>
            <p:nvSpPr>
              <p:cNvPr id="173" name="Rectangle 172">
                <a:extLst>
                  <a:ext uri="{FF2B5EF4-FFF2-40B4-BE49-F238E27FC236}">
                    <a16:creationId xmlns:a16="http://schemas.microsoft.com/office/drawing/2014/main" id="{563343F0-CB9D-475E-91D1-C4B7746A00FA}"/>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nvGrpSpPr>
              <p:cNvPr id="174" name="Group 173">
                <a:extLst>
                  <a:ext uri="{FF2B5EF4-FFF2-40B4-BE49-F238E27FC236}">
                    <a16:creationId xmlns:a16="http://schemas.microsoft.com/office/drawing/2014/main" id="{17499460-0CA7-49A8-908A-FBC70A1E544A}"/>
                  </a:ext>
                </a:extLst>
              </p:cNvPr>
              <p:cNvGrpSpPr/>
              <p:nvPr/>
            </p:nvGrpSpPr>
            <p:grpSpPr>
              <a:xfrm>
                <a:off x="1577009" y="606735"/>
                <a:ext cx="2305879" cy="777694"/>
                <a:chOff x="5777948" y="2448787"/>
                <a:chExt cx="2305879" cy="777694"/>
              </a:xfrm>
            </p:grpSpPr>
            <p:sp>
              <p:nvSpPr>
                <p:cNvPr id="175" name="Rectangle 174">
                  <a:extLst>
                    <a:ext uri="{FF2B5EF4-FFF2-40B4-BE49-F238E27FC236}">
                      <a16:creationId xmlns:a16="http://schemas.microsoft.com/office/drawing/2014/main" id="{DD6A7A9D-459A-4FF5-ABEF-2719434A63C5}"/>
                    </a:ext>
                  </a:extLst>
                </p:cNvPr>
                <p:cNvSpPr/>
                <p:nvPr/>
              </p:nvSpPr>
              <p:spPr>
                <a:xfrm>
                  <a:off x="655982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Business Analyst</a:t>
                  </a:r>
                </a:p>
              </p:txBody>
            </p:sp>
            <p:pic>
              <p:nvPicPr>
                <p:cNvPr id="176" name="Picture 12" descr="Image result for profile icon">
                  <a:extLst>
                    <a:ext uri="{FF2B5EF4-FFF2-40B4-BE49-F238E27FC236}">
                      <a16:creationId xmlns:a16="http://schemas.microsoft.com/office/drawing/2014/main" id="{F6F8EAA8-DC8F-42B1-801D-35FC2FA563B2}"/>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sp>
          <p:nvSpPr>
            <p:cNvPr id="172" name="TextBox 171">
              <a:extLst>
                <a:ext uri="{FF2B5EF4-FFF2-40B4-BE49-F238E27FC236}">
                  <a16:creationId xmlns:a16="http://schemas.microsoft.com/office/drawing/2014/main" id="{CBEBC877-8AFA-4C39-97C9-D241D87E7D57}"/>
                </a:ext>
              </a:extLst>
            </p:cNvPr>
            <p:cNvSpPr txBox="1"/>
            <p:nvPr/>
          </p:nvSpPr>
          <p:spPr>
            <a:xfrm>
              <a:off x="1577007" y="1299270"/>
              <a:ext cx="1854000" cy="600164"/>
            </a:xfrm>
            <a:prstGeom prst="rect">
              <a:avLst/>
            </a:prstGeom>
            <a:noFill/>
          </p:spPr>
          <p:txBody>
            <a:bodyPr wrap="square" rtlCol="0">
              <a:spAutoFit/>
            </a:bodyPr>
            <a:lstStyle/>
            <a:p>
              <a:r>
                <a:rPr lang="en-GB" sz="1100" dirty="0"/>
                <a:t>Advise on and make business decisions based on data analysis.</a:t>
              </a:r>
            </a:p>
          </p:txBody>
        </p:sp>
      </p:grpSp>
      <p:grpSp>
        <p:nvGrpSpPr>
          <p:cNvPr id="177" name="Group 176">
            <a:extLst>
              <a:ext uri="{FF2B5EF4-FFF2-40B4-BE49-F238E27FC236}">
                <a16:creationId xmlns:a16="http://schemas.microsoft.com/office/drawing/2014/main" id="{D5CC55A4-8669-4990-AAA8-13F99570F97E}"/>
              </a:ext>
            </a:extLst>
          </p:cNvPr>
          <p:cNvGrpSpPr/>
          <p:nvPr/>
        </p:nvGrpSpPr>
        <p:grpSpPr>
          <a:xfrm>
            <a:off x="9489761" y="2698698"/>
            <a:ext cx="1854000" cy="1460604"/>
            <a:chOff x="1577007" y="606736"/>
            <a:chExt cx="1854000" cy="1460604"/>
          </a:xfrm>
        </p:grpSpPr>
        <p:grpSp>
          <p:nvGrpSpPr>
            <p:cNvPr id="178" name="Group 177">
              <a:extLst>
                <a:ext uri="{FF2B5EF4-FFF2-40B4-BE49-F238E27FC236}">
                  <a16:creationId xmlns:a16="http://schemas.microsoft.com/office/drawing/2014/main" id="{BCECF054-A70B-4942-AD4E-DB6599639BD6}"/>
                </a:ext>
              </a:extLst>
            </p:cNvPr>
            <p:cNvGrpSpPr/>
            <p:nvPr/>
          </p:nvGrpSpPr>
          <p:grpSpPr>
            <a:xfrm>
              <a:off x="1577008" y="606736"/>
              <a:ext cx="1828801" cy="1460604"/>
              <a:chOff x="1577008" y="606735"/>
              <a:chExt cx="2305880" cy="1858169"/>
            </a:xfrm>
          </p:grpSpPr>
          <p:sp>
            <p:nvSpPr>
              <p:cNvPr id="180" name="Rectangle 179">
                <a:extLst>
                  <a:ext uri="{FF2B5EF4-FFF2-40B4-BE49-F238E27FC236}">
                    <a16:creationId xmlns:a16="http://schemas.microsoft.com/office/drawing/2014/main" id="{091B7B11-BE42-45DB-A2B8-F9ED69275EF4}"/>
                  </a:ext>
                </a:extLst>
              </p:cNvPr>
              <p:cNvSpPr/>
              <p:nvPr/>
            </p:nvSpPr>
            <p:spPr>
              <a:xfrm>
                <a:off x="1577008" y="1192695"/>
                <a:ext cx="2305880" cy="127220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grpSp>
            <p:nvGrpSpPr>
              <p:cNvPr id="181" name="Group 180">
                <a:extLst>
                  <a:ext uri="{FF2B5EF4-FFF2-40B4-BE49-F238E27FC236}">
                    <a16:creationId xmlns:a16="http://schemas.microsoft.com/office/drawing/2014/main" id="{9527DC1E-E946-4E9A-A56F-796023F252AB}"/>
                  </a:ext>
                </a:extLst>
              </p:cNvPr>
              <p:cNvGrpSpPr/>
              <p:nvPr/>
            </p:nvGrpSpPr>
            <p:grpSpPr>
              <a:xfrm>
                <a:off x="1577009" y="606735"/>
                <a:ext cx="2305879" cy="777694"/>
                <a:chOff x="5777948" y="2448787"/>
                <a:chExt cx="2305879" cy="777694"/>
              </a:xfrm>
            </p:grpSpPr>
            <p:sp>
              <p:nvSpPr>
                <p:cNvPr id="182" name="Rectangle 181">
                  <a:extLst>
                    <a:ext uri="{FF2B5EF4-FFF2-40B4-BE49-F238E27FC236}">
                      <a16:creationId xmlns:a16="http://schemas.microsoft.com/office/drawing/2014/main" id="{72F6211A-ED27-428D-B936-446742D71DE5}"/>
                    </a:ext>
                  </a:extLst>
                </p:cNvPr>
                <p:cNvSpPr/>
                <p:nvPr/>
              </p:nvSpPr>
              <p:spPr>
                <a:xfrm>
                  <a:off x="6559827" y="2589288"/>
                  <a:ext cx="1524000" cy="458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Frontend Developer</a:t>
                  </a:r>
                </a:p>
              </p:txBody>
            </p:sp>
            <p:pic>
              <p:nvPicPr>
                <p:cNvPr id="183" name="Picture 12" descr="Image result for profile icon">
                  <a:extLst>
                    <a:ext uri="{FF2B5EF4-FFF2-40B4-BE49-F238E27FC236}">
                      <a16:creationId xmlns:a16="http://schemas.microsoft.com/office/drawing/2014/main" id="{4EC1CB83-8B92-43CB-97E6-993B3295C70F}"/>
                    </a:ext>
                  </a:extLst>
                </p:cNvPr>
                <p:cNvPicPr>
                  <a:picLocks noChangeAspect="1" noChangeArrowheads="1"/>
                </p:cNvPicPr>
                <p:nvPr/>
              </p:nvPicPr>
              <p:blipFill rotWithShape="1">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640"/>
                <a:stretch/>
              </p:blipFill>
              <p:spPr bwMode="auto">
                <a:xfrm>
                  <a:off x="5777948" y="2448787"/>
                  <a:ext cx="781878" cy="777694"/>
                </a:xfrm>
                <a:prstGeom prst="rect">
                  <a:avLst/>
                </a:prstGeom>
                <a:noFill/>
                <a:ln w="57150">
                  <a:solidFill>
                    <a:srgbClr val="F54996"/>
                  </a:solidFill>
                </a:ln>
                <a:extLst>
                  <a:ext uri="{909E8E84-426E-40DD-AFC4-6F175D3DCCD1}">
                    <a14:hiddenFill xmlns:a14="http://schemas.microsoft.com/office/drawing/2010/main">
                      <a:solidFill>
                        <a:srgbClr val="FFFFFF"/>
                      </a:solidFill>
                    </a14:hiddenFill>
                  </a:ext>
                </a:extLst>
              </p:spPr>
            </p:pic>
          </p:grpSp>
        </p:grpSp>
        <p:sp>
          <p:nvSpPr>
            <p:cNvPr id="179" name="TextBox 178">
              <a:extLst>
                <a:ext uri="{FF2B5EF4-FFF2-40B4-BE49-F238E27FC236}">
                  <a16:creationId xmlns:a16="http://schemas.microsoft.com/office/drawing/2014/main" id="{2C57F72D-79E4-4D9A-8C30-E82A5BDDB77D}"/>
                </a:ext>
              </a:extLst>
            </p:cNvPr>
            <p:cNvSpPr txBox="1"/>
            <p:nvPr/>
          </p:nvSpPr>
          <p:spPr>
            <a:xfrm>
              <a:off x="1577007" y="1299270"/>
              <a:ext cx="1854000" cy="600164"/>
            </a:xfrm>
            <a:prstGeom prst="rect">
              <a:avLst/>
            </a:prstGeom>
            <a:noFill/>
          </p:spPr>
          <p:txBody>
            <a:bodyPr wrap="square" rtlCol="0">
              <a:spAutoFit/>
            </a:bodyPr>
            <a:lstStyle/>
            <a:p>
              <a:r>
                <a:rPr lang="en-GB" sz="1100" dirty="0"/>
                <a:t>Frontend frameworks Angular and React use direct interaction with databases</a:t>
              </a:r>
            </a:p>
          </p:txBody>
        </p:sp>
      </p:grpSp>
    </p:spTree>
    <p:extLst>
      <p:ext uri="{BB962C8B-B14F-4D97-AF65-F5344CB8AC3E}">
        <p14:creationId xmlns:p14="http://schemas.microsoft.com/office/powerpoint/2010/main" val="3698186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049C1E-D5D0-4DF6-86C1-B7F02DAD1756}"/>
              </a:ext>
            </a:extLst>
          </p:cNvPr>
          <p:cNvSpPr/>
          <p:nvPr/>
        </p:nvSpPr>
        <p:spPr>
          <a:xfrm>
            <a:off x="261570" y="3006692"/>
            <a:ext cx="1961322" cy="6929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solidFill>
                  <a:schemeClr val="tx1"/>
                </a:solidFill>
                <a:latin typeface="Barlow" panose="020B0604020202020204" charset="0"/>
              </a:rPr>
              <a:t>LAYERS MODEL</a:t>
            </a:r>
          </a:p>
        </p:txBody>
      </p:sp>
      <p:cxnSp>
        <p:nvCxnSpPr>
          <p:cNvPr id="27" name="Straight Connector 26">
            <a:extLst>
              <a:ext uri="{FF2B5EF4-FFF2-40B4-BE49-F238E27FC236}">
                <a16:creationId xmlns:a16="http://schemas.microsoft.com/office/drawing/2014/main" id="{E2B907FF-00FC-4875-B582-EF69E07A90D2}"/>
              </a:ext>
            </a:extLst>
          </p:cNvPr>
          <p:cNvCxnSpPr/>
          <p:nvPr/>
        </p:nvCxnSpPr>
        <p:spPr>
          <a:xfrm>
            <a:off x="2520766" y="505565"/>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4941D68-9C8B-43A9-A70E-608804D093D6}"/>
              </a:ext>
            </a:extLst>
          </p:cNvPr>
          <p:cNvSpPr/>
          <p:nvPr/>
        </p:nvSpPr>
        <p:spPr>
          <a:xfrm>
            <a:off x="3699208" y="0"/>
            <a:ext cx="2235930" cy="801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Barlow" panose="020B0604020202020204" charset="0"/>
              </a:rPr>
              <a:t>FRONTEND</a:t>
            </a:r>
          </a:p>
        </p:txBody>
      </p:sp>
      <p:sp>
        <p:nvSpPr>
          <p:cNvPr id="28" name="Rectangle 27">
            <a:extLst>
              <a:ext uri="{FF2B5EF4-FFF2-40B4-BE49-F238E27FC236}">
                <a16:creationId xmlns:a16="http://schemas.microsoft.com/office/drawing/2014/main" id="{6E10F610-5D62-4D5A-B3CB-3C482C1EA3DC}"/>
              </a:ext>
            </a:extLst>
          </p:cNvPr>
          <p:cNvSpPr/>
          <p:nvPr/>
        </p:nvSpPr>
        <p:spPr>
          <a:xfrm>
            <a:off x="6065120" y="0"/>
            <a:ext cx="2235930" cy="801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b="1" dirty="0">
                <a:solidFill>
                  <a:prstClr val="black"/>
                </a:solidFill>
                <a:latin typeface="Barlow" panose="020B0604020202020204" charset="0"/>
              </a:rPr>
              <a:t>BACKEND</a:t>
            </a:r>
          </a:p>
        </p:txBody>
      </p:sp>
      <p:sp>
        <p:nvSpPr>
          <p:cNvPr id="29" name="Rectangle 28">
            <a:extLst>
              <a:ext uri="{FF2B5EF4-FFF2-40B4-BE49-F238E27FC236}">
                <a16:creationId xmlns:a16="http://schemas.microsoft.com/office/drawing/2014/main" id="{969B01FE-4B73-4689-8B32-65BF32A0A07F}"/>
              </a:ext>
            </a:extLst>
          </p:cNvPr>
          <p:cNvSpPr/>
          <p:nvPr/>
        </p:nvSpPr>
        <p:spPr>
          <a:xfrm>
            <a:off x="8393848" y="27455"/>
            <a:ext cx="2235930" cy="801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prstClr val="black"/>
                </a:solidFill>
                <a:latin typeface="Barlow" panose="020B0604020202020204" charset="0"/>
              </a:rPr>
              <a:t>DATABASE</a:t>
            </a:r>
          </a:p>
        </p:txBody>
      </p:sp>
      <p:grpSp>
        <p:nvGrpSpPr>
          <p:cNvPr id="5" name="Group 4">
            <a:extLst>
              <a:ext uri="{FF2B5EF4-FFF2-40B4-BE49-F238E27FC236}">
                <a16:creationId xmlns:a16="http://schemas.microsoft.com/office/drawing/2014/main" id="{5D2B721E-BDE4-48BA-AAF7-DFFCBB598CF7}"/>
              </a:ext>
            </a:extLst>
          </p:cNvPr>
          <p:cNvGrpSpPr/>
          <p:nvPr/>
        </p:nvGrpSpPr>
        <p:grpSpPr>
          <a:xfrm>
            <a:off x="3699208" y="835580"/>
            <a:ext cx="6930570" cy="5955170"/>
            <a:chOff x="3699208" y="835580"/>
            <a:chExt cx="6930570" cy="5955170"/>
          </a:xfrm>
        </p:grpSpPr>
        <p:sp>
          <p:nvSpPr>
            <p:cNvPr id="21" name="Flowchart: Alternate Process 20">
              <a:extLst>
                <a:ext uri="{FF2B5EF4-FFF2-40B4-BE49-F238E27FC236}">
                  <a16:creationId xmlns:a16="http://schemas.microsoft.com/office/drawing/2014/main" id="{9CD81BDA-7D75-4BE7-84F8-57CCCDF53D00}"/>
                </a:ext>
              </a:extLst>
            </p:cNvPr>
            <p:cNvSpPr/>
            <p:nvPr/>
          </p:nvSpPr>
          <p:spPr>
            <a:xfrm>
              <a:off x="3886338" y="4635035"/>
              <a:ext cx="1861669" cy="2155715"/>
            </a:xfrm>
            <a:prstGeom prst="flowChartAlternateProcess">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Barlow" panose="020B0604020202020204" charset="0"/>
                </a:rPr>
                <a:t>Websites and mobile applications. We create interfaces with html, css JavaScript, Rectangular, Angular frameworks etc.</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Barlow" panose="020B0604020202020204" charset="0"/>
                </a:rPr>
                <a:t>Main purpose it to communicate with the user: take input and display output, provide information. </a:t>
              </a:r>
            </a:p>
          </p:txBody>
        </p:sp>
        <p:sp>
          <p:nvSpPr>
            <p:cNvPr id="22" name="Flowchart: Alternate Process 21">
              <a:extLst>
                <a:ext uri="{FF2B5EF4-FFF2-40B4-BE49-F238E27FC236}">
                  <a16:creationId xmlns:a16="http://schemas.microsoft.com/office/drawing/2014/main" id="{C4901A59-82F8-4752-8ACE-D9C96897A7F2}"/>
                </a:ext>
              </a:extLst>
            </p:cNvPr>
            <p:cNvSpPr/>
            <p:nvPr/>
          </p:nvSpPr>
          <p:spPr>
            <a:xfrm>
              <a:off x="6233658" y="4635034"/>
              <a:ext cx="1861669" cy="2155715"/>
            </a:xfrm>
            <a:prstGeom prst="flowChartAlternateProcess">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050" dirty="0">
                  <a:solidFill>
                    <a:prstClr val="black"/>
                  </a:solidFill>
                  <a:latin typeface="Barlow" panose="020B0604020202020204" charset="0"/>
                </a:rPr>
                <a:t>Logic behind the scenes. We can take uses input from the frontend and process it. All calculations, processes, manipulation, all actions are happening here. We also create services to send data to frontend and DB. We send data to DB and retrieve it from here! </a:t>
              </a:r>
            </a:p>
          </p:txBody>
        </p:sp>
        <p:sp>
          <p:nvSpPr>
            <p:cNvPr id="26" name="Flowchart: Alternate Process 25">
              <a:extLst>
                <a:ext uri="{FF2B5EF4-FFF2-40B4-BE49-F238E27FC236}">
                  <a16:creationId xmlns:a16="http://schemas.microsoft.com/office/drawing/2014/main" id="{8418370D-0AF0-45D0-9815-3CDBCD744DC1}"/>
                </a:ext>
              </a:extLst>
            </p:cNvPr>
            <p:cNvSpPr/>
            <p:nvPr/>
          </p:nvSpPr>
          <p:spPr>
            <a:xfrm>
              <a:off x="8584416" y="4635033"/>
              <a:ext cx="1861669" cy="2155715"/>
            </a:xfrm>
            <a:prstGeom prst="flowChartAlternateProcess">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50" dirty="0">
                  <a:solidFill>
                    <a:prstClr val="black"/>
                  </a:solidFill>
                  <a:latin typeface="Barlow" panose="020B0604020202020204" charset="0"/>
                </a:rPr>
                <a:t>We persist all data and information in the DB. We can write SQL queries, aka code, directly in the DB management system or in the logic layer. DB is a separate layer. Pretty much everything requires memory and data storage. </a:t>
              </a:r>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6735177" y="236778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530132E-3F83-4100-B02E-72B72FB52B85}"/>
                </a:ext>
              </a:extLst>
            </p:cNvPr>
            <p:cNvPicPr>
              <a:picLocks noChangeAspect="1"/>
            </p:cNvPicPr>
            <p:nvPr/>
          </p:nvPicPr>
          <p:blipFill>
            <a:blip r:embed="rId3">
              <a:biLevel thresh="75000"/>
            </a:blip>
            <a:stretch>
              <a:fillRect/>
            </a:stretch>
          </p:blipFill>
          <p:spPr>
            <a:xfrm>
              <a:off x="4065101" y="2007925"/>
              <a:ext cx="1504144" cy="1504144"/>
            </a:xfrm>
            <a:prstGeom prst="rect">
              <a:avLst/>
            </a:prstGeom>
          </p:spPr>
        </p:pic>
        <p:pic>
          <p:nvPicPr>
            <p:cNvPr id="4098" name="Picture 2" descr="Image result for programming language icon">
              <a:extLst>
                <a:ext uri="{FF2B5EF4-FFF2-40B4-BE49-F238E27FC236}">
                  <a16:creationId xmlns:a16="http://schemas.microsoft.com/office/drawing/2014/main" id="{F559F143-D591-46D4-8CEC-0E6B28744C9B}"/>
                </a:ext>
              </a:extLst>
            </p:cNvPr>
            <p:cNvPicPr>
              <a:picLocks noChangeAspect="1" noChangeArrowheads="1"/>
            </p:cNvPicPr>
            <p:nvPr/>
          </p:nvPicPr>
          <p:blipFill rotWithShape="1">
            <a:blip r:embed="rId4" cstate="print">
              <a:biLevel thresh="75000"/>
              <a:extLst>
                <a:ext uri="{28A0092B-C50C-407E-A947-70E740481C1C}">
                  <a14:useLocalDpi xmlns:a14="http://schemas.microsoft.com/office/drawing/2010/main" val="0"/>
                </a:ext>
              </a:extLst>
            </a:blip>
            <a:srcRect l="27606" t="8242" r="25384" b="6308"/>
            <a:stretch/>
          </p:blipFill>
          <p:spPr bwMode="auto">
            <a:xfrm>
              <a:off x="6378882" y="1965319"/>
              <a:ext cx="1571222" cy="14628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db icon">
              <a:extLst>
                <a:ext uri="{FF2B5EF4-FFF2-40B4-BE49-F238E27FC236}">
                  <a16:creationId xmlns:a16="http://schemas.microsoft.com/office/drawing/2014/main" id="{928BCD3A-B5AB-454B-BE04-8BA6ED451D10}"/>
                </a:ext>
              </a:extLst>
            </p:cNvPr>
            <p:cNvPicPr>
              <a:picLocks noChangeAspect="1" noChangeArrowheads="1"/>
            </p:cNvPicPr>
            <p:nvPr/>
          </p:nvPicPr>
          <p:blipFill rotWithShape="1">
            <a:blip r:embed="rId5" cstate="print">
              <a:biLevel thresh="75000"/>
              <a:extLst>
                <a:ext uri="{28A0092B-C50C-407E-A947-70E740481C1C}">
                  <a14:useLocalDpi xmlns:a14="http://schemas.microsoft.com/office/drawing/2010/main" val="0"/>
                </a:ext>
              </a:extLst>
            </a:blip>
            <a:srcRect l="12486" t="25026" r="15293" b="31077"/>
            <a:stretch/>
          </p:blipFill>
          <p:spPr bwMode="auto">
            <a:xfrm>
              <a:off x="8664023" y="1965319"/>
              <a:ext cx="1939212" cy="127298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F6ADB31C-8FCB-4148-BC40-39A6325E6263}"/>
                </a:ext>
              </a:extLst>
            </p:cNvPr>
            <p:cNvSpPr/>
            <p:nvPr/>
          </p:nvSpPr>
          <p:spPr>
            <a:xfrm>
              <a:off x="3699208" y="835580"/>
              <a:ext cx="2235930" cy="3488788"/>
            </a:xfrm>
            <a:prstGeom prst="roundRect">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solidFill>
                  <a:prstClr val="black"/>
                </a:solidFill>
                <a:latin typeface="Calibri" panose="020F0502020204030204"/>
              </a:endParaRPr>
            </a:p>
          </p:txBody>
        </p:sp>
        <p:sp>
          <p:nvSpPr>
            <p:cNvPr id="16" name="Rectangle: Rounded Corners 15">
              <a:extLst>
                <a:ext uri="{FF2B5EF4-FFF2-40B4-BE49-F238E27FC236}">
                  <a16:creationId xmlns:a16="http://schemas.microsoft.com/office/drawing/2014/main" id="{CE5BB1BC-A3FC-4376-8C40-D316686E62AA}"/>
                </a:ext>
              </a:extLst>
            </p:cNvPr>
            <p:cNvSpPr/>
            <p:nvPr/>
          </p:nvSpPr>
          <p:spPr>
            <a:xfrm>
              <a:off x="6046528" y="835580"/>
              <a:ext cx="2235930" cy="3488788"/>
            </a:xfrm>
            <a:prstGeom prst="roundRect">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solidFill>
                  <a:prstClr val="black"/>
                </a:solidFill>
                <a:latin typeface="Calibri" panose="020F0502020204030204"/>
              </a:endParaRPr>
            </a:p>
          </p:txBody>
        </p:sp>
        <p:sp>
          <p:nvSpPr>
            <p:cNvPr id="17" name="Rectangle: Rounded Corners 16">
              <a:extLst>
                <a:ext uri="{FF2B5EF4-FFF2-40B4-BE49-F238E27FC236}">
                  <a16:creationId xmlns:a16="http://schemas.microsoft.com/office/drawing/2014/main" id="{018CC7CD-B256-488E-9FD5-6234DA630574}"/>
                </a:ext>
              </a:extLst>
            </p:cNvPr>
            <p:cNvSpPr/>
            <p:nvPr/>
          </p:nvSpPr>
          <p:spPr>
            <a:xfrm>
              <a:off x="8393848" y="835580"/>
              <a:ext cx="2235930" cy="3488788"/>
            </a:xfrm>
            <a:prstGeom prst="roundRect">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FB8512F-1397-4639-8A28-864CD733505E}"/>
                </a:ext>
              </a:extLst>
            </p:cNvPr>
            <p:cNvSpPr/>
            <p:nvPr/>
          </p:nvSpPr>
          <p:spPr>
            <a:xfrm>
              <a:off x="3985055" y="1195626"/>
              <a:ext cx="1664236" cy="351693"/>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prstClr val="white"/>
                  </a:solidFill>
                  <a:latin typeface="Barlow" panose="020B0604020202020204" charset="0"/>
                </a:rPr>
                <a:t>interface</a:t>
              </a:r>
            </a:p>
          </p:txBody>
        </p:sp>
        <p:sp>
          <p:nvSpPr>
            <p:cNvPr id="19" name="Rectangle 18">
              <a:extLst>
                <a:ext uri="{FF2B5EF4-FFF2-40B4-BE49-F238E27FC236}">
                  <a16:creationId xmlns:a16="http://schemas.microsoft.com/office/drawing/2014/main" id="{7C66F339-CD8C-4BC0-AF24-58E32952ECEE}"/>
                </a:ext>
              </a:extLst>
            </p:cNvPr>
            <p:cNvSpPr/>
            <p:nvPr/>
          </p:nvSpPr>
          <p:spPr>
            <a:xfrm>
              <a:off x="8679695" y="1195625"/>
              <a:ext cx="1664236" cy="351693"/>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prstClr val="white"/>
                  </a:solidFill>
                  <a:latin typeface="Barlow" panose="020B0604020202020204" charset="0"/>
                </a:rPr>
                <a:t>data</a:t>
              </a:r>
            </a:p>
          </p:txBody>
        </p:sp>
        <p:sp>
          <p:nvSpPr>
            <p:cNvPr id="20" name="Rectangle 19">
              <a:extLst>
                <a:ext uri="{FF2B5EF4-FFF2-40B4-BE49-F238E27FC236}">
                  <a16:creationId xmlns:a16="http://schemas.microsoft.com/office/drawing/2014/main" id="{D0EAC46F-3057-4DDC-B47C-043358B16C01}"/>
                </a:ext>
              </a:extLst>
            </p:cNvPr>
            <p:cNvSpPr/>
            <p:nvPr/>
          </p:nvSpPr>
          <p:spPr>
            <a:xfrm>
              <a:off x="6332374" y="1203392"/>
              <a:ext cx="1664236" cy="351693"/>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white"/>
                  </a:solidFill>
                  <a:effectLst/>
                  <a:uLnTx/>
                  <a:uFillTx/>
                  <a:latin typeface="Barlow" panose="020B0604020202020204" charset="0"/>
                </a:rPr>
                <a:t>logic</a:t>
              </a:r>
            </a:p>
          </p:txBody>
        </p:sp>
        <p:cxnSp>
          <p:nvCxnSpPr>
            <p:cNvPr id="15" name="Straight Arrow Connector 14">
              <a:extLst>
                <a:ext uri="{FF2B5EF4-FFF2-40B4-BE49-F238E27FC236}">
                  <a16:creationId xmlns:a16="http://schemas.microsoft.com/office/drawing/2014/main" id="{A3C58E19-0AE6-4387-9FF9-2CDCCCF6887A}"/>
                </a:ext>
              </a:extLst>
            </p:cNvPr>
            <p:cNvCxnSpPr/>
            <p:nvPr/>
          </p:nvCxnSpPr>
          <p:spPr>
            <a:xfrm>
              <a:off x="5649291" y="2367786"/>
              <a:ext cx="763130" cy="0"/>
            </a:xfrm>
            <a:prstGeom prst="straightConnector1">
              <a:avLst/>
            </a:prstGeom>
            <a:ln>
              <a:solidFill>
                <a:srgbClr val="F54996"/>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99BD3244-FA1D-4256-9C51-A11B5CF78F77}"/>
                </a:ext>
              </a:extLst>
            </p:cNvPr>
            <p:cNvCxnSpPr/>
            <p:nvPr/>
          </p:nvCxnSpPr>
          <p:spPr>
            <a:xfrm>
              <a:off x="7900893" y="2367786"/>
              <a:ext cx="763130" cy="0"/>
            </a:xfrm>
            <a:prstGeom prst="straightConnector1">
              <a:avLst/>
            </a:prstGeom>
            <a:ln>
              <a:solidFill>
                <a:srgbClr val="F54996"/>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311EEAE-54E8-4095-A3A1-71590CF5D4A6}"/>
                </a:ext>
              </a:extLst>
            </p:cNvPr>
            <p:cNvCxnSpPr>
              <a:cxnSpLocks/>
            </p:cNvCxnSpPr>
            <p:nvPr/>
          </p:nvCxnSpPr>
          <p:spPr>
            <a:xfrm rot="10800000">
              <a:off x="7919485" y="3012555"/>
              <a:ext cx="763130" cy="0"/>
            </a:xfrm>
            <a:prstGeom prst="straightConnector1">
              <a:avLst/>
            </a:prstGeom>
            <a:ln>
              <a:solidFill>
                <a:srgbClr val="F54996"/>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135091EB-75EB-4512-A74B-B36506F460F4}"/>
                </a:ext>
              </a:extLst>
            </p:cNvPr>
            <p:cNvCxnSpPr>
              <a:cxnSpLocks/>
            </p:cNvCxnSpPr>
            <p:nvPr/>
          </p:nvCxnSpPr>
          <p:spPr>
            <a:xfrm rot="10800000">
              <a:off x="5615752" y="3006693"/>
              <a:ext cx="763130" cy="0"/>
            </a:xfrm>
            <a:prstGeom prst="straightConnector1">
              <a:avLst/>
            </a:prstGeom>
            <a:ln>
              <a:solidFill>
                <a:srgbClr val="F5499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F3DFED97-186E-49D5-8E5C-149889999F6C}"/>
                </a:ext>
              </a:extLst>
            </p:cNvPr>
            <p:cNvCxnSpPr>
              <a:stCxn id="21" idx="0"/>
              <a:endCxn id="11" idx="2"/>
            </p:cNvCxnSpPr>
            <p:nvPr/>
          </p:nvCxnSpPr>
          <p:spPr>
            <a:xfrm flipV="1">
              <a:off x="4817173" y="4324368"/>
              <a:ext cx="0" cy="310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E78D0F-101A-422D-81CE-E2BF69D53128}"/>
                </a:ext>
              </a:extLst>
            </p:cNvPr>
            <p:cNvCxnSpPr>
              <a:stCxn id="22" idx="0"/>
              <a:endCxn id="16" idx="2"/>
            </p:cNvCxnSpPr>
            <p:nvPr/>
          </p:nvCxnSpPr>
          <p:spPr>
            <a:xfrm flipV="1">
              <a:off x="7164493" y="4324368"/>
              <a:ext cx="0" cy="310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C716DE6-E861-465E-8F79-571FCD8B738E}"/>
                </a:ext>
              </a:extLst>
            </p:cNvPr>
            <p:cNvCxnSpPr>
              <a:stCxn id="26" idx="0"/>
              <a:endCxn id="17" idx="2"/>
            </p:cNvCxnSpPr>
            <p:nvPr/>
          </p:nvCxnSpPr>
          <p:spPr>
            <a:xfrm flipH="1" flipV="1">
              <a:off x="9511813" y="4324368"/>
              <a:ext cx="3438" cy="310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449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Image result for sloth">
            <a:extLst>
              <a:ext uri="{FF2B5EF4-FFF2-40B4-BE49-F238E27FC236}">
                <a16:creationId xmlns:a16="http://schemas.microsoft.com/office/drawing/2014/main" id="{C0F3D3EA-3D7A-4188-937A-B6B4DABE7066}"/>
              </a:ext>
            </a:extLst>
          </p:cNvPr>
          <p:cNvSpPr>
            <a:spLocks noChangeAspect="1" noChangeArrowheads="1"/>
          </p:cNvSpPr>
          <p:nvPr/>
        </p:nvSpPr>
        <p:spPr bwMode="auto">
          <a:xfrm>
            <a:off x="11498190" y="305579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p:txBody>
      </p:sp>
      <p:sp>
        <p:nvSpPr>
          <p:cNvPr id="33" name="Rectangle 32">
            <a:extLst>
              <a:ext uri="{FF2B5EF4-FFF2-40B4-BE49-F238E27FC236}">
                <a16:creationId xmlns:a16="http://schemas.microsoft.com/office/drawing/2014/main" id="{EF0EEA35-7196-45C2-AAC0-8E9244894083}"/>
              </a:ext>
            </a:extLst>
          </p:cNvPr>
          <p:cNvSpPr>
            <a:spLocks/>
          </p:cNvSpPr>
          <p:nvPr/>
        </p:nvSpPr>
        <p:spPr>
          <a:xfrm>
            <a:off x="1870829" y="139247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rPr>
              <a:t>We go to IKEA or any other website and search for a particular red table that we want!</a:t>
            </a:r>
          </a:p>
        </p:txBody>
      </p:sp>
      <p:sp>
        <p:nvSpPr>
          <p:cNvPr id="38" name="Rectangle 37">
            <a:extLst>
              <a:ext uri="{FF2B5EF4-FFF2-40B4-BE49-F238E27FC236}">
                <a16:creationId xmlns:a16="http://schemas.microsoft.com/office/drawing/2014/main" id="{8E7562BA-11F6-4078-8B92-B93779019ABD}"/>
              </a:ext>
            </a:extLst>
          </p:cNvPr>
          <p:cNvSpPr/>
          <p:nvPr/>
        </p:nvSpPr>
        <p:spPr>
          <a:xfrm>
            <a:off x="4437729" y="139290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solidFill>
                  <a:prstClr val="black"/>
                </a:solidFill>
                <a:latin typeface="Barlow" panose="020B0604020202020204" charset="0"/>
              </a:rPr>
              <a:t>#2</a:t>
            </a:r>
          </a:p>
          <a:p>
            <a:r>
              <a:rPr lang="en-GB" sz="1400" dirty="0">
                <a:solidFill>
                  <a:prstClr val="black"/>
                </a:solidFill>
                <a:latin typeface="Barlow" panose="020B0604020202020204" charset="0"/>
              </a:rPr>
              <a:t>Interface accepts our input and passes it on to the backend to process. </a:t>
            </a:r>
          </a:p>
        </p:txBody>
      </p:sp>
      <p:sp>
        <p:nvSpPr>
          <p:cNvPr id="39" name="Rectangle 38">
            <a:extLst>
              <a:ext uri="{FF2B5EF4-FFF2-40B4-BE49-F238E27FC236}">
                <a16:creationId xmlns:a16="http://schemas.microsoft.com/office/drawing/2014/main" id="{C57F828E-1727-44A4-8218-0C99C1186B49}"/>
              </a:ext>
            </a:extLst>
          </p:cNvPr>
          <p:cNvSpPr/>
          <p:nvPr/>
        </p:nvSpPr>
        <p:spPr>
          <a:xfrm>
            <a:off x="7006234" y="139484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solidFill>
                  <a:prstClr val="black"/>
                </a:solidFill>
                <a:latin typeface="Barlow" panose="020B0604020202020204" charset="0"/>
              </a:rPr>
              <a:t>#3</a:t>
            </a:r>
          </a:p>
          <a:p>
            <a:r>
              <a:rPr lang="en-GB" sz="1400" dirty="0">
                <a:solidFill>
                  <a:prstClr val="black"/>
                </a:solidFill>
                <a:latin typeface="Barlow" panose="020B0604020202020204" charset="0"/>
              </a:rPr>
              <a:t>Backend does all processing and forms SQL query for DB.</a:t>
            </a:r>
          </a:p>
        </p:txBody>
      </p:sp>
      <p:sp>
        <p:nvSpPr>
          <p:cNvPr id="40" name="Rectangle 39">
            <a:extLst>
              <a:ext uri="{FF2B5EF4-FFF2-40B4-BE49-F238E27FC236}">
                <a16:creationId xmlns:a16="http://schemas.microsoft.com/office/drawing/2014/main" id="{15FE8A05-8FEA-466D-A15A-723D8BD00E83}"/>
              </a:ext>
            </a:extLst>
          </p:cNvPr>
          <p:cNvSpPr/>
          <p:nvPr/>
        </p:nvSpPr>
        <p:spPr>
          <a:xfrm>
            <a:off x="9571530" y="1397938"/>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Barlow" panose="020B0604020202020204" charset="0"/>
                <a:ea typeface="+mn-ea"/>
                <a:cs typeface="+mn-cs"/>
              </a:rPr>
              <a:t>Backend connects to DB and runs the query i.e. asks if we have that red table in stock</a:t>
            </a:r>
            <a:r>
              <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rPr>
              <a:t>. </a:t>
            </a:r>
          </a:p>
        </p:txBody>
      </p:sp>
      <p:sp>
        <p:nvSpPr>
          <p:cNvPr id="41" name="Rectangle 40">
            <a:extLst>
              <a:ext uri="{FF2B5EF4-FFF2-40B4-BE49-F238E27FC236}">
                <a16:creationId xmlns:a16="http://schemas.microsoft.com/office/drawing/2014/main" id="{F33F7D13-5989-48A8-B1FB-7C1F5D9B5EF8}"/>
              </a:ext>
            </a:extLst>
          </p:cNvPr>
          <p:cNvSpPr/>
          <p:nvPr/>
        </p:nvSpPr>
        <p:spPr>
          <a:xfrm>
            <a:off x="9571530" y="3340348"/>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Barlow" panose="020B0604020202020204" charset="0"/>
                <a:ea typeface="+mn-ea"/>
                <a:cs typeface="+mn-cs"/>
              </a:rPr>
              <a:t>DB finds the relevant stocks table, checks red table availability and returns results to backend.</a:t>
            </a:r>
          </a:p>
        </p:txBody>
      </p:sp>
      <p:sp>
        <p:nvSpPr>
          <p:cNvPr id="42" name="Rectangle 41">
            <a:extLst>
              <a:ext uri="{FF2B5EF4-FFF2-40B4-BE49-F238E27FC236}">
                <a16:creationId xmlns:a16="http://schemas.microsoft.com/office/drawing/2014/main" id="{F5D1BEB5-D11D-487A-9F1D-A6547DA69FB8}"/>
              </a:ext>
            </a:extLst>
          </p:cNvPr>
          <p:cNvSpPr/>
          <p:nvPr/>
        </p:nvSpPr>
        <p:spPr>
          <a:xfrm>
            <a:off x="9571530" y="527966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Barlow" panose="020B0604020202020204" charset="0"/>
                <a:ea typeface="+mn-ea"/>
                <a:cs typeface="+mn-cs"/>
              </a:rPr>
              <a:t>Backend processes and evaluates data. It can see that red tables is available it passes the message to frontend. </a:t>
            </a:r>
          </a:p>
        </p:txBody>
      </p:sp>
      <p:sp>
        <p:nvSpPr>
          <p:cNvPr id="43" name="Rectangle 42">
            <a:extLst>
              <a:ext uri="{FF2B5EF4-FFF2-40B4-BE49-F238E27FC236}">
                <a16:creationId xmlns:a16="http://schemas.microsoft.com/office/drawing/2014/main" id="{1BFF0FBF-4D40-47A0-9F1A-5124B2B210D4}"/>
              </a:ext>
            </a:extLst>
          </p:cNvPr>
          <p:cNvSpPr/>
          <p:nvPr/>
        </p:nvSpPr>
        <p:spPr>
          <a:xfrm>
            <a:off x="717749" y="527966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rPr>
              <a:t>Frontend gets data from backend and displays it to us nicely. </a:t>
            </a:r>
          </a:p>
        </p:txBody>
      </p:sp>
      <p:sp>
        <p:nvSpPr>
          <p:cNvPr id="47" name="Rectangle 46">
            <a:extLst>
              <a:ext uri="{FF2B5EF4-FFF2-40B4-BE49-F238E27FC236}">
                <a16:creationId xmlns:a16="http://schemas.microsoft.com/office/drawing/2014/main" id="{C4A68235-353B-4CD2-B2CC-5DD3BFDDD962}"/>
              </a:ext>
            </a:extLst>
          </p:cNvPr>
          <p:cNvSpPr/>
          <p:nvPr/>
        </p:nvSpPr>
        <p:spPr>
          <a:xfrm>
            <a:off x="717749" y="3359798"/>
            <a:ext cx="1980000" cy="1260000"/>
          </a:xfrm>
          <a:prstGeom prst="rect">
            <a:avLst/>
          </a:prstGeom>
          <a:ln w="28575">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ea typeface="+mn-ea"/>
                <a:cs typeface="+mn-cs"/>
              </a:rPr>
              <a:t>TA-DA!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ea typeface="+mn-ea"/>
                <a:cs typeface="+mn-cs"/>
              </a:rPr>
              <a:t>We can now buy the table! </a:t>
            </a:r>
            <a:r>
              <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rPr>
              <a:t>(NB: our order will be processed and DB will log ‘-1’ table in its stock. `</a:t>
            </a:r>
          </a:p>
        </p:txBody>
      </p:sp>
      <p:cxnSp>
        <p:nvCxnSpPr>
          <p:cNvPr id="60" name="Straight Arrow Connector 59">
            <a:extLst>
              <a:ext uri="{FF2B5EF4-FFF2-40B4-BE49-F238E27FC236}">
                <a16:creationId xmlns:a16="http://schemas.microsoft.com/office/drawing/2014/main" id="{9E53B922-AE90-4AE1-B0E4-51FE0DC65379}"/>
              </a:ext>
            </a:extLst>
          </p:cNvPr>
          <p:cNvCxnSpPr>
            <a:cxnSpLocks/>
            <a:stCxn id="38" idx="3"/>
            <a:endCxn id="39" idx="1"/>
          </p:cNvCxnSpPr>
          <p:nvPr/>
        </p:nvCxnSpPr>
        <p:spPr>
          <a:xfrm>
            <a:off x="6417729" y="2022909"/>
            <a:ext cx="588505" cy="1940"/>
          </a:xfrm>
          <a:prstGeom prst="straightConnector1">
            <a:avLst/>
          </a:prstGeom>
          <a:ln w="28575">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E5CCF1D-8522-43F4-AA5E-44893C219729}"/>
              </a:ext>
            </a:extLst>
          </p:cNvPr>
          <p:cNvCxnSpPr>
            <a:cxnSpLocks/>
            <a:stCxn id="39" idx="3"/>
            <a:endCxn id="40" idx="1"/>
          </p:cNvCxnSpPr>
          <p:nvPr/>
        </p:nvCxnSpPr>
        <p:spPr>
          <a:xfrm>
            <a:off x="8986234" y="2024849"/>
            <a:ext cx="585296" cy="3089"/>
          </a:xfrm>
          <a:prstGeom prst="straightConnector1">
            <a:avLst/>
          </a:prstGeom>
          <a:ln w="28575">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3C3AA91-A285-4632-8D70-DF5360C689EC}"/>
              </a:ext>
            </a:extLst>
          </p:cNvPr>
          <p:cNvCxnSpPr>
            <a:cxnSpLocks/>
            <a:stCxn id="40" idx="2"/>
            <a:endCxn id="41" idx="0"/>
          </p:cNvCxnSpPr>
          <p:nvPr/>
        </p:nvCxnSpPr>
        <p:spPr>
          <a:xfrm>
            <a:off x="10561530" y="2657938"/>
            <a:ext cx="0" cy="682410"/>
          </a:xfrm>
          <a:prstGeom prst="straightConnector1">
            <a:avLst/>
          </a:prstGeom>
          <a:ln w="28575">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B049C1E-D5D0-4DF6-86C1-B7F02DAD1756}"/>
              </a:ext>
            </a:extLst>
          </p:cNvPr>
          <p:cNvSpPr/>
          <p:nvPr/>
        </p:nvSpPr>
        <p:spPr>
          <a:xfrm>
            <a:off x="1980000" y="81870"/>
            <a:ext cx="4417958" cy="3778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black"/>
              </a:solidFill>
              <a:effectLst/>
              <a:uLnTx/>
              <a:uFillTx/>
              <a:latin typeface="Barlow" panose="020B0604020202020204" charset="0"/>
              <a:ea typeface="+mn-ea"/>
              <a:cs typeface="+mn-cs"/>
            </a:endParaRPr>
          </a:p>
        </p:txBody>
      </p:sp>
      <p:sp>
        <p:nvSpPr>
          <p:cNvPr id="12" name="Rectangle 11">
            <a:extLst>
              <a:ext uri="{FF2B5EF4-FFF2-40B4-BE49-F238E27FC236}">
                <a16:creationId xmlns:a16="http://schemas.microsoft.com/office/drawing/2014/main" id="{1D8C79B5-4794-43B9-83F5-7FABCC21FFED}"/>
              </a:ext>
            </a:extLst>
          </p:cNvPr>
          <p:cNvSpPr/>
          <p:nvPr/>
        </p:nvSpPr>
        <p:spPr>
          <a:xfrm>
            <a:off x="1980000" y="432540"/>
            <a:ext cx="3211704" cy="688938"/>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p:txBody>
      </p:sp>
      <p:pic>
        <p:nvPicPr>
          <p:cNvPr id="7170" name="Picture 2" descr="Image result for table">
            <a:extLst>
              <a:ext uri="{FF2B5EF4-FFF2-40B4-BE49-F238E27FC236}">
                <a16:creationId xmlns:a16="http://schemas.microsoft.com/office/drawing/2014/main" id="{C37823DC-8A64-437C-B811-107D0FBF603E}"/>
              </a:ext>
            </a:extLst>
          </p:cNvPr>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t="11285" b="12467"/>
          <a:stretch/>
        </p:blipFill>
        <p:spPr bwMode="auto">
          <a:xfrm rot="21300000">
            <a:off x="253453" y="208714"/>
            <a:ext cx="1356356" cy="890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6" name="Connector: Elbow 25">
            <a:extLst>
              <a:ext uri="{FF2B5EF4-FFF2-40B4-BE49-F238E27FC236}">
                <a16:creationId xmlns:a16="http://schemas.microsoft.com/office/drawing/2014/main" id="{43E8D93C-5984-4451-85B3-B45FD2CD7EA0}"/>
              </a:ext>
            </a:extLst>
          </p:cNvPr>
          <p:cNvCxnSpPr>
            <a:stCxn id="33" idx="3"/>
            <a:endCxn id="38" idx="1"/>
          </p:cNvCxnSpPr>
          <p:nvPr/>
        </p:nvCxnSpPr>
        <p:spPr>
          <a:xfrm>
            <a:off x="3850829" y="2022479"/>
            <a:ext cx="586900" cy="430"/>
          </a:xfrm>
          <a:prstGeom prst="bentConnector3">
            <a:avLst>
              <a:gd name="adj1" fmla="val 50000"/>
            </a:avLst>
          </a:prstGeom>
          <a:ln w="28575">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3C3AA91-A285-4632-8D70-DF5360C689EC}"/>
              </a:ext>
            </a:extLst>
          </p:cNvPr>
          <p:cNvCxnSpPr>
            <a:cxnSpLocks/>
            <a:stCxn id="41" idx="2"/>
            <a:endCxn id="42" idx="0"/>
          </p:cNvCxnSpPr>
          <p:nvPr/>
        </p:nvCxnSpPr>
        <p:spPr>
          <a:xfrm>
            <a:off x="10561530" y="4600348"/>
            <a:ext cx="0" cy="679321"/>
          </a:xfrm>
          <a:prstGeom prst="straightConnector1">
            <a:avLst/>
          </a:prstGeom>
          <a:ln w="28575">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3C3AA91-A285-4632-8D70-DF5360C689EC}"/>
              </a:ext>
            </a:extLst>
          </p:cNvPr>
          <p:cNvCxnSpPr>
            <a:cxnSpLocks/>
            <a:stCxn id="42" idx="1"/>
            <a:endCxn id="43" idx="3"/>
          </p:cNvCxnSpPr>
          <p:nvPr/>
        </p:nvCxnSpPr>
        <p:spPr>
          <a:xfrm flipH="1">
            <a:off x="2697749" y="5909669"/>
            <a:ext cx="6873781" cy="0"/>
          </a:xfrm>
          <a:prstGeom prst="straightConnector1">
            <a:avLst/>
          </a:prstGeom>
          <a:ln w="28575">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3C3AA91-A285-4632-8D70-DF5360C689EC}"/>
              </a:ext>
            </a:extLst>
          </p:cNvPr>
          <p:cNvCxnSpPr>
            <a:cxnSpLocks/>
            <a:stCxn id="43" idx="0"/>
            <a:endCxn id="47" idx="2"/>
          </p:cNvCxnSpPr>
          <p:nvPr/>
        </p:nvCxnSpPr>
        <p:spPr>
          <a:xfrm flipV="1">
            <a:off x="1707749" y="4619798"/>
            <a:ext cx="0" cy="659871"/>
          </a:xfrm>
          <a:prstGeom prst="straightConnector1">
            <a:avLst/>
          </a:prstGeom>
          <a:ln w="28575">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4BEFE1E8-8703-4974-B3A6-906CE7059575}"/>
              </a:ext>
            </a:extLst>
          </p:cNvPr>
          <p:cNvGrpSpPr/>
          <p:nvPr/>
        </p:nvGrpSpPr>
        <p:grpSpPr>
          <a:xfrm>
            <a:off x="1778638" y="115613"/>
            <a:ext cx="4609867" cy="1384995"/>
            <a:chOff x="0" y="596167"/>
            <a:chExt cx="4609867" cy="1384995"/>
          </a:xfrm>
        </p:grpSpPr>
        <p:sp>
          <p:nvSpPr>
            <p:cNvPr id="37" name="Rectangle 36">
              <a:extLst>
                <a:ext uri="{FF2B5EF4-FFF2-40B4-BE49-F238E27FC236}">
                  <a16:creationId xmlns:a16="http://schemas.microsoft.com/office/drawing/2014/main" id="{04B14F75-8EEF-405D-939B-B3DBEBE289D0}"/>
                </a:ext>
              </a:extLst>
            </p:cNvPr>
            <p:cNvSpPr/>
            <p:nvPr/>
          </p:nvSpPr>
          <p:spPr>
            <a:xfrm>
              <a:off x="618475" y="596167"/>
              <a:ext cx="3991392" cy="1384995"/>
            </a:xfrm>
            <a:prstGeom prst="rect">
              <a:avLst/>
            </a:prstGeom>
          </p:spPr>
          <p:txBody>
            <a:bodyPr wrap="square">
              <a:spAutoFit/>
            </a:bodyPr>
            <a:lstStyle/>
            <a:p>
              <a:pPr lvl="0">
                <a:defRPr/>
              </a:pPr>
              <a:r>
                <a:rPr lang="en-GB" sz="2000" b="1" dirty="0">
                  <a:solidFill>
                    <a:prstClr val="black"/>
                  </a:solidFill>
                  <a:latin typeface="Barlow" panose="020B0604020202020204" charset="0"/>
                </a:rPr>
                <a:t>EXAMPLE 1 – LOCAL DB</a:t>
              </a:r>
            </a:p>
            <a:p>
              <a:pPr lvl="0">
                <a:defRPr/>
              </a:pPr>
              <a:r>
                <a:rPr lang="en-GB" sz="1400" dirty="0">
                  <a:solidFill>
                    <a:prstClr val="black"/>
                  </a:solidFill>
                  <a:latin typeface="Barlow" panose="020B0604020202020204" charset="0"/>
                </a:rPr>
                <a:t>Let’s order some new furniture, maybe a table from an online shop! </a:t>
              </a:r>
            </a:p>
            <a:p>
              <a:br>
                <a:rPr lang="en-GB" dirty="0">
                  <a:solidFill>
                    <a:srgbClr val="000000"/>
                  </a:solidFill>
                  <a:latin typeface="Arial"/>
                </a:rPr>
              </a:br>
              <a:endParaRPr lang="en-GB" dirty="0">
                <a:solidFill>
                  <a:srgbClr val="000000"/>
                </a:solidFill>
                <a:latin typeface="Arial"/>
              </a:endParaRPr>
            </a:p>
          </p:txBody>
        </p:sp>
        <p:pic>
          <p:nvPicPr>
            <p:cNvPr id="44" name="Picture 4">
              <a:extLst>
                <a:ext uri="{FF2B5EF4-FFF2-40B4-BE49-F238E27FC236}">
                  <a16:creationId xmlns:a16="http://schemas.microsoft.com/office/drawing/2014/main" id="{F9110F94-8767-4B2C-AD80-BC43136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1524"/>
              <a:ext cx="647699" cy="673983"/>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3EDB83C5-6BDB-438B-B90D-269C59DDAA93}"/>
              </a:ext>
            </a:extLst>
          </p:cNvPr>
          <p:cNvPicPr>
            <a:picLocks noChangeAspect="1"/>
          </p:cNvPicPr>
          <p:nvPr/>
        </p:nvPicPr>
        <p:blipFill rotWithShape="1">
          <a:blip r:embed="rId5"/>
          <a:srcRect t="110" b="1"/>
          <a:stretch/>
        </p:blipFill>
        <p:spPr>
          <a:xfrm>
            <a:off x="3173171" y="2723404"/>
            <a:ext cx="6086018" cy="3058528"/>
          </a:xfrm>
          <a:prstGeom prst="rect">
            <a:avLst/>
          </a:prstGeom>
        </p:spPr>
      </p:pic>
    </p:spTree>
    <p:extLst>
      <p:ext uri="{BB962C8B-B14F-4D97-AF65-F5344CB8AC3E}">
        <p14:creationId xmlns:p14="http://schemas.microsoft.com/office/powerpoint/2010/main" val="1791610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Image result for sloth">
            <a:extLst>
              <a:ext uri="{FF2B5EF4-FFF2-40B4-BE49-F238E27FC236}">
                <a16:creationId xmlns:a16="http://schemas.microsoft.com/office/drawing/2014/main" id="{C0F3D3EA-3D7A-4188-937A-B6B4DABE7066}"/>
              </a:ext>
            </a:extLst>
          </p:cNvPr>
          <p:cNvSpPr>
            <a:spLocks noChangeAspect="1" noChangeArrowheads="1"/>
          </p:cNvSpPr>
          <p:nvPr/>
        </p:nvSpPr>
        <p:spPr bwMode="auto">
          <a:xfrm>
            <a:off x="11498190" y="305579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Barlow" panose="020B0604020202020204" charset="0"/>
            </a:endParaRPr>
          </a:p>
        </p:txBody>
      </p:sp>
      <p:sp>
        <p:nvSpPr>
          <p:cNvPr id="33" name="Rectangle 32">
            <a:extLst>
              <a:ext uri="{FF2B5EF4-FFF2-40B4-BE49-F238E27FC236}">
                <a16:creationId xmlns:a16="http://schemas.microsoft.com/office/drawing/2014/main" id="{EF0EEA35-7196-45C2-AAC0-8E9244894083}"/>
              </a:ext>
            </a:extLst>
          </p:cNvPr>
          <p:cNvSpPr>
            <a:spLocks/>
          </p:cNvSpPr>
          <p:nvPr/>
        </p:nvSpPr>
        <p:spPr>
          <a:xfrm>
            <a:off x="1870829" y="139247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Barlow" panose="020B0604020202020204" charset="0"/>
              </a:rPr>
              <a:t>We go to KAYAK or </a:t>
            </a:r>
            <a:r>
              <a:rPr kumimoji="0" lang="en-GB" sz="1400" b="0" i="0" u="none" strike="noStrike" kern="1200" cap="none" spc="0" normalizeH="0" baseline="0" noProof="0" dirty="0" err="1">
                <a:ln>
                  <a:noFill/>
                </a:ln>
                <a:solidFill>
                  <a:prstClr val="black"/>
                </a:solidFill>
                <a:effectLst/>
                <a:uLnTx/>
                <a:uFillTx/>
                <a:latin typeface="Barlow" panose="020B0604020202020204" charset="0"/>
              </a:rPr>
              <a:t>Skyscanner</a:t>
            </a:r>
            <a:r>
              <a:rPr kumimoji="0" lang="en-GB" sz="1400" b="0" i="0" u="none" strike="noStrike" kern="1200" cap="none" spc="0" normalizeH="0" baseline="0" noProof="0" dirty="0">
                <a:ln>
                  <a:noFill/>
                </a:ln>
                <a:solidFill>
                  <a:prstClr val="black"/>
                </a:solidFill>
                <a:effectLst/>
                <a:uLnTx/>
                <a:uFillTx/>
                <a:latin typeface="Barlow" panose="020B0604020202020204" charset="0"/>
              </a:rPr>
              <a:t> website and input our flight search criteria.</a:t>
            </a:r>
            <a:endParaRPr kumimoji="0" lang="en-GB" sz="1400" b="1" i="0" u="none" strike="noStrike" kern="1200" cap="none" spc="0" normalizeH="0" baseline="0" noProof="0" dirty="0">
              <a:ln>
                <a:noFill/>
              </a:ln>
              <a:solidFill>
                <a:prstClr val="black"/>
              </a:solidFill>
              <a:effectLst/>
              <a:uLnTx/>
              <a:uFillTx/>
              <a:latin typeface="Barlow" panose="020B0604020202020204" charset="0"/>
            </a:endParaRPr>
          </a:p>
        </p:txBody>
      </p:sp>
      <p:sp>
        <p:nvSpPr>
          <p:cNvPr id="38" name="Rectangle 37">
            <a:extLst>
              <a:ext uri="{FF2B5EF4-FFF2-40B4-BE49-F238E27FC236}">
                <a16:creationId xmlns:a16="http://schemas.microsoft.com/office/drawing/2014/main" id="{8E7562BA-11F6-4078-8B92-B93779019ABD}"/>
              </a:ext>
            </a:extLst>
          </p:cNvPr>
          <p:cNvSpPr/>
          <p:nvPr/>
        </p:nvSpPr>
        <p:spPr>
          <a:xfrm>
            <a:off x="4437729" y="139290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solidFill>
                  <a:prstClr val="black"/>
                </a:solidFill>
                <a:latin typeface="Barlow" panose="020B0604020202020204" charset="0"/>
              </a:rPr>
              <a:t>#2</a:t>
            </a:r>
          </a:p>
          <a:p>
            <a:r>
              <a:rPr lang="en-GB" sz="1400" dirty="0">
                <a:solidFill>
                  <a:prstClr val="black"/>
                </a:solidFill>
                <a:latin typeface="Barlow" panose="020B0604020202020204" charset="0"/>
              </a:rPr>
              <a:t>Interface accepts our input and passes it on to the backend to process.</a:t>
            </a:r>
          </a:p>
        </p:txBody>
      </p:sp>
      <p:sp>
        <p:nvSpPr>
          <p:cNvPr id="39" name="Rectangle 38">
            <a:extLst>
              <a:ext uri="{FF2B5EF4-FFF2-40B4-BE49-F238E27FC236}">
                <a16:creationId xmlns:a16="http://schemas.microsoft.com/office/drawing/2014/main" id="{C57F828E-1727-44A4-8218-0C99C1186B49}"/>
              </a:ext>
            </a:extLst>
          </p:cNvPr>
          <p:cNvSpPr/>
          <p:nvPr/>
        </p:nvSpPr>
        <p:spPr>
          <a:xfrm>
            <a:off x="7006234" y="139484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solidFill>
                  <a:prstClr val="black"/>
                </a:solidFill>
                <a:latin typeface="Barlow" panose="020B0604020202020204" charset="0"/>
              </a:rPr>
              <a:t>#3</a:t>
            </a:r>
          </a:p>
          <a:p>
            <a:r>
              <a:rPr lang="en-GB" sz="1400" dirty="0">
                <a:solidFill>
                  <a:prstClr val="black"/>
                </a:solidFill>
                <a:latin typeface="Barlow" panose="020B0604020202020204" charset="0"/>
              </a:rPr>
              <a:t>Backend does all processing, setup filters and forms a request for API to retrieve data.</a:t>
            </a:r>
          </a:p>
        </p:txBody>
      </p:sp>
      <p:sp>
        <p:nvSpPr>
          <p:cNvPr id="40" name="Rectangle 39">
            <a:extLst>
              <a:ext uri="{FF2B5EF4-FFF2-40B4-BE49-F238E27FC236}">
                <a16:creationId xmlns:a16="http://schemas.microsoft.com/office/drawing/2014/main" id="{15FE8A05-8FEA-466D-A15A-723D8BD00E83}"/>
              </a:ext>
            </a:extLst>
          </p:cNvPr>
          <p:cNvSpPr/>
          <p:nvPr/>
        </p:nvSpPr>
        <p:spPr>
          <a:xfrm>
            <a:off x="9571530" y="1397938"/>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solidFill>
                  <a:prstClr val="black"/>
                </a:solidFill>
                <a:latin typeface="Barlow" panose="020B0604020202020204" charset="0"/>
              </a:rPr>
              <a:t>#4</a:t>
            </a:r>
          </a:p>
          <a:p>
            <a:r>
              <a:rPr lang="en-GB" sz="1400" dirty="0">
                <a:solidFill>
                  <a:prstClr val="black"/>
                </a:solidFill>
                <a:latin typeface="Barlow" panose="020B0604020202020204" charset="0"/>
              </a:rPr>
              <a:t>A call to API is made to request data about flights from databases.</a:t>
            </a:r>
          </a:p>
        </p:txBody>
      </p:sp>
      <p:sp>
        <p:nvSpPr>
          <p:cNvPr id="41" name="Rectangle 40">
            <a:extLst>
              <a:ext uri="{FF2B5EF4-FFF2-40B4-BE49-F238E27FC236}">
                <a16:creationId xmlns:a16="http://schemas.microsoft.com/office/drawing/2014/main" id="{F33F7D13-5989-48A8-B1FB-7C1F5D9B5EF8}"/>
              </a:ext>
            </a:extLst>
          </p:cNvPr>
          <p:cNvSpPr/>
          <p:nvPr/>
        </p:nvSpPr>
        <p:spPr>
          <a:xfrm>
            <a:off x="9571530" y="3340348"/>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solidFill>
                  <a:prstClr val="black"/>
                </a:solidFill>
                <a:latin typeface="Barlow" panose="020B0604020202020204" charset="0"/>
              </a:rPr>
              <a:t>#5</a:t>
            </a:r>
          </a:p>
          <a:p>
            <a:r>
              <a:rPr lang="en-GB" sz="1400" dirty="0">
                <a:solidFill>
                  <a:prstClr val="black"/>
                </a:solidFill>
                <a:latin typeface="Barlow" panose="020B0604020202020204" charset="0"/>
              </a:rPr>
              <a:t>API calls database, gets data and returns a bulk of data to backend.</a:t>
            </a:r>
          </a:p>
        </p:txBody>
      </p:sp>
      <p:sp>
        <p:nvSpPr>
          <p:cNvPr id="42" name="Rectangle 41">
            <a:extLst>
              <a:ext uri="{FF2B5EF4-FFF2-40B4-BE49-F238E27FC236}">
                <a16:creationId xmlns:a16="http://schemas.microsoft.com/office/drawing/2014/main" id="{F5D1BEB5-D11D-487A-9F1D-A6547DA69FB8}"/>
              </a:ext>
            </a:extLst>
          </p:cNvPr>
          <p:cNvSpPr/>
          <p:nvPr/>
        </p:nvSpPr>
        <p:spPr>
          <a:xfrm>
            <a:off x="9571530" y="527966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r>
              <a:rPr lang="en-GB" sz="1400" b="1" dirty="0">
                <a:solidFill>
                  <a:prstClr val="black"/>
                </a:solidFill>
                <a:latin typeface="Barlow" panose="020B0604020202020204" charset="0"/>
              </a:rPr>
              <a:t>#6</a:t>
            </a:r>
          </a:p>
          <a:p>
            <a:r>
              <a:rPr lang="en-GB" sz="1400" dirty="0">
                <a:solidFill>
                  <a:prstClr val="black"/>
                </a:solidFill>
                <a:latin typeface="Barlow" panose="020B0604020202020204" charset="0"/>
              </a:rPr>
              <a:t>Backend processes data, forms it into logical output and passes it back to frontend.</a:t>
            </a:r>
          </a:p>
        </p:txBody>
      </p:sp>
      <p:sp>
        <p:nvSpPr>
          <p:cNvPr id="43" name="Rectangle 42">
            <a:extLst>
              <a:ext uri="{FF2B5EF4-FFF2-40B4-BE49-F238E27FC236}">
                <a16:creationId xmlns:a16="http://schemas.microsoft.com/office/drawing/2014/main" id="{1BFF0FBF-4D40-47A0-9F1A-5124B2B210D4}"/>
              </a:ext>
            </a:extLst>
          </p:cNvPr>
          <p:cNvSpPr/>
          <p:nvPr/>
        </p:nvSpPr>
        <p:spPr>
          <a:xfrm>
            <a:off x="717749" y="5279669"/>
            <a:ext cx="1980000" cy="1260000"/>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Barlow" panose="020B0604020202020204" charset="0"/>
              </a:rPr>
              <a:t>Frontend gets data from backend and displays it to us nicely.</a:t>
            </a:r>
            <a:endParaRPr kumimoji="0" lang="en-GB" sz="1400" b="1" i="0" u="none" strike="noStrike" kern="1200" cap="none" spc="0" normalizeH="0" baseline="0" noProof="0" dirty="0">
              <a:ln>
                <a:noFill/>
              </a:ln>
              <a:solidFill>
                <a:prstClr val="black"/>
              </a:solidFill>
              <a:effectLst/>
              <a:uLnTx/>
              <a:uFillTx/>
              <a:latin typeface="Barlow" panose="020B0604020202020204" charset="0"/>
            </a:endParaRPr>
          </a:p>
        </p:txBody>
      </p:sp>
      <p:sp>
        <p:nvSpPr>
          <p:cNvPr id="47" name="Rectangle 46">
            <a:extLst>
              <a:ext uri="{FF2B5EF4-FFF2-40B4-BE49-F238E27FC236}">
                <a16:creationId xmlns:a16="http://schemas.microsoft.com/office/drawing/2014/main" id="{C4A68235-353B-4CD2-B2CC-5DD3BFDDD962}"/>
              </a:ext>
            </a:extLst>
          </p:cNvPr>
          <p:cNvSpPr/>
          <p:nvPr/>
        </p:nvSpPr>
        <p:spPr>
          <a:xfrm>
            <a:off x="717749" y="3359798"/>
            <a:ext cx="1980000" cy="1260000"/>
          </a:xfrm>
          <a:prstGeom prst="rect">
            <a:avLst/>
          </a:prstGeom>
          <a:ln w="28575">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Barlow" panose="020B0604020202020204" charset="0"/>
              </a:rPr>
              <a:t>TA-DA!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Barlow" panose="020B0604020202020204" charset="0"/>
              </a:rPr>
              <a:t>We choose a flight to go and see sloths </a:t>
            </a:r>
            <a:r>
              <a:rPr kumimoji="0" lang="en-GB" sz="1400" b="0" i="0" u="none" strike="noStrike" kern="1200" cap="none" spc="0" normalizeH="0" baseline="0" noProof="0" dirty="0">
                <a:ln>
                  <a:noFill/>
                </a:ln>
                <a:solidFill>
                  <a:prstClr val="black"/>
                </a:solidFill>
                <a:effectLst/>
                <a:uLnTx/>
                <a:uFillTx/>
                <a:latin typeface="Barlow" panose="020B0604020202020204" charset="0"/>
                <a:sym typeface="Wingdings" panose="05000000000000000000" pitchFamily="2" charset="2"/>
              </a:rPr>
              <a:t>.</a:t>
            </a:r>
            <a:endParaRPr kumimoji="0" lang="en-GB" sz="1400" b="0" i="0" u="none" strike="noStrike" kern="1200" cap="none" spc="0" normalizeH="0" baseline="0" noProof="0" dirty="0">
              <a:ln>
                <a:noFill/>
              </a:ln>
              <a:solidFill>
                <a:prstClr val="black"/>
              </a:solidFill>
              <a:effectLst/>
              <a:uLnTx/>
              <a:uFillTx/>
              <a:latin typeface="Barlow" panose="020B0604020202020204" charset="0"/>
            </a:endParaRPr>
          </a:p>
        </p:txBody>
      </p:sp>
      <p:cxnSp>
        <p:nvCxnSpPr>
          <p:cNvPr id="60" name="Straight Arrow Connector 59">
            <a:extLst>
              <a:ext uri="{FF2B5EF4-FFF2-40B4-BE49-F238E27FC236}">
                <a16:creationId xmlns:a16="http://schemas.microsoft.com/office/drawing/2014/main" id="{9E53B922-AE90-4AE1-B0E4-51FE0DC65379}"/>
              </a:ext>
            </a:extLst>
          </p:cNvPr>
          <p:cNvCxnSpPr>
            <a:cxnSpLocks/>
            <a:stCxn id="38" idx="3"/>
            <a:endCxn id="39" idx="1"/>
          </p:cNvCxnSpPr>
          <p:nvPr/>
        </p:nvCxnSpPr>
        <p:spPr>
          <a:xfrm>
            <a:off x="6417729" y="2022909"/>
            <a:ext cx="588505" cy="194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E5CCF1D-8522-43F4-AA5E-44893C219729}"/>
              </a:ext>
            </a:extLst>
          </p:cNvPr>
          <p:cNvCxnSpPr>
            <a:cxnSpLocks/>
            <a:stCxn id="39" idx="3"/>
            <a:endCxn id="40" idx="1"/>
          </p:cNvCxnSpPr>
          <p:nvPr/>
        </p:nvCxnSpPr>
        <p:spPr>
          <a:xfrm>
            <a:off x="8986234" y="2024849"/>
            <a:ext cx="585296" cy="30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3C3AA91-A285-4632-8D70-DF5360C689EC}"/>
              </a:ext>
            </a:extLst>
          </p:cNvPr>
          <p:cNvCxnSpPr>
            <a:cxnSpLocks/>
            <a:stCxn id="40" idx="2"/>
            <a:endCxn id="41" idx="0"/>
          </p:cNvCxnSpPr>
          <p:nvPr/>
        </p:nvCxnSpPr>
        <p:spPr>
          <a:xfrm>
            <a:off x="10561530" y="2657938"/>
            <a:ext cx="0" cy="68241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3E8D93C-5984-4451-85B3-B45FD2CD7EA0}"/>
              </a:ext>
            </a:extLst>
          </p:cNvPr>
          <p:cNvCxnSpPr>
            <a:stCxn id="33" idx="3"/>
            <a:endCxn id="38" idx="1"/>
          </p:cNvCxnSpPr>
          <p:nvPr/>
        </p:nvCxnSpPr>
        <p:spPr>
          <a:xfrm>
            <a:off x="3850829" y="2022479"/>
            <a:ext cx="586900" cy="430"/>
          </a:xfrm>
          <a:prstGeom prst="bentConnector3">
            <a:avLst>
              <a:gd name="adj1" fmla="val 50000"/>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3C3AA91-A285-4632-8D70-DF5360C689EC}"/>
              </a:ext>
            </a:extLst>
          </p:cNvPr>
          <p:cNvCxnSpPr>
            <a:cxnSpLocks/>
            <a:stCxn id="41" idx="2"/>
            <a:endCxn id="42" idx="0"/>
          </p:cNvCxnSpPr>
          <p:nvPr/>
        </p:nvCxnSpPr>
        <p:spPr>
          <a:xfrm>
            <a:off x="10561530" y="4600348"/>
            <a:ext cx="0" cy="67932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3C3AA91-A285-4632-8D70-DF5360C689EC}"/>
              </a:ext>
            </a:extLst>
          </p:cNvPr>
          <p:cNvCxnSpPr>
            <a:cxnSpLocks/>
            <a:stCxn id="42" idx="1"/>
            <a:endCxn id="43" idx="3"/>
          </p:cNvCxnSpPr>
          <p:nvPr/>
        </p:nvCxnSpPr>
        <p:spPr>
          <a:xfrm flipH="1">
            <a:off x="2697749" y="5909669"/>
            <a:ext cx="6873781"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3C3AA91-A285-4632-8D70-DF5360C689EC}"/>
              </a:ext>
            </a:extLst>
          </p:cNvPr>
          <p:cNvCxnSpPr>
            <a:cxnSpLocks/>
            <a:stCxn id="43" idx="0"/>
            <a:endCxn id="47" idx="2"/>
          </p:cNvCxnSpPr>
          <p:nvPr/>
        </p:nvCxnSpPr>
        <p:spPr>
          <a:xfrm flipV="1">
            <a:off x="1707749" y="4619798"/>
            <a:ext cx="0" cy="65987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16C9E0E-26D4-4B52-A7ED-BF927DFF901E}"/>
              </a:ext>
            </a:extLst>
          </p:cNvPr>
          <p:cNvPicPr preferRelativeResize="0">
            <a:picLocks/>
          </p:cNvPicPr>
          <p:nvPr/>
        </p:nvPicPr>
        <p:blipFill>
          <a:blip r:embed="rId3"/>
          <a:stretch>
            <a:fillRect/>
          </a:stretch>
        </p:blipFill>
        <p:spPr>
          <a:xfrm rot="21280975">
            <a:off x="238424" y="196560"/>
            <a:ext cx="1620000" cy="108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7" name="Group 36">
            <a:extLst>
              <a:ext uri="{FF2B5EF4-FFF2-40B4-BE49-F238E27FC236}">
                <a16:creationId xmlns:a16="http://schemas.microsoft.com/office/drawing/2014/main" id="{7304F8BA-5647-4EEF-B4A3-DE4E3D7DDD7E}"/>
              </a:ext>
            </a:extLst>
          </p:cNvPr>
          <p:cNvGrpSpPr/>
          <p:nvPr/>
        </p:nvGrpSpPr>
        <p:grpSpPr>
          <a:xfrm>
            <a:off x="1953781" y="129457"/>
            <a:ext cx="5359884" cy="1384995"/>
            <a:chOff x="0" y="596167"/>
            <a:chExt cx="5359884" cy="1384995"/>
          </a:xfrm>
        </p:grpSpPr>
        <p:sp>
          <p:nvSpPr>
            <p:cNvPr id="45" name="Rectangle 44">
              <a:extLst>
                <a:ext uri="{FF2B5EF4-FFF2-40B4-BE49-F238E27FC236}">
                  <a16:creationId xmlns:a16="http://schemas.microsoft.com/office/drawing/2014/main" id="{DE308788-E64F-447F-8C97-5FCBAE811C22}"/>
                </a:ext>
              </a:extLst>
            </p:cNvPr>
            <p:cNvSpPr/>
            <p:nvPr/>
          </p:nvSpPr>
          <p:spPr>
            <a:xfrm>
              <a:off x="618474" y="596167"/>
              <a:ext cx="4741410" cy="1384995"/>
            </a:xfrm>
            <a:prstGeom prst="rect">
              <a:avLst/>
            </a:prstGeom>
          </p:spPr>
          <p:txBody>
            <a:bodyPr wrap="square">
              <a:spAutoFit/>
            </a:bodyPr>
            <a:lstStyle/>
            <a:p>
              <a:pPr lvl="0">
                <a:defRPr/>
              </a:pPr>
              <a:r>
                <a:rPr lang="en-GB" sz="2000" b="1" dirty="0">
                  <a:solidFill>
                    <a:prstClr val="black"/>
                  </a:solidFill>
                  <a:latin typeface="Barlow" panose="020B0604020202020204" charset="0"/>
                </a:rPr>
                <a:t>EXAMPLE 1 – REMOTE DB WITH API</a:t>
              </a:r>
            </a:p>
            <a:p>
              <a:pPr lvl="0">
                <a:defRPr/>
              </a:pPr>
              <a:r>
                <a:rPr lang="en-GB" sz="1400" dirty="0">
                  <a:solidFill>
                    <a:prstClr val="black"/>
                  </a:solidFill>
                  <a:latin typeface="Barlow" panose="020B0604020202020204" charset="0"/>
                </a:rPr>
                <a:t>Let’s imagine that we are going on holidays and want to book flights to sunny Costa Rica.</a:t>
              </a:r>
            </a:p>
            <a:p>
              <a:br>
                <a:rPr lang="en-GB" dirty="0">
                  <a:solidFill>
                    <a:srgbClr val="000000"/>
                  </a:solidFill>
                  <a:latin typeface="Barlow" panose="020B0604020202020204" charset="0"/>
                </a:rPr>
              </a:br>
              <a:endParaRPr lang="en-GB" dirty="0">
                <a:solidFill>
                  <a:srgbClr val="000000"/>
                </a:solidFill>
                <a:latin typeface="Barlow" panose="020B0604020202020204" charset="0"/>
              </a:endParaRPr>
            </a:p>
          </p:txBody>
        </p:sp>
        <p:pic>
          <p:nvPicPr>
            <p:cNvPr id="46" name="Picture 4">
              <a:extLst>
                <a:ext uri="{FF2B5EF4-FFF2-40B4-BE49-F238E27FC236}">
                  <a16:creationId xmlns:a16="http://schemas.microsoft.com/office/drawing/2014/main" id="{F3B80403-E03D-49F1-9F7B-D03C64CA4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1524"/>
              <a:ext cx="647699" cy="673983"/>
            </a:xfrm>
            <a:prstGeom prst="rect">
              <a:avLst/>
            </a:prstGeom>
            <a:noFill/>
            <a:extLst>
              <a:ext uri="{909E8E84-426E-40DD-AFC4-6F175D3DCCD1}">
                <a14:hiddenFill xmlns:a14="http://schemas.microsoft.com/office/drawing/2010/main">
                  <a:solidFill>
                    <a:srgbClr val="FFFFFF"/>
                  </a:solidFill>
                </a14:hiddenFill>
              </a:ext>
            </a:extLst>
          </p:spPr>
        </p:pic>
      </p:grpSp>
      <p:pic>
        <p:nvPicPr>
          <p:cNvPr id="48" name="Picture 47">
            <a:extLst>
              <a:ext uri="{FF2B5EF4-FFF2-40B4-BE49-F238E27FC236}">
                <a16:creationId xmlns:a16="http://schemas.microsoft.com/office/drawing/2014/main" id="{746211F0-FDAA-4E8D-961E-B3450AF474BF}"/>
              </a:ext>
            </a:extLst>
          </p:cNvPr>
          <p:cNvPicPr>
            <a:picLocks noChangeAspect="1"/>
          </p:cNvPicPr>
          <p:nvPr/>
        </p:nvPicPr>
        <p:blipFill rotWithShape="1">
          <a:blip r:embed="rId5"/>
          <a:srcRect t="110" b="1"/>
          <a:stretch/>
        </p:blipFill>
        <p:spPr>
          <a:xfrm>
            <a:off x="3173171" y="2723404"/>
            <a:ext cx="6086018" cy="3058528"/>
          </a:xfrm>
          <a:prstGeom prst="rect">
            <a:avLst/>
          </a:prstGeom>
        </p:spPr>
      </p:pic>
      <p:sp>
        <p:nvSpPr>
          <p:cNvPr id="5" name="Rectangle 4">
            <a:extLst>
              <a:ext uri="{FF2B5EF4-FFF2-40B4-BE49-F238E27FC236}">
                <a16:creationId xmlns:a16="http://schemas.microsoft.com/office/drawing/2014/main" id="{577F0FC6-A64B-456E-B7D6-A54CD2E43C75}"/>
              </a:ext>
            </a:extLst>
          </p:cNvPr>
          <p:cNvSpPr/>
          <p:nvPr/>
        </p:nvSpPr>
        <p:spPr>
          <a:xfrm>
            <a:off x="6865495" y="4167266"/>
            <a:ext cx="569627" cy="4180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API</a:t>
            </a:r>
          </a:p>
        </p:txBody>
      </p:sp>
    </p:spTree>
    <p:extLst>
      <p:ext uri="{BB962C8B-B14F-4D97-AF65-F5344CB8AC3E}">
        <p14:creationId xmlns:p14="http://schemas.microsoft.com/office/powerpoint/2010/main" val="31459643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249637" y="548640"/>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659445" y="2285990"/>
            <a:ext cx="8046709" cy="2828302"/>
          </a:xfrm>
        </p:spPr>
        <p:txBody>
          <a:bodyPr>
            <a:normAutofit/>
          </a:bodyPr>
          <a:lstStyle/>
          <a:p>
            <a:pPr marL="0" indent="0">
              <a:buNone/>
            </a:pPr>
            <a:r>
              <a:rPr lang="en-GB" sz="4800" dirty="0">
                <a:latin typeface="Barlow" panose="020B0604020202020204" charset="0"/>
              </a:rPr>
              <a:t>Structured Query Language (SQL) is a special-purpose programming language</a:t>
            </a:r>
          </a:p>
        </p:txBody>
      </p:sp>
      <p:pic>
        <p:nvPicPr>
          <p:cNvPr id="13" name="Picture 12">
            <a:extLst>
              <a:ext uri="{FF2B5EF4-FFF2-40B4-BE49-F238E27FC236}">
                <a16:creationId xmlns:a16="http://schemas.microsoft.com/office/drawing/2014/main" id="{D23C109F-A454-4675-94F0-16926C97E547}"/>
              </a:ext>
            </a:extLst>
          </p:cNvPr>
          <p:cNvPicPr>
            <a:picLocks noChangeAspect="1"/>
          </p:cNvPicPr>
          <p:nvPr/>
        </p:nvPicPr>
        <p:blipFill rotWithShape="1">
          <a:blip r:embed="rId3">
            <a:biLevel thresh="75000"/>
          </a:blip>
          <a:srcRect l="29457" r="29241"/>
          <a:stretch/>
        </p:blipFill>
        <p:spPr>
          <a:xfrm>
            <a:off x="773726" y="2285990"/>
            <a:ext cx="1558655" cy="1981219"/>
          </a:xfrm>
          <a:prstGeom prst="rect">
            <a:avLst/>
          </a:prstGeom>
        </p:spPr>
      </p:pic>
    </p:spTree>
    <p:extLst>
      <p:ext uri="{BB962C8B-B14F-4D97-AF65-F5344CB8AC3E}">
        <p14:creationId xmlns:p14="http://schemas.microsoft.com/office/powerpoint/2010/main" val="2517984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249637" y="548640"/>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649853" y="2316113"/>
            <a:ext cx="8046709" cy="3151772"/>
          </a:xfrm>
        </p:spPr>
        <p:txBody>
          <a:bodyPr>
            <a:normAutofit/>
          </a:bodyPr>
          <a:lstStyle/>
          <a:p>
            <a:r>
              <a:rPr lang="en-GB" sz="2000" dirty="0">
                <a:latin typeface="Barlow" panose="020B0604020202020204" charset="0"/>
              </a:rPr>
              <a:t>SQL is used to communicate with a database</a:t>
            </a:r>
          </a:p>
          <a:p>
            <a:pPr marL="0" indent="0">
              <a:buNone/>
            </a:pPr>
            <a:endParaRPr lang="en-GB" sz="2000" dirty="0">
              <a:latin typeface="Barlow" panose="020B0604020202020204" charset="0"/>
            </a:endParaRPr>
          </a:p>
          <a:p>
            <a:r>
              <a:rPr lang="en-GB" sz="2000" dirty="0">
                <a:latin typeface="Barlow" panose="020B0604020202020204" charset="0"/>
              </a:rPr>
              <a:t>It manipulates and manages sets of data</a:t>
            </a:r>
          </a:p>
          <a:p>
            <a:pPr marL="0" indent="0">
              <a:buNone/>
            </a:pPr>
            <a:endParaRPr lang="en-GB" sz="2000" dirty="0">
              <a:latin typeface="Barlow" panose="020B0604020202020204" charset="0"/>
            </a:endParaRPr>
          </a:p>
          <a:p>
            <a:r>
              <a:rPr lang="en-GB" sz="2000" dirty="0">
                <a:latin typeface="Barlow" panose="020B0604020202020204" charset="0"/>
              </a:rPr>
              <a:t>Relational Database contains sets of data</a:t>
            </a:r>
          </a:p>
          <a:p>
            <a:pPr marL="0" indent="0">
              <a:buNone/>
            </a:pPr>
            <a:endParaRPr lang="en-GB" sz="2000" dirty="0">
              <a:latin typeface="Barlow" panose="020B0604020202020204" charset="0"/>
            </a:endParaRPr>
          </a:p>
          <a:p>
            <a:r>
              <a:rPr lang="en-GB" sz="2000" dirty="0">
                <a:latin typeface="Barlow" panose="020B0604020202020204" charset="0"/>
              </a:rPr>
              <a:t>SQL statements (code) are used to perform tasks on the datasets in a database</a:t>
            </a:r>
          </a:p>
          <a:p>
            <a:pPr algn="ctr">
              <a:buFontTx/>
              <a:buChar char="-"/>
            </a:pPr>
            <a:endParaRPr lang="en-GB" sz="2000" dirty="0">
              <a:latin typeface="Barlow" panose="020B0604020202020204" charset="0"/>
            </a:endParaRPr>
          </a:p>
          <a:p>
            <a:pPr marL="0" indent="0" algn="ctr">
              <a:buNone/>
            </a:pPr>
            <a:endParaRPr lang="en-GB" sz="2000" dirty="0">
              <a:latin typeface="Barlow" panose="020B0604020202020204" charset="0"/>
            </a:endParaRPr>
          </a:p>
        </p:txBody>
      </p:sp>
      <p:pic>
        <p:nvPicPr>
          <p:cNvPr id="13" name="Picture 12">
            <a:extLst>
              <a:ext uri="{FF2B5EF4-FFF2-40B4-BE49-F238E27FC236}">
                <a16:creationId xmlns:a16="http://schemas.microsoft.com/office/drawing/2014/main" id="{D23C109F-A454-4675-94F0-16926C97E547}"/>
              </a:ext>
            </a:extLst>
          </p:cNvPr>
          <p:cNvPicPr>
            <a:picLocks noChangeAspect="1"/>
          </p:cNvPicPr>
          <p:nvPr/>
        </p:nvPicPr>
        <p:blipFill rotWithShape="1">
          <a:blip r:embed="rId3">
            <a:biLevel thresh="75000"/>
          </a:blip>
          <a:srcRect l="29457" r="29241"/>
          <a:stretch/>
        </p:blipFill>
        <p:spPr>
          <a:xfrm>
            <a:off x="989013" y="3422373"/>
            <a:ext cx="1277108" cy="1623343"/>
          </a:xfrm>
          <a:prstGeom prst="rect">
            <a:avLst/>
          </a:prstGeom>
        </p:spPr>
      </p:pic>
      <p:sp>
        <p:nvSpPr>
          <p:cNvPr id="8" name="TextBox 7"/>
          <p:cNvSpPr txBox="1"/>
          <p:nvPr/>
        </p:nvSpPr>
        <p:spPr>
          <a:xfrm>
            <a:off x="588796" y="2316113"/>
            <a:ext cx="207754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latin typeface="Barlow" panose="020B0604020202020204" charset="0"/>
              </a:rPr>
              <a:t>SPECIAL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latin typeface="Barlow" panose="020B0604020202020204" charset="0"/>
              </a:rPr>
              <a:t>PURPOSE</a:t>
            </a:r>
          </a:p>
        </p:txBody>
      </p:sp>
    </p:spTree>
    <p:extLst>
      <p:ext uri="{BB962C8B-B14F-4D97-AF65-F5344CB8AC3E}">
        <p14:creationId xmlns:p14="http://schemas.microsoft.com/office/powerpoint/2010/main" val="2639534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249637" y="548640"/>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728411" y="2272340"/>
            <a:ext cx="7661384" cy="3631094"/>
          </a:xfrm>
        </p:spPr>
        <p:txBody>
          <a:bodyPr>
            <a:normAutofit/>
          </a:bodyPr>
          <a:lstStyle/>
          <a:p>
            <a:r>
              <a:rPr lang="en-GB" sz="1800" dirty="0">
                <a:latin typeface="Barlow" panose="020B0604020202020204" charset="0"/>
              </a:rPr>
              <a:t>Container that holds data</a:t>
            </a:r>
          </a:p>
          <a:p>
            <a:pPr marL="0" indent="0">
              <a:buNone/>
            </a:pPr>
            <a:endParaRPr lang="en-GB" sz="1800" dirty="0">
              <a:latin typeface="Barlow" panose="020B0604020202020204" charset="0"/>
            </a:endParaRPr>
          </a:p>
          <a:p>
            <a:r>
              <a:rPr lang="en-GB" sz="1800" dirty="0">
                <a:latin typeface="Barlow" panose="020B0604020202020204" charset="0"/>
              </a:rPr>
              <a:t>Data in the DB container is organised in a particular way</a:t>
            </a:r>
          </a:p>
          <a:p>
            <a:pPr marL="0" indent="0">
              <a:buNone/>
            </a:pPr>
            <a:endParaRPr lang="en-GB" sz="1800" dirty="0">
              <a:latin typeface="Barlow" panose="020B0604020202020204" charset="0"/>
            </a:endParaRPr>
          </a:p>
          <a:p>
            <a:r>
              <a:rPr lang="en-GB" sz="1800" dirty="0">
                <a:latin typeface="Barlow" panose="020B0604020202020204" charset="0"/>
              </a:rPr>
              <a:t>Data is held in tables (each table has columns and rows, similar to a spreadsheet). One database holds many tables</a:t>
            </a:r>
          </a:p>
          <a:p>
            <a:pPr marL="0" indent="0">
              <a:buNone/>
            </a:pPr>
            <a:endParaRPr lang="en-GB" sz="1800" dirty="0">
              <a:latin typeface="Barlow" panose="020B0604020202020204" charset="0"/>
            </a:endParaRPr>
          </a:p>
          <a:p>
            <a:r>
              <a:rPr lang="en-GB" sz="1800" dirty="0">
                <a:latin typeface="Barlow" panose="020B0604020202020204" charset="0"/>
              </a:rPr>
              <a:t>Data can be </a:t>
            </a:r>
            <a:r>
              <a:rPr lang="en-GB" sz="1800" i="1" dirty="0">
                <a:latin typeface="Barlow" panose="020B0604020202020204" charset="0"/>
              </a:rPr>
              <a:t>efficiently</a:t>
            </a:r>
            <a:r>
              <a:rPr lang="en-GB" sz="1800" dirty="0">
                <a:latin typeface="Barlow" panose="020B0604020202020204" charset="0"/>
              </a:rPr>
              <a:t> stored and retrieved from DB</a:t>
            </a:r>
          </a:p>
          <a:p>
            <a:pPr marL="0" indent="0">
              <a:buNone/>
            </a:pPr>
            <a:endParaRPr lang="en-GB" sz="1800" dirty="0">
              <a:latin typeface="Barlow" panose="020B0604020202020204" charset="0"/>
            </a:endParaRPr>
          </a:p>
          <a:p>
            <a:pPr algn="ctr"/>
            <a:endParaRPr lang="en-GB" sz="1800" dirty="0">
              <a:latin typeface="Barlow" panose="020B0604020202020204" charset="0"/>
            </a:endParaRPr>
          </a:p>
          <a:p>
            <a:pPr algn="ctr">
              <a:buFontTx/>
              <a:buChar char="-"/>
            </a:pPr>
            <a:endParaRPr lang="en-GB" sz="1800" dirty="0">
              <a:latin typeface="Barlow" panose="020B0604020202020204" charset="0"/>
            </a:endParaRPr>
          </a:p>
          <a:p>
            <a:pPr marL="0" indent="0" algn="ctr">
              <a:buNone/>
            </a:pPr>
            <a:endParaRPr lang="en-GB" sz="1800" dirty="0">
              <a:latin typeface="Barlow" panose="020B0604020202020204" charset="0"/>
            </a:endParaRPr>
          </a:p>
        </p:txBody>
      </p:sp>
      <p:pic>
        <p:nvPicPr>
          <p:cNvPr id="2050" name="Picture 2" descr="Image result for database icon">
            <a:extLst>
              <a:ext uri="{FF2B5EF4-FFF2-40B4-BE49-F238E27FC236}">
                <a16:creationId xmlns:a16="http://schemas.microsoft.com/office/drawing/2014/main" id="{35D4D649-B26B-4219-AC5C-686B428493D6}"/>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802205" y="3276600"/>
            <a:ext cx="1641795" cy="16417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2305" y="2272340"/>
            <a:ext cx="2676746"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sz="2400" b="1" dirty="0">
                <a:latin typeface="Barlow" panose="020B0604020202020204" charset="0"/>
              </a:rPr>
              <a:t>DATABASE</a:t>
            </a:r>
          </a:p>
          <a:p>
            <a:pPr marL="0" marR="0" lvl="0" indent="0" defTabSz="914400" rtl="0" eaLnBrk="1" fontAlgn="auto" latinLnBrk="0" hangingPunct="1">
              <a:lnSpc>
                <a:spcPct val="100000"/>
              </a:lnSpc>
              <a:spcBef>
                <a:spcPts val="0"/>
              </a:spcBef>
              <a:spcAft>
                <a:spcPts val="0"/>
              </a:spcAft>
              <a:buClrTx/>
              <a:buSzTx/>
              <a:buFontTx/>
              <a:buNone/>
              <a:tabLst/>
              <a:defRPr/>
            </a:pPr>
            <a:r>
              <a:rPr lang="en-GB" sz="2400" b="1" dirty="0">
                <a:latin typeface="Barlow" panose="020B0604020202020204" charset="0"/>
              </a:rPr>
              <a:t>(SHORT DB)</a:t>
            </a:r>
          </a:p>
        </p:txBody>
      </p:sp>
    </p:spTree>
    <p:extLst>
      <p:ext uri="{BB962C8B-B14F-4D97-AF65-F5344CB8AC3E}">
        <p14:creationId xmlns:p14="http://schemas.microsoft.com/office/powerpoint/2010/main" val="4046438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315897" y="545328"/>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676390" y="1760157"/>
            <a:ext cx="8046709" cy="4232319"/>
          </a:xfrm>
        </p:spPr>
        <p:txBody>
          <a:bodyPr>
            <a:normAutofit/>
          </a:bodyPr>
          <a:lstStyle/>
          <a:p>
            <a:pPr algn="just"/>
            <a:r>
              <a:rPr lang="en-GB" sz="1800" dirty="0">
                <a:latin typeface="Barlow" panose="020B0604020202020204" charset="0"/>
              </a:rPr>
              <a:t>Commonality: data stored in table as rows and columns</a:t>
            </a:r>
          </a:p>
          <a:p>
            <a:pPr marL="0" indent="0" algn="just">
              <a:buNone/>
            </a:pPr>
            <a:endParaRPr lang="en-GB" sz="1800" dirty="0">
              <a:latin typeface="Barlow" panose="020B0604020202020204" charset="0"/>
            </a:endParaRPr>
          </a:p>
          <a:p>
            <a:pPr algn="just"/>
            <a:r>
              <a:rPr lang="en-GB" sz="1800" dirty="0">
                <a:latin typeface="Barlow" panose="020B0604020202020204" charset="0"/>
              </a:rPr>
              <a:t>DB can contain hundreds of tables and all those tables can be related to one another</a:t>
            </a:r>
          </a:p>
          <a:p>
            <a:pPr marL="0" indent="0" algn="just">
              <a:buNone/>
            </a:pPr>
            <a:endParaRPr lang="en-GB" sz="1800" dirty="0">
              <a:latin typeface="Barlow" panose="020B0604020202020204" charset="0"/>
            </a:endParaRPr>
          </a:p>
          <a:p>
            <a:pPr algn="just"/>
            <a:r>
              <a:rPr lang="en-GB" sz="1800" dirty="0">
                <a:latin typeface="Barlow" panose="020B0604020202020204" charset="0"/>
              </a:rPr>
              <a:t>DB can hold data for the whole line of business, e.g. HR, Finance, Sales</a:t>
            </a:r>
          </a:p>
          <a:p>
            <a:pPr marL="0" indent="0" algn="just">
              <a:buNone/>
            </a:pPr>
            <a:endParaRPr lang="en-GB" sz="1800" dirty="0">
              <a:latin typeface="Barlow" panose="020B0604020202020204" charset="0"/>
            </a:endParaRPr>
          </a:p>
          <a:p>
            <a:pPr algn="just"/>
            <a:r>
              <a:rPr lang="en-GB" sz="1800" dirty="0">
                <a:latin typeface="Barlow" panose="020B0604020202020204" charset="0"/>
              </a:rPr>
              <a:t>We can easily retrieve data from a DB, including data from multiple tables combined at the same time. We can also update and insert data more efficiently</a:t>
            </a:r>
          </a:p>
          <a:p>
            <a:pPr marL="0" indent="0" algn="ctr">
              <a:buNone/>
            </a:pPr>
            <a:endParaRPr lang="en-GB" sz="1800" dirty="0">
              <a:latin typeface="Barlow" panose="020B0604020202020204" charset="0"/>
            </a:endParaRPr>
          </a:p>
          <a:p>
            <a:pPr marL="0" indent="0" algn="ctr">
              <a:buNone/>
            </a:pPr>
            <a:endParaRPr lang="en-GB" sz="1800" dirty="0">
              <a:latin typeface="Barlow" panose="020B0604020202020204" charset="0"/>
            </a:endParaRPr>
          </a:p>
          <a:p>
            <a:pPr marL="0" indent="0" algn="ctr">
              <a:buNone/>
            </a:pPr>
            <a:endParaRPr lang="en-GB" sz="1800" dirty="0">
              <a:latin typeface="Barlow" panose="020B0604020202020204" charset="0"/>
            </a:endParaRPr>
          </a:p>
        </p:txBody>
      </p:sp>
      <p:grpSp>
        <p:nvGrpSpPr>
          <p:cNvPr id="2" name="Group 1">
            <a:extLst>
              <a:ext uri="{FF2B5EF4-FFF2-40B4-BE49-F238E27FC236}">
                <a16:creationId xmlns:a16="http://schemas.microsoft.com/office/drawing/2014/main" id="{BD11E04E-4767-4DAF-9E9C-25F977A4EA80}"/>
              </a:ext>
            </a:extLst>
          </p:cNvPr>
          <p:cNvGrpSpPr/>
          <p:nvPr/>
        </p:nvGrpSpPr>
        <p:grpSpPr>
          <a:xfrm>
            <a:off x="496597" y="3569882"/>
            <a:ext cx="2458808" cy="1200330"/>
            <a:chOff x="204229" y="1579466"/>
            <a:chExt cx="2825517" cy="1477956"/>
          </a:xfrm>
        </p:grpSpPr>
        <p:pic>
          <p:nvPicPr>
            <p:cNvPr id="2050" name="Picture 2" descr="Image result for database icon">
              <a:extLst>
                <a:ext uri="{FF2B5EF4-FFF2-40B4-BE49-F238E27FC236}">
                  <a16:creationId xmlns:a16="http://schemas.microsoft.com/office/drawing/2014/main" id="{35D4D649-B26B-4219-AC5C-686B428493D6}"/>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229" y="1583355"/>
              <a:ext cx="1474067" cy="14740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9EED296-B0AD-4126-962C-D467A32B8808}"/>
                </a:ext>
              </a:extLst>
            </p:cNvPr>
            <p:cNvPicPr>
              <a:picLocks noChangeAspect="1"/>
            </p:cNvPicPr>
            <p:nvPr/>
          </p:nvPicPr>
          <p:blipFill>
            <a:blip r:embed="rId5">
              <a:biLevel thresh="75000"/>
            </a:blip>
            <a:stretch>
              <a:fillRect/>
            </a:stretch>
          </p:blipFill>
          <p:spPr>
            <a:xfrm>
              <a:off x="1898186" y="1579466"/>
              <a:ext cx="1131560" cy="1477956"/>
            </a:xfrm>
            <a:prstGeom prst="rect">
              <a:avLst/>
            </a:prstGeom>
          </p:spPr>
        </p:pic>
      </p:grpSp>
      <p:sp>
        <p:nvSpPr>
          <p:cNvPr id="8" name="TextBox 7"/>
          <p:cNvSpPr txBox="1"/>
          <p:nvPr/>
        </p:nvSpPr>
        <p:spPr>
          <a:xfrm>
            <a:off x="387628" y="2092259"/>
            <a:ext cx="267674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latin typeface="Barlow" panose="020B0604020202020204" charset="0"/>
              </a:rPr>
              <a:t>DATABASE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latin typeface="Barlow" panose="020B0604020202020204" charset="0"/>
              </a:rPr>
              <a:t>VS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latin typeface="Barlow" panose="020B0604020202020204" charset="0"/>
              </a:rPr>
              <a:t>SPREADSHEET</a:t>
            </a:r>
          </a:p>
        </p:txBody>
      </p:sp>
    </p:spTree>
    <p:extLst>
      <p:ext uri="{BB962C8B-B14F-4D97-AF65-F5344CB8AC3E}">
        <p14:creationId xmlns:p14="http://schemas.microsoft.com/office/powerpoint/2010/main" val="1149529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7033F-47BC-4276-8206-4AD96790B5E0}"/>
              </a:ext>
            </a:extLst>
          </p:cNvPr>
          <p:cNvSpPr txBox="1"/>
          <p:nvPr/>
        </p:nvSpPr>
        <p:spPr>
          <a:xfrm>
            <a:off x="4074564" y="2302443"/>
            <a:ext cx="7228454" cy="2862322"/>
          </a:xfrm>
          <a:prstGeom prst="rect">
            <a:avLst/>
          </a:prstGeom>
          <a:noFill/>
        </p:spPr>
        <p:txBody>
          <a:bodyPr wrap="square" rtlCol="0">
            <a:spAutoFit/>
          </a:bodyPr>
          <a:lstStyle/>
          <a:p>
            <a:pPr marL="457200" indent="-457200">
              <a:buFont typeface="Arial" panose="020B0604020202020204" pitchFamily="34" charset="0"/>
              <a:buChar char="•"/>
            </a:pPr>
            <a:r>
              <a:rPr lang="en-GB" dirty="0">
                <a:latin typeface="Barlow" panose="020B0604020202020204" charset="0"/>
              </a:rPr>
              <a:t>We want to put data in a DB in such way that it makes the one and only source of truth</a:t>
            </a:r>
          </a:p>
          <a:p>
            <a:pPr marL="457200" indent="-457200">
              <a:buFont typeface="Arial" panose="020B0604020202020204" pitchFamily="34" charset="0"/>
              <a:buChar char="•"/>
            </a:pPr>
            <a:endParaRPr lang="en-GB" dirty="0">
              <a:latin typeface="Barlow" panose="020B0604020202020204" charset="0"/>
            </a:endParaRPr>
          </a:p>
          <a:p>
            <a:pPr marL="457200" indent="-457200">
              <a:buFont typeface="Arial" panose="020B0604020202020204" pitchFamily="34" charset="0"/>
              <a:buChar char="•"/>
            </a:pPr>
            <a:r>
              <a:rPr lang="en-GB" dirty="0">
                <a:latin typeface="Barlow" panose="020B0604020202020204" charset="0"/>
              </a:rPr>
              <a:t>We want data to be accessible and we want it to be easy to ‘query’, i.e. ask the DB questions about our data</a:t>
            </a:r>
          </a:p>
          <a:p>
            <a:pPr marL="457200" indent="-457200">
              <a:buFont typeface="Arial" panose="020B0604020202020204" pitchFamily="34" charset="0"/>
              <a:buChar char="•"/>
            </a:pPr>
            <a:endParaRPr lang="en-GB" dirty="0">
              <a:latin typeface="Barlow" panose="020B0604020202020204" charset="0"/>
            </a:endParaRPr>
          </a:p>
          <a:p>
            <a:pPr marL="457200" indent="-457200">
              <a:buFont typeface="Arial" panose="020B0604020202020204" pitchFamily="34" charset="0"/>
              <a:buChar char="•"/>
            </a:pPr>
            <a:r>
              <a:rPr lang="en-GB" dirty="0">
                <a:latin typeface="Barlow" panose="020B0604020202020204" charset="0"/>
              </a:rPr>
              <a:t>We want to add new data and delete old, unused one, so we want to manage and maintain our data efficiently</a:t>
            </a:r>
          </a:p>
          <a:p>
            <a:pPr marL="457200" indent="-457200">
              <a:buFont typeface="Arial" panose="020B0604020202020204" pitchFamily="34" charset="0"/>
              <a:buChar char="•"/>
            </a:pPr>
            <a:endParaRPr lang="en-GB" dirty="0">
              <a:latin typeface="Barlow" panose="020B0604020202020204" charset="0"/>
            </a:endParaRPr>
          </a:p>
          <a:p>
            <a:pPr marL="457200" indent="-457200">
              <a:buFont typeface="Arial" panose="020B0604020202020204" pitchFamily="34" charset="0"/>
              <a:buChar char="•"/>
            </a:pPr>
            <a:r>
              <a:rPr lang="en-GB" dirty="0">
                <a:latin typeface="Barlow" panose="020B0604020202020204" charset="0"/>
              </a:rPr>
              <a:t>We want to persist data and keep it safe</a:t>
            </a:r>
          </a:p>
        </p:txBody>
      </p:sp>
      <p:cxnSp>
        <p:nvCxnSpPr>
          <p:cNvPr id="7" name="Straight Connector 6">
            <a:extLst>
              <a:ext uri="{FF2B5EF4-FFF2-40B4-BE49-F238E27FC236}">
                <a16:creationId xmlns:a16="http://schemas.microsoft.com/office/drawing/2014/main" id="{290E9A3E-C3CE-4BD0-AA8F-50A6A18B4904}"/>
              </a:ext>
            </a:extLst>
          </p:cNvPr>
          <p:cNvCxnSpPr/>
          <p:nvPr/>
        </p:nvCxnSpPr>
        <p:spPr>
          <a:xfrm>
            <a:off x="3553385" y="559892"/>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5B1695-2117-45FC-AA28-30C30520F287}"/>
              </a:ext>
            </a:extLst>
          </p:cNvPr>
          <p:cNvSpPr txBox="1"/>
          <p:nvPr/>
        </p:nvSpPr>
        <p:spPr>
          <a:xfrm>
            <a:off x="497687" y="2133499"/>
            <a:ext cx="2676746" cy="830997"/>
          </a:xfrm>
          <a:prstGeom prst="rect">
            <a:avLst/>
          </a:prstGeom>
          <a:noFill/>
        </p:spPr>
        <p:txBody>
          <a:bodyPr wrap="square" rtlCol="0">
            <a:spAutoFit/>
          </a:bodyPr>
          <a:lstStyle/>
          <a:p>
            <a:pPr algn="ctr"/>
            <a:r>
              <a:rPr lang="en-GB" sz="2400" b="1" dirty="0">
                <a:latin typeface="Barlow" panose="020B0604020202020204" charset="0"/>
              </a:rPr>
              <a:t>DATA IN</a:t>
            </a:r>
          </a:p>
          <a:p>
            <a:pPr algn="ctr"/>
            <a:r>
              <a:rPr lang="en-GB" sz="2400" b="1" dirty="0">
                <a:latin typeface="Barlow" panose="020B0604020202020204" charset="0"/>
              </a:rPr>
              <a:t>DATABASE</a:t>
            </a:r>
          </a:p>
        </p:txBody>
      </p:sp>
      <p:grpSp>
        <p:nvGrpSpPr>
          <p:cNvPr id="11" name="Group 10">
            <a:extLst>
              <a:ext uri="{FF2B5EF4-FFF2-40B4-BE49-F238E27FC236}">
                <a16:creationId xmlns:a16="http://schemas.microsoft.com/office/drawing/2014/main" id="{A03B3C92-B65B-4CE8-A555-7C8B546E4A14}"/>
              </a:ext>
            </a:extLst>
          </p:cNvPr>
          <p:cNvGrpSpPr/>
          <p:nvPr/>
        </p:nvGrpSpPr>
        <p:grpSpPr>
          <a:xfrm>
            <a:off x="956314" y="3135398"/>
            <a:ext cx="1696940" cy="2246072"/>
            <a:chOff x="956314" y="2875722"/>
            <a:chExt cx="1759492" cy="2398221"/>
          </a:xfrm>
        </p:grpSpPr>
        <p:pic>
          <p:nvPicPr>
            <p:cNvPr id="8" name="Picture 2" descr="Image result for database icon">
              <a:extLst>
                <a:ext uri="{FF2B5EF4-FFF2-40B4-BE49-F238E27FC236}">
                  <a16:creationId xmlns:a16="http://schemas.microsoft.com/office/drawing/2014/main" id="{0CB8250E-3556-4DC9-B6E4-411965BA2A3A}"/>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956314" y="3514451"/>
              <a:ext cx="1759492" cy="17594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A2E2C3F-8C8B-475E-ABD2-A1F114EC7672}"/>
                </a:ext>
              </a:extLst>
            </p:cNvPr>
            <p:cNvCxnSpPr/>
            <p:nvPr/>
          </p:nvCxnSpPr>
          <p:spPr>
            <a:xfrm>
              <a:off x="1836060" y="2875722"/>
              <a:ext cx="0" cy="4678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54BBC3-24BE-4732-92BA-F994DC6AC196}"/>
                </a:ext>
              </a:extLst>
            </p:cNvPr>
            <p:cNvCxnSpPr>
              <a:cxnSpLocks/>
            </p:cNvCxnSpPr>
            <p:nvPr/>
          </p:nvCxnSpPr>
          <p:spPr>
            <a:xfrm>
              <a:off x="1166191" y="3028122"/>
              <a:ext cx="146408" cy="383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AEB11D-C0CA-456D-ADAE-F7E93DE023BB}"/>
                </a:ext>
              </a:extLst>
            </p:cNvPr>
            <p:cNvCxnSpPr>
              <a:cxnSpLocks/>
            </p:cNvCxnSpPr>
            <p:nvPr/>
          </p:nvCxnSpPr>
          <p:spPr>
            <a:xfrm flipH="1">
              <a:off x="2379399" y="3028122"/>
              <a:ext cx="138514" cy="4008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86860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266731"/>
            <a:ext cx="3244185" cy="905633"/>
          </a:xfrm>
        </p:spPr>
        <p:txBody>
          <a:bodyPr>
            <a:normAutofit/>
          </a:bodyPr>
          <a:lstStyle/>
          <a:p>
            <a:pPr algn="ctr"/>
            <a:r>
              <a:rPr lang="en-GB" sz="2400" b="1" dirty="0">
                <a:latin typeface="Barlow" panose="020B0604020202020204" charset="0"/>
                <a:ea typeface="+mn-ea"/>
                <a:cs typeface="+mn-cs"/>
              </a:rPr>
              <a:t>QUICK </a:t>
            </a:r>
            <a:br>
              <a:rPr lang="en-GB" sz="2400" b="1" dirty="0">
                <a:latin typeface="Barlow" panose="020B0604020202020204" charset="0"/>
                <a:ea typeface="+mn-ea"/>
                <a:cs typeface="+mn-cs"/>
              </a:rPr>
            </a:br>
            <a:r>
              <a:rPr lang="en-GB" sz="2400" b="1" dirty="0">
                <a:latin typeface="Barlow" panose="020B0604020202020204" charset="0"/>
                <a:ea typeface="+mn-ea"/>
                <a:cs typeface="+mn-cs"/>
              </a:rPr>
              <a:t>SUMMARY</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10532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b="7600"/>
          <a:stretch/>
        </p:blipFill>
        <p:spPr>
          <a:xfrm>
            <a:off x="884465" y="3429000"/>
            <a:ext cx="1475253" cy="1472184"/>
          </a:xfrm>
          <a:prstGeom prst="rect">
            <a:avLst/>
          </a:prstGeom>
        </p:spPr>
      </p:pic>
      <p:sp>
        <p:nvSpPr>
          <p:cNvPr id="10" name="Content Placeholder 11">
            <a:extLst>
              <a:ext uri="{FF2B5EF4-FFF2-40B4-BE49-F238E27FC236}">
                <a16:creationId xmlns:a16="http://schemas.microsoft.com/office/drawing/2014/main" id="{F01994E9-412A-4605-B6C5-3AE9EB2AA938}"/>
              </a:ext>
            </a:extLst>
          </p:cNvPr>
          <p:cNvSpPr>
            <a:spLocks noGrp="1"/>
          </p:cNvSpPr>
          <p:nvPr>
            <p:ph idx="1"/>
          </p:nvPr>
        </p:nvSpPr>
        <p:spPr>
          <a:xfrm>
            <a:off x="3496878" y="1002000"/>
            <a:ext cx="8160469" cy="6049108"/>
          </a:xfrm>
        </p:spPr>
        <p:txBody>
          <a:bodyPr>
            <a:normAutofit/>
          </a:bodyPr>
          <a:lstStyle/>
          <a:p>
            <a:pPr algn="just"/>
            <a:r>
              <a:rPr lang="en-GB" sz="1800" dirty="0">
                <a:latin typeface="Barlow" panose="020B0604020202020204" charset="0"/>
              </a:rPr>
              <a:t>Databases are one of the most important parts of the tech world. It is widely used in programming, software development, application development and many other areas</a:t>
            </a:r>
          </a:p>
          <a:p>
            <a:pPr marL="0" indent="0" algn="just">
              <a:buNone/>
            </a:pPr>
            <a:endParaRPr lang="en-GB" sz="1800" dirty="0">
              <a:latin typeface="Barlow" panose="020B0604020202020204" charset="0"/>
            </a:endParaRPr>
          </a:p>
          <a:p>
            <a:pPr algn="just"/>
            <a:r>
              <a:rPr lang="en-GB" sz="1800" dirty="0">
                <a:latin typeface="Barlow" panose="020B0604020202020204" charset="0"/>
              </a:rPr>
              <a:t>We use SQL language to communicate with Databases, specifically, we ask DB questions to retrieve data</a:t>
            </a:r>
          </a:p>
          <a:p>
            <a:pPr marL="0" indent="0" algn="just">
              <a:buNone/>
            </a:pPr>
            <a:endParaRPr lang="en-GB" sz="1800" dirty="0">
              <a:latin typeface="Barlow" panose="020B0604020202020204" charset="0"/>
            </a:endParaRPr>
          </a:p>
          <a:p>
            <a:pPr algn="just"/>
            <a:r>
              <a:rPr lang="en-GB" sz="1800" dirty="0">
                <a:latin typeface="Barlow" panose="020B0604020202020204" charset="0"/>
              </a:rPr>
              <a:t>Relational Database holds many tables that have connections to each other, i.e. tables are related to one another in a certain way</a:t>
            </a:r>
          </a:p>
          <a:p>
            <a:pPr marL="0" indent="0" algn="just">
              <a:buNone/>
            </a:pPr>
            <a:endParaRPr lang="en-GB" sz="1800" dirty="0">
              <a:latin typeface="Barlow" panose="020B0604020202020204" charset="0"/>
            </a:endParaRPr>
          </a:p>
          <a:p>
            <a:pPr algn="just"/>
            <a:r>
              <a:rPr lang="en-GB" sz="1800" dirty="0">
                <a:latin typeface="Barlow" panose="020B0604020202020204" charset="0"/>
              </a:rPr>
              <a:t>Data is stored in tables. Each table has columns, rows, cells and restrictions applied to them</a:t>
            </a:r>
          </a:p>
          <a:p>
            <a:pPr marL="0" indent="0" algn="just">
              <a:buNone/>
            </a:pPr>
            <a:endParaRPr lang="en-GB" sz="1800" dirty="0">
              <a:latin typeface="Barlow" panose="020B0604020202020204" charset="0"/>
            </a:endParaRPr>
          </a:p>
          <a:p>
            <a:pPr algn="just"/>
            <a:r>
              <a:rPr lang="en-GB" sz="1800" dirty="0">
                <a:latin typeface="Barlow" panose="020B0604020202020204" charset="0"/>
              </a:rPr>
              <a:t>There are many different types of data that can be stored in table columns. There are also NULL values, which mean that ‘in theory data exist, but it is not available in the DB’</a:t>
            </a:r>
          </a:p>
          <a:p>
            <a:pPr marL="0" indent="0">
              <a:buNone/>
            </a:pPr>
            <a:endParaRPr lang="en-GB" sz="1800" dirty="0">
              <a:latin typeface="Barlow" panose="020B0604020202020204" charset="0"/>
            </a:endParaRPr>
          </a:p>
        </p:txBody>
      </p:sp>
    </p:spTree>
    <p:extLst>
      <p:ext uri="{BB962C8B-B14F-4D97-AF65-F5344CB8AC3E}">
        <p14:creationId xmlns:p14="http://schemas.microsoft.com/office/powerpoint/2010/main" val="232685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264" name="Google Shape;264;p32"/>
          <p:cNvSpPr txBox="1"/>
          <p:nvPr/>
        </p:nvSpPr>
        <p:spPr>
          <a:xfrm>
            <a:off x="1085850" y="3429000"/>
            <a:ext cx="10020300"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GB" sz="5333"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rPr>
              <a:t>HOW IS DATA USED IN TECH</a:t>
            </a:r>
            <a:r>
              <a:rPr kumimoji="0" lang="en" sz="5333"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rPr>
              <a:t>?</a:t>
            </a: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lang="en" sz="2800" b="1" kern="0" dirty="0">
                <a:solidFill>
                  <a:schemeClr val="bg1">
                    <a:lumMod val="50000"/>
                  </a:schemeClr>
                </a:solidFill>
                <a:latin typeface="Barlow ExtraBold"/>
                <a:ea typeface="Barlow ExtraBold"/>
                <a:cs typeface="Barlow ExtraBold"/>
                <a:sym typeface="Barlow ExtraBold"/>
              </a:rPr>
              <a:t>MOST COMM</a:t>
            </a:r>
            <a:r>
              <a:rPr lang="en-GB" sz="2800" b="1" kern="0" dirty="0">
                <a:solidFill>
                  <a:schemeClr val="bg1">
                    <a:lumMod val="50000"/>
                  </a:schemeClr>
                </a:solidFill>
                <a:latin typeface="Barlow ExtraBold"/>
                <a:ea typeface="Barlow ExtraBold"/>
                <a:cs typeface="Barlow ExtraBold"/>
                <a:sym typeface="Barlow ExtraBold"/>
              </a:rPr>
              <a:t>ON APPLICATION FIELDS</a:t>
            </a:r>
            <a:endParaRPr kumimoji="0" sz="2800" b="1" i="0" u="none" strike="noStrike" kern="0" cap="none" spc="0" normalizeH="0" baseline="0" noProof="0" dirty="0">
              <a:ln>
                <a:noFill/>
              </a:ln>
              <a:solidFill>
                <a:schemeClr val="bg1">
                  <a:lumMod val="50000"/>
                </a:schemeClr>
              </a:solidFill>
              <a:effectLst/>
              <a:uLnTx/>
              <a:uFillTx/>
              <a:latin typeface="Barlow ExtraBold"/>
              <a:ea typeface="Barlow ExtraBold"/>
              <a:cs typeface="Barlow ExtraBold"/>
              <a:sym typeface="Barlow ExtraBold"/>
            </a:endParaRPr>
          </a:p>
        </p:txBody>
      </p:sp>
    </p:spTree>
    <p:extLst>
      <p:ext uri="{BB962C8B-B14F-4D97-AF65-F5344CB8AC3E}">
        <p14:creationId xmlns:p14="http://schemas.microsoft.com/office/powerpoint/2010/main" val="246417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61E88D3-C5AB-44C2-B5B5-5C3824CE5B9A}"/>
              </a:ext>
            </a:extLst>
          </p:cNvPr>
          <p:cNvGrpSpPr/>
          <p:nvPr/>
        </p:nvGrpSpPr>
        <p:grpSpPr>
          <a:xfrm>
            <a:off x="861753" y="788555"/>
            <a:ext cx="4639091" cy="5003892"/>
            <a:chOff x="858309" y="342279"/>
            <a:chExt cx="4639091" cy="5003892"/>
          </a:xfrm>
        </p:grpSpPr>
        <p:pic>
          <p:nvPicPr>
            <p:cNvPr id="4098" name="Picture 2" descr="appdevelopermagazine.com/scripts/resize/?path=/...">
              <a:extLst>
                <a:ext uri="{FF2B5EF4-FFF2-40B4-BE49-F238E27FC236}">
                  <a16:creationId xmlns:a16="http://schemas.microsoft.com/office/drawing/2014/main" id="{D444B6A0-0D8E-4282-9A82-B040B31F1F3F}"/>
                </a:ext>
              </a:extLst>
            </p:cNvPr>
            <p:cNvPicPr>
              <a:picLocks noChangeAspect="1" noChangeArrowheads="1"/>
            </p:cNvPicPr>
            <p:nvPr/>
          </p:nvPicPr>
          <p:blipFill>
            <a:blip r:embed="rId3">
              <a:clrChange>
                <a:clrFrom>
                  <a:srgbClr val="5DC4C9"/>
                </a:clrFrom>
                <a:clrTo>
                  <a:srgbClr val="5DC4C9">
                    <a:alpha val="0"/>
                  </a:srgbClr>
                </a:clrTo>
              </a:clrChange>
              <a:extLst>
                <a:ext uri="{28A0092B-C50C-407E-A947-70E740481C1C}">
                  <a14:useLocalDpi xmlns:a14="http://schemas.microsoft.com/office/drawing/2010/main" val="0"/>
                </a:ext>
              </a:extLst>
            </a:blip>
            <a:srcRect/>
            <a:stretch>
              <a:fillRect/>
            </a:stretch>
          </p:blipFill>
          <p:spPr bwMode="auto">
            <a:xfrm>
              <a:off x="861754" y="1511829"/>
              <a:ext cx="4635646" cy="3834342"/>
            </a:xfrm>
            <a:prstGeom prst="rect">
              <a:avLst/>
            </a:prstGeom>
            <a:ln>
              <a:solidFill>
                <a:schemeClr val="tx2">
                  <a:lumMod val="50000"/>
                </a:schemeClr>
              </a:solidFill>
            </a:ln>
            <a:effectLst>
              <a:glow rad="63500">
                <a:schemeClr val="accent3">
                  <a:satMod val="175000"/>
                  <a:alpha val="40000"/>
                </a:schemeClr>
              </a:glow>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20BA7BEC-98BE-4F3C-B531-44E844E642DD}"/>
                </a:ext>
              </a:extLst>
            </p:cNvPr>
            <p:cNvGrpSpPr/>
            <p:nvPr/>
          </p:nvGrpSpPr>
          <p:grpSpPr>
            <a:xfrm>
              <a:off x="858309" y="342279"/>
              <a:ext cx="4639091" cy="1415772"/>
              <a:chOff x="7677151" y="3146108"/>
              <a:chExt cx="4639091" cy="1382969"/>
            </a:xfrm>
          </p:grpSpPr>
          <p:sp>
            <p:nvSpPr>
              <p:cNvPr id="17" name="Rectangle 16">
                <a:extLst>
                  <a:ext uri="{FF2B5EF4-FFF2-40B4-BE49-F238E27FC236}">
                    <a16:creationId xmlns:a16="http://schemas.microsoft.com/office/drawing/2014/main" id="{154757E4-395F-4C59-B95B-18EC8995A1F4}"/>
                  </a:ext>
                </a:extLst>
              </p:cNvPr>
              <p:cNvSpPr/>
              <p:nvPr/>
            </p:nvSpPr>
            <p:spPr>
              <a:xfrm>
                <a:off x="8324850" y="3146108"/>
                <a:ext cx="3991392" cy="1382969"/>
              </a:xfrm>
              <a:prstGeom prst="rect">
                <a:avLst/>
              </a:prstGeom>
            </p:spPr>
            <p:txBody>
              <a:bodyPr wrap="square">
                <a:spAutoFit/>
              </a:bodyPr>
              <a:lstStyle/>
              <a:p>
                <a:r>
                  <a:rPr lang="en-GB" sz="2000" b="1" dirty="0">
                    <a:latin typeface="Barlow ExtraBold" panose="020B0604020202020204" charset="0"/>
                  </a:rPr>
                  <a:t>SOFTWARE ENGINEERING</a:t>
                </a:r>
              </a:p>
              <a:p>
                <a:r>
                  <a:rPr lang="en-GB" sz="1400" dirty="0">
                    <a:latin typeface="Barlow" panose="020B0604020202020204" charset="0"/>
                  </a:rPr>
                  <a:t>Programming and Development</a:t>
                </a:r>
              </a:p>
              <a:p>
                <a:endParaRPr lang="en-GB" sz="1400" dirty="0"/>
              </a:p>
              <a:p>
                <a:br>
                  <a:rPr lang="en-GB" dirty="0"/>
                </a:br>
                <a:endParaRPr lang="en-GB" dirty="0"/>
              </a:p>
            </p:txBody>
          </p:sp>
          <p:pic>
            <p:nvPicPr>
              <p:cNvPr id="18" name="Picture 4">
                <a:extLst>
                  <a:ext uri="{FF2B5EF4-FFF2-40B4-BE49-F238E27FC236}">
                    <a16:creationId xmlns:a16="http://schemas.microsoft.com/office/drawing/2014/main" id="{0C6FE66D-97D7-4EC6-ABA7-EB180E6A9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151" y="3163316"/>
                <a:ext cx="647699" cy="6583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 name="Group 13">
            <a:extLst>
              <a:ext uri="{FF2B5EF4-FFF2-40B4-BE49-F238E27FC236}">
                <a16:creationId xmlns:a16="http://schemas.microsoft.com/office/drawing/2014/main" id="{080342CB-35B8-4BF3-B96B-EFD1857A7DD5}"/>
              </a:ext>
            </a:extLst>
          </p:cNvPr>
          <p:cNvGrpSpPr/>
          <p:nvPr/>
        </p:nvGrpSpPr>
        <p:grpSpPr>
          <a:xfrm>
            <a:off x="6326346" y="806171"/>
            <a:ext cx="5000456" cy="5003892"/>
            <a:chOff x="6329791" y="342279"/>
            <a:chExt cx="5000456" cy="5003892"/>
          </a:xfrm>
        </p:grpSpPr>
        <p:pic>
          <p:nvPicPr>
            <p:cNvPr id="4100" name="Picture 4" descr="Web Analytics and Predictive Analysis - BetterConcepts">
              <a:extLst>
                <a:ext uri="{FF2B5EF4-FFF2-40B4-BE49-F238E27FC236}">
                  <a16:creationId xmlns:a16="http://schemas.microsoft.com/office/drawing/2014/main" id="{FC111FE1-F4A9-470E-8938-82F2CFB451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64" r="7762"/>
            <a:stretch/>
          </p:blipFill>
          <p:spPr bwMode="auto">
            <a:xfrm>
              <a:off x="6329791" y="1511829"/>
              <a:ext cx="5000456" cy="383434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50891ABF-5920-40FF-B2FA-385FC0046DCC}"/>
                </a:ext>
              </a:extLst>
            </p:cNvPr>
            <p:cNvGrpSpPr/>
            <p:nvPr/>
          </p:nvGrpSpPr>
          <p:grpSpPr>
            <a:xfrm>
              <a:off x="6329791" y="342279"/>
              <a:ext cx="3848099" cy="892552"/>
              <a:chOff x="7677151" y="3146108"/>
              <a:chExt cx="3848099" cy="871872"/>
            </a:xfrm>
          </p:grpSpPr>
          <p:sp>
            <p:nvSpPr>
              <p:cNvPr id="20" name="Rectangle 19">
                <a:extLst>
                  <a:ext uri="{FF2B5EF4-FFF2-40B4-BE49-F238E27FC236}">
                    <a16:creationId xmlns:a16="http://schemas.microsoft.com/office/drawing/2014/main" id="{61DBF5AE-7DF6-408F-8FB5-05F1D603B0D7}"/>
                  </a:ext>
                </a:extLst>
              </p:cNvPr>
              <p:cNvSpPr/>
              <p:nvPr/>
            </p:nvSpPr>
            <p:spPr>
              <a:xfrm>
                <a:off x="8324850" y="3146108"/>
                <a:ext cx="3200400" cy="871872"/>
              </a:xfrm>
              <a:prstGeom prst="rect">
                <a:avLst/>
              </a:prstGeom>
            </p:spPr>
            <p:txBody>
              <a:bodyPr wrap="square">
                <a:spAutoFit/>
              </a:bodyPr>
              <a:lstStyle/>
              <a:p>
                <a:r>
                  <a:rPr lang="en-GB" sz="2000" b="1" dirty="0">
                    <a:latin typeface="Barlow ExtraBold" panose="020B0604020202020204" charset="0"/>
                  </a:rPr>
                  <a:t>DATA ANALYSIS</a:t>
                </a:r>
              </a:p>
              <a:p>
                <a:r>
                  <a:rPr lang="en-GB" sz="1400" dirty="0">
                    <a:latin typeface="Barlow" panose="020B0604020202020204" charset="0"/>
                  </a:rPr>
                  <a:t>Data Science and Data Processing</a:t>
                </a:r>
                <a:br>
                  <a:rPr lang="en-GB" dirty="0"/>
                </a:br>
                <a:endParaRPr lang="en-GB" dirty="0"/>
              </a:p>
            </p:txBody>
          </p:sp>
          <p:pic>
            <p:nvPicPr>
              <p:cNvPr id="21" name="Picture 4">
                <a:extLst>
                  <a:ext uri="{FF2B5EF4-FFF2-40B4-BE49-F238E27FC236}">
                    <a16:creationId xmlns:a16="http://schemas.microsoft.com/office/drawing/2014/main" id="{3B4C69EF-2196-4046-8D6F-744C4142E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151" y="3163316"/>
                <a:ext cx="647699" cy="65836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0958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049C1E-D5D0-4DF6-86C1-B7F02DAD1756}"/>
              </a:ext>
            </a:extLst>
          </p:cNvPr>
          <p:cNvSpPr/>
          <p:nvPr/>
        </p:nvSpPr>
        <p:spPr>
          <a:xfrm>
            <a:off x="225864" y="3368765"/>
            <a:ext cx="3016355" cy="6929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chemeClr val="tx1"/>
                </a:solidFill>
                <a:effectLst/>
                <a:uLnTx/>
                <a:uFillTx/>
                <a:latin typeface="Barlow ExtraBold" panose="020B0604020202020204" charset="0"/>
              </a:rPr>
              <a:t>LAYERS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chemeClr val="tx1"/>
                </a:solidFill>
                <a:effectLst/>
                <a:uLnTx/>
                <a:uFillTx/>
                <a:latin typeface="Barlow ExtraBold" panose="020B0604020202020204" charset="0"/>
              </a:rPr>
              <a:t>MODEL</a:t>
            </a:r>
          </a:p>
        </p:txBody>
      </p:sp>
      <p:cxnSp>
        <p:nvCxnSpPr>
          <p:cNvPr id="27" name="Straight Connector 26">
            <a:extLst>
              <a:ext uri="{FF2B5EF4-FFF2-40B4-BE49-F238E27FC236}">
                <a16:creationId xmlns:a16="http://schemas.microsoft.com/office/drawing/2014/main" id="{E2B907FF-00FC-4875-B582-EF69E07A90D2}"/>
              </a:ext>
            </a:extLst>
          </p:cNvPr>
          <p:cNvCxnSpPr>
            <a:cxnSpLocks/>
          </p:cNvCxnSpPr>
          <p:nvPr/>
        </p:nvCxnSpPr>
        <p:spPr>
          <a:xfrm>
            <a:off x="3105382" y="1839521"/>
            <a:ext cx="0" cy="4108297"/>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6981050" y="3618092"/>
            <a:ext cx="334803" cy="3589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530132E-3F83-4100-B02E-72B72FB52B85}"/>
              </a:ext>
            </a:extLst>
          </p:cNvPr>
          <p:cNvPicPr>
            <a:picLocks noChangeAspect="1"/>
          </p:cNvPicPr>
          <p:nvPr/>
        </p:nvPicPr>
        <p:blipFill>
          <a:blip r:embed="rId3">
            <a:biLevel thresh="75000"/>
          </a:blip>
          <a:stretch>
            <a:fillRect/>
          </a:stretch>
        </p:blipFill>
        <p:spPr>
          <a:xfrm>
            <a:off x="4048148" y="3194330"/>
            <a:ext cx="1652203" cy="1771237"/>
          </a:xfrm>
          <a:prstGeom prst="rect">
            <a:avLst/>
          </a:prstGeom>
        </p:spPr>
      </p:pic>
      <p:pic>
        <p:nvPicPr>
          <p:cNvPr id="4098" name="Picture 2" descr="Image result for programming language icon">
            <a:extLst>
              <a:ext uri="{FF2B5EF4-FFF2-40B4-BE49-F238E27FC236}">
                <a16:creationId xmlns:a16="http://schemas.microsoft.com/office/drawing/2014/main" id="{F559F143-D591-46D4-8CEC-0E6B28744C9B}"/>
              </a:ext>
            </a:extLst>
          </p:cNvPr>
          <p:cNvPicPr>
            <a:picLocks noChangeAspect="1" noChangeArrowheads="1"/>
          </p:cNvPicPr>
          <p:nvPr/>
        </p:nvPicPr>
        <p:blipFill rotWithShape="1">
          <a:blip r:embed="rId4" cstate="print">
            <a:biLevel thresh="75000"/>
            <a:extLst>
              <a:ext uri="{28A0092B-C50C-407E-A947-70E740481C1C}">
                <a14:useLocalDpi xmlns:a14="http://schemas.microsoft.com/office/drawing/2010/main" val="0"/>
              </a:ext>
            </a:extLst>
          </a:blip>
          <a:srcRect l="27606" t="8242" r="25384" b="6308"/>
          <a:stretch/>
        </p:blipFill>
        <p:spPr bwMode="auto">
          <a:xfrm>
            <a:off x="6589683" y="3144158"/>
            <a:ext cx="1725883" cy="172262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db icon">
            <a:extLst>
              <a:ext uri="{FF2B5EF4-FFF2-40B4-BE49-F238E27FC236}">
                <a16:creationId xmlns:a16="http://schemas.microsoft.com/office/drawing/2014/main" id="{928BCD3A-B5AB-454B-BE04-8BA6ED451D10}"/>
              </a:ext>
            </a:extLst>
          </p:cNvPr>
          <p:cNvPicPr>
            <a:picLocks noChangeAspect="1" noChangeArrowheads="1"/>
          </p:cNvPicPr>
          <p:nvPr/>
        </p:nvPicPr>
        <p:blipFill rotWithShape="1">
          <a:blip r:embed="rId5" cstate="print">
            <a:biLevel thresh="75000"/>
            <a:extLst>
              <a:ext uri="{28A0092B-C50C-407E-A947-70E740481C1C}">
                <a14:useLocalDpi xmlns:a14="http://schemas.microsoft.com/office/drawing/2010/main" val="0"/>
              </a:ext>
            </a:extLst>
          </a:blip>
          <a:srcRect l="12486" t="25026" r="15293" b="31077"/>
          <a:stretch/>
        </p:blipFill>
        <p:spPr bwMode="auto">
          <a:xfrm>
            <a:off x="9099759" y="3144158"/>
            <a:ext cx="2130096" cy="14990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F6ADB31C-8FCB-4148-BC40-39A6325E6263}"/>
              </a:ext>
            </a:extLst>
          </p:cNvPr>
          <p:cNvSpPr/>
          <p:nvPr/>
        </p:nvSpPr>
        <p:spPr>
          <a:xfrm>
            <a:off x="3646239" y="1813810"/>
            <a:ext cx="2456021" cy="4108297"/>
          </a:xfrm>
          <a:prstGeom prst="roundRect">
            <a:avLst/>
          </a:prstGeom>
          <a:noFill/>
          <a:ln>
            <a:solidFill>
              <a:srgbClr val="F54996"/>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CE5BB1BC-A3FC-4376-8C40-D316686E62AA}"/>
              </a:ext>
            </a:extLst>
          </p:cNvPr>
          <p:cNvSpPr/>
          <p:nvPr/>
        </p:nvSpPr>
        <p:spPr>
          <a:xfrm>
            <a:off x="6224615" y="1813810"/>
            <a:ext cx="2456021" cy="4108297"/>
          </a:xfrm>
          <a:prstGeom prst="roundRect">
            <a:avLst/>
          </a:prstGeom>
          <a:noFill/>
          <a:ln>
            <a:solidFill>
              <a:srgbClr val="F54996"/>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Rectangle: Rounded Corners 16">
            <a:extLst>
              <a:ext uri="{FF2B5EF4-FFF2-40B4-BE49-F238E27FC236}">
                <a16:creationId xmlns:a16="http://schemas.microsoft.com/office/drawing/2014/main" id="{018CC7CD-B256-488E-9FD5-6234DA630574}"/>
              </a:ext>
            </a:extLst>
          </p:cNvPr>
          <p:cNvSpPr/>
          <p:nvPr/>
        </p:nvSpPr>
        <p:spPr>
          <a:xfrm>
            <a:off x="8802990" y="1813810"/>
            <a:ext cx="2456021" cy="4108297"/>
          </a:xfrm>
          <a:prstGeom prst="roundRect">
            <a:avLst/>
          </a:prstGeom>
          <a:noFill/>
          <a:ln>
            <a:solidFill>
              <a:srgbClr val="F54996"/>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FB8512F-1397-4639-8A28-864CD733505E}"/>
              </a:ext>
            </a:extLst>
          </p:cNvPr>
          <p:cNvSpPr/>
          <p:nvPr/>
        </p:nvSpPr>
        <p:spPr>
          <a:xfrm>
            <a:off x="3960223" y="2237790"/>
            <a:ext cx="1828053" cy="414144"/>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Barlow ExtraBold" panose="020B0604020202020204" charset="0"/>
              </a:rPr>
              <a:t>FRONTEND</a:t>
            </a:r>
          </a:p>
        </p:txBody>
      </p:sp>
      <p:sp>
        <p:nvSpPr>
          <p:cNvPr id="19" name="Rectangle 18">
            <a:extLst>
              <a:ext uri="{FF2B5EF4-FFF2-40B4-BE49-F238E27FC236}">
                <a16:creationId xmlns:a16="http://schemas.microsoft.com/office/drawing/2014/main" id="{7C66F339-CD8C-4BC0-AF24-58E32952ECEE}"/>
              </a:ext>
            </a:extLst>
          </p:cNvPr>
          <p:cNvSpPr/>
          <p:nvPr/>
        </p:nvSpPr>
        <p:spPr>
          <a:xfrm>
            <a:off x="9116974" y="2237789"/>
            <a:ext cx="1828053" cy="414144"/>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prstClr val="white"/>
                </a:solidFill>
                <a:latin typeface="Barlow ExtraBold" panose="020B0604020202020204" charset="0"/>
              </a:rPr>
              <a:t>DATABASE</a:t>
            </a:r>
            <a:endParaRPr kumimoji="0" lang="en-GB" b="0" i="0" u="none" strike="noStrike" kern="1200" cap="none" spc="0" normalizeH="0" baseline="0" noProof="0" dirty="0">
              <a:ln>
                <a:noFill/>
              </a:ln>
              <a:solidFill>
                <a:prstClr val="white"/>
              </a:solidFill>
              <a:effectLst/>
              <a:uLnTx/>
              <a:uFillTx/>
              <a:latin typeface="Barlow ExtraBold" panose="020B0604020202020204" charset="0"/>
            </a:endParaRPr>
          </a:p>
        </p:txBody>
      </p:sp>
      <p:sp>
        <p:nvSpPr>
          <p:cNvPr id="20" name="Rectangle 19">
            <a:extLst>
              <a:ext uri="{FF2B5EF4-FFF2-40B4-BE49-F238E27FC236}">
                <a16:creationId xmlns:a16="http://schemas.microsoft.com/office/drawing/2014/main" id="{D0EAC46F-3057-4DDC-B47C-043358B16C01}"/>
              </a:ext>
            </a:extLst>
          </p:cNvPr>
          <p:cNvSpPr/>
          <p:nvPr/>
        </p:nvSpPr>
        <p:spPr>
          <a:xfrm>
            <a:off x="6538599" y="2244736"/>
            <a:ext cx="1828053" cy="414144"/>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prstClr val="white"/>
                </a:solidFill>
                <a:latin typeface="Barlow ExtraBold" panose="020B0604020202020204" charset="0"/>
              </a:rPr>
              <a:t>BACKEND</a:t>
            </a:r>
            <a:endParaRPr kumimoji="0" lang="en-GB" sz="1800" b="0" i="0" u="none" strike="noStrike" kern="1200" cap="none" spc="0" normalizeH="0" baseline="0" noProof="0" dirty="0">
              <a:ln>
                <a:noFill/>
              </a:ln>
              <a:solidFill>
                <a:prstClr val="white"/>
              </a:solidFill>
              <a:effectLst/>
              <a:uLnTx/>
              <a:uFillTx/>
              <a:latin typeface="Barlow ExtraBold" panose="020B0604020202020204" charset="0"/>
            </a:endParaRPr>
          </a:p>
        </p:txBody>
      </p:sp>
      <p:cxnSp>
        <p:nvCxnSpPr>
          <p:cNvPr id="15" name="Straight Arrow Connector 14">
            <a:extLst>
              <a:ext uri="{FF2B5EF4-FFF2-40B4-BE49-F238E27FC236}">
                <a16:creationId xmlns:a16="http://schemas.microsoft.com/office/drawing/2014/main" id="{A3C58E19-0AE6-4387-9FF9-2CDCCCF6887A}"/>
              </a:ext>
            </a:extLst>
          </p:cNvPr>
          <p:cNvCxnSpPr/>
          <p:nvPr/>
        </p:nvCxnSpPr>
        <p:spPr>
          <a:xfrm>
            <a:off x="5788276" y="3618092"/>
            <a:ext cx="838248"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99BD3244-FA1D-4256-9C51-A11B5CF78F77}"/>
              </a:ext>
            </a:extLst>
          </p:cNvPr>
          <p:cNvCxnSpPr/>
          <p:nvPr/>
        </p:nvCxnSpPr>
        <p:spPr>
          <a:xfrm>
            <a:off x="8261512" y="3618092"/>
            <a:ext cx="838248"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311EEAE-54E8-4095-A3A1-71590CF5D4A6}"/>
              </a:ext>
            </a:extLst>
          </p:cNvPr>
          <p:cNvCxnSpPr>
            <a:cxnSpLocks/>
          </p:cNvCxnSpPr>
          <p:nvPr/>
        </p:nvCxnSpPr>
        <p:spPr>
          <a:xfrm rot="10800000">
            <a:off x="8281934" y="4377354"/>
            <a:ext cx="838248"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135091EB-75EB-4512-A74B-B36506F460F4}"/>
              </a:ext>
            </a:extLst>
          </p:cNvPr>
          <p:cNvCxnSpPr>
            <a:cxnSpLocks/>
          </p:cNvCxnSpPr>
          <p:nvPr/>
        </p:nvCxnSpPr>
        <p:spPr>
          <a:xfrm rot="10800000">
            <a:off x="5751436" y="4370451"/>
            <a:ext cx="838248"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grpSp>
        <p:nvGrpSpPr>
          <p:cNvPr id="6" name="Group 5">
            <a:extLst>
              <a:ext uri="{FF2B5EF4-FFF2-40B4-BE49-F238E27FC236}">
                <a16:creationId xmlns:a16="http://schemas.microsoft.com/office/drawing/2014/main" id="{502CF332-5D7C-4B18-B401-82D6C9C2396E}"/>
              </a:ext>
            </a:extLst>
          </p:cNvPr>
          <p:cNvGrpSpPr/>
          <p:nvPr/>
        </p:nvGrpSpPr>
        <p:grpSpPr>
          <a:xfrm>
            <a:off x="285290" y="398038"/>
            <a:ext cx="4639091" cy="1415772"/>
            <a:chOff x="0" y="601524"/>
            <a:chExt cx="4639091" cy="1415772"/>
          </a:xfrm>
        </p:grpSpPr>
        <p:sp>
          <p:nvSpPr>
            <p:cNvPr id="22" name="Rectangle 21">
              <a:extLst>
                <a:ext uri="{FF2B5EF4-FFF2-40B4-BE49-F238E27FC236}">
                  <a16:creationId xmlns:a16="http://schemas.microsoft.com/office/drawing/2014/main" id="{93C458D2-A91C-4E68-AB90-59961867E075}"/>
                </a:ext>
              </a:extLst>
            </p:cNvPr>
            <p:cNvSpPr/>
            <p:nvPr/>
          </p:nvSpPr>
          <p:spPr>
            <a:xfrm>
              <a:off x="647699" y="601524"/>
              <a:ext cx="3991392" cy="1415772"/>
            </a:xfrm>
            <a:prstGeom prst="rect">
              <a:avLst/>
            </a:prstGeom>
          </p:spPr>
          <p:txBody>
            <a:bodyPr wrap="square">
              <a:spAutoFit/>
            </a:bodyPr>
            <a:lstStyle/>
            <a:p>
              <a:r>
                <a:rPr lang="en-GB" sz="2000" b="1" dirty="0">
                  <a:solidFill>
                    <a:srgbClr val="000000"/>
                  </a:solidFill>
                  <a:latin typeface="Barlow ExtraBold" panose="020B0604020202020204" charset="0"/>
                </a:rPr>
                <a:t>SOFTWARE ENGINEERING</a:t>
              </a:r>
            </a:p>
            <a:p>
              <a:r>
                <a:rPr lang="en-GB" sz="1400" dirty="0">
                  <a:solidFill>
                    <a:srgbClr val="000000"/>
                  </a:solidFill>
                  <a:latin typeface="Barlow" panose="020B0604020202020204" charset="0"/>
                </a:rPr>
                <a:t>Programming and Development</a:t>
              </a:r>
            </a:p>
            <a:p>
              <a:endParaRPr lang="en-GB" sz="1400" dirty="0">
                <a:solidFill>
                  <a:srgbClr val="000000"/>
                </a:solidFill>
                <a:latin typeface="Arial"/>
              </a:endParaRPr>
            </a:p>
            <a:p>
              <a:br>
                <a:rPr lang="en-GB" dirty="0">
                  <a:solidFill>
                    <a:srgbClr val="000000"/>
                  </a:solidFill>
                  <a:latin typeface="Arial"/>
                </a:rPr>
              </a:br>
              <a:endParaRPr lang="en-GB" dirty="0">
                <a:solidFill>
                  <a:srgbClr val="000000"/>
                </a:solidFill>
                <a:latin typeface="Arial"/>
              </a:endParaRPr>
            </a:p>
          </p:txBody>
        </p:sp>
        <p:pic>
          <p:nvPicPr>
            <p:cNvPr id="26" name="Picture 4">
              <a:extLst>
                <a:ext uri="{FF2B5EF4-FFF2-40B4-BE49-F238E27FC236}">
                  <a16:creationId xmlns:a16="http://schemas.microsoft.com/office/drawing/2014/main" id="{AFFA4716-3A21-4592-9F7B-DA69F00349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01524"/>
              <a:ext cx="647699" cy="6739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9427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86624B8-EA05-4B54-922D-DCFC2E25D140}"/>
              </a:ext>
            </a:extLst>
          </p:cNvPr>
          <p:cNvGrpSpPr/>
          <p:nvPr/>
        </p:nvGrpSpPr>
        <p:grpSpPr>
          <a:xfrm>
            <a:off x="2784636" y="1371789"/>
            <a:ext cx="7580670" cy="4746903"/>
            <a:chOff x="3642852" y="801141"/>
            <a:chExt cx="7580670" cy="4746903"/>
          </a:xfrm>
        </p:grpSpPr>
        <p:graphicFrame>
          <p:nvGraphicFramePr>
            <p:cNvPr id="3" name="Diagram 2">
              <a:extLst>
                <a:ext uri="{FF2B5EF4-FFF2-40B4-BE49-F238E27FC236}">
                  <a16:creationId xmlns:a16="http://schemas.microsoft.com/office/drawing/2014/main" id="{1F1E9378-B8C7-40FD-A413-A803DF973908}"/>
                </a:ext>
              </a:extLst>
            </p:cNvPr>
            <p:cNvGraphicFramePr/>
            <p:nvPr>
              <p:extLst>
                <p:ext uri="{D42A27DB-BD31-4B8C-83A1-F6EECF244321}">
                  <p14:modId xmlns:p14="http://schemas.microsoft.com/office/powerpoint/2010/main" val="2106893261"/>
                </p:ext>
              </p:extLst>
            </p:nvPr>
          </p:nvGraphicFramePr>
          <p:xfrm>
            <a:off x="3642852" y="988142"/>
            <a:ext cx="7580670" cy="455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CCD6F570-B3CF-4D0F-9BB5-2D36BFBD4DB3}"/>
                </a:ext>
              </a:extLst>
            </p:cNvPr>
            <p:cNvSpPr/>
            <p:nvPr/>
          </p:nvSpPr>
          <p:spPr>
            <a:xfrm>
              <a:off x="6902245" y="801141"/>
              <a:ext cx="412955" cy="376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solidFill>
                    <a:schemeClr val="tx1"/>
                  </a:solidFill>
                  <a:latin typeface="Barlow ExtraBold" panose="020B0604020202020204" charset="0"/>
                </a:rPr>
                <a:t>#1</a:t>
              </a:r>
              <a:endParaRPr lang="en-GB" sz="1600" b="1" dirty="0">
                <a:solidFill>
                  <a:schemeClr val="tx1"/>
                </a:solidFill>
                <a:latin typeface="Barlow ExtraBold" panose="020B0604020202020204" charset="0"/>
              </a:endParaRPr>
            </a:p>
          </p:txBody>
        </p:sp>
        <p:sp>
          <p:nvSpPr>
            <p:cNvPr id="7" name="Rectangle 6">
              <a:extLst>
                <a:ext uri="{FF2B5EF4-FFF2-40B4-BE49-F238E27FC236}">
                  <a16:creationId xmlns:a16="http://schemas.microsoft.com/office/drawing/2014/main" id="{DAB930D5-0FC5-42AF-A529-DCD1E9402524}"/>
                </a:ext>
              </a:extLst>
            </p:cNvPr>
            <p:cNvSpPr/>
            <p:nvPr/>
          </p:nvSpPr>
          <p:spPr>
            <a:xfrm>
              <a:off x="5392993" y="1644615"/>
              <a:ext cx="412955" cy="376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Barlow ExtraBold" panose="020B0604020202020204" charset="0"/>
                </a:rPr>
                <a:t>#6</a:t>
              </a:r>
            </a:p>
          </p:txBody>
        </p:sp>
        <p:sp>
          <p:nvSpPr>
            <p:cNvPr id="8" name="Rectangle 7">
              <a:extLst>
                <a:ext uri="{FF2B5EF4-FFF2-40B4-BE49-F238E27FC236}">
                  <a16:creationId xmlns:a16="http://schemas.microsoft.com/office/drawing/2014/main" id="{A0680169-AF1F-4476-84D7-7E90323AE466}"/>
                </a:ext>
              </a:extLst>
            </p:cNvPr>
            <p:cNvSpPr/>
            <p:nvPr/>
          </p:nvSpPr>
          <p:spPr>
            <a:xfrm>
              <a:off x="5392994" y="3230231"/>
              <a:ext cx="412955" cy="376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Barlow ExtraBold" panose="020B0604020202020204" charset="0"/>
                </a:rPr>
                <a:t>#5</a:t>
              </a:r>
            </a:p>
          </p:txBody>
        </p:sp>
        <p:sp>
          <p:nvSpPr>
            <p:cNvPr id="9" name="Rectangle 8">
              <a:extLst>
                <a:ext uri="{FF2B5EF4-FFF2-40B4-BE49-F238E27FC236}">
                  <a16:creationId xmlns:a16="http://schemas.microsoft.com/office/drawing/2014/main" id="{D9D71808-9760-48B9-AB75-FBCCFDB5C018}"/>
                </a:ext>
              </a:extLst>
            </p:cNvPr>
            <p:cNvSpPr/>
            <p:nvPr/>
          </p:nvSpPr>
          <p:spPr>
            <a:xfrm>
              <a:off x="6872748" y="4050702"/>
              <a:ext cx="412955" cy="376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Barlow ExtraBold" panose="020B0604020202020204" charset="0"/>
                </a:rPr>
                <a:t>#4</a:t>
              </a:r>
            </a:p>
          </p:txBody>
        </p:sp>
        <p:sp>
          <p:nvSpPr>
            <p:cNvPr id="10" name="Rectangle 9">
              <a:extLst>
                <a:ext uri="{FF2B5EF4-FFF2-40B4-BE49-F238E27FC236}">
                  <a16:creationId xmlns:a16="http://schemas.microsoft.com/office/drawing/2014/main" id="{5A67E1A0-18A6-42CA-86E8-2AF1A6D36A2A}"/>
                </a:ext>
              </a:extLst>
            </p:cNvPr>
            <p:cNvSpPr/>
            <p:nvPr/>
          </p:nvSpPr>
          <p:spPr>
            <a:xfrm>
              <a:off x="8362329" y="3204610"/>
              <a:ext cx="412955" cy="376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Barlow ExtraBold" panose="020B0604020202020204" charset="0"/>
                </a:rPr>
                <a:t>#3</a:t>
              </a:r>
            </a:p>
          </p:txBody>
        </p:sp>
        <p:sp>
          <p:nvSpPr>
            <p:cNvPr id="11" name="Rectangle 10">
              <a:extLst>
                <a:ext uri="{FF2B5EF4-FFF2-40B4-BE49-F238E27FC236}">
                  <a16:creationId xmlns:a16="http://schemas.microsoft.com/office/drawing/2014/main" id="{9BA237D5-E2D5-4BB9-8490-B0A80183058C}"/>
                </a:ext>
              </a:extLst>
            </p:cNvPr>
            <p:cNvSpPr/>
            <p:nvPr/>
          </p:nvSpPr>
          <p:spPr>
            <a:xfrm>
              <a:off x="8362335" y="1613342"/>
              <a:ext cx="412955" cy="376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Barlow ExtraBold" panose="020B0604020202020204" charset="0"/>
                </a:rPr>
                <a:t>#2</a:t>
              </a:r>
            </a:p>
          </p:txBody>
        </p:sp>
      </p:grpSp>
      <p:sp>
        <p:nvSpPr>
          <p:cNvPr id="13" name="Rectangle 12">
            <a:extLst>
              <a:ext uri="{FF2B5EF4-FFF2-40B4-BE49-F238E27FC236}">
                <a16:creationId xmlns:a16="http://schemas.microsoft.com/office/drawing/2014/main" id="{79D3E3A7-7416-4B04-8B13-1D4838190749}"/>
              </a:ext>
            </a:extLst>
          </p:cNvPr>
          <p:cNvSpPr/>
          <p:nvPr/>
        </p:nvSpPr>
        <p:spPr>
          <a:xfrm>
            <a:off x="89027" y="3398782"/>
            <a:ext cx="3016355" cy="6929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chemeClr val="tx1"/>
                </a:solidFill>
                <a:effectLst/>
                <a:uLnTx/>
                <a:uFillTx/>
                <a:latin typeface="Barlow ExtraBold" panose="020B0604020202020204" charset="0"/>
              </a:rPr>
              <a:t>DATA SCIENCE STEPS</a:t>
            </a:r>
          </a:p>
        </p:txBody>
      </p:sp>
      <p:cxnSp>
        <p:nvCxnSpPr>
          <p:cNvPr id="14" name="Straight Connector 13">
            <a:extLst>
              <a:ext uri="{FF2B5EF4-FFF2-40B4-BE49-F238E27FC236}">
                <a16:creationId xmlns:a16="http://schemas.microsoft.com/office/drawing/2014/main" id="{51F129A7-CDE2-48F2-BB64-7BF468723C28}"/>
              </a:ext>
            </a:extLst>
          </p:cNvPr>
          <p:cNvCxnSpPr>
            <a:cxnSpLocks/>
          </p:cNvCxnSpPr>
          <p:nvPr/>
        </p:nvCxnSpPr>
        <p:spPr>
          <a:xfrm>
            <a:off x="3238117" y="1382448"/>
            <a:ext cx="0" cy="4852551"/>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5B5E9BF-E00F-4E20-B6D7-CCCA96EB59F8}"/>
              </a:ext>
            </a:extLst>
          </p:cNvPr>
          <p:cNvGrpSpPr/>
          <p:nvPr/>
        </p:nvGrpSpPr>
        <p:grpSpPr>
          <a:xfrm>
            <a:off x="285290" y="398038"/>
            <a:ext cx="4639091" cy="1169551"/>
            <a:chOff x="0" y="601524"/>
            <a:chExt cx="4639091" cy="1169551"/>
          </a:xfrm>
        </p:grpSpPr>
        <p:sp>
          <p:nvSpPr>
            <p:cNvPr id="16" name="Rectangle 15">
              <a:extLst>
                <a:ext uri="{FF2B5EF4-FFF2-40B4-BE49-F238E27FC236}">
                  <a16:creationId xmlns:a16="http://schemas.microsoft.com/office/drawing/2014/main" id="{5180B8A1-D89F-4F40-BEF5-0910D4430CA4}"/>
                </a:ext>
              </a:extLst>
            </p:cNvPr>
            <p:cNvSpPr/>
            <p:nvPr/>
          </p:nvSpPr>
          <p:spPr>
            <a:xfrm>
              <a:off x="647699" y="601524"/>
              <a:ext cx="3991392" cy="1169551"/>
            </a:xfrm>
            <a:prstGeom prst="rect">
              <a:avLst/>
            </a:prstGeom>
          </p:spPr>
          <p:txBody>
            <a:bodyPr wrap="square">
              <a:spAutoFit/>
            </a:bodyPr>
            <a:lstStyle/>
            <a:p>
              <a:r>
                <a:rPr lang="en-GB" sz="2000" b="1" dirty="0">
                  <a:latin typeface="Barlow ExtraBold" panose="020B0604020202020204" charset="0"/>
                </a:rPr>
                <a:t>DATA ANALYSIS</a:t>
              </a:r>
            </a:p>
            <a:p>
              <a:r>
                <a:rPr lang="en-GB" sz="1400" dirty="0">
                  <a:latin typeface="Barlow" panose="020B0604020202020204" charset="0"/>
                </a:rPr>
                <a:t>Data Science and Data Processing</a:t>
              </a:r>
              <a:endParaRPr lang="en-GB" sz="1400" dirty="0">
                <a:solidFill>
                  <a:srgbClr val="000000"/>
                </a:solidFill>
                <a:latin typeface="Arial"/>
              </a:endParaRPr>
            </a:p>
            <a:p>
              <a:br>
                <a:rPr lang="en-GB" dirty="0">
                  <a:solidFill>
                    <a:srgbClr val="000000"/>
                  </a:solidFill>
                  <a:latin typeface="Arial"/>
                </a:rPr>
              </a:br>
              <a:endParaRPr lang="en-GB" dirty="0">
                <a:solidFill>
                  <a:srgbClr val="000000"/>
                </a:solidFill>
                <a:latin typeface="Arial"/>
              </a:endParaRPr>
            </a:p>
          </p:txBody>
        </p:sp>
        <p:pic>
          <p:nvPicPr>
            <p:cNvPr id="17" name="Picture 4">
              <a:extLst>
                <a:ext uri="{FF2B5EF4-FFF2-40B4-BE49-F238E27FC236}">
                  <a16:creationId xmlns:a16="http://schemas.microsoft.com/office/drawing/2014/main" id="{C9F2CA8A-1584-46B8-9454-94C0CCD41C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01524"/>
              <a:ext cx="647699" cy="6739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24F667FE-7C10-4510-9FA9-20082BF91984}"/>
              </a:ext>
            </a:extLst>
          </p:cNvPr>
          <p:cNvGrpSpPr/>
          <p:nvPr/>
        </p:nvGrpSpPr>
        <p:grpSpPr>
          <a:xfrm>
            <a:off x="7710590" y="2552274"/>
            <a:ext cx="3497847" cy="3682725"/>
            <a:chOff x="7710590" y="2552274"/>
            <a:chExt cx="3497847" cy="3682725"/>
          </a:xfrm>
        </p:grpSpPr>
        <p:pic>
          <p:nvPicPr>
            <p:cNvPr id="24" name="Picture 6" descr="Image result for db icon">
              <a:extLst>
                <a:ext uri="{FF2B5EF4-FFF2-40B4-BE49-F238E27FC236}">
                  <a16:creationId xmlns:a16="http://schemas.microsoft.com/office/drawing/2014/main" id="{4B654212-F2D4-473B-BF44-18D3FB7A7D21}"/>
                </a:ext>
              </a:extLst>
            </p:cNvPr>
            <p:cNvPicPr>
              <a:picLocks noChangeAspect="1" noChangeArrowheads="1"/>
            </p:cNvPicPr>
            <p:nvPr/>
          </p:nvPicPr>
          <p:blipFill rotWithShape="1">
            <a:blip r:embed="rId9" cstate="print">
              <a:biLevel thresh="75000"/>
              <a:extLst>
                <a:ext uri="{28A0092B-C50C-407E-A947-70E740481C1C}">
                  <a14:useLocalDpi xmlns:a14="http://schemas.microsoft.com/office/drawing/2010/main" val="0"/>
                </a:ext>
              </a:extLst>
            </a:blip>
            <a:srcRect l="12486" t="25026" r="15293" b="31077"/>
            <a:stretch/>
          </p:blipFill>
          <p:spPr bwMode="auto">
            <a:xfrm>
              <a:off x="9863026" y="2552274"/>
              <a:ext cx="1345411" cy="94681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Image result for db icon">
              <a:extLst>
                <a:ext uri="{FF2B5EF4-FFF2-40B4-BE49-F238E27FC236}">
                  <a16:creationId xmlns:a16="http://schemas.microsoft.com/office/drawing/2014/main" id="{89EC72ED-AD58-4229-AF4D-8B7B06ABE9E6}"/>
                </a:ext>
              </a:extLst>
            </p:cNvPr>
            <p:cNvPicPr>
              <a:picLocks noChangeAspect="1" noChangeArrowheads="1"/>
            </p:cNvPicPr>
            <p:nvPr/>
          </p:nvPicPr>
          <p:blipFill rotWithShape="1">
            <a:blip r:embed="rId9" cstate="print">
              <a:biLevel thresh="75000"/>
              <a:extLst>
                <a:ext uri="{28A0092B-C50C-407E-A947-70E740481C1C}">
                  <a14:useLocalDpi xmlns:a14="http://schemas.microsoft.com/office/drawing/2010/main" val="0"/>
                </a:ext>
              </a:extLst>
            </a:blip>
            <a:srcRect l="12486" t="25026" r="15293" b="31077"/>
            <a:stretch/>
          </p:blipFill>
          <p:spPr bwMode="auto">
            <a:xfrm>
              <a:off x="9863026" y="3963299"/>
              <a:ext cx="1345411" cy="94681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db icon">
              <a:extLst>
                <a:ext uri="{FF2B5EF4-FFF2-40B4-BE49-F238E27FC236}">
                  <a16:creationId xmlns:a16="http://schemas.microsoft.com/office/drawing/2014/main" id="{99CC453E-7BD7-463B-9095-C9759E975565}"/>
                </a:ext>
              </a:extLst>
            </p:cNvPr>
            <p:cNvPicPr>
              <a:picLocks noChangeAspect="1" noChangeArrowheads="1"/>
            </p:cNvPicPr>
            <p:nvPr/>
          </p:nvPicPr>
          <p:blipFill rotWithShape="1">
            <a:blip r:embed="rId9" cstate="print">
              <a:biLevel thresh="75000"/>
              <a:extLst>
                <a:ext uri="{28A0092B-C50C-407E-A947-70E740481C1C}">
                  <a14:useLocalDpi xmlns:a14="http://schemas.microsoft.com/office/drawing/2010/main" val="0"/>
                </a:ext>
              </a:extLst>
            </a:blip>
            <a:srcRect l="12486" t="25026" r="15293" b="31077"/>
            <a:stretch/>
          </p:blipFill>
          <p:spPr bwMode="auto">
            <a:xfrm>
              <a:off x="9863026" y="5288185"/>
              <a:ext cx="1345411" cy="94681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37B58A78-C066-4E61-9EC1-2D5758A0FE84}"/>
                </a:ext>
              </a:extLst>
            </p:cNvPr>
            <p:cNvCxnSpPr/>
            <p:nvPr/>
          </p:nvCxnSpPr>
          <p:spPr>
            <a:xfrm flipH="1">
              <a:off x="8940800" y="3025681"/>
              <a:ext cx="653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C4CD944-C682-4063-A8B7-1CFE82027723}"/>
                </a:ext>
              </a:extLst>
            </p:cNvPr>
            <p:cNvCxnSpPr/>
            <p:nvPr/>
          </p:nvCxnSpPr>
          <p:spPr>
            <a:xfrm flipH="1">
              <a:off x="8940800" y="4436706"/>
              <a:ext cx="653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1C09FBB-469F-4679-8B27-713C6F663AFF}"/>
                </a:ext>
              </a:extLst>
            </p:cNvPr>
            <p:cNvCxnSpPr>
              <a:cxnSpLocks/>
            </p:cNvCxnSpPr>
            <p:nvPr/>
          </p:nvCxnSpPr>
          <p:spPr>
            <a:xfrm flipH="1">
              <a:off x="7710590" y="5761592"/>
              <a:ext cx="18833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950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15641</TotalTime>
  <Words>4548</Words>
  <Application>Microsoft Office PowerPoint</Application>
  <PresentationFormat>Widescreen</PresentationFormat>
  <Paragraphs>818</Paragraphs>
  <Slides>59</Slides>
  <Notes>52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Arial</vt:lpstr>
      <vt:lpstr>Barlow</vt:lpstr>
      <vt:lpstr>Barlow Condensed</vt:lpstr>
      <vt:lpstr>Barlow ExtraBold</vt:lpstr>
      <vt:lpstr>Calibri</vt:lpstr>
      <vt:lpstr>Calibri Light</vt:lpstr>
      <vt:lpstr>Wingdings</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PRACTICE</vt:lpstr>
      <vt:lpstr>HOMEWORK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Olya Nicholls</dc:creator>
  <cp:lastModifiedBy>Olya Nicholls</cp:lastModifiedBy>
  <cp:revision>215</cp:revision>
  <dcterms:created xsi:type="dcterms:W3CDTF">2019-08-18T16:19:15Z</dcterms:created>
  <dcterms:modified xsi:type="dcterms:W3CDTF">2020-04-23T02:08:40Z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500e3ad3-0470-4aea-bc91-0df7a86f7eef</vt:lpwstr>
  </property>
  <property fmtid="{D5CDD505-2E9C-101B-9397-08002B2CF9AE}" pid="3" name="Classification">
    <vt:lpwstr>Unclassified</vt:lpwstr>
  </property>
</Properties>
</file>