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32"/>
  </p:notesMasterIdLst>
  <p:sldIdLst>
    <p:sldId id="256" r:id="rId3"/>
    <p:sldId id="385" r:id="rId4"/>
    <p:sldId id="431" r:id="rId5"/>
    <p:sldId id="457" r:id="rId6"/>
    <p:sldId id="417" r:id="rId7"/>
    <p:sldId id="474" r:id="rId8"/>
    <p:sldId id="418" r:id="rId9"/>
    <p:sldId id="419" r:id="rId10"/>
    <p:sldId id="420" r:id="rId11"/>
    <p:sldId id="438" r:id="rId12"/>
    <p:sldId id="421" r:id="rId13"/>
    <p:sldId id="422" r:id="rId14"/>
    <p:sldId id="475" r:id="rId15"/>
    <p:sldId id="423" r:id="rId16"/>
    <p:sldId id="477" r:id="rId17"/>
    <p:sldId id="424" r:id="rId18"/>
    <p:sldId id="476" r:id="rId19"/>
    <p:sldId id="484" r:id="rId20"/>
    <p:sldId id="473" r:id="rId21"/>
    <p:sldId id="425" r:id="rId22"/>
    <p:sldId id="427" r:id="rId23"/>
    <p:sldId id="485" r:id="rId24"/>
    <p:sldId id="479" r:id="rId25"/>
    <p:sldId id="486" r:id="rId26"/>
    <p:sldId id="480" r:id="rId27"/>
    <p:sldId id="288" r:id="rId28"/>
    <p:sldId id="481" r:id="rId29"/>
    <p:sldId id="482" r:id="rId30"/>
    <p:sldId id="483"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4996"/>
    <a:srgbClr val="009900"/>
    <a:srgbClr val="70CA3E"/>
    <a:srgbClr val="FFCCFF"/>
    <a:srgbClr val="660066"/>
    <a:srgbClr val="FF99FF"/>
    <a:srgbClr val="FF66CC"/>
    <a:srgbClr val="CC33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615" autoAdjust="0"/>
    <p:restoredTop sz="94291" autoAdjust="0"/>
  </p:normalViewPr>
  <p:slideViewPr>
    <p:cSldViewPr snapToGrid="0">
      <p:cViewPr varScale="1">
        <p:scale>
          <a:sx n="72" d="100"/>
          <a:sy n="72" d="100"/>
        </p:scale>
        <p:origin x="59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37" Type="http://schemas.microsoft.com/office/2016/11/relationships/changesInfo" Target="changesInfos/changesInfo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lya Nicholls" userId="72df931cf66fde2e" providerId="LiveId" clId="{3C4A2B07-8482-44F2-B969-FD98842CBA7F}"/>
    <pc:docChg chg="undo custSel addSld delSld modSld">
      <pc:chgData name="Olya Nicholls" userId="72df931cf66fde2e" providerId="LiveId" clId="{3C4A2B07-8482-44F2-B969-FD98842CBA7F}" dt="2020-04-23T11:24:44.871" v="1063" actId="1076"/>
      <pc:docMkLst>
        <pc:docMk/>
      </pc:docMkLst>
      <pc:sldChg chg="del">
        <pc:chgData name="Olya Nicholls" userId="72df931cf66fde2e" providerId="LiveId" clId="{3C4A2B07-8482-44F2-B969-FD98842CBA7F}" dt="2020-04-23T09:23:37.765" v="269" actId="47"/>
        <pc:sldMkLst>
          <pc:docMk/>
          <pc:sldMk cId="2617207451" sldId="279"/>
        </pc:sldMkLst>
      </pc:sldChg>
      <pc:sldChg chg="del">
        <pc:chgData name="Olya Nicholls" userId="72df931cf66fde2e" providerId="LiveId" clId="{3C4A2B07-8482-44F2-B969-FD98842CBA7F}" dt="2020-04-23T09:21:05.355" v="49" actId="47"/>
        <pc:sldMkLst>
          <pc:docMk/>
          <pc:sldMk cId="2549694090" sldId="359"/>
        </pc:sldMkLst>
      </pc:sldChg>
      <pc:sldChg chg="modSp">
        <pc:chgData name="Olya Nicholls" userId="72df931cf66fde2e" providerId="LiveId" clId="{3C4A2B07-8482-44F2-B969-FD98842CBA7F}" dt="2020-04-23T09:20:59.678" v="48" actId="1037"/>
        <pc:sldMkLst>
          <pc:docMk/>
          <pc:sldMk cId="959249904" sldId="385"/>
        </pc:sldMkLst>
        <pc:spChg chg="mod">
          <ac:chgData name="Olya Nicholls" userId="72df931cf66fde2e" providerId="LiveId" clId="{3C4A2B07-8482-44F2-B969-FD98842CBA7F}" dt="2020-04-23T09:19:43.818" v="42" actId="20577"/>
          <ac:spMkLst>
            <pc:docMk/>
            <pc:sldMk cId="959249904" sldId="385"/>
            <ac:spMk id="44" creationId="{6655F0A7-932D-423D-A334-FD90FE0A48A9}"/>
          </ac:spMkLst>
        </pc:spChg>
        <pc:spChg chg="mod">
          <ac:chgData name="Olya Nicholls" userId="72df931cf66fde2e" providerId="LiveId" clId="{3C4A2B07-8482-44F2-B969-FD98842CBA7F}" dt="2020-04-23T09:19:24.864" v="2" actId="20577"/>
          <ac:spMkLst>
            <pc:docMk/>
            <pc:sldMk cId="959249904" sldId="385"/>
            <ac:spMk id="66" creationId="{9E0C3D9D-51C5-4579-8418-1DFF482C24D3}"/>
          </ac:spMkLst>
        </pc:spChg>
        <pc:grpChg chg="mod">
          <ac:chgData name="Olya Nicholls" userId="72df931cf66fde2e" providerId="LiveId" clId="{3C4A2B07-8482-44F2-B969-FD98842CBA7F}" dt="2020-04-23T09:20:59.678" v="48" actId="1037"/>
          <ac:grpSpMkLst>
            <pc:docMk/>
            <pc:sldMk cId="959249904" sldId="385"/>
            <ac:grpSpMk id="43" creationId="{8C5DB5A9-4F51-4F86-B09B-4F311821AEF1}"/>
          </ac:grpSpMkLst>
        </pc:grpChg>
      </pc:sldChg>
      <pc:sldChg chg="del">
        <pc:chgData name="Olya Nicholls" userId="72df931cf66fde2e" providerId="LiveId" clId="{3C4A2B07-8482-44F2-B969-FD98842CBA7F}" dt="2020-04-23T09:58:43.223" v="327" actId="2696"/>
        <pc:sldMkLst>
          <pc:docMk/>
          <pc:sldMk cId="2244117109" sldId="394"/>
        </pc:sldMkLst>
      </pc:sldChg>
      <pc:sldChg chg="add del">
        <pc:chgData name="Olya Nicholls" userId="72df931cf66fde2e" providerId="LiveId" clId="{3C4A2B07-8482-44F2-B969-FD98842CBA7F}" dt="2020-04-23T10:00:48.798" v="342" actId="47"/>
        <pc:sldMkLst>
          <pc:docMk/>
          <pc:sldMk cId="4098230017" sldId="394"/>
        </pc:sldMkLst>
      </pc:sldChg>
      <pc:sldChg chg="del">
        <pc:chgData name="Olya Nicholls" userId="72df931cf66fde2e" providerId="LiveId" clId="{3C4A2B07-8482-44F2-B969-FD98842CBA7F}" dt="2020-04-23T10:35:51.248" v="368" actId="47"/>
        <pc:sldMkLst>
          <pc:docMk/>
          <pc:sldMk cId="3213185218" sldId="407"/>
        </pc:sldMkLst>
      </pc:sldChg>
      <pc:sldChg chg="del">
        <pc:chgData name="Olya Nicholls" userId="72df931cf66fde2e" providerId="LiveId" clId="{3C4A2B07-8482-44F2-B969-FD98842CBA7F}" dt="2020-04-23T09:59:53.576" v="335" actId="47"/>
        <pc:sldMkLst>
          <pc:docMk/>
          <pc:sldMk cId="2463770277" sldId="416"/>
        </pc:sldMkLst>
      </pc:sldChg>
      <pc:sldChg chg="modSp">
        <pc:chgData name="Olya Nicholls" userId="72df931cf66fde2e" providerId="LiveId" clId="{3C4A2B07-8482-44F2-B969-FD98842CBA7F}" dt="2020-04-23T09:29:16.422" v="299" actId="255"/>
        <pc:sldMkLst>
          <pc:docMk/>
          <pc:sldMk cId="3239130030" sldId="417"/>
        </pc:sldMkLst>
        <pc:spChg chg="mod">
          <ac:chgData name="Olya Nicholls" userId="72df931cf66fde2e" providerId="LiveId" clId="{3C4A2B07-8482-44F2-B969-FD98842CBA7F}" dt="2020-04-23T09:28:19.130" v="288" actId="208"/>
          <ac:spMkLst>
            <pc:docMk/>
            <pc:sldMk cId="3239130030" sldId="417"/>
            <ac:spMk id="68" creationId="{23ACE374-98B3-4C12-A559-55C4FAFF0C4C}"/>
          </ac:spMkLst>
        </pc:spChg>
        <pc:spChg chg="mod">
          <ac:chgData name="Olya Nicholls" userId="72df931cf66fde2e" providerId="LiveId" clId="{3C4A2B07-8482-44F2-B969-FD98842CBA7F}" dt="2020-04-23T09:29:16.422" v="299" actId="255"/>
          <ac:spMkLst>
            <pc:docMk/>
            <pc:sldMk cId="3239130030" sldId="417"/>
            <ac:spMk id="69" creationId="{3FB33AFB-1AB3-4013-8D92-796B8981E733}"/>
          </ac:spMkLst>
        </pc:spChg>
        <pc:spChg chg="mod">
          <ac:chgData name="Olya Nicholls" userId="72df931cf66fde2e" providerId="LiveId" clId="{3C4A2B07-8482-44F2-B969-FD98842CBA7F}" dt="2020-04-23T09:27:13.161" v="282" actId="208"/>
          <ac:spMkLst>
            <pc:docMk/>
            <pc:sldMk cId="3239130030" sldId="417"/>
            <ac:spMk id="4119" creationId="{C4B1141C-1431-41EB-B21B-04F9C001E4B3}"/>
          </ac:spMkLst>
        </pc:spChg>
        <pc:spChg chg="mod">
          <ac:chgData name="Olya Nicholls" userId="72df931cf66fde2e" providerId="LiveId" clId="{3C4A2B07-8482-44F2-B969-FD98842CBA7F}" dt="2020-04-23T09:29:01.761" v="297" actId="1035"/>
          <ac:spMkLst>
            <pc:docMk/>
            <pc:sldMk cId="3239130030" sldId="417"/>
            <ac:spMk id="4121" creationId="{50175FEF-38D4-43DA-AA67-4A462B2489B6}"/>
          </ac:spMkLst>
        </pc:spChg>
        <pc:picChg chg="mod">
          <ac:chgData name="Olya Nicholls" userId="72df931cf66fde2e" providerId="LiveId" clId="{3C4A2B07-8482-44F2-B969-FD98842CBA7F}" dt="2020-04-23T09:27:32.488" v="284"/>
          <ac:picMkLst>
            <pc:docMk/>
            <pc:sldMk cId="3239130030" sldId="417"/>
            <ac:picMk id="54" creationId="{05B08CAE-A0F9-4BC5-AD15-5E2646B17A78}"/>
          </ac:picMkLst>
        </pc:picChg>
        <pc:picChg chg="mod">
          <ac:chgData name="Olya Nicholls" userId="72df931cf66fde2e" providerId="LiveId" clId="{3C4A2B07-8482-44F2-B969-FD98842CBA7F}" dt="2020-04-23T09:27:37.740" v="285"/>
          <ac:picMkLst>
            <pc:docMk/>
            <pc:sldMk cId="3239130030" sldId="417"/>
            <ac:picMk id="59" creationId="{4F09850A-AE48-445F-AC9C-40112A4AB5D3}"/>
          </ac:picMkLst>
        </pc:picChg>
        <pc:picChg chg="mod">
          <ac:chgData name="Olya Nicholls" userId="72df931cf66fde2e" providerId="LiveId" clId="{3C4A2B07-8482-44F2-B969-FD98842CBA7F}" dt="2020-04-23T09:27:07.323" v="280" actId="208"/>
          <ac:picMkLst>
            <pc:docMk/>
            <pc:sldMk cId="3239130030" sldId="417"/>
            <ac:picMk id="64" creationId="{CDDF47E0-B730-4282-86A6-C11E48EBC6D6}"/>
          </ac:picMkLst>
        </pc:picChg>
        <pc:picChg chg="mod">
          <ac:chgData name="Olya Nicholls" userId="72df931cf66fde2e" providerId="LiveId" clId="{3C4A2B07-8482-44F2-B969-FD98842CBA7F}" dt="2020-04-23T09:28:38.179" v="290" actId="2085"/>
          <ac:picMkLst>
            <pc:docMk/>
            <pc:sldMk cId="3239130030" sldId="417"/>
            <ac:picMk id="67" creationId="{447C3510-8059-4EAB-B579-6DF4B36C557B}"/>
          </ac:picMkLst>
        </pc:picChg>
        <pc:picChg chg="mod">
          <ac:chgData name="Olya Nicholls" userId="72df931cf66fde2e" providerId="LiveId" clId="{3C4A2B07-8482-44F2-B969-FD98842CBA7F}" dt="2020-04-23T09:27:58.663" v="286" actId="1367"/>
          <ac:picMkLst>
            <pc:docMk/>
            <pc:sldMk cId="3239130030" sldId="417"/>
            <ac:picMk id="4098" creationId="{A6EB0630-027F-4259-A37A-AE70357FB8C1}"/>
          </ac:picMkLst>
        </pc:picChg>
        <pc:cxnChg chg="mod">
          <ac:chgData name="Olya Nicholls" userId="72df931cf66fde2e" providerId="LiveId" clId="{3C4A2B07-8482-44F2-B969-FD98842CBA7F}" dt="2020-04-23T09:28:09.988" v="287" actId="208"/>
          <ac:cxnSpMkLst>
            <pc:docMk/>
            <pc:sldMk cId="3239130030" sldId="417"/>
            <ac:cxnSpMk id="10" creationId="{BD284BB1-A4E8-4EA1-85A6-D07388363F59}"/>
          </ac:cxnSpMkLst>
        </pc:cxnChg>
        <pc:cxnChg chg="mod">
          <ac:chgData name="Olya Nicholls" userId="72df931cf66fde2e" providerId="LiveId" clId="{3C4A2B07-8482-44F2-B969-FD98842CBA7F}" dt="2020-04-23T09:28:09.988" v="287" actId="208"/>
          <ac:cxnSpMkLst>
            <pc:docMk/>
            <pc:sldMk cId="3239130030" sldId="417"/>
            <ac:cxnSpMk id="24" creationId="{D099291C-A1DF-4034-A536-7A99DFB9682D}"/>
          </ac:cxnSpMkLst>
        </pc:cxnChg>
        <pc:cxnChg chg="mod">
          <ac:chgData name="Olya Nicholls" userId="72df931cf66fde2e" providerId="LiveId" clId="{3C4A2B07-8482-44F2-B969-FD98842CBA7F}" dt="2020-04-23T09:28:09.988" v="287" actId="208"/>
          <ac:cxnSpMkLst>
            <pc:docMk/>
            <pc:sldMk cId="3239130030" sldId="417"/>
            <ac:cxnSpMk id="26" creationId="{934F0F9F-A9FE-4C75-84D3-93D4CDAA6931}"/>
          </ac:cxnSpMkLst>
        </pc:cxnChg>
        <pc:cxnChg chg="mod">
          <ac:chgData name="Olya Nicholls" userId="72df931cf66fde2e" providerId="LiveId" clId="{3C4A2B07-8482-44F2-B969-FD98842CBA7F}" dt="2020-04-23T09:28:09.988" v="287" actId="208"/>
          <ac:cxnSpMkLst>
            <pc:docMk/>
            <pc:sldMk cId="3239130030" sldId="417"/>
            <ac:cxnSpMk id="31" creationId="{E5E801D7-4949-40DD-B193-6CBD98FACBEF}"/>
          </ac:cxnSpMkLst>
        </pc:cxnChg>
        <pc:cxnChg chg="mod">
          <ac:chgData name="Olya Nicholls" userId="72df931cf66fde2e" providerId="LiveId" clId="{3C4A2B07-8482-44F2-B969-FD98842CBA7F}" dt="2020-04-23T09:28:09.988" v="287" actId="208"/>
          <ac:cxnSpMkLst>
            <pc:docMk/>
            <pc:sldMk cId="3239130030" sldId="417"/>
            <ac:cxnSpMk id="4097" creationId="{CB833924-AEDB-46A1-B9BD-E96F3E1978E2}"/>
          </ac:cxnSpMkLst>
        </pc:cxnChg>
      </pc:sldChg>
      <pc:sldChg chg="modSp">
        <pc:chgData name="Olya Nicholls" userId="72df931cf66fde2e" providerId="LiveId" clId="{3C4A2B07-8482-44F2-B969-FD98842CBA7F}" dt="2020-04-23T09:57:18.858" v="313" actId="1076"/>
        <pc:sldMkLst>
          <pc:docMk/>
          <pc:sldMk cId="1349691456" sldId="418"/>
        </pc:sldMkLst>
        <pc:spChg chg="mod">
          <ac:chgData name="Olya Nicholls" userId="72df931cf66fde2e" providerId="LiveId" clId="{3C4A2B07-8482-44F2-B969-FD98842CBA7F}" dt="2020-04-23T09:57:18.858" v="313" actId="1076"/>
          <ac:spMkLst>
            <pc:docMk/>
            <pc:sldMk cId="1349691456" sldId="418"/>
            <ac:spMk id="3" creationId="{00000000-0000-0000-0000-000000000000}"/>
          </ac:spMkLst>
        </pc:spChg>
        <pc:spChg chg="mod">
          <ac:chgData name="Olya Nicholls" userId="72df931cf66fde2e" providerId="LiveId" clId="{3C4A2B07-8482-44F2-B969-FD98842CBA7F}" dt="2020-04-23T09:56:48.586" v="309" actId="108"/>
          <ac:spMkLst>
            <pc:docMk/>
            <pc:sldMk cId="1349691456" sldId="418"/>
            <ac:spMk id="6" creationId="{00000000-0000-0000-0000-000000000000}"/>
          </ac:spMkLst>
        </pc:spChg>
        <pc:cxnChg chg="mod">
          <ac:chgData name="Olya Nicholls" userId="72df931cf66fde2e" providerId="LiveId" clId="{3C4A2B07-8482-44F2-B969-FD98842CBA7F}" dt="2020-04-23T09:57:08.993" v="310" actId="208"/>
          <ac:cxnSpMkLst>
            <pc:docMk/>
            <pc:sldMk cId="1349691456" sldId="418"/>
            <ac:cxnSpMk id="5" creationId="{290E9A3E-C3CE-4BD0-AA8F-50A6A18B4904}"/>
          </ac:cxnSpMkLst>
        </pc:cxnChg>
      </pc:sldChg>
      <pc:sldChg chg="modSp">
        <pc:chgData name="Olya Nicholls" userId="72df931cf66fde2e" providerId="LiveId" clId="{3C4A2B07-8482-44F2-B969-FD98842CBA7F}" dt="2020-04-23T09:57:47.351" v="320" actId="20577"/>
        <pc:sldMkLst>
          <pc:docMk/>
          <pc:sldMk cId="3094467123" sldId="419"/>
        </pc:sldMkLst>
        <pc:spChg chg="mod">
          <ac:chgData name="Olya Nicholls" userId="72df931cf66fde2e" providerId="LiveId" clId="{3C4A2B07-8482-44F2-B969-FD98842CBA7F}" dt="2020-04-23T09:57:47.351" v="320" actId="20577"/>
          <ac:spMkLst>
            <pc:docMk/>
            <pc:sldMk cId="3094467123" sldId="419"/>
            <ac:spMk id="3" creationId="{00000000-0000-0000-0000-000000000000}"/>
          </ac:spMkLst>
        </pc:spChg>
        <pc:spChg chg="mod">
          <ac:chgData name="Olya Nicholls" userId="72df931cf66fde2e" providerId="LiveId" clId="{3C4A2B07-8482-44F2-B969-FD98842CBA7F}" dt="2020-04-23T09:57:26.086" v="314" actId="108"/>
          <ac:spMkLst>
            <pc:docMk/>
            <pc:sldMk cId="3094467123" sldId="419"/>
            <ac:spMk id="6" creationId="{00000000-0000-0000-0000-000000000000}"/>
          </ac:spMkLst>
        </pc:spChg>
        <pc:cxnChg chg="mod">
          <ac:chgData name="Olya Nicholls" userId="72df931cf66fde2e" providerId="LiveId" clId="{3C4A2B07-8482-44F2-B969-FD98842CBA7F}" dt="2020-04-23T09:57:29.322" v="315" actId="208"/>
          <ac:cxnSpMkLst>
            <pc:docMk/>
            <pc:sldMk cId="3094467123" sldId="419"/>
            <ac:cxnSpMk id="5" creationId="{290E9A3E-C3CE-4BD0-AA8F-50A6A18B4904}"/>
          </ac:cxnSpMkLst>
        </pc:cxnChg>
      </pc:sldChg>
      <pc:sldChg chg="modSp">
        <pc:chgData name="Olya Nicholls" userId="72df931cf66fde2e" providerId="LiveId" clId="{3C4A2B07-8482-44F2-B969-FD98842CBA7F}" dt="2020-04-23T09:58:16.330" v="326" actId="1076"/>
        <pc:sldMkLst>
          <pc:docMk/>
          <pc:sldMk cId="2456940874" sldId="420"/>
        </pc:sldMkLst>
        <pc:spChg chg="mod">
          <ac:chgData name="Olya Nicholls" userId="72df931cf66fde2e" providerId="LiveId" clId="{3C4A2B07-8482-44F2-B969-FD98842CBA7F}" dt="2020-04-23T09:58:16.330" v="326" actId="1076"/>
          <ac:spMkLst>
            <pc:docMk/>
            <pc:sldMk cId="2456940874" sldId="420"/>
            <ac:spMk id="3" creationId="{00000000-0000-0000-0000-000000000000}"/>
          </ac:spMkLst>
        </pc:spChg>
        <pc:spChg chg="mod">
          <ac:chgData name="Olya Nicholls" userId="72df931cf66fde2e" providerId="LiveId" clId="{3C4A2B07-8482-44F2-B969-FD98842CBA7F}" dt="2020-04-23T09:57:57.477" v="321" actId="108"/>
          <ac:spMkLst>
            <pc:docMk/>
            <pc:sldMk cId="2456940874" sldId="420"/>
            <ac:spMk id="6" creationId="{00000000-0000-0000-0000-000000000000}"/>
          </ac:spMkLst>
        </pc:spChg>
        <pc:cxnChg chg="mod">
          <ac:chgData name="Olya Nicholls" userId="72df931cf66fde2e" providerId="LiveId" clId="{3C4A2B07-8482-44F2-B969-FD98842CBA7F}" dt="2020-04-23T09:58:00.755" v="322" actId="208"/>
          <ac:cxnSpMkLst>
            <pc:docMk/>
            <pc:sldMk cId="2456940874" sldId="420"/>
            <ac:cxnSpMk id="5" creationId="{290E9A3E-C3CE-4BD0-AA8F-50A6A18B4904}"/>
          </ac:cxnSpMkLst>
        </pc:cxnChg>
      </pc:sldChg>
      <pc:sldChg chg="modSp">
        <pc:chgData name="Olya Nicholls" userId="72df931cf66fde2e" providerId="LiveId" clId="{3C4A2B07-8482-44F2-B969-FD98842CBA7F}" dt="2020-04-23T10:36:17.625" v="374" actId="1076"/>
        <pc:sldMkLst>
          <pc:docMk/>
          <pc:sldMk cId="1576040209" sldId="421"/>
        </pc:sldMkLst>
        <pc:spChg chg="mod">
          <ac:chgData name="Olya Nicholls" userId="72df931cf66fde2e" providerId="LiveId" clId="{3C4A2B07-8482-44F2-B969-FD98842CBA7F}" dt="2020-04-23T10:36:17.625" v="374" actId="1076"/>
          <ac:spMkLst>
            <pc:docMk/>
            <pc:sldMk cId="1576040209" sldId="421"/>
            <ac:spMk id="3" creationId="{00000000-0000-0000-0000-000000000000}"/>
          </ac:spMkLst>
        </pc:spChg>
        <pc:spChg chg="mod">
          <ac:chgData name="Olya Nicholls" userId="72df931cf66fde2e" providerId="LiveId" clId="{3C4A2B07-8482-44F2-B969-FD98842CBA7F}" dt="2020-04-23T10:36:03.481" v="370" actId="1076"/>
          <ac:spMkLst>
            <pc:docMk/>
            <pc:sldMk cId="1576040209" sldId="421"/>
            <ac:spMk id="6" creationId="{00000000-0000-0000-0000-000000000000}"/>
          </ac:spMkLst>
        </pc:spChg>
        <pc:cxnChg chg="mod">
          <ac:chgData name="Olya Nicholls" userId="72df931cf66fde2e" providerId="LiveId" clId="{3C4A2B07-8482-44F2-B969-FD98842CBA7F}" dt="2020-04-23T10:36:05.698" v="371" actId="208"/>
          <ac:cxnSpMkLst>
            <pc:docMk/>
            <pc:sldMk cId="1576040209" sldId="421"/>
            <ac:cxnSpMk id="5" creationId="{290E9A3E-C3CE-4BD0-AA8F-50A6A18B4904}"/>
          </ac:cxnSpMkLst>
        </pc:cxnChg>
      </pc:sldChg>
      <pc:sldChg chg="modSp">
        <pc:chgData name="Olya Nicholls" userId="72df931cf66fde2e" providerId="LiveId" clId="{3C4A2B07-8482-44F2-B969-FD98842CBA7F}" dt="2020-04-23T10:36:52.561" v="380" actId="208"/>
        <pc:sldMkLst>
          <pc:docMk/>
          <pc:sldMk cId="2941117107" sldId="422"/>
        </pc:sldMkLst>
        <pc:spChg chg="mod">
          <ac:chgData name="Olya Nicholls" userId="72df931cf66fde2e" providerId="LiveId" clId="{3C4A2B07-8482-44F2-B969-FD98842CBA7F}" dt="2020-04-23T10:36:44.209" v="379" actId="1076"/>
          <ac:spMkLst>
            <pc:docMk/>
            <pc:sldMk cId="2941117107" sldId="422"/>
            <ac:spMk id="3" creationId="{00000000-0000-0000-0000-000000000000}"/>
          </ac:spMkLst>
        </pc:spChg>
        <pc:spChg chg="mod">
          <ac:chgData name="Olya Nicholls" userId="72df931cf66fde2e" providerId="LiveId" clId="{3C4A2B07-8482-44F2-B969-FD98842CBA7F}" dt="2020-04-23T10:36:36.456" v="376" actId="1076"/>
          <ac:spMkLst>
            <pc:docMk/>
            <pc:sldMk cId="2941117107" sldId="422"/>
            <ac:spMk id="6" creationId="{00000000-0000-0000-0000-000000000000}"/>
          </ac:spMkLst>
        </pc:spChg>
        <pc:cxnChg chg="mod">
          <ac:chgData name="Olya Nicholls" userId="72df931cf66fde2e" providerId="LiveId" clId="{3C4A2B07-8482-44F2-B969-FD98842CBA7F}" dt="2020-04-23T10:36:52.561" v="380" actId="208"/>
          <ac:cxnSpMkLst>
            <pc:docMk/>
            <pc:sldMk cId="2941117107" sldId="422"/>
            <ac:cxnSpMk id="5" creationId="{290E9A3E-C3CE-4BD0-AA8F-50A6A18B4904}"/>
          </ac:cxnSpMkLst>
        </pc:cxnChg>
      </pc:sldChg>
      <pc:sldChg chg="modSp">
        <pc:chgData name="Olya Nicholls" userId="72df931cf66fde2e" providerId="LiveId" clId="{3C4A2B07-8482-44F2-B969-FD98842CBA7F}" dt="2020-04-23T10:41:32.881" v="393" actId="208"/>
        <pc:sldMkLst>
          <pc:docMk/>
          <pc:sldMk cId="2396545246" sldId="423"/>
        </pc:sldMkLst>
        <pc:spChg chg="mod">
          <ac:chgData name="Olya Nicholls" userId="72df931cf66fde2e" providerId="LiveId" clId="{3C4A2B07-8482-44F2-B969-FD98842CBA7F}" dt="2020-04-23T10:41:29.537" v="392" actId="1076"/>
          <ac:spMkLst>
            <pc:docMk/>
            <pc:sldMk cId="2396545246" sldId="423"/>
            <ac:spMk id="3" creationId="{00000000-0000-0000-0000-000000000000}"/>
          </ac:spMkLst>
        </pc:spChg>
        <pc:spChg chg="mod">
          <ac:chgData name="Olya Nicholls" userId="72df931cf66fde2e" providerId="LiveId" clId="{3C4A2B07-8482-44F2-B969-FD98842CBA7F}" dt="2020-04-23T10:40:20.249" v="389" actId="1076"/>
          <ac:spMkLst>
            <pc:docMk/>
            <pc:sldMk cId="2396545246" sldId="423"/>
            <ac:spMk id="6" creationId="{00000000-0000-0000-0000-000000000000}"/>
          </ac:spMkLst>
        </pc:spChg>
        <pc:cxnChg chg="mod">
          <ac:chgData name="Olya Nicholls" userId="72df931cf66fde2e" providerId="LiveId" clId="{3C4A2B07-8482-44F2-B969-FD98842CBA7F}" dt="2020-04-23T10:41:32.881" v="393" actId="208"/>
          <ac:cxnSpMkLst>
            <pc:docMk/>
            <pc:sldMk cId="2396545246" sldId="423"/>
            <ac:cxnSpMk id="5" creationId="{290E9A3E-C3CE-4BD0-AA8F-50A6A18B4904}"/>
          </ac:cxnSpMkLst>
        </pc:cxnChg>
      </pc:sldChg>
      <pc:sldChg chg="modSp">
        <pc:chgData name="Olya Nicholls" userId="72df931cf66fde2e" providerId="LiveId" clId="{3C4A2B07-8482-44F2-B969-FD98842CBA7F}" dt="2020-04-23T10:44:04.369" v="420" actId="1076"/>
        <pc:sldMkLst>
          <pc:docMk/>
          <pc:sldMk cId="4213594637" sldId="424"/>
        </pc:sldMkLst>
        <pc:spChg chg="mod">
          <ac:chgData name="Olya Nicholls" userId="72df931cf66fde2e" providerId="LiveId" clId="{3C4A2B07-8482-44F2-B969-FD98842CBA7F}" dt="2020-04-23T10:44:04.369" v="420" actId="1076"/>
          <ac:spMkLst>
            <pc:docMk/>
            <pc:sldMk cId="4213594637" sldId="424"/>
            <ac:spMk id="4" creationId="{FE31460A-0EAB-461A-B56E-CACE298EBA63}"/>
          </ac:spMkLst>
        </pc:spChg>
        <pc:spChg chg="mod">
          <ac:chgData name="Olya Nicholls" userId="72df931cf66fde2e" providerId="LiveId" clId="{3C4A2B07-8482-44F2-B969-FD98842CBA7F}" dt="2020-04-23T10:43:01.193" v="411" actId="1076"/>
          <ac:spMkLst>
            <pc:docMk/>
            <pc:sldMk cId="4213594637" sldId="424"/>
            <ac:spMk id="6" creationId="{00000000-0000-0000-0000-000000000000}"/>
          </ac:spMkLst>
        </pc:spChg>
        <pc:graphicFrameChg chg="mod modGraphic">
          <ac:chgData name="Olya Nicholls" userId="72df931cf66fde2e" providerId="LiveId" clId="{3C4A2B07-8482-44F2-B969-FD98842CBA7F}" dt="2020-04-23T10:44:01.231" v="419" actId="1076"/>
          <ac:graphicFrameMkLst>
            <pc:docMk/>
            <pc:sldMk cId="4213594637" sldId="424"/>
            <ac:graphicFrameMk id="2" creationId="{C57FB6DC-4031-4767-91E8-FDB0FA49DC00}"/>
          </ac:graphicFrameMkLst>
        </pc:graphicFrameChg>
        <pc:cxnChg chg="mod">
          <ac:chgData name="Olya Nicholls" userId="72df931cf66fde2e" providerId="LiveId" clId="{3C4A2B07-8482-44F2-B969-FD98842CBA7F}" dt="2020-04-23T10:43:03.849" v="412" actId="208"/>
          <ac:cxnSpMkLst>
            <pc:docMk/>
            <pc:sldMk cId="4213594637" sldId="424"/>
            <ac:cxnSpMk id="5" creationId="{290E9A3E-C3CE-4BD0-AA8F-50A6A18B4904}"/>
          </ac:cxnSpMkLst>
        </pc:cxnChg>
      </pc:sldChg>
      <pc:sldChg chg="modSp add">
        <pc:chgData name="Olya Nicholls" userId="72df931cf66fde2e" providerId="LiveId" clId="{3C4A2B07-8482-44F2-B969-FD98842CBA7F}" dt="2020-04-23T10:48:02.176" v="459" actId="1076"/>
        <pc:sldMkLst>
          <pc:docMk/>
          <pc:sldMk cId="880427911" sldId="425"/>
        </pc:sldMkLst>
        <pc:spChg chg="mod">
          <ac:chgData name="Olya Nicholls" userId="72df931cf66fde2e" providerId="LiveId" clId="{3C4A2B07-8482-44F2-B969-FD98842CBA7F}" dt="2020-04-23T10:47:56.440" v="457" actId="1076"/>
          <ac:spMkLst>
            <pc:docMk/>
            <pc:sldMk cId="880427911" sldId="425"/>
            <ac:spMk id="3" creationId="{00000000-0000-0000-0000-000000000000}"/>
          </ac:spMkLst>
        </pc:spChg>
        <pc:spChg chg="mod">
          <ac:chgData name="Olya Nicholls" userId="72df931cf66fde2e" providerId="LiveId" clId="{3C4A2B07-8482-44F2-B969-FD98842CBA7F}" dt="2020-04-23T10:47:27.888" v="453" actId="1076"/>
          <ac:spMkLst>
            <pc:docMk/>
            <pc:sldMk cId="880427911" sldId="425"/>
            <ac:spMk id="6" creationId="{00000000-0000-0000-0000-000000000000}"/>
          </ac:spMkLst>
        </pc:spChg>
        <pc:cxnChg chg="mod">
          <ac:chgData name="Olya Nicholls" userId="72df931cf66fde2e" providerId="LiveId" clId="{3C4A2B07-8482-44F2-B969-FD98842CBA7F}" dt="2020-04-23T10:48:02.176" v="459" actId="1076"/>
          <ac:cxnSpMkLst>
            <pc:docMk/>
            <pc:sldMk cId="880427911" sldId="425"/>
            <ac:cxnSpMk id="5" creationId="{290E9A3E-C3CE-4BD0-AA8F-50A6A18B4904}"/>
          </ac:cxnSpMkLst>
        </pc:cxnChg>
      </pc:sldChg>
      <pc:sldChg chg="del">
        <pc:chgData name="Olya Nicholls" userId="72df931cf66fde2e" providerId="LiveId" clId="{3C4A2B07-8482-44F2-B969-FD98842CBA7F}" dt="2020-04-23T10:16:41.430" v="343" actId="2696"/>
        <pc:sldMkLst>
          <pc:docMk/>
          <pc:sldMk cId="2611026810" sldId="425"/>
        </pc:sldMkLst>
      </pc:sldChg>
      <pc:sldChg chg="del">
        <pc:chgData name="Olya Nicholls" userId="72df931cf66fde2e" providerId="LiveId" clId="{3C4A2B07-8482-44F2-B969-FD98842CBA7F}" dt="2020-04-23T10:16:51.458" v="345" actId="2696"/>
        <pc:sldMkLst>
          <pc:docMk/>
          <pc:sldMk cId="8496719" sldId="426"/>
        </pc:sldMkLst>
      </pc:sldChg>
      <pc:sldChg chg="add del">
        <pc:chgData name="Olya Nicholls" userId="72df931cf66fde2e" providerId="LiveId" clId="{3C4A2B07-8482-44F2-B969-FD98842CBA7F}" dt="2020-04-23T10:17:31.580" v="351" actId="47"/>
        <pc:sldMkLst>
          <pc:docMk/>
          <pc:sldMk cId="820092300" sldId="426"/>
        </pc:sldMkLst>
      </pc:sldChg>
      <pc:sldChg chg="del">
        <pc:chgData name="Olya Nicholls" userId="72df931cf66fde2e" providerId="LiveId" clId="{3C4A2B07-8482-44F2-B969-FD98842CBA7F}" dt="2020-04-23T10:16:41.430" v="343" actId="2696"/>
        <pc:sldMkLst>
          <pc:docMk/>
          <pc:sldMk cId="2186388469" sldId="427"/>
        </pc:sldMkLst>
      </pc:sldChg>
      <pc:sldChg chg="modSp add">
        <pc:chgData name="Olya Nicholls" userId="72df931cf66fde2e" providerId="LiveId" clId="{3C4A2B07-8482-44F2-B969-FD98842CBA7F}" dt="2020-04-23T10:49:32.570" v="466" actId="1076"/>
        <pc:sldMkLst>
          <pc:docMk/>
          <pc:sldMk cId="3532911814" sldId="427"/>
        </pc:sldMkLst>
        <pc:spChg chg="mod">
          <ac:chgData name="Olya Nicholls" userId="72df931cf66fde2e" providerId="LiveId" clId="{3C4A2B07-8482-44F2-B969-FD98842CBA7F}" dt="2020-04-23T10:49:32.570" v="466" actId="1076"/>
          <ac:spMkLst>
            <pc:docMk/>
            <pc:sldMk cId="3532911814" sldId="427"/>
            <ac:spMk id="3" creationId="{00000000-0000-0000-0000-000000000000}"/>
          </ac:spMkLst>
        </pc:spChg>
        <pc:spChg chg="mod">
          <ac:chgData name="Olya Nicholls" userId="72df931cf66fde2e" providerId="LiveId" clId="{3C4A2B07-8482-44F2-B969-FD98842CBA7F}" dt="2020-04-23T10:49:00.088" v="462" actId="1076"/>
          <ac:spMkLst>
            <pc:docMk/>
            <pc:sldMk cId="3532911814" sldId="427"/>
            <ac:spMk id="6" creationId="{00000000-0000-0000-0000-000000000000}"/>
          </ac:spMkLst>
        </pc:spChg>
        <pc:cxnChg chg="mod">
          <ac:chgData name="Olya Nicholls" userId="72df931cf66fde2e" providerId="LiveId" clId="{3C4A2B07-8482-44F2-B969-FD98842CBA7F}" dt="2020-04-23T10:49:20.890" v="463" actId="208"/>
          <ac:cxnSpMkLst>
            <pc:docMk/>
            <pc:sldMk cId="3532911814" sldId="427"/>
            <ac:cxnSpMk id="5" creationId="{290E9A3E-C3CE-4BD0-AA8F-50A6A18B4904}"/>
          </ac:cxnSpMkLst>
        </pc:cxnChg>
      </pc:sldChg>
      <pc:sldChg chg="add del">
        <pc:chgData name="Olya Nicholls" userId="72df931cf66fde2e" providerId="LiveId" clId="{3C4A2B07-8482-44F2-B969-FD98842CBA7F}" dt="2020-04-23T10:17:50.299" v="355" actId="47"/>
        <pc:sldMkLst>
          <pc:docMk/>
          <pc:sldMk cId="1543959224" sldId="428"/>
        </pc:sldMkLst>
      </pc:sldChg>
      <pc:sldChg chg="del">
        <pc:chgData name="Olya Nicholls" userId="72df931cf66fde2e" providerId="LiveId" clId="{3C4A2B07-8482-44F2-B969-FD98842CBA7F}" dt="2020-04-23T10:16:51.458" v="345" actId="2696"/>
        <pc:sldMkLst>
          <pc:docMk/>
          <pc:sldMk cId="2327258219" sldId="428"/>
        </pc:sldMkLst>
      </pc:sldChg>
      <pc:sldChg chg="add del">
        <pc:chgData name="Olya Nicholls" userId="72df931cf66fde2e" providerId="LiveId" clId="{3C4A2B07-8482-44F2-B969-FD98842CBA7F}" dt="2020-04-23T10:51:04.667" v="475" actId="47"/>
        <pc:sldMkLst>
          <pc:docMk/>
          <pc:sldMk cId="893098182" sldId="429"/>
        </pc:sldMkLst>
      </pc:sldChg>
      <pc:sldChg chg="del">
        <pc:chgData name="Olya Nicholls" userId="72df931cf66fde2e" providerId="LiveId" clId="{3C4A2B07-8482-44F2-B969-FD98842CBA7F}" dt="2020-04-23T10:16:41.430" v="343" actId="2696"/>
        <pc:sldMkLst>
          <pc:docMk/>
          <pc:sldMk cId="1067282420" sldId="429"/>
        </pc:sldMkLst>
      </pc:sldChg>
      <pc:sldChg chg="modSp">
        <pc:chgData name="Olya Nicholls" userId="72df931cf66fde2e" providerId="LiveId" clId="{3C4A2B07-8482-44F2-B969-FD98842CBA7F}" dt="2020-04-23T09:23:22.529" v="268" actId="20577"/>
        <pc:sldMkLst>
          <pc:docMk/>
          <pc:sldMk cId="0" sldId="431"/>
        </pc:sldMkLst>
        <pc:spChg chg="mod">
          <ac:chgData name="Olya Nicholls" userId="72df931cf66fde2e" providerId="LiveId" clId="{3C4A2B07-8482-44F2-B969-FD98842CBA7F}" dt="2020-04-23T09:22:56.709" v="266" actId="20577"/>
          <ac:spMkLst>
            <pc:docMk/>
            <pc:sldMk cId="0" sldId="431"/>
            <ac:spMk id="93" creationId="{00000000-0000-0000-0000-000000000000}"/>
          </ac:spMkLst>
        </pc:spChg>
        <pc:spChg chg="mod">
          <ac:chgData name="Olya Nicholls" userId="72df931cf66fde2e" providerId="LiveId" clId="{3C4A2B07-8482-44F2-B969-FD98842CBA7F}" dt="2020-04-23T09:22:25.535" v="201" actId="20577"/>
          <ac:spMkLst>
            <pc:docMk/>
            <pc:sldMk cId="0" sldId="431"/>
            <ac:spMk id="94" creationId="{00000000-0000-0000-0000-000000000000}"/>
          </ac:spMkLst>
        </pc:spChg>
        <pc:spChg chg="mod">
          <ac:chgData name="Olya Nicholls" userId="72df931cf66fde2e" providerId="LiveId" clId="{3C4A2B07-8482-44F2-B969-FD98842CBA7F}" dt="2020-04-23T09:23:22.529" v="268" actId="20577"/>
          <ac:spMkLst>
            <pc:docMk/>
            <pc:sldMk cId="0" sldId="431"/>
            <ac:spMk id="95" creationId="{00000000-0000-0000-0000-000000000000}"/>
          </ac:spMkLst>
        </pc:spChg>
      </pc:sldChg>
      <pc:sldChg chg="addSp delSp modSp add">
        <pc:chgData name="Olya Nicholls" userId="72df931cf66fde2e" providerId="LiveId" clId="{3C4A2B07-8482-44F2-B969-FD98842CBA7F}" dt="2020-04-23T10:35:49.113" v="367" actId="1076"/>
        <pc:sldMkLst>
          <pc:docMk/>
          <pc:sldMk cId="3327282175" sldId="438"/>
        </pc:sldMkLst>
        <pc:spChg chg="add mod">
          <ac:chgData name="Olya Nicholls" userId="72df931cf66fde2e" providerId="LiveId" clId="{3C4A2B07-8482-44F2-B969-FD98842CBA7F}" dt="2020-04-23T10:35:49.113" v="367" actId="1076"/>
          <ac:spMkLst>
            <pc:docMk/>
            <pc:sldMk cId="3327282175" sldId="438"/>
            <ac:spMk id="6" creationId="{931F34F8-0605-42EA-8982-8E45CDE2B2C2}"/>
          </ac:spMkLst>
        </pc:spChg>
        <pc:spChg chg="del">
          <ac:chgData name="Olya Nicholls" userId="72df931cf66fde2e" providerId="LiveId" clId="{3C4A2B07-8482-44F2-B969-FD98842CBA7F}" dt="2020-04-23T10:35:40.619" v="363" actId="478"/>
          <ac:spMkLst>
            <pc:docMk/>
            <pc:sldMk cId="3327282175" sldId="438"/>
            <ac:spMk id="8" creationId="{E98A859A-08EB-4B75-87EF-B17449CF2FAB}"/>
          </ac:spMkLst>
        </pc:spChg>
      </pc:sldChg>
      <pc:sldChg chg="addSp delSp modSp">
        <pc:chgData name="Olya Nicholls" userId="72df931cf66fde2e" providerId="LiveId" clId="{3C4A2B07-8482-44F2-B969-FD98842CBA7F}" dt="2020-04-23T09:26:43.372" v="279" actId="208"/>
        <pc:sldMkLst>
          <pc:docMk/>
          <pc:sldMk cId="618132113" sldId="457"/>
        </pc:sldMkLst>
        <pc:spChg chg="mod">
          <ac:chgData name="Olya Nicholls" userId="72df931cf66fde2e" providerId="LiveId" clId="{3C4A2B07-8482-44F2-B969-FD98842CBA7F}" dt="2020-04-23T09:25:05.251" v="278" actId="1076"/>
          <ac:spMkLst>
            <pc:docMk/>
            <pc:sldMk cId="618132113" sldId="457"/>
            <ac:spMk id="3" creationId="{00000000-0000-0000-0000-000000000000}"/>
          </ac:spMkLst>
        </pc:spChg>
        <pc:spChg chg="mod">
          <ac:chgData name="Olya Nicholls" userId="72df931cf66fde2e" providerId="LiveId" clId="{3C4A2B07-8482-44F2-B969-FD98842CBA7F}" dt="2020-04-23T09:24:11.579" v="271" actId="1076"/>
          <ac:spMkLst>
            <pc:docMk/>
            <pc:sldMk cId="618132113" sldId="457"/>
            <ac:spMk id="6" creationId="{00000000-0000-0000-0000-000000000000}"/>
          </ac:spMkLst>
        </pc:spChg>
        <pc:cxnChg chg="del">
          <ac:chgData name="Olya Nicholls" userId="72df931cf66fde2e" providerId="LiveId" clId="{3C4A2B07-8482-44F2-B969-FD98842CBA7F}" dt="2020-04-23T09:24:31.304" v="273" actId="478"/>
          <ac:cxnSpMkLst>
            <pc:docMk/>
            <pc:sldMk cId="618132113" sldId="457"/>
            <ac:cxnSpMk id="5" creationId="{290E9A3E-C3CE-4BD0-AA8F-50A6A18B4904}"/>
          </ac:cxnSpMkLst>
        </pc:cxnChg>
        <pc:cxnChg chg="add mod">
          <ac:chgData name="Olya Nicholls" userId="72df931cf66fde2e" providerId="LiveId" clId="{3C4A2B07-8482-44F2-B969-FD98842CBA7F}" dt="2020-04-23T09:26:43.372" v="279" actId="208"/>
          <ac:cxnSpMkLst>
            <pc:docMk/>
            <pc:sldMk cId="618132113" sldId="457"/>
            <ac:cxnSpMk id="8" creationId="{24775191-15B5-4681-B5D9-A927CA3EF154}"/>
          </ac:cxnSpMkLst>
        </pc:cxnChg>
      </pc:sldChg>
      <pc:sldChg chg="add">
        <pc:chgData name="Olya Nicholls" userId="72df931cf66fde2e" providerId="LiveId" clId="{3C4A2B07-8482-44F2-B969-FD98842CBA7F}" dt="2020-04-23T09:43:11.630" v="300"/>
        <pc:sldMkLst>
          <pc:docMk/>
          <pc:sldMk cId="2420602820" sldId="473"/>
        </pc:sldMkLst>
      </pc:sldChg>
      <pc:sldChg chg="addSp delSp modSp">
        <pc:chgData name="Olya Nicholls" userId="72df931cf66fde2e" providerId="LiveId" clId="{3C4A2B07-8482-44F2-B969-FD98842CBA7F}" dt="2020-04-23T09:46:08.407" v="308" actId="2711"/>
        <pc:sldMkLst>
          <pc:docMk/>
          <pc:sldMk cId="582841608" sldId="474"/>
        </pc:sldMkLst>
        <pc:spChg chg="mod">
          <ac:chgData name="Olya Nicholls" userId="72df931cf66fde2e" providerId="LiveId" clId="{3C4A2B07-8482-44F2-B969-FD98842CBA7F}" dt="2020-04-23T09:45:55.995" v="306" actId="2711"/>
          <ac:spMkLst>
            <pc:docMk/>
            <pc:sldMk cId="582841608" sldId="474"/>
            <ac:spMk id="3" creationId="{C45B315F-1D75-4A91-95FB-52C6BE7E545E}"/>
          </ac:spMkLst>
        </pc:spChg>
        <pc:spChg chg="mod">
          <ac:chgData name="Olya Nicholls" userId="72df931cf66fde2e" providerId="LiveId" clId="{3C4A2B07-8482-44F2-B969-FD98842CBA7F}" dt="2020-04-23T09:45:50.344" v="305" actId="207"/>
          <ac:spMkLst>
            <pc:docMk/>
            <pc:sldMk cId="582841608" sldId="474"/>
            <ac:spMk id="4" creationId="{16993C09-0E20-41C9-A478-106214D973C8}"/>
          </ac:spMkLst>
        </pc:spChg>
        <pc:spChg chg="mod">
          <ac:chgData name="Olya Nicholls" userId="72df931cf66fde2e" providerId="LiveId" clId="{3C4A2B07-8482-44F2-B969-FD98842CBA7F}" dt="2020-04-23T09:46:08.407" v="308" actId="2711"/>
          <ac:spMkLst>
            <pc:docMk/>
            <pc:sldMk cId="582841608" sldId="474"/>
            <ac:spMk id="5" creationId="{5AF6C9A8-7B32-4B44-9EAF-EE0F9AE9FB0A}"/>
          </ac:spMkLst>
        </pc:spChg>
        <pc:grpChg chg="del">
          <ac:chgData name="Olya Nicholls" userId="72df931cf66fde2e" providerId="LiveId" clId="{3C4A2B07-8482-44F2-B969-FD98842CBA7F}" dt="2020-04-23T09:45:30.997" v="301" actId="478"/>
          <ac:grpSpMkLst>
            <pc:docMk/>
            <pc:sldMk cId="582841608" sldId="474"/>
            <ac:grpSpMk id="10" creationId="{FA4BE89A-07CF-4F83-980D-CBB9BB43230F}"/>
          </ac:grpSpMkLst>
        </pc:grpChg>
        <pc:grpChg chg="del">
          <ac:chgData name="Olya Nicholls" userId="72df931cf66fde2e" providerId="LiveId" clId="{3C4A2B07-8482-44F2-B969-FD98842CBA7F}" dt="2020-04-23T09:45:43.139" v="303" actId="478"/>
          <ac:grpSpMkLst>
            <pc:docMk/>
            <pc:sldMk cId="582841608" sldId="474"/>
            <ac:grpSpMk id="12" creationId="{FEB0C6EA-15D5-439C-B80E-C473D41C1064}"/>
          </ac:grpSpMkLst>
        </pc:grpChg>
        <pc:grpChg chg="add">
          <ac:chgData name="Olya Nicholls" userId="72df931cf66fde2e" providerId="LiveId" clId="{3C4A2B07-8482-44F2-B969-FD98842CBA7F}" dt="2020-04-23T09:45:31.458" v="302"/>
          <ac:grpSpMkLst>
            <pc:docMk/>
            <pc:sldMk cId="582841608" sldId="474"/>
            <ac:grpSpMk id="15" creationId="{9A8C2D02-69AC-4471-8DAF-9D6C4857AC01}"/>
          </ac:grpSpMkLst>
        </pc:grpChg>
        <pc:grpChg chg="add">
          <ac:chgData name="Olya Nicholls" userId="72df931cf66fde2e" providerId="LiveId" clId="{3C4A2B07-8482-44F2-B969-FD98842CBA7F}" dt="2020-04-23T09:45:44.529" v="304"/>
          <ac:grpSpMkLst>
            <pc:docMk/>
            <pc:sldMk cId="582841608" sldId="474"/>
            <ac:grpSpMk id="18" creationId="{B1D49AEE-F24B-4F70-A9CC-C79FE3A04321}"/>
          </ac:grpSpMkLst>
        </pc:grpChg>
      </pc:sldChg>
      <pc:sldChg chg="addSp delSp modSp">
        <pc:chgData name="Olya Nicholls" userId="72df931cf66fde2e" providerId="LiveId" clId="{3C4A2B07-8482-44F2-B969-FD98842CBA7F}" dt="2020-04-23T10:42:30.827" v="408" actId="113"/>
        <pc:sldMkLst>
          <pc:docMk/>
          <pc:sldMk cId="323998022" sldId="475"/>
        </pc:sldMkLst>
        <pc:spChg chg="mod">
          <ac:chgData name="Olya Nicholls" userId="72df931cf66fde2e" providerId="LiveId" clId="{3C4A2B07-8482-44F2-B969-FD98842CBA7F}" dt="2020-04-23T10:39:55.753" v="386" actId="2711"/>
          <ac:spMkLst>
            <pc:docMk/>
            <pc:sldMk cId="323998022" sldId="475"/>
            <ac:spMk id="3" creationId="{C45B315F-1D75-4A91-95FB-52C6BE7E545E}"/>
          </ac:spMkLst>
        </pc:spChg>
        <pc:spChg chg="mod">
          <ac:chgData name="Olya Nicholls" userId="72df931cf66fde2e" providerId="LiveId" clId="{3C4A2B07-8482-44F2-B969-FD98842CBA7F}" dt="2020-04-23T10:39:49.082" v="385" actId="207"/>
          <ac:spMkLst>
            <pc:docMk/>
            <pc:sldMk cId="323998022" sldId="475"/>
            <ac:spMk id="4" creationId="{16993C09-0E20-41C9-A478-106214D973C8}"/>
          </ac:spMkLst>
        </pc:spChg>
        <pc:spChg chg="mod">
          <ac:chgData name="Olya Nicholls" userId="72df931cf66fde2e" providerId="LiveId" clId="{3C4A2B07-8482-44F2-B969-FD98842CBA7F}" dt="2020-04-23T10:42:30.827" v="408" actId="113"/>
          <ac:spMkLst>
            <pc:docMk/>
            <pc:sldMk cId="323998022" sldId="475"/>
            <ac:spMk id="5" creationId="{5AF6C9A8-7B32-4B44-9EAF-EE0F9AE9FB0A}"/>
          </ac:spMkLst>
        </pc:spChg>
        <pc:grpChg chg="del">
          <ac:chgData name="Olya Nicholls" userId="72df931cf66fde2e" providerId="LiveId" clId="{3C4A2B07-8482-44F2-B969-FD98842CBA7F}" dt="2020-04-23T10:39:24.418" v="381" actId="478"/>
          <ac:grpSpMkLst>
            <pc:docMk/>
            <pc:sldMk cId="323998022" sldId="475"/>
            <ac:grpSpMk id="10" creationId="{FA4BE89A-07CF-4F83-980D-CBB9BB43230F}"/>
          </ac:grpSpMkLst>
        </pc:grpChg>
        <pc:grpChg chg="del">
          <ac:chgData name="Olya Nicholls" userId="72df931cf66fde2e" providerId="LiveId" clId="{3C4A2B07-8482-44F2-B969-FD98842CBA7F}" dt="2020-04-23T10:39:38.072" v="383" actId="478"/>
          <ac:grpSpMkLst>
            <pc:docMk/>
            <pc:sldMk cId="323998022" sldId="475"/>
            <ac:grpSpMk id="12" creationId="{FEB0C6EA-15D5-439C-B80E-C473D41C1064}"/>
          </ac:grpSpMkLst>
        </pc:grpChg>
        <pc:grpChg chg="add">
          <ac:chgData name="Olya Nicholls" userId="72df931cf66fde2e" providerId="LiveId" clId="{3C4A2B07-8482-44F2-B969-FD98842CBA7F}" dt="2020-04-23T10:39:24.872" v="382"/>
          <ac:grpSpMkLst>
            <pc:docMk/>
            <pc:sldMk cId="323998022" sldId="475"/>
            <ac:grpSpMk id="15" creationId="{960A0338-D585-4B8B-8934-445C6514F3AD}"/>
          </ac:grpSpMkLst>
        </pc:grpChg>
        <pc:grpChg chg="add">
          <ac:chgData name="Olya Nicholls" userId="72df931cf66fde2e" providerId="LiveId" clId="{3C4A2B07-8482-44F2-B969-FD98842CBA7F}" dt="2020-04-23T10:39:38.491" v="384"/>
          <ac:grpSpMkLst>
            <pc:docMk/>
            <pc:sldMk cId="323998022" sldId="475"/>
            <ac:grpSpMk id="18" creationId="{A0DDE676-B125-4124-BBC0-79A62805B7CF}"/>
          </ac:grpSpMkLst>
        </pc:grpChg>
      </pc:sldChg>
      <pc:sldChg chg="modSp">
        <pc:chgData name="Olya Nicholls" userId="72df931cf66fde2e" providerId="LiveId" clId="{3C4A2B07-8482-44F2-B969-FD98842CBA7F}" dt="2020-04-23T10:45:24.677" v="430" actId="208"/>
        <pc:sldMkLst>
          <pc:docMk/>
          <pc:sldMk cId="1373958547" sldId="476"/>
        </pc:sldMkLst>
        <pc:spChg chg="mod">
          <ac:chgData name="Olya Nicholls" userId="72df931cf66fde2e" providerId="LiveId" clId="{3C4A2B07-8482-44F2-B969-FD98842CBA7F}" dt="2020-04-23T10:44:56.796" v="425" actId="208"/>
          <ac:spMkLst>
            <pc:docMk/>
            <pc:sldMk cId="1373958547" sldId="476"/>
            <ac:spMk id="3" creationId="{08E5551E-F8DB-4F4E-B9F3-977E4B32A22F}"/>
          </ac:spMkLst>
        </pc:spChg>
        <pc:spChg chg="mod">
          <ac:chgData name="Olya Nicholls" userId="72df931cf66fde2e" providerId="LiveId" clId="{3C4A2B07-8482-44F2-B969-FD98842CBA7F}" dt="2020-04-23T10:45:03.177" v="427" actId="208"/>
          <ac:spMkLst>
            <pc:docMk/>
            <pc:sldMk cId="1373958547" sldId="476"/>
            <ac:spMk id="46" creationId="{4B066D84-FD55-4E32-8A5A-19B28DB8800B}"/>
          </ac:spMkLst>
        </pc:spChg>
        <pc:spChg chg="mod">
          <ac:chgData name="Olya Nicholls" userId="72df931cf66fde2e" providerId="LiveId" clId="{3C4A2B07-8482-44F2-B969-FD98842CBA7F}" dt="2020-04-23T10:45:00.344" v="426" actId="208"/>
          <ac:spMkLst>
            <pc:docMk/>
            <pc:sldMk cId="1373958547" sldId="476"/>
            <ac:spMk id="52" creationId="{91CCB0F7-FEFE-4F2C-848D-9A15583E4695}"/>
          </ac:spMkLst>
        </pc:spChg>
        <pc:spChg chg="mod">
          <ac:chgData name="Olya Nicholls" userId="72df931cf66fde2e" providerId="LiveId" clId="{3C4A2B07-8482-44F2-B969-FD98842CBA7F}" dt="2020-04-23T10:44:29.218" v="421" actId="208"/>
          <ac:spMkLst>
            <pc:docMk/>
            <pc:sldMk cId="1373958547" sldId="476"/>
            <ac:spMk id="78" creationId="{ACE93E33-1C4B-415B-B438-885054639BE2}"/>
          </ac:spMkLst>
        </pc:spChg>
        <pc:spChg chg="mod">
          <ac:chgData name="Olya Nicholls" userId="72df931cf66fde2e" providerId="LiveId" clId="{3C4A2B07-8482-44F2-B969-FD98842CBA7F}" dt="2020-04-23T10:44:46.500" v="424" actId="2711"/>
          <ac:spMkLst>
            <pc:docMk/>
            <pc:sldMk cId="1373958547" sldId="476"/>
            <ac:spMk id="80" creationId="{96E2DCDE-27AF-43DC-AEB4-B449D50BDEF7}"/>
          </ac:spMkLst>
        </pc:spChg>
        <pc:picChg chg="mod">
          <ac:chgData name="Olya Nicholls" userId="72df931cf66fde2e" providerId="LiveId" clId="{3C4A2B07-8482-44F2-B969-FD98842CBA7F}" dt="2020-04-23T10:44:39.513" v="423" actId="2085"/>
          <ac:picMkLst>
            <pc:docMk/>
            <pc:sldMk cId="1373958547" sldId="476"/>
            <ac:picMk id="79" creationId="{4B77042C-9D4A-42EE-ACFC-5F61B81D7D40}"/>
          </ac:picMkLst>
        </pc:picChg>
        <pc:picChg chg="mod">
          <ac:chgData name="Olya Nicholls" userId="72df931cf66fde2e" providerId="LiveId" clId="{3C4A2B07-8482-44F2-B969-FD98842CBA7F}" dt="2020-04-23T10:45:11.009" v="429" actId="1367"/>
          <ac:picMkLst>
            <pc:docMk/>
            <pc:sldMk cId="1373958547" sldId="476"/>
            <ac:picMk id="4098" creationId="{A6EB0630-027F-4259-A37A-AE70357FB8C1}"/>
          </ac:picMkLst>
        </pc:picChg>
        <pc:cxnChg chg="mod">
          <ac:chgData name="Olya Nicholls" userId="72df931cf66fde2e" providerId="LiveId" clId="{3C4A2B07-8482-44F2-B969-FD98842CBA7F}" dt="2020-04-23T10:45:24.677" v="430" actId="208"/>
          <ac:cxnSpMkLst>
            <pc:docMk/>
            <pc:sldMk cId="1373958547" sldId="476"/>
            <ac:cxnSpMk id="24" creationId="{2CCF6655-9FEB-4C52-A6CA-4493ABE21469}"/>
          </ac:cxnSpMkLst>
        </pc:cxnChg>
        <pc:cxnChg chg="mod">
          <ac:chgData name="Olya Nicholls" userId="72df931cf66fde2e" providerId="LiveId" clId="{3C4A2B07-8482-44F2-B969-FD98842CBA7F}" dt="2020-04-23T10:45:24.677" v="430" actId="208"/>
          <ac:cxnSpMkLst>
            <pc:docMk/>
            <pc:sldMk cId="1373958547" sldId="476"/>
            <ac:cxnSpMk id="27" creationId="{054F0689-96A1-4C94-8627-845CC2439AD4}"/>
          </ac:cxnSpMkLst>
        </pc:cxnChg>
        <pc:cxnChg chg="mod">
          <ac:chgData name="Olya Nicholls" userId="72df931cf66fde2e" providerId="LiveId" clId="{3C4A2B07-8482-44F2-B969-FD98842CBA7F}" dt="2020-04-23T10:45:24.677" v="430" actId="208"/>
          <ac:cxnSpMkLst>
            <pc:docMk/>
            <pc:sldMk cId="1373958547" sldId="476"/>
            <ac:cxnSpMk id="14336" creationId="{36D1AE01-2173-42D6-87B5-F91F79E65652}"/>
          </ac:cxnSpMkLst>
        </pc:cxnChg>
      </pc:sldChg>
      <pc:sldChg chg="addSp delSp modSp">
        <pc:chgData name="Olya Nicholls" userId="72df931cf66fde2e" providerId="LiveId" clId="{3C4A2B07-8482-44F2-B969-FD98842CBA7F}" dt="2020-04-23T10:42:43.850" v="409" actId="207"/>
        <pc:sldMkLst>
          <pc:docMk/>
          <pc:sldMk cId="3574138080" sldId="477"/>
        </pc:sldMkLst>
        <pc:spChg chg="mod">
          <ac:chgData name="Olya Nicholls" userId="72df931cf66fde2e" providerId="LiveId" clId="{3C4A2B07-8482-44F2-B969-FD98842CBA7F}" dt="2020-04-23T10:42:15.097" v="405" actId="1076"/>
          <ac:spMkLst>
            <pc:docMk/>
            <pc:sldMk cId="3574138080" sldId="477"/>
            <ac:spMk id="3" creationId="{C45B315F-1D75-4A91-95FB-52C6BE7E545E}"/>
          </ac:spMkLst>
        </pc:spChg>
        <pc:spChg chg="mod">
          <ac:chgData name="Olya Nicholls" userId="72df931cf66fde2e" providerId="LiveId" clId="{3C4A2B07-8482-44F2-B969-FD98842CBA7F}" dt="2020-04-23T10:42:43.850" v="409" actId="207"/>
          <ac:spMkLst>
            <pc:docMk/>
            <pc:sldMk cId="3574138080" sldId="477"/>
            <ac:spMk id="4" creationId="{16993C09-0E20-41C9-A478-106214D973C8}"/>
          </ac:spMkLst>
        </pc:spChg>
        <pc:spChg chg="mod">
          <ac:chgData name="Olya Nicholls" userId="72df931cf66fde2e" providerId="LiveId" clId="{3C4A2B07-8482-44F2-B969-FD98842CBA7F}" dt="2020-04-23T10:42:23.188" v="407" actId="113"/>
          <ac:spMkLst>
            <pc:docMk/>
            <pc:sldMk cId="3574138080" sldId="477"/>
            <ac:spMk id="5" creationId="{5AF6C9A8-7B32-4B44-9EAF-EE0F9AE9FB0A}"/>
          </ac:spMkLst>
        </pc:spChg>
        <pc:grpChg chg="del">
          <ac:chgData name="Olya Nicholls" userId="72df931cf66fde2e" providerId="LiveId" clId="{3C4A2B07-8482-44F2-B969-FD98842CBA7F}" dt="2020-04-23T10:41:43.201" v="394" actId="478"/>
          <ac:grpSpMkLst>
            <pc:docMk/>
            <pc:sldMk cId="3574138080" sldId="477"/>
            <ac:grpSpMk id="10" creationId="{FA4BE89A-07CF-4F83-980D-CBB9BB43230F}"/>
          </ac:grpSpMkLst>
        </pc:grpChg>
        <pc:grpChg chg="del">
          <ac:chgData name="Olya Nicholls" userId="72df931cf66fde2e" providerId="LiveId" clId="{3C4A2B07-8482-44F2-B969-FD98842CBA7F}" dt="2020-04-23T10:41:58.498" v="401" actId="478"/>
          <ac:grpSpMkLst>
            <pc:docMk/>
            <pc:sldMk cId="3574138080" sldId="477"/>
            <ac:grpSpMk id="12" creationId="{FEB0C6EA-15D5-439C-B80E-C473D41C1064}"/>
          </ac:grpSpMkLst>
        </pc:grpChg>
        <pc:grpChg chg="add mod">
          <ac:chgData name="Olya Nicholls" userId="72df931cf66fde2e" providerId="LiveId" clId="{3C4A2B07-8482-44F2-B969-FD98842CBA7F}" dt="2020-04-23T10:41:50.719" v="400" actId="1038"/>
          <ac:grpSpMkLst>
            <pc:docMk/>
            <pc:sldMk cId="3574138080" sldId="477"/>
            <ac:grpSpMk id="15" creationId="{6DE77553-0D8D-4448-8FEE-24D8E8EC02EA}"/>
          </ac:grpSpMkLst>
        </pc:grpChg>
        <pc:grpChg chg="add">
          <ac:chgData name="Olya Nicholls" userId="72df931cf66fde2e" providerId="LiveId" clId="{3C4A2B07-8482-44F2-B969-FD98842CBA7F}" dt="2020-04-23T10:42:00.577" v="402"/>
          <ac:grpSpMkLst>
            <pc:docMk/>
            <pc:sldMk cId="3574138080" sldId="477"/>
            <ac:grpSpMk id="18" creationId="{62681A5C-0806-421C-B693-639DE3C57705}"/>
          </ac:grpSpMkLst>
        </pc:grpChg>
      </pc:sldChg>
      <pc:sldChg chg="modSp del">
        <pc:chgData name="Olya Nicholls" userId="72df931cf66fde2e" providerId="LiveId" clId="{3C4A2B07-8482-44F2-B969-FD98842CBA7F}" dt="2020-04-23T10:46:48.005" v="440" actId="47"/>
        <pc:sldMkLst>
          <pc:docMk/>
          <pc:sldMk cId="4006697926" sldId="478"/>
        </pc:sldMkLst>
        <pc:spChg chg="mod">
          <ac:chgData name="Olya Nicholls" userId="72df931cf66fde2e" providerId="LiveId" clId="{3C4A2B07-8482-44F2-B969-FD98842CBA7F}" dt="2020-04-23T10:45:52.162" v="432" actId="108"/>
          <ac:spMkLst>
            <pc:docMk/>
            <pc:sldMk cId="4006697926" sldId="478"/>
            <ac:spMk id="2" creationId="{FB6AE4E8-8A69-4A65-9F3D-C11FC57FAB69}"/>
          </ac:spMkLst>
        </pc:spChg>
      </pc:sldChg>
      <pc:sldChg chg="addSp delSp modSp">
        <pc:chgData name="Olya Nicholls" userId="72df931cf66fde2e" providerId="LiveId" clId="{3C4A2B07-8482-44F2-B969-FD98842CBA7F}" dt="2020-04-23T10:58:28.422" v="751" actId="20577"/>
        <pc:sldMkLst>
          <pc:docMk/>
          <pc:sldMk cId="1080135822" sldId="479"/>
        </pc:sldMkLst>
        <pc:spChg chg="del">
          <ac:chgData name="Olya Nicholls" userId="72df931cf66fde2e" providerId="LiveId" clId="{3C4A2B07-8482-44F2-B969-FD98842CBA7F}" dt="2020-04-23T09:59:37.774" v="329" actId="478"/>
          <ac:spMkLst>
            <pc:docMk/>
            <pc:sldMk cId="1080135822" sldId="479"/>
            <ac:spMk id="8" creationId="{E98A859A-08EB-4B75-87EF-B17449CF2FAB}"/>
          </ac:spMkLst>
        </pc:spChg>
        <pc:spChg chg="add mod">
          <ac:chgData name="Olya Nicholls" userId="72df931cf66fde2e" providerId="LiveId" clId="{3C4A2B07-8482-44F2-B969-FD98842CBA7F}" dt="2020-04-23T10:58:28.422" v="751" actId="20577"/>
          <ac:spMkLst>
            <pc:docMk/>
            <pc:sldMk cId="1080135822" sldId="479"/>
            <ac:spMk id="9" creationId="{79E75BD3-7AAE-4B2D-A8C8-EA47C9CA1B07}"/>
          </ac:spMkLst>
        </pc:spChg>
      </pc:sldChg>
      <pc:sldChg chg="addSp delSp modSp add">
        <pc:chgData name="Olya Nicholls" userId="72df931cf66fde2e" providerId="LiveId" clId="{3C4A2B07-8482-44F2-B969-FD98842CBA7F}" dt="2020-04-23T10:00:37.650" v="341" actId="1076"/>
        <pc:sldMkLst>
          <pc:docMk/>
          <pc:sldMk cId="2326852581" sldId="481"/>
        </pc:sldMkLst>
        <pc:spChg chg="add mod">
          <ac:chgData name="Olya Nicholls" userId="72df931cf66fde2e" providerId="LiveId" clId="{3C4A2B07-8482-44F2-B969-FD98842CBA7F}" dt="2020-04-23T10:00:37.650" v="341" actId="1076"/>
          <ac:spMkLst>
            <pc:docMk/>
            <pc:sldMk cId="2326852581" sldId="481"/>
            <ac:spMk id="6" creationId="{C7C2C5FC-1E6B-4B66-9A71-DFC0535F4A05}"/>
          </ac:spMkLst>
        </pc:spChg>
        <pc:spChg chg="del">
          <ac:chgData name="Olya Nicholls" userId="72df931cf66fde2e" providerId="LiveId" clId="{3C4A2B07-8482-44F2-B969-FD98842CBA7F}" dt="2020-04-23T10:00:27.489" v="337" actId="478"/>
          <ac:spMkLst>
            <pc:docMk/>
            <pc:sldMk cId="2326852581" sldId="481"/>
            <ac:spMk id="8" creationId="{B03EB968-0CF6-4347-A50B-2DFC5BBD7F0A}"/>
          </ac:spMkLst>
        </pc:spChg>
      </pc:sldChg>
      <pc:sldChg chg="addSp delSp modSp add">
        <pc:chgData name="Olya Nicholls" userId="72df931cf66fde2e" providerId="LiveId" clId="{3C4A2B07-8482-44F2-B969-FD98842CBA7F}" dt="2020-04-23T10:18:11.826" v="361" actId="1076"/>
        <pc:sldMkLst>
          <pc:docMk/>
          <pc:sldMk cId="1190913482" sldId="482"/>
        </pc:sldMkLst>
        <pc:spChg chg="add del mod">
          <ac:chgData name="Olya Nicholls" userId="72df931cf66fde2e" providerId="LiveId" clId="{3C4A2B07-8482-44F2-B969-FD98842CBA7F}" dt="2020-04-23T10:17:25.934" v="350" actId="478"/>
          <ac:spMkLst>
            <pc:docMk/>
            <pc:sldMk cId="1190913482" sldId="482"/>
            <ac:spMk id="5" creationId="{317038EA-8EA6-4918-9931-009E08B756FF}"/>
          </ac:spMkLst>
        </pc:spChg>
        <pc:spChg chg="del">
          <ac:chgData name="Olya Nicholls" userId="72df931cf66fde2e" providerId="LiveId" clId="{3C4A2B07-8482-44F2-B969-FD98842CBA7F}" dt="2020-04-23T10:17:22.080" v="348" actId="478"/>
          <ac:spMkLst>
            <pc:docMk/>
            <pc:sldMk cId="1190913482" sldId="482"/>
            <ac:spMk id="6" creationId="{C7C2C5FC-1E6B-4B66-9A71-DFC0535F4A05}"/>
          </ac:spMkLst>
        </pc:spChg>
        <pc:spChg chg="add mod">
          <ac:chgData name="Olya Nicholls" userId="72df931cf66fde2e" providerId="LiveId" clId="{3C4A2B07-8482-44F2-B969-FD98842CBA7F}" dt="2020-04-23T10:18:11.826" v="361" actId="1076"/>
          <ac:spMkLst>
            <pc:docMk/>
            <pc:sldMk cId="1190913482" sldId="482"/>
            <ac:spMk id="8" creationId="{6E6044F7-4CF1-4712-BBC4-BF09F70D4B23}"/>
          </ac:spMkLst>
        </pc:spChg>
      </pc:sldChg>
      <pc:sldChg chg="addSp delSp modSp add">
        <pc:chgData name="Olya Nicholls" userId="72df931cf66fde2e" providerId="LiveId" clId="{3C4A2B07-8482-44F2-B969-FD98842CBA7F}" dt="2020-04-23T10:18:02.602" v="358" actId="1076"/>
        <pc:sldMkLst>
          <pc:docMk/>
          <pc:sldMk cId="3399802281" sldId="483"/>
        </pc:sldMkLst>
        <pc:spChg chg="add mod">
          <ac:chgData name="Olya Nicholls" userId="72df931cf66fde2e" providerId="LiveId" clId="{3C4A2B07-8482-44F2-B969-FD98842CBA7F}" dt="2020-04-23T10:18:02.602" v="358" actId="1076"/>
          <ac:spMkLst>
            <pc:docMk/>
            <pc:sldMk cId="3399802281" sldId="483"/>
            <ac:spMk id="6" creationId="{8BFACB1B-F11B-4C81-8735-B920252FC649}"/>
          </ac:spMkLst>
        </pc:spChg>
        <pc:spChg chg="del">
          <ac:chgData name="Olya Nicholls" userId="72df931cf66fde2e" providerId="LiveId" clId="{3C4A2B07-8482-44F2-B969-FD98842CBA7F}" dt="2020-04-23T10:17:46.403" v="353" actId="478"/>
          <ac:spMkLst>
            <pc:docMk/>
            <pc:sldMk cId="3399802281" sldId="483"/>
            <ac:spMk id="8" creationId="{6E6044F7-4CF1-4712-BBC4-BF09F70D4B23}"/>
          </ac:spMkLst>
        </pc:spChg>
      </pc:sldChg>
      <pc:sldChg chg="addSp delSp modSp add">
        <pc:chgData name="Olya Nicholls" userId="72df931cf66fde2e" providerId="LiveId" clId="{3C4A2B07-8482-44F2-B969-FD98842CBA7F}" dt="2020-04-23T10:47:15.904" v="451" actId="1076"/>
        <pc:sldMkLst>
          <pc:docMk/>
          <pc:sldMk cId="1958677461" sldId="484"/>
        </pc:sldMkLst>
        <pc:spChg chg="mod">
          <ac:chgData name="Olya Nicholls" userId="72df931cf66fde2e" providerId="LiveId" clId="{3C4A2B07-8482-44F2-B969-FD98842CBA7F}" dt="2020-04-23T10:47:15.904" v="451" actId="1076"/>
          <ac:spMkLst>
            <pc:docMk/>
            <pc:sldMk cId="1958677461" sldId="484"/>
            <ac:spMk id="2" creationId="{FB6AE4E8-8A69-4A65-9F3D-C11FC57FAB69}"/>
          </ac:spMkLst>
        </pc:spChg>
        <pc:spChg chg="del">
          <ac:chgData name="Olya Nicholls" userId="72df931cf66fde2e" providerId="LiveId" clId="{3C4A2B07-8482-44F2-B969-FD98842CBA7F}" dt="2020-04-23T10:46:16.619" v="434" actId="478"/>
          <ac:spMkLst>
            <pc:docMk/>
            <pc:sldMk cId="1958677461" sldId="484"/>
            <ac:spMk id="6" creationId="{931F34F8-0605-42EA-8982-8E45CDE2B2C2}"/>
          </ac:spMkLst>
        </pc:spChg>
        <pc:spChg chg="add mod">
          <ac:chgData name="Olya Nicholls" userId="72df931cf66fde2e" providerId="LiveId" clId="{3C4A2B07-8482-44F2-B969-FD98842CBA7F}" dt="2020-04-23T10:46:27.680" v="439" actId="1076"/>
          <ac:spMkLst>
            <pc:docMk/>
            <pc:sldMk cId="1958677461" sldId="484"/>
            <ac:spMk id="8" creationId="{5B1DC226-3E34-46C3-AE7E-4F427A4FD074}"/>
          </ac:spMkLst>
        </pc:spChg>
      </pc:sldChg>
      <pc:sldChg chg="addSp delSp modSp add">
        <pc:chgData name="Olya Nicholls" userId="72df931cf66fde2e" providerId="LiveId" clId="{3C4A2B07-8482-44F2-B969-FD98842CBA7F}" dt="2020-04-23T10:57:59.745" v="716" actId="1076"/>
        <pc:sldMkLst>
          <pc:docMk/>
          <pc:sldMk cId="3163676931" sldId="485"/>
        </pc:sldMkLst>
        <pc:spChg chg="add del mod">
          <ac:chgData name="Olya Nicholls" userId="72df931cf66fde2e" providerId="LiveId" clId="{3C4A2B07-8482-44F2-B969-FD98842CBA7F}" dt="2020-04-23T10:56:29.882" v="542" actId="478"/>
          <ac:spMkLst>
            <pc:docMk/>
            <pc:sldMk cId="3163676931" sldId="485"/>
            <ac:spMk id="3" creationId="{E1B33CCA-1925-41EF-B295-5337DB53B029}"/>
          </ac:spMkLst>
        </pc:spChg>
        <pc:spChg chg="add mod">
          <ac:chgData name="Olya Nicholls" userId="72df931cf66fde2e" providerId="LiveId" clId="{3C4A2B07-8482-44F2-B969-FD98842CBA7F}" dt="2020-04-23T10:57:59.745" v="716" actId="1076"/>
          <ac:spMkLst>
            <pc:docMk/>
            <pc:sldMk cId="3163676931" sldId="485"/>
            <ac:spMk id="6" creationId="{DC5026C1-0E8B-4733-9576-A1930072C832}"/>
          </ac:spMkLst>
        </pc:spChg>
        <pc:spChg chg="del">
          <ac:chgData name="Olya Nicholls" userId="72df931cf66fde2e" providerId="LiveId" clId="{3C4A2B07-8482-44F2-B969-FD98842CBA7F}" dt="2020-04-23T10:50:07.004" v="468" actId="478"/>
          <ac:spMkLst>
            <pc:docMk/>
            <pc:sldMk cId="3163676931" sldId="485"/>
            <ac:spMk id="8" creationId="{5B1DC226-3E34-46C3-AE7E-4F427A4FD074}"/>
          </ac:spMkLst>
        </pc:spChg>
      </pc:sldChg>
      <pc:sldChg chg="modSp add">
        <pc:chgData name="Olya Nicholls" userId="72df931cf66fde2e" providerId="LiveId" clId="{3C4A2B07-8482-44F2-B969-FD98842CBA7F}" dt="2020-04-23T11:24:44.871" v="1063" actId="1076"/>
        <pc:sldMkLst>
          <pc:docMk/>
          <pc:sldMk cId="411225774" sldId="486"/>
        </pc:sldMkLst>
        <pc:spChg chg="mod">
          <ac:chgData name="Olya Nicholls" userId="72df931cf66fde2e" providerId="LiveId" clId="{3C4A2B07-8482-44F2-B969-FD98842CBA7F}" dt="2020-04-23T11:24:44.871" v="1063" actId="1076"/>
          <ac:spMkLst>
            <pc:docMk/>
            <pc:sldMk cId="411225774" sldId="486"/>
            <ac:spMk id="9" creationId="{79E75BD3-7AAE-4B2D-A8C8-EA47C9CA1B0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F2853A-5485-4579-967C-15911C4DBD2A}" type="datetimeFigureOut">
              <a:rPr lang="en-GB" smtClean="0"/>
              <a:t>23/04/2020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E89DBC-561A-493C-AE31-C695C2BA0FDC}" type="slidenum">
              <a:rPr lang="en-GB" smtClean="0"/>
              <a:t>‹#›</a:t>
            </a:fld>
            <a:endParaRPr lang="en-GB"/>
          </a:p>
        </p:txBody>
      </p:sp>
    </p:spTree>
    <p:extLst>
      <p:ext uri="{BB962C8B-B14F-4D97-AF65-F5344CB8AC3E}">
        <p14:creationId xmlns:p14="http://schemas.microsoft.com/office/powerpoint/2010/main" val="18699031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6c09e45345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g6c09e45345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solidFill>
                  <a:schemeClr val="dk1"/>
                </a:solidFill>
                <a:latin typeface="Barlow"/>
                <a:ea typeface="Barlow"/>
                <a:cs typeface="Barlow"/>
                <a:sym typeface="Barlow"/>
              </a:rPr>
              <a:t>1] Welcome students onto the course and introduce CFG! Our mission, why we do what we do and encourage them to share their experience on the course with others. </a:t>
            </a:r>
            <a:endParaRPr dirty="0">
              <a:solidFill>
                <a:schemeClr val="dk1"/>
              </a:solidFill>
              <a:latin typeface="Barlow"/>
              <a:ea typeface="Barlow"/>
              <a:cs typeface="Barlow"/>
              <a:sym typeface="Barlow"/>
            </a:endParaRPr>
          </a:p>
          <a:p>
            <a:pPr marL="0" lvl="0" indent="0" algn="l" rtl="0">
              <a:spcBef>
                <a:spcPts val="0"/>
              </a:spcBef>
              <a:spcAft>
                <a:spcPts val="0"/>
              </a:spcAft>
              <a:buClr>
                <a:schemeClr val="dk1"/>
              </a:buClr>
              <a:buSzPts val="1100"/>
              <a:buFont typeface="Arial"/>
              <a:buNone/>
            </a:pPr>
            <a:endParaRPr dirty="0">
              <a:solidFill>
                <a:schemeClr val="dk1"/>
              </a:solidFill>
              <a:latin typeface="Barlow"/>
              <a:ea typeface="Barlow"/>
              <a:cs typeface="Barlow"/>
              <a:sym typeface="Barlow"/>
            </a:endParaRPr>
          </a:p>
          <a:p>
            <a:pPr marL="0" lvl="0" indent="0" algn="l" rtl="0">
              <a:lnSpc>
                <a:spcPct val="100000"/>
              </a:lnSpc>
              <a:spcBef>
                <a:spcPts val="0"/>
              </a:spcBef>
              <a:spcAft>
                <a:spcPts val="0"/>
              </a:spcAft>
              <a:buSzPts val="1100"/>
              <a:buNone/>
            </a:pPr>
            <a:endParaRPr dirty="0">
              <a:latin typeface="Barlow"/>
              <a:ea typeface="Barlow"/>
              <a:cs typeface="Barlow"/>
              <a:sym typeface="Barlow"/>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3E6080D-5BAC-49FC-BBD9-863F769297C4}" type="slidenum">
              <a:rPr lang="en-GB" smtClean="0"/>
              <a:t>12</a:t>
            </a:fld>
            <a:endParaRPr lang="en-GB"/>
          </a:p>
        </p:txBody>
      </p:sp>
    </p:spTree>
    <p:extLst>
      <p:ext uri="{BB962C8B-B14F-4D97-AF65-F5344CB8AC3E}">
        <p14:creationId xmlns:p14="http://schemas.microsoft.com/office/powerpoint/2010/main" val="25825934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3E6080D-5BAC-49FC-BBD9-863F769297C4}" type="slidenum">
              <a:rPr lang="en-GB" smtClean="0"/>
              <a:t>13</a:t>
            </a:fld>
            <a:endParaRPr lang="en-GB"/>
          </a:p>
        </p:txBody>
      </p:sp>
    </p:spTree>
    <p:extLst>
      <p:ext uri="{BB962C8B-B14F-4D97-AF65-F5344CB8AC3E}">
        <p14:creationId xmlns:p14="http://schemas.microsoft.com/office/powerpoint/2010/main" val="33903739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3E6080D-5BAC-49FC-BBD9-863F769297C4}" type="slidenum">
              <a:rPr lang="en-GB" smtClean="0"/>
              <a:t>14</a:t>
            </a:fld>
            <a:endParaRPr lang="en-GB"/>
          </a:p>
        </p:txBody>
      </p:sp>
    </p:spTree>
    <p:extLst>
      <p:ext uri="{BB962C8B-B14F-4D97-AF65-F5344CB8AC3E}">
        <p14:creationId xmlns:p14="http://schemas.microsoft.com/office/powerpoint/2010/main" val="34887542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3E6080D-5BAC-49FC-BBD9-863F769297C4}" type="slidenum">
              <a:rPr lang="en-GB" smtClean="0"/>
              <a:t>15</a:t>
            </a:fld>
            <a:endParaRPr lang="en-GB"/>
          </a:p>
        </p:txBody>
      </p:sp>
    </p:spTree>
    <p:extLst>
      <p:ext uri="{BB962C8B-B14F-4D97-AF65-F5344CB8AC3E}">
        <p14:creationId xmlns:p14="http://schemas.microsoft.com/office/powerpoint/2010/main" val="11873098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3E6080D-5BAC-49FC-BBD9-863F769297C4}" type="slidenum">
              <a:rPr lang="en-GB" smtClean="0"/>
              <a:t>16</a:t>
            </a:fld>
            <a:endParaRPr lang="en-GB"/>
          </a:p>
        </p:txBody>
      </p:sp>
    </p:spTree>
    <p:extLst>
      <p:ext uri="{BB962C8B-B14F-4D97-AF65-F5344CB8AC3E}">
        <p14:creationId xmlns:p14="http://schemas.microsoft.com/office/powerpoint/2010/main" val="38476089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3E6080D-5BAC-49FC-BBD9-863F769297C4}" type="slidenum">
              <a:rPr lang="en-GB" smtClean="0"/>
              <a:t>17</a:t>
            </a:fld>
            <a:endParaRPr lang="en-GB"/>
          </a:p>
        </p:txBody>
      </p:sp>
    </p:spTree>
    <p:extLst>
      <p:ext uri="{BB962C8B-B14F-4D97-AF65-F5344CB8AC3E}">
        <p14:creationId xmlns:p14="http://schemas.microsoft.com/office/powerpoint/2010/main" val="28606839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You can cover this in class IF you have enough time, otherwise this is the concept that students need to study by themselves. </a:t>
            </a:r>
          </a:p>
        </p:txBody>
      </p:sp>
    </p:spTree>
    <p:extLst>
      <p:ext uri="{BB962C8B-B14F-4D97-AF65-F5344CB8AC3E}">
        <p14:creationId xmlns:p14="http://schemas.microsoft.com/office/powerpoint/2010/main" val="28052127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3E6080D-5BAC-49FC-BBD9-863F769297C4}" type="slidenum">
              <a:rPr lang="en-GB" smtClean="0"/>
              <a:t>20</a:t>
            </a:fld>
            <a:endParaRPr lang="en-GB"/>
          </a:p>
        </p:txBody>
      </p:sp>
    </p:spTree>
    <p:extLst>
      <p:ext uri="{BB962C8B-B14F-4D97-AF65-F5344CB8AC3E}">
        <p14:creationId xmlns:p14="http://schemas.microsoft.com/office/powerpoint/2010/main" val="28962115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3E6080D-5BAC-49FC-BBD9-863F769297C4}" type="slidenum">
              <a:rPr lang="en-GB" smtClean="0"/>
              <a:t>21</a:t>
            </a:fld>
            <a:endParaRPr lang="en-GB"/>
          </a:p>
        </p:txBody>
      </p:sp>
    </p:spTree>
    <p:extLst>
      <p:ext uri="{BB962C8B-B14F-4D97-AF65-F5344CB8AC3E}">
        <p14:creationId xmlns:p14="http://schemas.microsoft.com/office/powerpoint/2010/main" val="3619492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6c32c72dae_0_1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1" name="Google Shape;261;g6c32c72dae_0_18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solidFill>
                <a:schemeClr val="dk1"/>
              </a:solidFill>
              <a:latin typeface="Barlow"/>
              <a:ea typeface="Barlow"/>
              <a:cs typeface="Barlow"/>
              <a:sym typeface="Barlow"/>
            </a:endParaRPr>
          </a:p>
          <a:p>
            <a:pPr marL="0" lvl="0" indent="0" algn="l" rtl="0">
              <a:lnSpc>
                <a:spcPct val="100000"/>
              </a:lnSpc>
              <a:spcBef>
                <a:spcPts val="0"/>
              </a:spcBef>
              <a:spcAft>
                <a:spcPts val="0"/>
              </a:spcAft>
              <a:buSzPts val="1100"/>
              <a:buNone/>
            </a:pPr>
            <a:endParaRPr dirty="0">
              <a:latin typeface="Barlow"/>
              <a:ea typeface="Barlow"/>
              <a:cs typeface="Barlow"/>
              <a:sym typeface="Barlow"/>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6c09e45345_1_1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 name="Google Shape;90;g6c09e45345_1_17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latin typeface="Barlow"/>
              <a:ea typeface="Barlow"/>
              <a:cs typeface="Barlow"/>
              <a:sym typeface="Barlow"/>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1450425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3E6080D-5BAC-49FC-BBD9-863F769297C4}" type="slidenum">
              <a:rPr lang="en-GB" smtClean="0"/>
              <a:t>4</a:t>
            </a:fld>
            <a:endParaRPr lang="en-GB"/>
          </a:p>
        </p:txBody>
      </p:sp>
    </p:spTree>
    <p:extLst>
      <p:ext uri="{BB962C8B-B14F-4D97-AF65-F5344CB8AC3E}">
        <p14:creationId xmlns:p14="http://schemas.microsoft.com/office/powerpoint/2010/main" val="9724407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3E6080D-5BAC-49FC-BBD9-863F769297C4}" type="slidenum">
              <a:rPr lang="en-GB" smtClean="0"/>
              <a:t>5</a:t>
            </a:fld>
            <a:endParaRPr lang="en-GB"/>
          </a:p>
        </p:txBody>
      </p:sp>
    </p:spTree>
    <p:extLst>
      <p:ext uri="{BB962C8B-B14F-4D97-AF65-F5344CB8AC3E}">
        <p14:creationId xmlns:p14="http://schemas.microsoft.com/office/powerpoint/2010/main" val="36361264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3E6080D-5BAC-49FC-BBD9-863F769297C4}" type="slidenum">
              <a:rPr lang="en-GB" smtClean="0"/>
              <a:t>6</a:t>
            </a:fld>
            <a:endParaRPr lang="en-GB"/>
          </a:p>
        </p:txBody>
      </p:sp>
    </p:spTree>
    <p:extLst>
      <p:ext uri="{BB962C8B-B14F-4D97-AF65-F5344CB8AC3E}">
        <p14:creationId xmlns:p14="http://schemas.microsoft.com/office/powerpoint/2010/main" val="29384448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3E6080D-5BAC-49FC-BBD9-863F769297C4}" type="slidenum">
              <a:rPr lang="en-GB" smtClean="0"/>
              <a:t>7</a:t>
            </a:fld>
            <a:endParaRPr lang="en-GB"/>
          </a:p>
        </p:txBody>
      </p:sp>
    </p:spTree>
    <p:extLst>
      <p:ext uri="{BB962C8B-B14F-4D97-AF65-F5344CB8AC3E}">
        <p14:creationId xmlns:p14="http://schemas.microsoft.com/office/powerpoint/2010/main" val="29648907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3E6080D-5BAC-49FC-BBD9-863F769297C4}" type="slidenum">
              <a:rPr lang="en-GB" smtClean="0"/>
              <a:t>8</a:t>
            </a:fld>
            <a:endParaRPr lang="en-GB"/>
          </a:p>
        </p:txBody>
      </p:sp>
    </p:spTree>
    <p:extLst>
      <p:ext uri="{BB962C8B-B14F-4D97-AF65-F5344CB8AC3E}">
        <p14:creationId xmlns:p14="http://schemas.microsoft.com/office/powerpoint/2010/main" val="17760126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3E6080D-5BAC-49FC-BBD9-863F769297C4}" type="slidenum">
              <a:rPr lang="en-GB" smtClean="0"/>
              <a:t>9</a:t>
            </a:fld>
            <a:endParaRPr lang="en-GB"/>
          </a:p>
        </p:txBody>
      </p:sp>
    </p:spTree>
    <p:extLst>
      <p:ext uri="{BB962C8B-B14F-4D97-AF65-F5344CB8AC3E}">
        <p14:creationId xmlns:p14="http://schemas.microsoft.com/office/powerpoint/2010/main" val="18241717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3E6080D-5BAC-49FC-BBD9-863F769297C4}" type="slidenum">
              <a:rPr lang="en-GB" smtClean="0"/>
              <a:t>11</a:t>
            </a:fld>
            <a:endParaRPr lang="en-GB"/>
          </a:p>
        </p:txBody>
      </p:sp>
    </p:spTree>
    <p:extLst>
      <p:ext uri="{BB962C8B-B14F-4D97-AF65-F5344CB8AC3E}">
        <p14:creationId xmlns:p14="http://schemas.microsoft.com/office/powerpoint/2010/main" val="4466901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E3482-1671-438D-B138-9BCA35B7DCA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E3B6E958-2BAA-4600-9F50-8C5D2DD6431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9511AC50-26AC-459C-91E6-E185BC19ED38}"/>
              </a:ext>
            </a:extLst>
          </p:cNvPr>
          <p:cNvSpPr>
            <a:spLocks noGrp="1"/>
          </p:cNvSpPr>
          <p:nvPr>
            <p:ph type="dt" sz="half" idx="10"/>
          </p:nvPr>
        </p:nvSpPr>
        <p:spPr/>
        <p:txBody>
          <a:bodyPr/>
          <a:lstStyle/>
          <a:p>
            <a:fld id="{FAB4831E-FD4D-4BB9-804C-60FB43DAF778}" type="datetimeFigureOut">
              <a:rPr lang="en-GB" smtClean="0"/>
              <a:t>23/04/2020</a:t>
            </a:fld>
            <a:endParaRPr lang="en-GB"/>
          </a:p>
        </p:txBody>
      </p:sp>
      <p:sp>
        <p:nvSpPr>
          <p:cNvPr id="5" name="Footer Placeholder 4">
            <a:extLst>
              <a:ext uri="{FF2B5EF4-FFF2-40B4-BE49-F238E27FC236}">
                <a16:creationId xmlns:a16="http://schemas.microsoft.com/office/drawing/2014/main" id="{92576AE1-3E33-464E-9CAD-67AA9EC1A19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C8F0220-A11F-47F1-80AD-67FC5830B719}"/>
              </a:ext>
            </a:extLst>
          </p:cNvPr>
          <p:cNvSpPr>
            <a:spLocks noGrp="1"/>
          </p:cNvSpPr>
          <p:nvPr>
            <p:ph type="sldNum" sz="quarter" idx="12"/>
          </p:nvPr>
        </p:nvSpPr>
        <p:spPr/>
        <p:txBody>
          <a:bodyPr/>
          <a:lstStyle/>
          <a:p>
            <a:fld id="{1EA1A843-6CAD-4F59-B299-439F9331FA78}" type="slidenum">
              <a:rPr lang="en-GB" smtClean="0"/>
              <a:t>‹#›</a:t>
            </a:fld>
            <a:endParaRPr lang="en-GB"/>
          </a:p>
        </p:txBody>
      </p:sp>
    </p:spTree>
    <p:extLst>
      <p:ext uri="{BB962C8B-B14F-4D97-AF65-F5344CB8AC3E}">
        <p14:creationId xmlns:p14="http://schemas.microsoft.com/office/powerpoint/2010/main" val="2027796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F0C03-B983-424E-A0DE-865BEF41ED01}"/>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EDDFCF8-BF4B-4DBE-AF34-44ECB24A04A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AA15966-BD6C-4D02-9652-1944EC0602C9}"/>
              </a:ext>
            </a:extLst>
          </p:cNvPr>
          <p:cNvSpPr>
            <a:spLocks noGrp="1"/>
          </p:cNvSpPr>
          <p:nvPr>
            <p:ph type="dt" sz="half" idx="10"/>
          </p:nvPr>
        </p:nvSpPr>
        <p:spPr/>
        <p:txBody>
          <a:bodyPr/>
          <a:lstStyle/>
          <a:p>
            <a:fld id="{FAB4831E-FD4D-4BB9-804C-60FB43DAF778}" type="datetimeFigureOut">
              <a:rPr lang="en-GB" smtClean="0"/>
              <a:t>23/04/2020</a:t>
            </a:fld>
            <a:endParaRPr lang="en-GB"/>
          </a:p>
        </p:txBody>
      </p:sp>
      <p:sp>
        <p:nvSpPr>
          <p:cNvPr id="5" name="Footer Placeholder 4">
            <a:extLst>
              <a:ext uri="{FF2B5EF4-FFF2-40B4-BE49-F238E27FC236}">
                <a16:creationId xmlns:a16="http://schemas.microsoft.com/office/drawing/2014/main" id="{C068FC9A-BFE1-4FF5-9774-69DAA4B9524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B4221C5-1041-4432-B606-6E7BD196DBE3}"/>
              </a:ext>
            </a:extLst>
          </p:cNvPr>
          <p:cNvSpPr>
            <a:spLocks noGrp="1"/>
          </p:cNvSpPr>
          <p:nvPr>
            <p:ph type="sldNum" sz="quarter" idx="12"/>
          </p:nvPr>
        </p:nvSpPr>
        <p:spPr/>
        <p:txBody>
          <a:bodyPr/>
          <a:lstStyle/>
          <a:p>
            <a:fld id="{1EA1A843-6CAD-4F59-B299-439F9331FA78}" type="slidenum">
              <a:rPr lang="en-GB" smtClean="0"/>
              <a:t>‹#›</a:t>
            </a:fld>
            <a:endParaRPr lang="en-GB"/>
          </a:p>
        </p:txBody>
      </p:sp>
    </p:spTree>
    <p:extLst>
      <p:ext uri="{BB962C8B-B14F-4D97-AF65-F5344CB8AC3E}">
        <p14:creationId xmlns:p14="http://schemas.microsoft.com/office/powerpoint/2010/main" val="25375072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FF981D0-AAAD-4315-B4EA-EE4E4CA9F86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34A5208-B827-4F04-9FCC-FE0C2D13D44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3D5995E-5C6C-4D46-B3FB-E67A9A6ABEA5}"/>
              </a:ext>
            </a:extLst>
          </p:cNvPr>
          <p:cNvSpPr>
            <a:spLocks noGrp="1"/>
          </p:cNvSpPr>
          <p:nvPr>
            <p:ph type="dt" sz="half" idx="10"/>
          </p:nvPr>
        </p:nvSpPr>
        <p:spPr/>
        <p:txBody>
          <a:bodyPr/>
          <a:lstStyle/>
          <a:p>
            <a:fld id="{FAB4831E-FD4D-4BB9-804C-60FB43DAF778}" type="datetimeFigureOut">
              <a:rPr lang="en-GB" smtClean="0"/>
              <a:t>23/04/2020</a:t>
            </a:fld>
            <a:endParaRPr lang="en-GB"/>
          </a:p>
        </p:txBody>
      </p:sp>
      <p:sp>
        <p:nvSpPr>
          <p:cNvPr id="5" name="Footer Placeholder 4">
            <a:extLst>
              <a:ext uri="{FF2B5EF4-FFF2-40B4-BE49-F238E27FC236}">
                <a16:creationId xmlns:a16="http://schemas.microsoft.com/office/drawing/2014/main" id="{E519B176-95E5-4C8E-ADE9-BA459D65FF7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BDB18B0-C2F5-45D4-BE21-796DC825A63D}"/>
              </a:ext>
            </a:extLst>
          </p:cNvPr>
          <p:cNvSpPr>
            <a:spLocks noGrp="1"/>
          </p:cNvSpPr>
          <p:nvPr>
            <p:ph type="sldNum" sz="quarter" idx="12"/>
          </p:nvPr>
        </p:nvSpPr>
        <p:spPr/>
        <p:txBody>
          <a:bodyPr/>
          <a:lstStyle/>
          <a:p>
            <a:fld id="{1EA1A843-6CAD-4F59-B299-439F9331FA78}" type="slidenum">
              <a:rPr lang="en-GB" smtClean="0"/>
              <a:t>‹#›</a:t>
            </a:fld>
            <a:endParaRPr lang="en-GB"/>
          </a:p>
        </p:txBody>
      </p:sp>
    </p:spTree>
    <p:extLst>
      <p:ext uri="{BB962C8B-B14F-4D97-AF65-F5344CB8AC3E}">
        <p14:creationId xmlns:p14="http://schemas.microsoft.com/office/powerpoint/2010/main" val="10184540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415611" y="992767"/>
            <a:ext cx="11360800" cy="27368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6933"/>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endParaRPr/>
          </a:p>
        </p:txBody>
      </p:sp>
      <p:sp>
        <p:nvSpPr>
          <p:cNvPr id="11" name="Google Shape;11;p2"/>
          <p:cNvSpPr txBox="1">
            <a:spLocks noGrp="1"/>
          </p:cNvSpPr>
          <p:nvPr>
            <p:ph type="subTitle" idx="1"/>
          </p:nvPr>
        </p:nvSpPr>
        <p:spPr>
          <a:xfrm>
            <a:off x="415600" y="3778833"/>
            <a:ext cx="11360800" cy="1056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3733"/>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endParaRPr/>
          </a:p>
        </p:txBody>
      </p:sp>
      <p:sp>
        <p:nvSpPr>
          <p:cNvPr id="12" name="Google Shape;12;p2"/>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4489043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415600" y="2867800"/>
            <a:ext cx="11360800" cy="11224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4800"/>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endParaRPr/>
          </a:p>
        </p:txBody>
      </p:sp>
      <p:sp>
        <p:nvSpPr>
          <p:cNvPr id="15" name="Google Shape;15;p3"/>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9887449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42341864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415600" y="1536633"/>
            <a:ext cx="5333200" cy="45552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SzPts val="1400"/>
              <a:buChar char="●"/>
              <a:defRPr sz="1867"/>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23" name="Google Shape;23;p5"/>
          <p:cNvSpPr txBox="1">
            <a:spLocks noGrp="1"/>
          </p:cNvSpPr>
          <p:nvPr>
            <p:ph type="body" idx="2"/>
          </p:nvPr>
        </p:nvSpPr>
        <p:spPr>
          <a:xfrm>
            <a:off x="6443200" y="1536633"/>
            <a:ext cx="5333200" cy="45552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SzPts val="1400"/>
              <a:buChar char="●"/>
              <a:defRPr sz="1867"/>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24" name="Google Shape;24;p5"/>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1251359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7679467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415600" y="740800"/>
            <a:ext cx="3744000" cy="10076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3200"/>
            </a:lvl1pPr>
            <a:lvl2pPr lvl="1">
              <a:spcBef>
                <a:spcPts val="0"/>
              </a:spcBef>
              <a:spcAft>
                <a:spcPts val="0"/>
              </a:spcAft>
              <a:buSzPts val="2400"/>
              <a:buNone/>
              <a:defRPr sz="3200"/>
            </a:lvl2pPr>
            <a:lvl3pPr lvl="2">
              <a:spcBef>
                <a:spcPts val="0"/>
              </a:spcBef>
              <a:spcAft>
                <a:spcPts val="0"/>
              </a:spcAft>
              <a:buSzPts val="2400"/>
              <a:buNone/>
              <a:defRPr sz="3200"/>
            </a:lvl3pPr>
            <a:lvl4pPr lvl="3">
              <a:spcBef>
                <a:spcPts val="0"/>
              </a:spcBef>
              <a:spcAft>
                <a:spcPts val="0"/>
              </a:spcAft>
              <a:buSzPts val="2400"/>
              <a:buNone/>
              <a:defRPr sz="3200"/>
            </a:lvl4pPr>
            <a:lvl5pPr lvl="4">
              <a:spcBef>
                <a:spcPts val="0"/>
              </a:spcBef>
              <a:spcAft>
                <a:spcPts val="0"/>
              </a:spcAft>
              <a:buSzPts val="2400"/>
              <a:buNone/>
              <a:defRPr sz="3200"/>
            </a:lvl5pPr>
            <a:lvl6pPr lvl="5">
              <a:spcBef>
                <a:spcPts val="0"/>
              </a:spcBef>
              <a:spcAft>
                <a:spcPts val="0"/>
              </a:spcAft>
              <a:buSzPts val="2400"/>
              <a:buNone/>
              <a:defRPr sz="3200"/>
            </a:lvl6pPr>
            <a:lvl7pPr lvl="6">
              <a:spcBef>
                <a:spcPts val="0"/>
              </a:spcBef>
              <a:spcAft>
                <a:spcPts val="0"/>
              </a:spcAft>
              <a:buSzPts val="2400"/>
              <a:buNone/>
              <a:defRPr sz="3200"/>
            </a:lvl7pPr>
            <a:lvl8pPr lvl="7">
              <a:spcBef>
                <a:spcPts val="0"/>
              </a:spcBef>
              <a:spcAft>
                <a:spcPts val="0"/>
              </a:spcAft>
              <a:buSzPts val="2400"/>
              <a:buNone/>
              <a:defRPr sz="3200"/>
            </a:lvl8pPr>
            <a:lvl9pPr lvl="8">
              <a:spcBef>
                <a:spcPts val="0"/>
              </a:spcBef>
              <a:spcAft>
                <a:spcPts val="0"/>
              </a:spcAft>
              <a:buSzPts val="2400"/>
              <a:buNone/>
              <a:defRPr sz="3200"/>
            </a:lvl9pPr>
          </a:lstStyle>
          <a:p>
            <a:endParaRPr/>
          </a:p>
        </p:txBody>
      </p:sp>
      <p:sp>
        <p:nvSpPr>
          <p:cNvPr id="30" name="Google Shape;30;p7"/>
          <p:cNvSpPr txBox="1">
            <a:spLocks noGrp="1"/>
          </p:cNvSpPr>
          <p:nvPr>
            <p:ph type="body" idx="1"/>
          </p:nvPr>
        </p:nvSpPr>
        <p:spPr>
          <a:xfrm>
            <a:off x="415600" y="1852800"/>
            <a:ext cx="3744000" cy="4239200"/>
          </a:xfrm>
          <a:prstGeom prst="rect">
            <a:avLst/>
          </a:prstGeom>
        </p:spPr>
        <p:txBody>
          <a:bodyPr spcFirstLastPara="1" wrap="square" lIns="91425" tIns="91425" rIns="91425" bIns="91425" anchor="t" anchorCtr="0">
            <a:noAutofit/>
          </a:bodyPr>
          <a:lstStyle>
            <a:lvl1pPr marL="609585" lvl="0" indent="-406390">
              <a:spcBef>
                <a:spcPts val="0"/>
              </a:spcBef>
              <a:spcAft>
                <a:spcPts val="0"/>
              </a:spcAft>
              <a:buSzPts val="1200"/>
              <a:buChar char="●"/>
              <a:defRPr sz="1600"/>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31" name="Google Shape;31;p7"/>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6946232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653667" y="600200"/>
            <a:ext cx="8490400" cy="54544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6400"/>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endParaRPr/>
          </a:p>
        </p:txBody>
      </p:sp>
      <p:sp>
        <p:nvSpPr>
          <p:cNvPr id="34" name="Google Shape;34;p8"/>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70722447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5"/>
        <p:cNvGrpSpPr/>
        <p:nvPr/>
      </p:nvGrpSpPr>
      <p:grpSpPr>
        <a:xfrm>
          <a:off x="0" y="0"/>
          <a:ext cx="0" cy="0"/>
          <a:chOff x="0" y="0"/>
          <a:chExt cx="0" cy="0"/>
        </a:xfrm>
      </p:grpSpPr>
      <p:sp>
        <p:nvSpPr>
          <p:cNvPr id="36" name="Google Shape;36;p9"/>
          <p:cNvSpPr/>
          <p:nvPr/>
        </p:nvSpPr>
        <p:spPr>
          <a:xfrm>
            <a:off x="6096000" y="-167"/>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7" name="Google Shape;37;p9"/>
          <p:cNvSpPr txBox="1">
            <a:spLocks noGrp="1"/>
          </p:cNvSpPr>
          <p:nvPr>
            <p:ph type="title"/>
          </p:nvPr>
        </p:nvSpPr>
        <p:spPr>
          <a:xfrm>
            <a:off x="354000" y="1644233"/>
            <a:ext cx="5393600" cy="19764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5600"/>
            </a:lvl1pPr>
            <a:lvl2pPr lvl="1" algn="ctr">
              <a:spcBef>
                <a:spcPts val="0"/>
              </a:spcBef>
              <a:spcAft>
                <a:spcPts val="0"/>
              </a:spcAft>
              <a:buSzPts val="4200"/>
              <a:buNone/>
              <a:defRPr sz="5600"/>
            </a:lvl2pPr>
            <a:lvl3pPr lvl="2" algn="ctr">
              <a:spcBef>
                <a:spcPts val="0"/>
              </a:spcBef>
              <a:spcAft>
                <a:spcPts val="0"/>
              </a:spcAft>
              <a:buSzPts val="4200"/>
              <a:buNone/>
              <a:defRPr sz="5600"/>
            </a:lvl3pPr>
            <a:lvl4pPr lvl="3" algn="ctr">
              <a:spcBef>
                <a:spcPts val="0"/>
              </a:spcBef>
              <a:spcAft>
                <a:spcPts val="0"/>
              </a:spcAft>
              <a:buSzPts val="4200"/>
              <a:buNone/>
              <a:defRPr sz="5600"/>
            </a:lvl4pPr>
            <a:lvl5pPr lvl="4" algn="ctr">
              <a:spcBef>
                <a:spcPts val="0"/>
              </a:spcBef>
              <a:spcAft>
                <a:spcPts val="0"/>
              </a:spcAft>
              <a:buSzPts val="4200"/>
              <a:buNone/>
              <a:defRPr sz="5600"/>
            </a:lvl5pPr>
            <a:lvl6pPr lvl="5" algn="ctr">
              <a:spcBef>
                <a:spcPts val="0"/>
              </a:spcBef>
              <a:spcAft>
                <a:spcPts val="0"/>
              </a:spcAft>
              <a:buSzPts val="4200"/>
              <a:buNone/>
              <a:defRPr sz="5600"/>
            </a:lvl6pPr>
            <a:lvl7pPr lvl="6" algn="ctr">
              <a:spcBef>
                <a:spcPts val="0"/>
              </a:spcBef>
              <a:spcAft>
                <a:spcPts val="0"/>
              </a:spcAft>
              <a:buSzPts val="4200"/>
              <a:buNone/>
              <a:defRPr sz="5600"/>
            </a:lvl7pPr>
            <a:lvl8pPr lvl="7" algn="ctr">
              <a:spcBef>
                <a:spcPts val="0"/>
              </a:spcBef>
              <a:spcAft>
                <a:spcPts val="0"/>
              </a:spcAft>
              <a:buSzPts val="4200"/>
              <a:buNone/>
              <a:defRPr sz="5600"/>
            </a:lvl8pPr>
            <a:lvl9pPr lvl="8" algn="ctr">
              <a:spcBef>
                <a:spcPts val="0"/>
              </a:spcBef>
              <a:spcAft>
                <a:spcPts val="0"/>
              </a:spcAft>
              <a:buSzPts val="4200"/>
              <a:buNone/>
              <a:defRPr sz="5600"/>
            </a:lvl9pPr>
          </a:lstStyle>
          <a:p>
            <a:endParaRPr/>
          </a:p>
        </p:txBody>
      </p:sp>
      <p:sp>
        <p:nvSpPr>
          <p:cNvPr id="38" name="Google Shape;38;p9"/>
          <p:cNvSpPr txBox="1">
            <a:spLocks noGrp="1"/>
          </p:cNvSpPr>
          <p:nvPr>
            <p:ph type="subTitle" idx="1"/>
          </p:nvPr>
        </p:nvSpPr>
        <p:spPr>
          <a:xfrm>
            <a:off x="354000" y="3737433"/>
            <a:ext cx="5393600" cy="1646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800"/>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endParaRPr/>
          </a:p>
        </p:txBody>
      </p:sp>
      <p:sp>
        <p:nvSpPr>
          <p:cNvPr id="39" name="Google Shape;39;p9"/>
          <p:cNvSpPr txBox="1">
            <a:spLocks noGrp="1"/>
          </p:cNvSpPr>
          <p:nvPr>
            <p:ph type="body" idx="2"/>
          </p:nvPr>
        </p:nvSpPr>
        <p:spPr>
          <a:xfrm>
            <a:off x="6586000" y="965433"/>
            <a:ext cx="5116000" cy="4926800"/>
          </a:xfrm>
          <a:prstGeom prst="rect">
            <a:avLst/>
          </a:prstGeom>
        </p:spPr>
        <p:txBody>
          <a:bodyPr spcFirstLastPara="1" wrap="square" lIns="91425" tIns="91425" rIns="91425" bIns="91425" anchor="ctr"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40" name="Google Shape;40;p9"/>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79693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EEB4E-0590-4FCD-816B-60197365E49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7999B3D-2814-46B1-B659-F8E79CDA4A4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22A8A1E-2DB7-497E-8F60-CF23CB896BDE}"/>
              </a:ext>
            </a:extLst>
          </p:cNvPr>
          <p:cNvSpPr>
            <a:spLocks noGrp="1"/>
          </p:cNvSpPr>
          <p:nvPr>
            <p:ph type="dt" sz="half" idx="10"/>
          </p:nvPr>
        </p:nvSpPr>
        <p:spPr/>
        <p:txBody>
          <a:bodyPr/>
          <a:lstStyle/>
          <a:p>
            <a:fld id="{FAB4831E-FD4D-4BB9-804C-60FB43DAF778}" type="datetimeFigureOut">
              <a:rPr lang="en-GB" smtClean="0"/>
              <a:t>23/04/2020</a:t>
            </a:fld>
            <a:endParaRPr lang="en-GB"/>
          </a:p>
        </p:txBody>
      </p:sp>
      <p:sp>
        <p:nvSpPr>
          <p:cNvPr id="5" name="Footer Placeholder 4">
            <a:extLst>
              <a:ext uri="{FF2B5EF4-FFF2-40B4-BE49-F238E27FC236}">
                <a16:creationId xmlns:a16="http://schemas.microsoft.com/office/drawing/2014/main" id="{404BAA4D-94ED-4D17-92B3-D7875BF1A6D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29265CE-F52C-4D97-A68A-7FE3CE086A68}"/>
              </a:ext>
            </a:extLst>
          </p:cNvPr>
          <p:cNvSpPr>
            <a:spLocks noGrp="1"/>
          </p:cNvSpPr>
          <p:nvPr>
            <p:ph type="sldNum" sz="quarter" idx="12"/>
          </p:nvPr>
        </p:nvSpPr>
        <p:spPr/>
        <p:txBody>
          <a:bodyPr/>
          <a:lstStyle/>
          <a:p>
            <a:fld id="{1EA1A843-6CAD-4F59-B299-439F9331FA78}" type="slidenum">
              <a:rPr lang="en-GB" smtClean="0"/>
              <a:t>‹#›</a:t>
            </a:fld>
            <a:endParaRPr lang="en-GB"/>
          </a:p>
        </p:txBody>
      </p:sp>
    </p:spTree>
    <p:extLst>
      <p:ext uri="{BB962C8B-B14F-4D97-AF65-F5344CB8AC3E}">
        <p14:creationId xmlns:p14="http://schemas.microsoft.com/office/powerpoint/2010/main" val="304541939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415600" y="5640767"/>
            <a:ext cx="7998400" cy="806800"/>
          </a:xfrm>
          <a:prstGeom prst="rect">
            <a:avLst/>
          </a:prstGeom>
        </p:spPr>
        <p:txBody>
          <a:bodyPr spcFirstLastPara="1" wrap="square" lIns="91425" tIns="91425" rIns="91425" bIns="91425" anchor="ctr" anchorCtr="0">
            <a:noAutofit/>
          </a:bodyPr>
          <a:lstStyle>
            <a:lvl1pPr marL="609585" lvl="0" indent="-304792">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6652151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415600" y="1474833"/>
            <a:ext cx="11360800" cy="26180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6000"/>
            </a:lvl1pPr>
            <a:lvl2pPr lvl="1" algn="ctr">
              <a:spcBef>
                <a:spcPts val="0"/>
              </a:spcBef>
              <a:spcAft>
                <a:spcPts val="0"/>
              </a:spcAft>
              <a:buSzPts val="12000"/>
              <a:buNone/>
              <a:defRPr sz="16000"/>
            </a:lvl2pPr>
            <a:lvl3pPr lvl="2" algn="ctr">
              <a:spcBef>
                <a:spcPts val="0"/>
              </a:spcBef>
              <a:spcAft>
                <a:spcPts val="0"/>
              </a:spcAft>
              <a:buSzPts val="12000"/>
              <a:buNone/>
              <a:defRPr sz="16000"/>
            </a:lvl3pPr>
            <a:lvl4pPr lvl="3" algn="ctr">
              <a:spcBef>
                <a:spcPts val="0"/>
              </a:spcBef>
              <a:spcAft>
                <a:spcPts val="0"/>
              </a:spcAft>
              <a:buSzPts val="12000"/>
              <a:buNone/>
              <a:defRPr sz="16000"/>
            </a:lvl4pPr>
            <a:lvl5pPr lvl="4" algn="ctr">
              <a:spcBef>
                <a:spcPts val="0"/>
              </a:spcBef>
              <a:spcAft>
                <a:spcPts val="0"/>
              </a:spcAft>
              <a:buSzPts val="12000"/>
              <a:buNone/>
              <a:defRPr sz="16000"/>
            </a:lvl5pPr>
            <a:lvl6pPr lvl="5" algn="ctr">
              <a:spcBef>
                <a:spcPts val="0"/>
              </a:spcBef>
              <a:spcAft>
                <a:spcPts val="0"/>
              </a:spcAft>
              <a:buSzPts val="12000"/>
              <a:buNone/>
              <a:defRPr sz="16000"/>
            </a:lvl6pPr>
            <a:lvl7pPr lvl="6" algn="ctr">
              <a:spcBef>
                <a:spcPts val="0"/>
              </a:spcBef>
              <a:spcAft>
                <a:spcPts val="0"/>
              </a:spcAft>
              <a:buSzPts val="12000"/>
              <a:buNone/>
              <a:defRPr sz="16000"/>
            </a:lvl7pPr>
            <a:lvl8pPr lvl="7" algn="ctr">
              <a:spcBef>
                <a:spcPts val="0"/>
              </a:spcBef>
              <a:spcAft>
                <a:spcPts val="0"/>
              </a:spcAft>
              <a:buSzPts val="12000"/>
              <a:buNone/>
              <a:defRPr sz="16000"/>
            </a:lvl8pPr>
            <a:lvl9pPr lvl="8" algn="ctr">
              <a:spcBef>
                <a:spcPts val="0"/>
              </a:spcBef>
              <a:spcAft>
                <a:spcPts val="0"/>
              </a:spcAft>
              <a:buSzPts val="12000"/>
              <a:buNone/>
              <a:defRPr sz="16000"/>
            </a:lvl9pPr>
          </a:lstStyle>
          <a:p>
            <a:r>
              <a:t>xx%</a:t>
            </a:r>
          </a:p>
        </p:txBody>
      </p:sp>
      <p:sp>
        <p:nvSpPr>
          <p:cNvPr id="46" name="Google Shape;46;p11"/>
          <p:cNvSpPr txBox="1">
            <a:spLocks noGrp="1"/>
          </p:cNvSpPr>
          <p:nvPr>
            <p:ph type="body" idx="1"/>
          </p:nvPr>
        </p:nvSpPr>
        <p:spPr>
          <a:xfrm>
            <a:off x="415600" y="4202967"/>
            <a:ext cx="11360800" cy="1734400"/>
          </a:xfrm>
          <a:prstGeom prst="rect">
            <a:avLst/>
          </a:prstGeom>
        </p:spPr>
        <p:txBody>
          <a:bodyPr spcFirstLastPara="1" wrap="square" lIns="91425" tIns="91425" rIns="91425" bIns="91425" anchor="t" anchorCtr="0">
            <a:noAutofit/>
          </a:bodyPr>
          <a:lstStyle>
            <a:lvl1pPr marL="609585" lvl="0" indent="-457189" algn="ctr">
              <a:spcBef>
                <a:spcPts val="0"/>
              </a:spcBef>
              <a:spcAft>
                <a:spcPts val="0"/>
              </a:spcAft>
              <a:buSzPts val="1800"/>
              <a:buChar char="●"/>
              <a:defRPr/>
            </a:lvl1pPr>
            <a:lvl2pPr marL="1219170" lvl="1" indent="-423323" algn="ctr">
              <a:spcBef>
                <a:spcPts val="2133"/>
              </a:spcBef>
              <a:spcAft>
                <a:spcPts val="0"/>
              </a:spcAft>
              <a:buSzPts val="1400"/>
              <a:buChar char="○"/>
              <a:defRPr/>
            </a:lvl2pPr>
            <a:lvl3pPr marL="1828754" lvl="2" indent="-423323" algn="ctr">
              <a:spcBef>
                <a:spcPts val="2133"/>
              </a:spcBef>
              <a:spcAft>
                <a:spcPts val="0"/>
              </a:spcAft>
              <a:buSzPts val="1400"/>
              <a:buChar char="■"/>
              <a:defRPr/>
            </a:lvl3pPr>
            <a:lvl4pPr marL="2438339" lvl="3" indent="-423323" algn="ctr">
              <a:spcBef>
                <a:spcPts val="2133"/>
              </a:spcBef>
              <a:spcAft>
                <a:spcPts val="0"/>
              </a:spcAft>
              <a:buSzPts val="1400"/>
              <a:buChar char="●"/>
              <a:defRPr/>
            </a:lvl4pPr>
            <a:lvl5pPr marL="3047924" lvl="4" indent="-423323" algn="ctr">
              <a:spcBef>
                <a:spcPts val="2133"/>
              </a:spcBef>
              <a:spcAft>
                <a:spcPts val="0"/>
              </a:spcAft>
              <a:buSzPts val="1400"/>
              <a:buChar char="○"/>
              <a:defRPr/>
            </a:lvl5pPr>
            <a:lvl6pPr marL="3657509" lvl="5" indent="-423323" algn="ctr">
              <a:spcBef>
                <a:spcPts val="2133"/>
              </a:spcBef>
              <a:spcAft>
                <a:spcPts val="0"/>
              </a:spcAft>
              <a:buSzPts val="1400"/>
              <a:buChar char="■"/>
              <a:defRPr/>
            </a:lvl6pPr>
            <a:lvl7pPr marL="4267093" lvl="6" indent="-423323" algn="ctr">
              <a:spcBef>
                <a:spcPts val="2133"/>
              </a:spcBef>
              <a:spcAft>
                <a:spcPts val="0"/>
              </a:spcAft>
              <a:buSzPts val="1400"/>
              <a:buChar char="●"/>
              <a:defRPr/>
            </a:lvl7pPr>
            <a:lvl8pPr marL="4876678" lvl="7" indent="-423323" algn="ctr">
              <a:spcBef>
                <a:spcPts val="2133"/>
              </a:spcBef>
              <a:spcAft>
                <a:spcPts val="0"/>
              </a:spcAft>
              <a:buSzPts val="1400"/>
              <a:buChar char="○"/>
              <a:defRPr/>
            </a:lvl8pPr>
            <a:lvl9pPr marL="5486263" lvl="8" indent="-423323" algn="ctr">
              <a:spcBef>
                <a:spcPts val="2133"/>
              </a:spcBef>
              <a:spcAft>
                <a:spcPts val="2133"/>
              </a:spcAft>
              <a:buSzPts val="1400"/>
              <a:buChar char="■"/>
              <a:defRPr/>
            </a:lvl9pPr>
          </a:lstStyle>
          <a:p>
            <a:endParaRPr/>
          </a:p>
        </p:txBody>
      </p:sp>
      <p:sp>
        <p:nvSpPr>
          <p:cNvPr id="47" name="Google Shape;47;p11"/>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67014814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8939204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0454A-A6D7-4142-A9F7-8190B030703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7961B958-3CC0-4425-B5AB-E7F6CE18F48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3030129-4152-4E3D-B1C6-D69781C34420}"/>
              </a:ext>
            </a:extLst>
          </p:cNvPr>
          <p:cNvSpPr>
            <a:spLocks noGrp="1"/>
          </p:cNvSpPr>
          <p:nvPr>
            <p:ph type="dt" sz="half" idx="10"/>
          </p:nvPr>
        </p:nvSpPr>
        <p:spPr/>
        <p:txBody>
          <a:bodyPr/>
          <a:lstStyle/>
          <a:p>
            <a:fld id="{FAB4831E-FD4D-4BB9-804C-60FB43DAF778}" type="datetimeFigureOut">
              <a:rPr lang="en-GB" smtClean="0"/>
              <a:t>23/04/2020</a:t>
            </a:fld>
            <a:endParaRPr lang="en-GB"/>
          </a:p>
        </p:txBody>
      </p:sp>
      <p:sp>
        <p:nvSpPr>
          <p:cNvPr id="5" name="Footer Placeholder 4">
            <a:extLst>
              <a:ext uri="{FF2B5EF4-FFF2-40B4-BE49-F238E27FC236}">
                <a16:creationId xmlns:a16="http://schemas.microsoft.com/office/drawing/2014/main" id="{3840CD0D-578D-4614-885F-CEEB9E02EC9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004B453-41EC-4E03-A706-B09EFA3558D4}"/>
              </a:ext>
            </a:extLst>
          </p:cNvPr>
          <p:cNvSpPr>
            <a:spLocks noGrp="1"/>
          </p:cNvSpPr>
          <p:nvPr>
            <p:ph type="sldNum" sz="quarter" idx="12"/>
          </p:nvPr>
        </p:nvSpPr>
        <p:spPr/>
        <p:txBody>
          <a:bodyPr/>
          <a:lstStyle/>
          <a:p>
            <a:fld id="{1EA1A843-6CAD-4F59-B299-439F9331FA78}" type="slidenum">
              <a:rPr lang="en-GB" smtClean="0"/>
              <a:t>‹#›</a:t>
            </a:fld>
            <a:endParaRPr lang="en-GB"/>
          </a:p>
        </p:txBody>
      </p:sp>
    </p:spTree>
    <p:extLst>
      <p:ext uri="{BB962C8B-B14F-4D97-AF65-F5344CB8AC3E}">
        <p14:creationId xmlns:p14="http://schemas.microsoft.com/office/powerpoint/2010/main" val="39366435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3E63F-BBF4-40BF-BCE2-DEC2FE33630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AA17C3B7-8655-45CF-86B1-178C626FDE0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44F46E5B-DA19-4F41-BEF5-E61836532AF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1FEE71C5-D1BF-4844-8CDA-2A092266B7F1}"/>
              </a:ext>
            </a:extLst>
          </p:cNvPr>
          <p:cNvSpPr>
            <a:spLocks noGrp="1"/>
          </p:cNvSpPr>
          <p:nvPr>
            <p:ph type="dt" sz="half" idx="10"/>
          </p:nvPr>
        </p:nvSpPr>
        <p:spPr/>
        <p:txBody>
          <a:bodyPr/>
          <a:lstStyle/>
          <a:p>
            <a:fld id="{FAB4831E-FD4D-4BB9-804C-60FB43DAF778}" type="datetimeFigureOut">
              <a:rPr lang="en-GB" smtClean="0"/>
              <a:t>23/04/2020</a:t>
            </a:fld>
            <a:endParaRPr lang="en-GB"/>
          </a:p>
        </p:txBody>
      </p:sp>
      <p:sp>
        <p:nvSpPr>
          <p:cNvPr id="6" name="Footer Placeholder 5">
            <a:extLst>
              <a:ext uri="{FF2B5EF4-FFF2-40B4-BE49-F238E27FC236}">
                <a16:creationId xmlns:a16="http://schemas.microsoft.com/office/drawing/2014/main" id="{3B0DA552-69CD-4DDF-9EB3-E0B291A320A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577B917-6146-4A03-AD25-42F696F2E074}"/>
              </a:ext>
            </a:extLst>
          </p:cNvPr>
          <p:cNvSpPr>
            <a:spLocks noGrp="1"/>
          </p:cNvSpPr>
          <p:nvPr>
            <p:ph type="sldNum" sz="quarter" idx="12"/>
          </p:nvPr>
        </p:nvSpPr>
        <p:spPr/>
        <p:txBody>
          <a:bodyPr/>
          <a:lstStyle/>
          <a:p>
            <a:fld id="{1EA1A843-6CAD-4F59-B299-439F9331FA78}" type="slidenum">
              <a:rPr lang="en-GB" smtClean="0"/>
              <a:t>‹#›</a:t>
            </a:fld>
            <a:endParaRPr lang="en-GB"/>
          </a:p>
        </p:txBody>
      </p:sp>
    </p:spTree>
    <p:extLst>
      <p:ext uri="{BB962C8B-B14F-4D97-AF65-F5344CB8AC3E}">
        <p14:creationId xmlns:p14="http://schemas.microsoft.com/office/powerpoint/2010/main" val="1889517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E768B-C7A0-4556-A7E4-1D72313D86D5}"/>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F3EBE52-A725-409F-B9CE-891DEE32464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DA4009B-6FA0-4285-9D33-931AE32D5BF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C4673D01-C25D-4076-B4FF-093E5111139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B4B76F-9D3A-47B1-BA47-B344A49F815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84F246F4-87C6-4E0A-9574-7BCC1CBE2114}"/>
              </a:ext>
            </a:extLst>
          </p:cNvPr>
          <p:cNvSpPr>
            <a:spLocks noGrp="1"/>
          </p:cNvSpPr>
          <p:nvPr>
            <p:ph type="dt" sz="half" idx="10"/>
          </p:nvPr>
        </p:nvSpPr>
        <p:spPr/>
        <p:txBody>
          <a:bodyPr/>
          <a:lstStyle/>
          <a:p>
            <a:fld id="{FAB4831E-FD4D-4BB9-804C-60FB43DAF778}" type="datetimeFigureOut">
              <a:rPr lang="en-GB" smtClean="0"/>
              <a:t>23/04/2020</a:t>
            </a:fld>
            <a:endParaRPr lang="en-GB"/>
          </a:p>
        </p:txBody>
      </p:sp>
      <p:sp>
        <p:nvSpPr>
          <p:cNvPr id="8" name="Footer Placeholder 7">
            <a:extLst>
              <a:ext uri="{FF2B5EF4-FFF2-40B4-BE49-F238E27FC236}">
                <a16:creationId xmlns:a16="http://schemas.microsoft.com/office/drawing/2014/main" id="{3C1CEBAA-3393-4C21-8D5B-182330E57269}"/>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927A5418-50A8-4095-8542-67C16DF66A4F}"/>
              </a:ext>
            </a:extLst>
          </p:cNvPr>
          <p:cNvSpPr>
            <a:spLocks noGrp="1"/>
          </p:cNvSpPr>
          <p:nvPr>
            <p:ph type="sldNum" sz="quarter" idx="12"/>
          </p:nvPr>
        </p:nvSpPr>
        <p:spPr/>
        <p:txBody>
          <a:bodyPr/>
          <a:lstStyle/>
          <a:p>
            <a:fld id="{1EA1A843-6CAD-4F59-B299-439F9331FA78}" type="slidenum">
              <a:rPr lang="en-GB" smtClean="0"/>
              <a:t>‹#›</a:t>
            </a:fld>
            <a:endParaRPr lang="en-GB"/>
          </a:p>
        </p:txBody>
      </p:sp>
    </p:spTree>
    <p:extLst>
      <p:ext uri="{BB962C8B-B14F-4D97-AF65-F5344CB8AC3E}">
        <p14:creationId xmlns:p14="http://schemas.microsoft.com/office/powerpoint/2010/main" val="32615156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C2FC0-1DDF-45B5-9597-956CACEA31D9}"/>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105C8F32-2D6E-410D-9A38-F3C2F657E452}"/>
              </a:ext>
            </a:extLst>
          </p:cNvPr>
          <p:cNvSpPr>
            <a:spLocks noGrp="1"/>
          </p:cNvSpPr>
          <p:nvPr>
            <p:ph type="dt" sz="half" idx="10"/>
          </p:nvPr>
        </p:nvSpPr>
        <p:spPr/>
        <p:txBody>
          <a:bodyPr/>
          <a:lstStyle/>
          <a:p>
            <a:fld id="{FAB4831E-FD4D-4BB9-804C-60FB43DAF778}" type="datetimeFigureOut">
              <a:rPr lang="en-GB" smtClean="0"/>
              <a:t>23/04/2020</a:t>
            </a:fld>
            <a:endParaRPr lang="en-GB"/>
          </a:p>
        </p:txBody>
      </p:sp>
      <p:sp>
        <p:nvSpPr>
          <p:cNvPr id="4" name="Footer Placeholder 3">
            <a:extLst>
              <a:ext uri="{FF2B5EF4-FFF2-40B4-BE49-F238E27FC236}">
                <a16:creationId xmlns:a16="http://schemas.microsoft.com/office/drawing/2014/main" id="{83EEB475-28EF-4048-9E5F-9A2C5B191494}"/>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0EA7415F-61CA-4720-B9A7-C5AF0BD49AFA}"/>
              </a:ext>
            </a:extLst>
          </p:cNvPr>
          <p:cNvSpPr>
            <a:spLocks noGrp="1"/>
          </p:cNvSpPr>
          <p:nvPr>
            <p:ph type="sldNum" sz="quarter" idx="12"/>
          </p:nvPr>
        </p:nvSpPr>
        <p:spPr/>
        <p:txBody>
          <a:bodyPr/>
          <a:lstStyle/>
          <a:p>
            <a:fld id="{1EA1A843-6CAD-4F59-B299-439F9331FA78}" type="slidenum">
              <a:rPr lang="en-GB" smtClean="0"/>
              <a:t>‹#›</a:t>
            </a:fld>
            <a:endParaRPr lang="en-GB"/>
          </a:p>
        </p:txBody>
      </p:sp>
    </p:spTree>
    <p:extLst>
      <p:ext uri="{BB962C8B-B14F-4D97-AF65-F5344CB8AC3E}">
        <p14:creationId xmlns:p14="http://schemas.microsoft.com/office/powerpoint/2010/main" val="32569712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5DE81AC-F5A6-43D8-82DA-6C1F4053D488}"/>
              </a:ext>
            </a:extLst>
          </p:cNvPr>
          <p:cNvSpPr>
            <a:spLocks noGrp="1"/>
          </p:cNvSpPr>
          <p:nvPr>
            <p:ph type="dt" sz="half" idx="10"/>
          </p:nvPr>
        </p:nvSpPr>
        <p:spPr/>
        <p:txBody>
          <a:bodyPr/>
          <a:lstStyle/>
          <a:p>
            <a:fld id="{FAB4831E-FD4D-4BB9-804C-60FB43DAF778}" type="datetimeFigureOut">
              <a:rPr lang="en-GB" smtClean="0"/>
              <a:t>23/04/2020</a:t>
            </a:fld>
            <a:endParaRPr lang="en-GB"/>
          </a:p>
        </p:txBody>
      </p:sp>
      <p:sp>
        <p:nvSpPr>
          <p:cNvPr id="3" name="Footer Placeholder 2">
            <a:extLst>
              <a:ext uri="{FF2B5EF4-FFF2-40B4-BE49-F238E27FC236}">
                <a16:creationId xmlns:a16="http://schemas.microsoft.com/office/drawing/2014/main" id="{09AA98E3-E55C-431B-86D7-2AAF0E084831}"/>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DE379F1F-903C-48EE-B697-0FCEF52F7C03}"/>
              </a:ext>
            </a:extLst>
          </p:cNvPr>
          <p:cNvSpPr>
            <a:spLocks noGrp="1"/>
          </p:cNvSpPr>
          <p:nvPr>
            <p:ph type="sldNum" sz="quarter" idx="12"/>
          </p:nvPr>
        </p:nvSpPr>
        <p:spPr/>
        <p:txBody>
          <a:bodyPr/>
          <a:lstStyle/>
          <a:p>
            <a:fld id="{1EA1A843-6CAD-4F59-B299-439F9331FA78}" type="slidenum">
              <a:rPr lang="en-GB" smtClean="0"/>
              <a:t>‹#›</a:t>
            </a:fld>
            <a:endParaRPr lang="en-GB"/>
          </a:p>
        </p:txBody>
      </p:sp>
    </p:spTree>
    <p:extLst>
      <p:ext uri="{BB962C8B-B14F-4D97-AF65-F5344CB8AC3E}">
        <p14:creationId xmlns:p14="http://schemas.microsoft.com/office/powerpoint/2010/main" val="39205373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530F4-0E9D-43A6-895B-BC26A26F0C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12823DDE-2DBA-4655-AED5-8DB3C31C398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14EF6FC4-C382-41BD-9F90-56C87EEA8D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75C0C5-3216-43F0-8D88-4AE5F8C07E3F}"/>
              </a:ext>
            </a:extLst>
          </p:cNvPr>
          <p:cNvSpPr>
            <a:spLocks noGrp="1"/>
          </p:cNvSpPr>
          <p:nvPr>
            <p:ph type="dt" sz="half" idx="10"/>
          </p:nvPr>
        </p:nvSpPr>
        <p:spPr/>
        <p:txBody>
          <a:bodyPr/>
          <a:lstStyle/>
          <a:p>
            <a:fld id="{FAB4831E-FD4D-4BB9-804C-60FB43DAF778}" type="datetimeFigureOut">
              <a:rPr lang="en-GB" smtClean="0"/>
              <a:t>23/04/2020</a:t>
            </a:fld>
            <a:endParaRPr lang="en-GB"/>
          </a:p>
        </p:txBody>
      </p:sp>
      <p:sp>
        <p:nvSpPr>
          <p:cNvPr id="6" name="Footer Placeholder 5">
            <a:extLst>
              <a:ext uri="{FF2B5EF4-FFF2-40B4-BE49-F238E27FC236}">
                <a16:creationId xmlns:a16="http://schemas.microsoft.com/office/drawing/2014/main" id="{E65AA701-426C-490C-B501-A9CB62F1DAF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47AB1E4-60D1-4019-8606-6AEA5A6614A1}"/>
              </a:ext>
            </a:extLst>
          </p:cNvPr>
          <p:cNvSpPr>
            <a:spLocks noGrp="1"/>
          </p:cNvSpPr>
          <p:nvPr>
            <p:ph type="sldNum" sz="quarter" idx="12"/>
          </p:nvPr>
        </p:nvSpPr>
        <p:spPr/>
        <p:txBody>
          <a:bodyPr/>
          <a:lstStyle/>
          <a:p>
            <a:fld id="{1EA1A843-6CAD-4F59-B299-439F9331FA78}" type="slidenum">
              <a:rPr lang="en-GB" smtClean="0"/>
              <a:t>‹#›</a:t>
            </a:fld>
            <a:endParaRPr lang="en-GB"/>
          </a:p>
        </p:txBody>
      </p:sp>
    </p:spTree>
    <p:extLst>
      <p:ext uri="{BB962C8B-B14F-4D97-AF65-F5344CB8AC3E}">
        <p14:creationId xmlns:p14="http://schemas.microsoft.com/office/powerpoint/2010/main" val="36059853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6EB60-0A4C-4226-9EF6-EB1BBDAD4C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E371AE3A-5163-4FAB-925C-C640BE0822A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5B200C09-D5CF-4B80-8F89-D80A523DEE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308CD0-308C-4DDE-9626-B6FB5FDF4CE6}"/>
              </a:ext>
            </a:extLst>
          </p:cNvPr>
          <p:cNvSpPr>
            <a:spLocks noGrp="1"/>
          </p:cNvSpPr>
          <p:nvPr>
            <p:ph type="dt" sz="half" idx="10"/>
          </p:nvPr>
        </p:nvSpPr>
        <p:spPr/>
        <p:txBody>
          <a:bodyPr/>
          <a:lstStyle/>
          <a:p>
            <a:fld id="{FAB4831E-FD4D-4BB9-804C-60FB43DAF778}" type="datetimeFigureOut">
              <a:rPr lang="en-GB" smtClean="0"/>
              <a:t>23/04/2020</a:t>
            </a:fld>
            <a:endParaRPr lang="en-GB"/>
          </a:p>
        </p:txBody>
      </p:sp>
      <p:sp>
        <p:nvSpPr>
          <p:cNvPr id="6" name="Footer Placeholder 5">
            <a:extLst>
              <a:ext uri="{FF2B5EF4-FFF2-40B4-BE49-F238E27FC236}">
                <a16:creationId xmlns:a16="http://schemas.microsoft.com/office/drawing/2014/main" id="{45C2847C-0F9E-4342-9AD6-29258453983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68D028C-7EA1-4E3D-AC4D-BCAAD3AA43AE}"/>
              </a:ext>
            </a:extLst>
          </p:cNvPr>
          <p:cNvSpPr>
            <a:spLocks noGrp="1"/>
          </p:cNvSpPr>
          <p:nvPr>
            <p:ph type="sldNum" sz="quarter" idx="12"/>
          </p:nvPr>
        </p:nvSpPr>
        <p:spPr/>
        <p:txBody>
          <a:bodyPr/>
          <a:lstStyle/>
          <a:p>
            <a:fld id="{1EA1A843-6CAD-4F59-B299-439F9331FA78}" type="slidenum">
              <a:rPr lang="en-GB" smtClean="0"/>
              <a:t>‹#›</a:t>
            </a:fld>
            <a:endParaRPr lang="en-GB"/>
          </a:p>
        </p:txBody>
      </p:sp>
    </p:spTree>
    <p:extLst>
      <p:ext uri="{BB962C8B-B14F-4D97-AF65-F5344CB8AC3E}">
        <p14:creationId xmlns:p14="http://schemas.microsoft.com/office/powerpoint/2010/main" val="23289082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C883F87-0DD4-4E50-AACE-69E5FD2481D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23BCAF3-A933-4B41-87A2-CE82C26003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71E7847-0316-4FB0-89BA-33D06458B7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B4831E-FD4D-4BB9-804C-60FB43DAF778}" type="datetimeFigureOut">
              <a:rPr lang="en-GB" smtClean="0"/>
              <a:t>23/04/2020</a:t>
            </a:fld>
            <a:endParaRPr lang="en-GB"/>
          </a:p>
        </p:txBody>
      </p:sp>
      <p:sp>
        <p:nvSpPr>
          <p:cNvPr id="5" name="Footer Placeholder 4">
            <a:extLst>
              <a:ext uri="{FF2B5EF4-FFF2-40B4-BE49-F238E27FC236}">
                <a16:creationId xmlns:a16="http://schemas.microsoft.com/office/drawing/2014/main" id="{76600184-5C5A-492A-B61E-63A1BC00B29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DDC184A8-D485-431E-B41B-CD3367BF2F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A1A843-6CAD-4F59-B299-439F9331FA78}" type="slidenum">
              <a:rPr lang="en-GB" smtClean="0"/>
              <a:t>‹#›</a:t>
            </a:fld>
            <a:endParaRPr lang="en-GB"/>
          </a:p>
        </p:txBody>
      </p:sp>
    </p:spTree>
    <p:extLst>
      <p:ext uri="{BB962C8B-B14F-4D97-AF65-F5344CB8AC3E}">
        <p14:creationId xmlns:p14="http://schemas.microsoft.com/office/powerpoint/2010/main" val="23220133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algn="r">
              <a:buNone/>
              <a:defRPr sz="1333">
                <a:solidFill>
                  <a:schemeClr val="dk2"/>
                </a:solidFill>
              </a:defRPr>
            </a:lvl1pPr>
            <a:lvl2pPr lvl="1" algn="r">
              <a:buNone/>
              <a:defRPr sz="1333">
                <a:solidFill>
                  <a:schemeClr val="dk2"/>
                </a:solidFill>
              </a:defRPr>
            </a:lvl2pPr>
            <a:lvl3pPr lvl="2" algn="r">
              <a:buNone/>
              <a:defRPr sz="1333">
                <a:solidFill>
                  <a:schemeClr val="dk2"/>
                </a:solidFill>
              </a:defRPr>
            </a:lvl3pPr>
            <a:lvl4pPr lvl="3" algn="r">
              <a:buNone/>
              <a:defRPr sz="1333">
                <a:solidFill>
                  <a:schemeClr val="dk2"/>
                </a:solidFill>
              </a:defRPr>
            </a:lvl4pPr>
            <a:lvl5pPr lvl="4" algn="r">
              <a:buNone/>
              <a:defRPr sz="1333">
                <a:solidFill>
                  <a:schemeClr val="dk2"/>
                </a:solidFill>
              </a:defRPr>
            </a:lvl5pPr>
            <a:lvl6pPr lvl="5" algn="r">
              <a:buNone/>
              <a:defRPr sz="1333">
                <a:solidFill>
                  <a:schemeClr val="dk2"/>
                </a:solidFill>
              </a:defRPr>
            </a:lvl6pPr>
            <a:lvl7pPr lvl="6" algn="r">
              <a:buNone/>
              <a:defRPr sz="1333">
                <a:solidFill>
                  <a:schemeClr val="dk2"/>
                </a:solidFill>
              </a:defRPr>
            </a:lvl7pPr>
            <a:lvl8pPr lvl="7" algn="r">
              <a:buNone/>
              <a:defRPr sz="1333">
                <a:solidFill>
                  <a:schemeClr val="dk2"/>
                </a:solidFill>
              </a:defRPr>
            </a:lvl8pPr>
            <a:lvl9pPr lvl="8" algn="r">
              <a:buNone/>
              <a:defRPr sz="1333">
                <a:solidFill>
                  <a:schemeClr val="dk2"/>
                </a:solidFil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787184935"/>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emf"/></Relationships>
</file>

<file path=ppt/slides/_rels/slide1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10.png"/><Relationship Id="rId7" Type="http://schemas.openxmlformats.org/officeDocument/2006/relationships/image" Target="../media/image12.jpe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14.jpeg"/><Relationship Id="rId4" Type="http://schemas.microsoft.com/office/2007/relationships/hdphoto" Target="../media/hdphoto1.wdp"/><Relationship Id="rId9" Type="http://schemas.microsoft.com/office/2007/relationships/hdphoto" Target="../media/hdphoto3.wdp"/></Relationships>
</file>

<file path=ppt/slides/_rels/slide1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microsoft.com/office/2007/relationships/hdphoto" Target="../media/hdphoto5.wdp"/><Relationship Id="rId5" Type="http://schemas.openxmlformats.org/officeDocument/2006/relationships/image" Target="../media/image16.png"/><Relationship Id="rId4" Type="http://schemas.microsoft.com/office/2007/relationships/hdphoto" Target="../media/hdphoto4.wdp"/></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hyperlink" Target="https://public.tableau.com/en-us/s/download"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7.xml"/><Relationship Id="rId6" Type="http://schemas.microsoft.com/office/2007/relationships/hdphoto" Target="../media/hdphoto5.wdp"/><Relationship Id="rId5" Type="http://schemas.openxmlformats.org/officeDocument/2006/relationships/image" Target="../media/image16.png"/><Relationship Id="rId4" Type="http://schemas.microsoft.com/office/2007/relationships/hdphoto" Target="../media/hdphoto4.wdp"/></Relationships>
</file>

<file path=ppt/slides/_rels/slide2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3"/>
        <p:cNvGrpSpPr/>
        <p:nvPr/>
      </p:nvGrpSpPr>
      <p:grpSpPr>
        <a:xfrm>
          <a:off x="0" y="0"/>
          <a:ext cx="0" cy="0"/>
          <a:chOff x="0" y="0"/>
          <a:chExt cx="0" cy="0"/>
        </a:xfrm>
      </p:grpSpPr>
      <p:pic>
        <p:nvPicPr>
          <p:cNvPr id="54" name="Google Shape;54;p13"/>
          <p:cNvPicPr preferRelativeResize="0"/>
          <p:nvPr/>
        </p:nvPicPr>
        <p:blipFill rotWithShape="1">
          <a:blip r:embed="rId3">
            <a:alphaModFix/>
          </a:blip>
          <a:srcRect/>
          <a:stretch/>
        </p:blipFill>
        <p:spPr>
          <a:xfrm>
            <a:off x="9845567" y="414367"/>
            <a:ext cx="1933032" cy="2631167"/>
          </a:xfrm>
          <a:prstGeom prst="rect">
            <a:avLst/>
          </a:prstGeom>
          <a:noFill/>
          <a:ln>
            <a:noFill/>
          </a:ln>
        </p:spPr>
      </p:pic>
      <p:sp>
        <p:nvSpPr>
          <p:cNvPr id="55" name="Google Shape;55;p13"/>
          <p:cNvSpPr txBox="1"/>
          <p:nvPr/>
        </p:nvSpPr>
        <p:spPr>
          <a:xfrm>
            <a:off x="414932" y="451267"/>
            <a:ext cx="9430635" cy="1938400"/>
          </a:xfrm>
          <a:prstGeom prst="rect">
            <a:avLst/>
          </a:prstGeom>
          <a:noFill/>
          <a:ln>
            <a:noFill/>
          </a:ln>
        </p:spPr>
        <p:txBody>
          <a:bodyPr spcFirstLastPara="1" wrap="square" lIns="0" tIns="0" rIns="0" bIns="0" anchor="t" anchorCtr="0">
            <a:noAutofit/>
          </a:bodyPr>
          <a:lstStyle/>
          <a:p>
            <a:pPr marL="0" marR="0" lvl="0" indent="0" algn="l" defTabSz="1219170" rtl="0" eaLnBrk="1" fontAlgn="auto" latinLnBrk="0" hangingPunct="1">
              <a:lnSpc>
                <a:spcPct val="65000"/>
              </a:lnSpc>
              <a:spcBef>
                <a:spcPts val="0"/>
              </a:spcBef>
              <a:spcAft>
                <a:spcPts val="0"/>
              </a:spcAft>
              <a:buClr>
                <a:srgbClr val="000000"/>
              </a:buClr>
              <a:buSzPts val="4000"/>
              <a:buFontTx/>
              <a:buNone/>
              <a:tabLst/>
              <a:defRPr/>
            </a:pPr>
            <a:r>
              <a:rPr kumimoji="0" lang="en" sz="3200" b="1" i="0" u="none" strike="noStrike" kern="0" cap="none" spc="0" normalizeH="0" baseline="0" noProof="0" dirty="0">
                <a:ln>
                  <a:noFill/>
                </a:ln>
                <a:solidFill>
                  <a:srgbClr val="FFFFFF"/>
                </a:solidFill>
                <a:effectLst/>
                <a:uLnTx/>
                <a:uFillTx/>
                <a:latin typeface="Barlow ExtraBold"/>
                <a:ea typeface="Barlow ExtraBold"/>
                <a:cs typeface="Barlow ExtraBold"/>
                <a:sym typeface="Barlow ExtraBold"/>
              </a:rPr>
              <a:t>WELCOME TO CFG</a:t>
            </a:r>
            <a:endParaRPr kumimoji="0" sz="3200" b="1" i="0" u="none" strike="noStrike" kern="0" cap="none" spc="0" normalizeH="0" baseline="0" noProof="0" dirty="0">
              <a:ln>
                <a:noFill/>
              </a:ln>
              <a:solidFill>
                <a:srgbClr val="FFFFFF"/>
              </a:solidFill>
              <a:effectLst/>
              <a:uLnTx/>
              <a:uFillTx/>
              <a:latin typeface="Barlow ExtraBold"/>
              <a:ea typeface="Barlow ExtraBold"/>
              <a:cs typeface="Barlow ExtraBold"/>
              <a:sym typeface="Barlow ExtraBold"/>
            </a:endParaRPr>
          </a:p>
          <a:p>
            <a:pPr marL="0" marR="0" lvl="0" indent="0" algn="l" defTabSz="1219170" rtl="0" eaLnBrk="1" fontAlgn="auto" latinLnBrk="0" hangingPunct="1">
              <a:lnSpc>
                <a:spcPct val="65000"/>
              </a:lnSpc>
              <a:spcBef>
                <a:spcPts val="0"/>
              </a:spcBef>
              <a:spcAft>
                <a:spcPts val="0"/>
              </a:spcAft>
              <a:buClr>
                <a:srgbClr val="000000"/>
              </a:buClr>
              <a:buSzPts val="4000"/>
              <a:buFontTx/>
              <a:buNone/>
              <a:tabLst/>
              <a:defRPr/>
            </a:pPr>
            <a:r>
              <a:rPr kumimoji="0" lang="en" sz="3200" b="1" i="0" u="none" strike="noStrike" kern="0" cap="none" spc="0" normalizeH="0" baseline="0" noProof="0" dirty="0">
                <a:ln>
                  <a:noFill/>
                </a:ln>
                <a:solidFill>
                  <a:srgbClr val="595959"/>
                </a:solidFill>
                <a:effectLst/>
                <a:uLnTx/>
                <a:uFillTx/>
                <a:latin typeface="Barlow ExtraBold"/>
                <a:ea typeface="Barlow ExtraBold"/>
                <a:cs typeface="Barlow ExtraBold"/>
                <a:sym typeface="Barlow ExtraBold"/>
              </a:rPr>
              <a:t>YOUR INTRODUCTION TO </a:t>
            </a:r>
          </a:p>
          <a:p>
            <a:pPr marL="0" marR="0" lvl="0" indent="0" algn="l" defTabSz="1219170" rtl="0" eaLnBrk="1" fontAlgn="auto" latinLnBrk="0" hangingPunct="1">
              <a:lnSpc>
                <a:spcPct val="65000"/>
              </a:lnSpc>
              <a:spcBef>
                <a:spcPts val="0"/>
              </a:spcBef>
              <a:spcAft>
                <a:spcPts val="0"/>
              </a:spcAft>
              <a:buClr>
                <a:srgbClr val="000000"/>
              </a:buClr>
              <a:buSzPts val="4000"/>
              <a:buFontTx/>
              <a:buNone/>
              <a:tabLst/>
              <a:defRPr/>
            </a:pPr>
            <a:r>
              <a:rPr kumimoji="0" lang="en-GB" sz="3200" b="1" i="0" u="none" strike="noStrike" kern="0" cap="none" spc="0" normalizeH="0" baseline="0" noProof="0" dirty="0">
                <a:ln>
                  <a:noFill/>
                </a:ln>
                <a:solidFill>
                  <a:srgbClr val="595959"/>
                </a:solidFill>
                <a:effectLst/>
                <a:uLnTx/>
                <a:uFillTx/>
                <a:latin typeface="Barlow ExtraBold"/>
                <a:ea typeface="Barlow ExtraBold"/>
                <a:cs typeface="Barlow ExtraBold"/>
                <a:sym typeface="Barlow ExtraBold"/>
              </a:rPr>
              <a:t>DATABASES</a:t>
            </a:r>
            <a:r>
              <a:rPr kumimoji="0" lang="en" sz="3200" b="1" i="0" u="none" strike="noStrike" kern="0" cap="none" spc="0" normalizeH="0" baseline="0" noProof="0" dirty="0">
                <a:ln>
                  <a:noFill/>
                </a:ln>
                <a:solidFill>
                  <a:srgbClr val="595959"/>
                </a:solidFill>
                <a:effectLst/>
                <a:uLnTx/>
                <a:uFillTx/>
                <a:latin typeface="Barlow ExtraBold"/>
                <a:ea typeface="Barlow ExtraBold"/>
                <a:cs typeface="Barlow ExtraBold"/>
                <a:sym typeface="Barlow ExtraBold"/>
              </a:rPr>
              <a:t> &amp; </a:t>
            </a:r>
            <a:r>
              <a:rPr kumimoji="0" lang="en-GB" sz="3200" b="1" i="0" u="none" strike="noStrike" kern="0" cap="none" spc="0" normalizeH="0" baseline="0" noProof="0" dirty="0">
                <a:ln>
                  <a:noFill/>
                </a:ln>
                <a:solidFill>
                  <a:srgbClr val="595959"/>
                </a:solidFill>
                <a:effectLst/>
                <a:uLnTx/>
                <a:uFillTx/>
                <a:latin typeface="Barlow ExtraBold"/>
                <a:ea typeface="Barlow ExtraBold"/>
                <a:cs typeface="Barlow ExtraBold"/>
                <a:sym typeface="Barlow ExtraBold"/>
              </a:rPr>
              <a:t>SQL PROGRAMMING LANGUAGE</a:t>
            </a:r>
            <a:endParaRPr kumimoji="0" sz="3200" b="1" i="0" u="none" strike="noStrike" kern="0" cap="none" spc="0" normalizeH="0" baseline="0" noProof="0" dirty="0">
              <a:ln>
                <a:noFill/>
              </a:ln>
              <a:solidFill>
                <a:srgbClr val="FFFFFF"/>
              </a:solidFill>
              <a:effectLst/>
              <a:uLnTx/>
              <a:uFillTx/>
              <a:latin typeface="Barlow ExtraBold"/>
              <a:ea typeface="Barlow ExtraBold"/>
              <a:cs typeface="Barlow ExtraBold"/>
              <a:sym typeface="Barlow ExtraBold"/>
            </a:endParaRPr>
          </a:p>
        </p:txBody>
      </p:sp>
      <p:sp>
        <p:nvSpPr>
          <p:cNvPr id="56" name="Google Shape;56;p13"/>
          <p:cNvSpPr txBox="1"/>
          <p:nvPr/>
        </p:nvSpPr>
        <p:spPr>
          <a:xfrm>
            <a:off x="969852" y="5594731"/>
            <a:ext cx="6795921" cy="839200"/>
          </a:xfrm>
          <a:prstGeom prst="rect">
            <a:avLst/>
          </a:prstGeom>
          <a:no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2400" b="1" i="0" u="none" strike="noStrike" kern="0" cap="none" spc="0" normalizeH="0" baseline="0" noProof="0" dirty="0">
              <a:ln>
                <a:noFill/>
              </a:ln>
              <a:solidFill>
                <a:srgbClr val="F54996"/>
              </a:solidFill>
              <a:effectLst/>
              <a:uLnTx/>
              <a:uFillTx/>
              <a:latin typeface="Barlow"/>
              <a:ea typeface="Barlow"/>
              <a:cs typeface="Barlow"/>
              <a:sym typeface="Barlow"/>
            </a:endParaRPr>
          </a:p>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r>
              <a:rPr kumimoji="0" lang="en" sz="1800" b="1" i="0" u="none" strike="noStrike" kern="0" cap="none" spc="0" normalizeH="0" baseline="0" noProof="0" dirty="0">
                <a:ln>
                  <a:noFill/>
                </a:ln>
                <a:solidFill>
                  <a:srgbClr val="F54996"/>
                </a:solidFill>
                <a:effectLst/>
                <a:uLnTx/>
                <a:uFillTx/>
                <a:latin typeface="Barlow"/>
                <a:ea typeface="Barlow"/>
                <a:cs typeface="Barlow"/>
                <a:sym typeface="Barlow"/>
              </a:rPr>
              <a:t>TECH </a:t>
            </a:r>
            <a:r>
              <a:rPr kumimoji="0" lang="en-GB" sz="1800" b="1" i="0" u="none" strike="noStrike" kern="0" cap="none" spc="0" normalizeH="0" baseline="0" noProof="0" dirty="0">
                <a:ln>
                  <a:noFill/>
                </a:ln>
                <a:solidFill>
                  <a:srgbClr val="F54996"/>
                </a:solidFill>
                <a:effectLst/>
                <a:uLnTx/>
                <a:uFillTx/>
                <a:latin typeface="Barlow"/>
                <a:ea typeface="Barlow"/>
                <a:cs typeface="Barlow"/>
                <a:sym typeface="Barlow"/>
              </a:rPr>
              <a:t>OPENS UP LIMITLESS OPPORTUNITIES FOR GIRLS</a:t>
            </a:r>
            <a:endParaRPr kumimoji="0" sz="1800" b="1" i="0" u="none" strike="noStrike" kern="0" cap="none" spc="0" normalizeH="0" baseline="0" noProof="0" dirty="0">
              <a:ln>
                <a:noFill/>
              </a:ln>
              <a:solidFill>
                <a:srgbClr val="F54996"/>
              </a:solidFill>
              <a:effectLst/>
              <a:uLnTx/>
              <a:uFillTx/>
              <a:latin typeface="Barlow"/>
              <a:ea typeface="Barlow"/>
              <a:cs typeface="Barlow"/>
              <a:sym typeface="Barlow"/>
            </a:endParaRPr>
          </a:p>
        </p:txBody>
      </p:sp>
      <p:pic>
        <p:nvPicPr>
          <p:cNvPr id="2" name="Picture 1">
            <a:extLst>
              <a:ext uri="{FF2B5EF4-FFF2-40B4-BE49-F238E27FC236}">
                <a16:creationId xmlns:a16="http://schemas.microsoft.com/office/drawing/2014/main" id="{D81BF95D-43F3-44E8-ABD4-E5A88BB7FEF4}"/>
              </a:ext>
            </a:extLst>
          </p:cNvPr>
          <p:cNvPicPr>
            <a:picLocks noChangeAspect="1"/>
          </p:cNvPicPr>
          <p:nvPr/>
        </p:nvPicPr>
        <p:blipFill>
          <a:blip r:embed="rId4"/>
          <a:stretch>
            <a:fillRect/>
          </a:stretch>
        </p:blipFill>
        <p:spPr>
          <a:xfrm>
            <a:off x="414933" y="5950226"/>
            <a:ext cx="554919" cy="54996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AE4E8-8A69-4A65-9F3D-C11FC57FAB69}"/>
              </a:ext>
            </a:extLst>
          </p:cNvPr>
          <p:cNvSpPr>
            <a:spLocks noGrp="1"/>
          </p:cNvSpPr>
          <p:nvPr>
            <p:ph type="title"/>
          </p:nvPr>
        </p:nvSpPr>
        <p:spPr>
          <a:xfrm>
            <a:off x="20879" y="2152736"/>
            <a:ext cx="3671248" cy="1097657"/>
          </a:xfrm>
        </p:spPr>
        <p:txBody>
          <a:bodyPr>
            <a:normAutofit/>
          </a:bodyPr>
          <a:lstStyle/>
          <a:p>
            <a:pPr algn="ctr"/>
            <a:r>
              <a:rPr lang="en-GB" sz="2400" b="1" dirty="0">
                <a:latin typeface="Barlow" panose="020B0604020202020204" charset="0"/>
                <a:ea typeface="+mn-ea"/>
                <a:cs typeface="+mn-cs"/>
              </a:rPr>
              <a:t>PRACTICE</a:t>
            </a:r>
            <a:br>
              <a:rPr lang="en-GB" sz="2400" b="1" dirty="0">
                <a:latin typeface="Barlow" panose="020B0604020202020204" charset="0"/>
                <a:ea typeface="+mn-ea"/>
                <a:cs typeface="+mn-cs"/>
              </a:rPr>
            </a:br>
            <a:r>
              <a:rPr lang="en-GB" sz="1400" dirty="0">
                <a:latin typeface="Barlow" panose="020B0604020202020204" charset="0"/>
                <a:ea typeface="+mn-ea"/>
                <a:cs typeface="+mn-cs"/>
              </a:rPr>
              <a:t>(optional)</a:t>
            </a:r>
          </a:p>
        </p:txBody>
      </p:sp>
      <p:pic>
        <p:nvPicPr>
          <p:cNvPr id="5" name="Content Placeholder 4">
            <a:extLst>
              <a:ext uri="{FF2B5EF4-FFF2-40B4-BE49-F238E27FC236}">
                <a16:creationId xmlns:a16="http://schemas.microsoft.com/office/drawing/2014/main" id="{DC97FA72-B9B4-49A1-9F9A-DB5B1B66B6E9}"/>
              </a:ext>
            </a:extLst>
          </p:cNvPr>
          <p:cNvPicPr>
            <a:picLocks noGrp="1" noChangeAspect="1"/>
          </p:cNvPicPr>
          <p:nvPr>
            <p:ph idx="1"/>
          </p:nvPr>
        </p:nvPicPr>
        <p:blipFill>
          <a:blip r:embed="rId2" cstate="print">
            <a:biLevel thresh="25000"/>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1205990" y="3429000"/>
            <a:ext cx="1301025" cy="1301025"/>
          </a:xfrm>
          <a:prstGeom prst="rect">
            <a:avLst/>
          </a:prstGeom>
          <a:ln w="38100" cap="sq">
            <a:solidFill>
              <a:schemeClr val="tx1">
                <a:lumMod val="65000"/>
                <a:lumOff val="35000"/>
              </a:schemeClr>
            </a:solidFill>
            <a:prstDash val="solid"/>
            <a:miter lim="800000"/>
          </a:ln>
          <a:effectLst>
            <a:outerShdw blurRad="50800" dist="38100" dir="2700000" algn="tl" rotWithShape="0">
              <a:srgbClr val="000000">
                <a:alpha val="43000"/>
              </a:srgbClr>
            </a:outerShdw>
          </a:effectLst>
        </p:spPr>
      </p:pic>
      <p:cxnSp>
        <p:nvCxnSpPr>
          <p:cNvPr id="7" name="Straight Connector 6">
            <a:extLst>
              <a:ext uri="{FF2B5EF4-FFF2-40B4-BE49-F238E27FC236}">
                <a16:creationId xmlns:a16="http://schemas.microsoft.com/office/drawing/2014/main" id="{B7FEDB5A-2FCD-4BCF-B8DD-F2728B63FCF2}"/>
              </a:ext>
            </a:extLst>
          </p:cNvPr>
          <p:cNvCxnSpPr/>
          <p:nvPr/>
        </p:nvCxnSpPr>
        <p:spPr>
          <a:xfrm>
            <a:off x="3819487" y="404446"/>
            <a:ext cx="0" cy="6049108"/>
          </a:xfrm>
          <a:prstGeom prst="line">
            <a:avLst/>
          </a:prstGeom>
          <a:ln w="38100">
            <a:solidFill>
              <a:srgbClr val="F54996"/>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931F34F8-0605-42EA-8982-8E45CDE2B2C2}"/>
              </a:ext>
            </a:extLst>
          </p:cNvPr>
          <p:cNvSpPr txBox="1"/>
          <p:nvPr/>
        </p:nvSpPr>
        <p:spPr>
          <a:xfrm>
            <a:off x="4247699" y="1611667"/>
            <a:ext cx="7400956" cy="4031873"/>
          </a:xfrm>
          <a:prstGeom prst="rect">
            <a:avLst/>
          </a:prstGeom>
          <a:noFill/>
        </p:spPr>
        <p:txBody>
          <a:bodyPr wrap="square" rtlCol="0">
            <a:spAutoFit/>
          </a:bodyPr>
          <a:lstStyle/>
          <a:p>
            <a:r>
              <a:rPr lang="en-GB" sz="1600" b="1" dirty="0">
                <a:latin typeface="Barlow" panose="020B0604020202020204"/>
              </a:rPr>
              <a:t>TASKS</a:t>
            </a:r>
          </a:p>
          <a:p>
            <a:pPr algn="just"/>
            <a:endParaRPr lang="en-GB" sz="1600" b="1" dirty="0">
              <a:latin typeface="Barlow" panose="020B0604020202020204"/>
            </a:endParaRPr>
          </a:p>
          <a:p>
            <a:pPr marL="285750" indent="-285750" algn="just">
              <a:buFont typeface="Arial" panose="020B0604020202020204" pitchFamily="34" charset="0"/>
              <a:buChar char="•"/>
            </a:pPr>
            <a:r>
              <a:rPr lang="en-GB" sz="1600" dirty="0">
                <a:latin typeface="Barlow" panose="020B0604020202020204"/>
              </a:rPr>
              <a:t>Follow instructor’s demo to learn how Views are implemented</a:t>
            </a:r>
          </a:p>
          <a:p>
            <a:pPr marL="285750" indent="-285750" algn="just">
              <a:buFont typeface="Arial" panose="020B0604020202020204" pitchFamily="34" charset="0"/>
              <a:buChar char="•"/>
            </a:pPr>
            <a:endParaRPr lang="en-GB" sz="1600" dirty="0">
              <a:latin typeface="Barlow" panose="020B0604020202020204"/>
            </a:endParaRPr>
          </a:p>
          <a:p>
            <a:pPr marL="285750" indent="-285750" algn="just">
              <a:buFont typeface="Arial" panose="020B0604020202020204" pitchFamily="34" charset="0"/>
              <a:buChar char="•"/>
            </a:pPr>
            <a:r>
              <a:rPr lang="en-GB" sz="1600" dirty="0">
                <a:latin typeface="Barlow" panose="020B0604020202020204"/>
              </a:rPr>
              <a:t>Create a table that contains information about staff, their names, departments, salary figures</a:t>
            </a:r>
          </a:p>
          <a:p>
            <a:pPr marL="285750" indent="-285750" algn="just">
              <a:buFont typeface="Arial" panose="020B0604020202020204" pitchFamily="34" charset="0"/>
              <a:buChar char="•"/>
            </a:pPr>
            <a:endParaRPr lang="en-GB" sz="1600" dirty="0">
              <a:latin typeface="Barlow" panose="020B0604020202020204"/>
            </a:endParaRPr>
          </a:p>
          <a:p>
            <a:pPr marL="285750" indent="-285750" algn="just">
              <a:buFont typeface="Arial" panose="020B0604020202020204" pitchFamily="34" charset="0"/>
              <a:buChar char="•"/>
            </a:pPr>
            <a:r>
              <a:rPr lang="en-GB" sz="1600" dirty="0">
                <a:latin typeface="Barlow" panose="020B0604020202020204"/>
              </a:rPr>
              <a:t>Create a view based on the staff table that does not include salary column</a:t>
            </a:r>
          </a:p>
          <a:p>
            <a:pPr marL="285750" indent="-285750" algn="just">
              <a:buFont typeface="Arial" panose="020B0604020202020204" pitchFamily="34" charset="0"/>
              <a:buChar char="•"/>
            </a:pPr>
            <a:endParaRPr lang="en-GB" sz="1600" dirty="0">
              <a:latin typeface="Barlow" panose="020B0604020202020204"/>
            </a:endParaRPr>
          </a:p>
          <a:p>
            <a:pPr marL="285750" indent="-285750" algn="just">
              <a:buFont typeface="Arial" panose="020B0604020202020204" pitchFamily="34" charset="0"/>
              <a:buChar char="•"/>
            </a:pPr>
            <a:r>
              <a:rPr lang="en-GB" sz="1600" dirty="0">
                <a:latin typeface="Barlow" panose="020B0604020202020204"/>
              </a:rPr>
              <a:t>Insert new data into the staff table through the newly created view. </a:t>
            </a:r>
          </a:p>
          <a:p>
            <a:pPr marL="285750" indent="-285750" algn="just">
              <a:buFont typeface="Arial" panose="020B0604020202020204" pitchFamily="34" charset="0"/>
              <a:buChar char="•"/>
            </a:pPr>
            <a:endParaRPr lang="en-GB" sz="1600" dirty="0">
              <a:latin typeface="Barlow" panose="020B0604020202020204"/>
            </a:endParaRPr>
          </a:p>
          <a:p>
            <a:pPr marL="285750" indent="-285750" algn="just">
              <a:buFont typeface="Arial" panose="020B0604020202020204" pitchFamily="34" charset="0"/>
              <a:buChar char="•"/>
            </a:pPr>
            <a:r>
              <a:rPr lang="en-GB" sz="1600" dirty="0">
                <a:latin typeface="Barlow" panose="020B0604020202020204"/>
              </a:rPr>
              <a:t>Create another view based on the staff table, but this time with the check option. Try to include data into the staff table then. </a:t>
            </a:r>
          </a:p>
          <a:p>
            <a:pPr marL="285750" indent="-285750" algn="just">
              <a:buFont typeface="Arial" panose="020B0604020202020204" pitchFamily="34" charset="0"/>
              <a:buChar char="•"/>
            </a:pPr>
            <a:endParaRPr lang="en-GB" sz="1600" dirty="0">
              <a:latin typeface="Barlow" panose="020B0604020202020204"/>
            </a:endParaRPr>
          </a:p>
          <a:p>
            <a:pPr marL="285750" indent="-285750" algn="just">
              <a:buFont typeface="Arial" panose="020B0604020202020204" pitchFamily="34" charset="0"/>
              <a:buChar char="•"/>
            </a:pPr>
            <a:r>
              <a:rPr lang="en-GB" sz="1600" dirty="0">
                <a:latin typeface="Barlow" panose="020B0604020202020204"/>
              </a:rPr>
              <a:t>Do it together with your instructor</a:t>
            </a:r>
          </a:p>
          <a:p>
            <a:endParaRPr lang="en-GB" sz="1600" b="1" dirty="0">
              <a:latin typeface="Barlow" panose="020B0604020202020204"/>
            </a:endParaRPr>
          </a:p>
        </p:txBody>
      </p:sp>
    </p:spTree>
    <p:extLst>
      <p:ext uri="{BB962C8B-B14F-4D97-AF65-F5344CB8AC3E}">
        <p14:creationId xmlns:p14="http://schemas.microsoft.com/office/powerpoint/2010/main" val="33272821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290E9A3E-C3CE-4BD0-AA8F-50A6A18B4904}"/>
              </a:ext>
            </a:extLst>
          </p:cNvPr>
          <p:cNvCxnSpPr/>
          <p:nvPr/>
        </p:nvCxnSpPr>
        <p:spPr>
          <a:xfrm>
            <a:off x="2779296" y="506789"/>
            <a:ext cx="0" cy="6049108"/>
          </a:xfrm>
          <a:prstGeom prst="line">
            <a:avLst/>
          </a:prstGeom>
          <a:ln w="38100">
            <a:solidFill>
              <a:srgbClr val="F54996"/>
            </a:solidFill>
          </a:ln>
        </p:spPr>
        <p:style>
          <a:lnRef idx="1">
            <a:schemeClr val="accent1"/>
          </a:lnRef>
          <a:fillRef idx="0">
            <a:schemeClr val="accent1"/>
          </a:fillRef>
          <a:effectRef idx="0">
            <a:schemeClr val="accent1"/>
          </a:effectRef>
          <a:fontRef idx="minor">
            <a:schemeClr val="tx1"/>
          </a:fontRef>
        </p:style>
      </p:cxnSp>
      <p:sp>
        <p:nvSpPr>
          <p:cNvPr id="7" name="AutoShape 2" descr="Image result for sql icon">
            <a:extLst>
              <a:ext uri="{FF2B5EF4-FFF2-40B4-BE49-F238E27FC236}">
                <a16:creationId xmlns:a16="http://schemas.microsoft.com/office/drawing/2014/main" id="{E8AB4C86-67B0-4FD4-8A48-29C3057CD4A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 name="TextBox 5"/>
          <p:cNvSpPr txBox="1"/>
          <p:nvPr/>
        </p:nvSpPr>
        <p:spPr>
          <a:xfrm>
            <a:off x="214219" y="3013501"/>
            <a:ext cx="2565077" cy="830997"/>
          </a:xfrm>
          <a:prstGeom prst="rect">
            <a:avLst/>
          </a:prstGeom>
          <a:noFill/>
        </p:spPr>
        <p:txBody>
          <a:bodyPr wrap="square" rtlCol="0">
            <a:spAutoFit/>
          </a:bodyPr>
          <a:lstStyle/>
          <a:p>
            <a:pPr algn="ctr"/>
            <a:r>
              <a:rPr lang="en-GB" sz="2400" b="1" dirty="0">
                <a:latin typeface="Barlow" panose="020B0604020202020204" charset="0"/>
              </a:rPr>
              <a:t>STORED PROCEDURES</a:t>
            </a:r>
          </a:p>
        </p:txBody>
      </p:sp>
      <p:sp>
        <p:nvSpPr>
          <p:cNvPr id="3" name="TextBox 2"/>
          <p:cNvSpPr txBox="1"/>
          <p:nvPr/>
        </p:nvSpPr>
        <p:spPr>
          <a:xfrm>
            <a:off x="3570390" y="1905505"/>
            <a:ext cx="7363752" cy="3046988"/>
          </a:xfrm>
          <a:prstGeom prst="rect">
            <a:avLst/>
          </a:prstGeom>
          <a:noFill/>
        </p:spPr>
        <p:txBody>
          <a:bodyPr wrap="square" rtlCol="0">
            <a:spAutoFit/>
          </a:bodyPr>
          <a:lstStyle/>
          <a:p>
            <a:pPr marL="285750" indent="-285750" algn="just">
              <a:buFont typeface="Arial" panose="020B0604020202020204" pitchFamily="34" charset="0"/>
              <a:buChar char="•"/>
            </a:pPr>
            <a:endParaRPr lang="en-GB" sz="1600" dirty="0">
              <a:latin typeface="Barlow" panose="020B0604020202020204"/>
            </a:endParaRPr>
          </a:p>
          <a:p>
            <a:pPr marL="285750" indent="-285750" algn="just">
              <a:buFont typeface="Arial" panose="020B0604020202020204" pitchFamily="34" charset="0"/>
              <a:buChar char="•"/>
            </a:pPr>
            <a:r>
              <a:rPr lang="en-GB" sz="1600" dirty="0">
                <a:latin typeface="Barlow" panose="020B0604020202020204"/>
              </a:rPr>
              <a:t>A </a:t>
            </a:r>
            <a:r>
              <a:rPr lang="en-GB" sz="1600" b="1" dirty="0">
                <a:latin typeface="Barlow" panose="020B0604020202020204"/>
              </a:rPr>
              <a:t>stored procedure </a:t>
            </a:r>
            <a:r>
              <a:rPr lang="en-GB" sz="1600" dirty="0">
                <a:latin typeface="Barlow" panose="020B0604020202020204"/>
              </a:rPr>
              <a:t>is a subroutine available to applications that access a relational database system</a:t>
            </a:r>
          </a:p>
          <a:p>
            <a:pPr marL="285750" indent="-285750" algn="just">
              <a:buFont typeface="Arial" panose="020B0604020202020204" pitchFamily="34" charset="0"/>
              <a:buChar char="•"/>
            </a:pPr>
            <a:endParaRPr lang="en-GB" sz="1600" dirty="0">
              <a:latin typeface="Barlow" panose="020B0604020202020204"/>
            </a:endParaRPr>
          </a:p>
          <a:p>
            <a:pPr marL="285750" indent="-285750" algn="just">
              <a:buFont typeface="Arial" panose="020B0604020202020204" pitchFamily="34" charset="0"/>
              <a:buChar char="•"/>
            </a:pPr>
            <a:r>
              <a:rPr lang="en-GB" sz="1600" dirty="0">
                <a:latin typeface="Barlow" panose="020B0604020202020204"/>
              </a:rPr>
              <a:t>A stored procedure contains one or more SQL statements stored in the database</a:t>
            </a:r>
          </a:p>
          <a:p>
            <a:pPr marL="285750" indent="-285750" algn="just">
              <a:buFont typeface="Arial" panose="020B0604020202020204" pitchFamily="34" charset="0"/>
              <a:buChar char="•"/>
            </a:pPr>
            <a:endParaRPr lang="en-GB" sz="1600" dirty="0">
              <a:latin typeface="Barlow" panose="020B0604020202020204"/>
            </a:endParaRPr>
          </a:p>
          <a:p>
            <a:pPr marL="285750" indent="-285750" algn="just">
              <a:buFont typeface="Arial" panose="020B0604020202020204" pitchFamily="34" charset="0"/>
              <a:buChar char="•"/>
            </a:pPr>
            <a:r>
              <a:rPr lang="en-GB" sz="1600" dirty="0">
                <a:latin typeface="Barlow" panose="020B0604020202020204"/>
              </a:rPr>
              <a:t>Typically used for Data Validation as well Access Control Methods</a:t>
            </a:r>
          </a:p>
          <a:p>
            <a:pPr marL="285750" indent="-285750" algn="just">
              <a:buFont typeface="Arial" panose="020B0604020202020204" pitchFamily="34" charset="0"/>
              <a:buChar char="•"/>
            </a:pPr>
            <a:endParaRPr lang="en-GB" sz="1600" dirty="0">
              <a:latin typeface="Barlow" panose="020B0604020202020204"/>
            </a:endParaRPr>
          </a:p>
          <a:p>
            <a:pPr marL="285750" indent="-285750" algn="just">
              <a:buFont typeface="Arial" panose="020B0604020202020204" pitchFamily="34" charset="0"/>
              <a:buChar char="•"/>
            </a:pPr>
            <a:r>
              <a:rPr lang="en-GB" sz="1600" dirty="0">
                <a:latin typeface="Barlow" panose="020B0604020202020204"/>
              </a:rPr>
              <a:t>A stored procedure is often called a </a:t>
            </a:r>
            <a:r>
              <a:rPr lang="en-GB" sz="1600" b="1" dirty="0" err="1">
                <a:latin typeface="Barlow" panose="020B0604020202020204"/>
              </a:rPr>
              <a:t>sproc</a:t>
            </a:r>
            <a:r>
              <a:rPr lang="en-GB" sz="1600" dirty="0">
                <a:latin typeface="Barlow" panose="020B0604020202020204"/>
              </a:rPr>
              <a:t> or </a:t>
            </a:r>
            <a:r>
              <a:rPr lang="en-GB" sz="1600" b="1" dirty="0">
                <a:latin typeface="Barlow" panose="020B0604020202020204"/>
              </a:rPr>
              <a:t>procedure</a:t>
            </a:r>
          </a:p>
          <a:p>
            <a:pPr marL="285750" indent="-285750" algn="just">
              <a:buFont typeface="Arial" panose="020B0604020202020204" pitchFamily="34" charset="0"/>
              <a:buChar char="•"/>
            </a:pPr>
            <a:endParaRPr lang="en-GB" sz="1600" dirty="0">
              <a:latin typeface="Barlow" panose="020B0604020202020204"/>
            </a:endParaRPr>
          </a:p>
          <a:p>
            <a:pPr marL="285750" indent="-285750" algn="just">
              <a:buFont typeface="Arial" panose="020B0604020202020204" pitchFamily="34" charset="0"/>
              <a:buChar char="•"/>
            </a:pPr>
            <a:r>
              <a:rPr lang="en-GB" sz="1600" dirty="0">
                <a:latin typeface="Barlow" panose="020B0604020202020204"/>
              </a:rPr>
              <a:t>Parameters are used to pass one or more values from calling program</a:t>
            </a:r>
          </a:p>
          <a:p>
            <a:endParaRPr lang="en-GB" sz="1600" dirty="0">
              <a:latin typeface="Barlow" panose="020B0604020202020204"/>
            </a:endParaRPr>
          </a:p>
        </p:txBody>
      </p:sp>
    </p:spTree>
    <p:extLst>
      <p:ext uri="{BB962C8B-B14F-4D97-AF65-F5344CB8AC3E}">
        <p14:creationId xmlns:p14="http://schemas.microsoft.com/office/powerpoint/2010/main" val="15760402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290E9A3E-C3CE-4BD0-AA8F-50A6A18B4904}"/>
              </a:ext>
            </a:extLst>
          </p:cNvPr>
          <p:cNvCxnSpPr/>
          <p:nvPr/>
        </p:nvCxnSpPr>
        <p:spPr>
          <a:xfrm>
            <a:off x="3282879" y="556846"/>
            <a:ext cx="0" cy="6049108"/>
          </a:xfrm>
          <a:prstGeom prst="line">
            <a:avLst/>
          </a:prstGeom>
          <a:ln w="38100">
            <a:solidFill>
              <a:srgbClr val="F54996"/>
            </a:solidFill>
          </a:ln>
        </p:spPr>
        <p:style>
          <a:lnRef idx="1">
            <a:schemeClr val="accent1"/>
          </a:lnRef>
          <a:fillRef idx="0">
            <a:schemeClr val="accent1"/>
          </a:fillRef>
          <a:effectRef idx="0">
            <a:schemeClr val="accent1"/>
          </a:effectRef>
          <a:fontRef idx="minor">
            <a:schemeClr val="tx1"/>
          </a:fontRef>
        </p:style>
      </p:cxnSp>
      <p:sp>
        <p:nvSpPr>
          <p:cNvPr id="7" name="AutoShape 2" descr="Image result for sql icon">
            <a:extLst>
              <a:ext uri="{FF2B5EF4-FFF2-40B4-BE49-F238E27FC236}">
                <a16:creationId xmlns:a16="http://schemas.microsoft.com/office/drawing/2014/main" id="{E8AB4C86-67B0-4FD4-8A48-29C3057CD4A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 name="TextBox 5"/>
          <p:cNvSpPr txBox="1"/>
          <p:nvPr/>
        </p:nvSpPr>
        <p:spPr>
          <a:xfrm>
            <a:off x="315629" y="2981235"/>
            <a:ext cx="2565077" cy="1200329"/>
          </a:xfrm>
          <a:prstGeom prst="rect">
            <a:avLst/>
          </a:prstGeom>
          <a:noFill/>
        </p:spPr>
        <p:txBody>
          <a:bodyPr wrap="square" rtlCol="0">
            <a:spAutoFit/>
          </a:bodyPr>
          <a:lstStyle/>
          <a:p>
            <a:pPr algn="ctr"/>
            <a:r>
              <a:rPr lang="en-GB" sz="2400" b="1" dirty="0">
                <a:latin typeface="Barlow" panose="020B0604020202020204" charset="0"/>
              </a:rPr>
              <a:t>STORED PROCEDURES</a:t>
            </a:r>
          </a:p>
          <a:p>
            <a:pPr algn="ctr"/>
            <a:r>
              <a:rPr lang="en-GB" sz="2400" b="1" dirty="0">
                <a:latin typeface="Barlow" panose="020B0604020202020204" charset="0"/>
              </a:rPr>
              <a:t>ADVANTAGES</a:t>
            </a:r>
          </a:p>
        </p:txBody>
      </p:sp>
      <p:sp>
        <p:nvSpPr>
          <p:cNvPr id="3" name="TextBox 2"/>
          <p:cNvSpPr txBox="1"/>
          <p:nvPr/>
        </p:nvSpPr>
        <p:spPr>
          <a:xfrm>
            <a:off x="3954704" y="2057905"/>
            <a:ext cx="7363752" cy="3046988"/>
          </a:xfrm>
          <a:prstGeom prst="rect">
            <a:avLst/>
          </a:prstGeom>
          <a:noFill/>
        </p:spPr>
        <p:txBody>
          <a:bodyPr wrap="square" rtlCol="0">
            <a:spAutoFit/>
          </a:bodyPr>
          <a:lstStyle/>
          <a:p>
            <a:pPr marL="342900" indent="-342900" algn="just">
              <a:buFont typeface="Arial" panose="020B0604020202020204" pitchFamily="34" charset="0"/>
              <a:buChar char="•"/>
            </a:pPr>
            <a:r>
              <a:rPr lang="en-GB" sz="1600" dirty="0">
                <a:latin typeface="Barlow" panose="020B0604020202020204"/>
              </a:rPr>
              <a:t>Similar to stored functions we create a procedure that has a particular responsibility and re-use it when a task needs to be performed (hence reducing overhead)</a:t>
            </a:r>
          </a:p>
          <a:p>
            <a:pPr marL="342900" indent="-342900" algn="just">
              <a:buFont typeface="Arial" panose="020B0604020202020204" pitchFamily="34" charset="0"/>
              <a:buChar char="•"/>
            </a:pPr>
            <a:endParaRPr lang="en-GB" sz="1600" dirty="0">
              <a:latin typeface="Barlow" panose="020B0604020202020204"/>
            </a:endParaRPr>
          </a:p>
          <a:p>
            <a:pPr marL="342900" indent="-342900" algn="just">
              <a:buFont typeface="Arial" panose="020B0604020202020204" pitchFamily="34" charset="0"/>
              <a:buChar char="•"/>
            </a:pPr>
            <a:r>
              <a:rPr lang="en-GB" sz="1600" dirty="0">
                <a:latin typeface="Barlow" panose="020B0604020202020204"/>
              </a:rPr>
              <a:t>Avoidance of Network Traffic</a:t>
            </a:r>
          </a:p>
          <a:p>
            <a:pPr marL="342900" indent="-342900" algn="just">
              <a:buFont typeface="Arial" panose="020B0604020202020204" pitchFamily="34" charset="0"/>
              <a:buChar char="•"/>
            </a:pPr>
            <a:endParaRPr lang="en-GB" sz="1600" dirty="0">
              <a:latin typeface="Barlow" panose="020B0604020202020204"/>
            </a:endParaRPr>
          </a:p>
          <a:p>
            <a:pPr marL="342900" indent="-342900" algn="just">
              <a:buFont typeface="Arial" panose="020B0604020202020204" pitchFamily="34" charset="0"/>
              <a:buChar char="•"/>
            </a:pPr>
            <a:r>
              <a:rPr lang="en-GB" sz="1600" dirty="0">
                <a:latin typeface="Barlow" panose="020B0604020202020204"/>
              </a:rPr>
              <a:t>Encapsulation of Business Logic</a:t>
            </a:r>
          </a:p>
          <a:p>
            <a:pPr marL="342900" indent="-342900" algn="just">
              <a:buFont typeface="Arial" panose="020B0604020202020204" pitchFamily="34" charset="0"/>
              <a:buChar char="•"/>
            </a:pPr>
            <a:endParaRPr lang="en-GB" sz="1600" dirty="0">
              <a:latin typeface="Barlow" panose="020B0604020202020204"/>
            </a:endParaRPr>
          </a:p>
          <a:p>
            <a:pPr marL="342900" indent="-342900" algn="just">
              <a:buFont typeface="Arial" panose="020B0604020202020204" pitchFamily="34" charset="0"/>
              <a:buChar char="•"/>
            </a:pPr>
            <a:r>
              <a:rPr lang="en-GB" sz="1600" dirty="0">
                <a:latin typeface="Barlow" panose="020B0604020202020204"/>
              </a:rPr>
              <a:t>Delegation of Access Rights</a:t>
            </a:r>
          </a:p>
          <a:p>
            <a:pPr marL="342900" indent="-342900" algn="just">
              <a:buFont typeface="Arial" panose="020B0604020202020204" pitchFamily="34" charset="0"/>
              <a:buChar char="•"/>
            </a:pPr>
            <a:endParaRPr lang="en-GB" sz="1600" dirty="0">
              <a:latin typeface="Barlow" panose="020B0604020202020204"/>
            </a:endParaRPr>
          </a:p>
          <a:p>
            <a:pPr marL="342900" indent="-342900" algn="just">
              <a:buFont typeface="Arial" panose="020B0604020202020204" pitchFamily="34" charset="0"/>
              <a:buChar char="•"/>
            </a:pPr>
            <a:r>
              <a:rPr lang="en-GB" sz="1600" dirty="0">
                <a:latin typeface="Barlow" panose="020B0604020202020204"/>
              </a:rPr>
              <a:t>Protection from SQL Injection </a:t>
            </a:r>
          </a:p>
          <a:p>
            <a:endParaRPr lang="en-GB" sz="1600" dirty="0">
              <a:latin typeface="Barlow" panose="020B0604020202020204"/>
            </a:endParaRPr>
          </a:p>
        </p:txBody>
      </p:sp>
    </p:spTree>
    <p:extLst>
      <p:ext uri="{BB962C8B-B14F-4D97-AF65-F5344CB8AC3E}">
        <p14:creationId xmlns:p14="http://schemas.microsoft.com/office/powerpoint/2010/main" val="29411171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6993C09-0E20-41C9-A478-106214D973C8}"/>
              </a:ext>
            </a:extLst>
          </p:cNvPr>
          <p:cNvSpPr/>
          <p:nvPr/>
        </p:nvSpPr>
        <p:spPr>
          <a:xfrm>
            <a:off x="1" y="0"/>
            <a:ext cx="4720590"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AutoShape 2" descr="Image result for sql icon">
            <a:extLst>
              <a:ext uri="{FF2B5EF4-FFF2-40B4-BE49-F238E27FC236}">
                <a16:creationId xmlns:a16="http://schemas.microsoft.com/office/drawing/2014/main" id="{E8AB4C86-67B0-4FD4-8A48-29C3057CD4A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 name="TextBox 5"/>
          <p:cNvSpPr txBox="1"/>
          <p:nvPr/>
        </p:nvSpPr>
        <p:spPr>
          <a:xfrm>
            <a:off x="583934" y="1885968"/>
            <a:ext cx="4720590" cy="1200329"/>
          </a:xfrm>
          <a:prstGeom prst="rect">
            <a:avLst/>
          </a:prstGeom>
          <a:noFill/>
        </p:spPr>
        <p:txBody>
          <a:bodyPr wrap="square" rtlCol="0">
            <a:spAutoFit/>
          </a:bodyPr>
          <a:lstStyle/>
          <a:p>
            <a:endParaRPr lang="en-GB" sz="3600" b="1" dirty="0">
              <a:solidFill>
                <a:schemeClr val="bg1"/>
              </a:solidFill>
            </a:endParaRPr>
          </a:p>
          <a:p>
            <a:endParaRPr lang="en-GB" sz="3600" b="1" dirty="0">
              <a:solidFill>
                <a:schemeClr val="bg1"/>
              </a:solidFill>
            </a:endParaRPr>
          </a:p>
        </p:txBody>
      </p:sp>
      <p:sp>
        <p:nvSpPr>
          <p:cNvPr id="11" name="Content Placeholder 10">
            <a:extLst>
              <a:ext uri="{FF2B5EF4-FFF2-40B4-BE49-F238E27FC236}">
                <a16:creationId xmlns:a16="http://schemas.microsoft.com/office/drawing/2014/main" id="{D40F4ACE-976A-4667-880B-C1880F46E3DD}"/>
              </a:ext>
            </a:extLst>
          </p:cNvPr>
          <p:cNvSpPr>
            <a:spLocks noGrp="1"/>
          </p:cNvSpPr>
          <p:nvPr>
            <p:ph idx="1"/>
          </p:nvPr>
        </p:nvSpPr>
        <p:spPr>
          <a:xfrm>
            <a:off x="5811535" y="1957934"/>
            <a:ext cx="5105400" cy="3914230"/>
          </a:xfrm>
        </p:spPr>
        <p:txBody>
          <a:bodyPr/>
          <a:lstStyle/>
          <a:p>
            <a:pPr marL="0" indent="0">
              <a:buNone/>
            </a:pPr>
            <a:endParaRPr lang="en-GB" dirty="0">
              <a:sym typeface="Wingdings" panose="05000000000000000000" pitchFamily="2" charset="2"/>
            </a:endParaRPr>
          </a:p>
          <a:p>
            <a:pPr>
              <a:buFont typeface="Wingdings" panose="05000000000000000000" pitchFamily="2" charset="2"/>
              <a:buChar char="ß"/>
            </a:pPr>
            <a:endParaRPr lang="en-GB" dirty="0">
              <a:sym typeface="Wingdings" panose="05000000000000000000" pitchFamily="2" charset="2"/>
            </a:endParaRPr>
          </a:p>
          <a:p>
            <a:pPr marL="0" indent="0">
              <a:buNone/>
            </a:pPr>
            <a:endParaRPr lang="en-GB" dirty="0">
              <a:sym typeface="Wingdings" panose="05000000000000000000" pitchFamily="2" charset="2"/>
            </a:endParaRPr>
          </a:p>
        </p:txBody>
      </p:sp>
      <p:sp>
        <p:nvSpPr>
          <p:cNvPr id="3" name="TextBox 2">
            <a:extLst>
              <a:ext uri="{FF2B5EF4-FFF2-40B4-BE49-F238E27FC236}">
                <a16:creationId xmlns:a16="http://schemas.microsoft.com/office/drawing/2014/main" id="{C45B315F-1D75-4A91-95FB-52C6BE7E545E}"/>
              </a:ext>
            </a:extLst>
          </p:cNvPr>
          <p:cNvSpPr txBox="1"/>
          <p:nvPr/>
        </p:nvSpPr>
        <p:spPr>
          <a:xfrm>
            <a:off x="305921" y="1957934"/>
            <a:ext cx="4367802" cy="3816429"/>
          </a:xfrm>
          <a:prstGeom prst="rect">
            <a:avLst/>
          </a:prstGeom>
          <a:noFill/>
        </p:spPr>
        <p:txBody>
          <a:bodyPr wrap="square" rtlCol="0">
            <a:spAutoFit/>
          </a:bodyPr>
          <a:lstStyle/>
          <a:p>
            <a:r>
              <a:rPr lang="en-GB" sz="2200" dirty="0">
                <a:solidFill>
                  <a:schemeClr val="bg1"/>
                </a:solidFill>
                <a:latin typeface="Barlow" panose="020B0604020202020204"/>
              </a:rPr>
              <a:t>DELIMITER// </a:t>
            </a:r>
          </a:p>
          <a:p>
            <a:r>
              <a:rPr lang="en-GB" sz="2200" dirty="0">
                <a:solidFill>
                  <a:schemeClr val="bg1"/>
                </a:solidFill>
                <a:latin typeface="Barlow" panose="020B0604020202020204"/>
              </a:rPr>
              <a:t>CREATE PROCEDURE &lt;</a:t>
            </a:r>
            <a:r>
              <a:rPr lang="en-GB" sz="2200" dirty="0" err="1">
                <a:solidFill>
                  <a:schemeClr val="bg1"/>
                </a:solidFill>
                <a:latin typeface="Barlow" panose="020B0604020202020204"/>
              </a:rPr>
              <a:t>proc_name</a:t>
            </a:r>
            <a:r>
              <a:rPr lang="en-GB" sz="2200" dirty="0">
                <a:solidFill>
                  <a:schemeClr val="bg1"/>
                </a:solidFill>
                <a:latin typeface="Barlow" panose="020B0604020202020204"/>
              </a:rPr>
              <a:t>&gt;()</a:t>
            </a:r>
          </a:p>
          <a:p>
            <a:r>
              <a:rPr lang="en-GB" sz="2200" dirty="0">
                <a:solidFill>
                  <a:schemeClr val="bg1"/>
                </a:solidFill>
                <a:latin typeface="Barlow" panose="020B0604020202020204"/>
              </a:rPr>
              <a:t>BEGIN	</a:t>
            </a:r>
          </a:p>
          <a:p>
            <a:r>
              <a:rPr lang="en-GB" sz="2200" dirty="0">
                <a:solidFill>
                  <a:schemeClr val="bg1"/>
                </a:solidFill>
                <a:latin typeface="Barlow" panose="020B0604020202020204"/>
              </a:rPr>
              <a:t>	DECLARE &lt;variable&gt;;</a:t>
            </a:r>
          </a:p>
          <a:p>
            <a:r>
              <a:rPr lang="en-GB" sz="2200" dirty="0">
                <a:solidFill>
                  <a:schemeClr val="bg1"/>
                </a:solidFill>
                <a:latin typeface="Barlow" panose="020B0604020202020204"/>
              </a:rPr>
              <a:t>	&lt;</a:t>
            </a:r>
            <a:r>
              <a:rPr lang="en-GB" sz="2200" dirty="0" err="1">
                <a:solidFill>
                  <a:schemeClr val="bg1"/>
                </a:solidFill>
                <a:latin typeface="Barlow" panose="020B0604020202020204"/>
              </a:rPr>
              <a:t>proc_logic</a:t>
            </a:r>
            <a:r>
              <a:rPr lang="en-GB" sz="2200" dirty="0">
                <a:solidFill>
                  <a:schemeClr val="bg1"/>
                </a:solidFill>
                <a:latin typeface="Barlow" panose="020B0604020202020204"/>
              </a:rPr>
              <a:t>&gt;	</a:t>
            </a:r>
          </a:p>
          <a:p>
            <a:endParaRPr lang="en-GB" sz="2200" dirty="0">
              <a:solidFill>
                <a:schemeClr val="bg1"/>
              </a:solidFill>
              <a:latin typeface="Barlow" panose="020B0604020202020204"/>
            </a:endParaRPr>
          </a:p>
          <a:p>
            <a:r>
              <a:rPr lang="en-GB" sz="2200" dirty="0">
                <a:solidFill>
                  <a:schemeClr val="bg1"/>
                </a:solidFill>
                <a:latin typeface="Barlow" panose="020B0604020202020204"/>
              </a:rPr>
              <a:t>END//</a:t>
            </a:r>
          </a:p>
          <a:p>
            <a:r>
              <a:rPr lang="en-GB" sz="2200" dirty="0">
                <a:solidFill>
                  <a:schemeClr val="bg1"/>
                </a:solidFill>
                <a:latin typeface="Barlow" panose="020B0604020202020204"/>
              </a:rPr>
              <a:t>DELIMITER ;</a:t>
            </a:r>
          </a:p>
          <a:p>
            <a:endParaRPr lang="en-GB" sz="2200" dirty="0">
              <a:solidFill>
                <a:schemeClr val="bg1"/>
              </a:solidFill>
              <a:latin typeface="Barlow" panose="020B0604020202020204"/>
            </a:endParaRPr>
          </a:p>
          <a:p>
            <a:endParaRPr lang="en-GB" sz="2200" dirty="0">
              <a:solidFill>
                <a:schemeClr val="bg1"/>
              </a:solidFill>
              <a:latin typeface="Barlow" panose="020B0604020202020204"/>
            </a:endParaRPr>
          </a:p>
          <a:p>
            <a:r>
              <a:rPr lang="en-GB" sz="2200" dirty="0">
                <a:solidFill>
                  <a:schemeClr val="bg1"/>
                </a:solidFill>
                <a:latin typeface="Barlow" panose="020B0604020202020204"/>
              </a:rPr>
              <a:t>CALL &lt;</a:t>
            </a:r>
            <a:r>
              <a:rPr lang="en-GB" sz="2200" dirty="0" err="1">
                <a:solidFill>
                  <a:schemeClr val="bg1"/>
                </a:solidFill>
                <a:latin typeface="Barlow" panose="020B0604020202020204"/>
              </a:rPr>
              <a:t>proc_name</a:t>
            </a:r>
            <a:r>
              <a:rPr lang="en-GB" sz="2200" dirty="0">
                <a:solidFill>
                  <a:schemeClr val="bg1"/>
                </a:solidFill>
                <a:latin typeface="Barlow" panose="020B0604020202020204"/>
              </a:rPr>
              <a:t>&gt;();</a:t>
            </a:r>
          </a:p>
        </p:txBody>
      </p:sp>
      <p:sp>
        <p:nvSpPr>
          <p:cNvPr id="5" name="TextBox 4">
            <a:extLst>
              <a:ext uri="{FF2B5EF4-FFF2-40B4-BE49-F238E27FC236}">
                <a16:creationId xmlns:a16="http://schemas.microsoft.com/office/drawing/2014/main" id="{5AF6C9A8-7B32-4B44-9EAF-EE0F9AE9FB0A}"/>
              </a:ext>
            </a:extLst>
          </p:cNvPr>
          <p:cNvSpPr txBox="1"/>
          <p:nvPr/>
        </p:nvSpPr>
        <p:spPr>
          <a:xfrm>
            <a:off x="4951736" y="1955192"/>
            <a:ext cx="6153586" cy="4247317"/>
          </a:xfrm>
          <a:prstGeom prst="rect">
            <a:avLst/>
          </a:prstGeom>
          <a:noFill/>
        </p:spPr>
        <p:txBody>
          <a:bodyPr wrap="square" rtlCol="0">
            <a:spAutoFit/>
          </a:bodyPr>
          <a:lstStyle/>
          <a:p>
            <a:pPr marL="285750" indent="-285750" algn="just">
              <a:buFont typeface="Wingdings" panose="05000000000000000000" pitchFamily="2" charset="2"/>
              <a:buChar char="ß"/>
            </a:pPr>
            <a:r>
              <a:rPr lang="en-GB" b="1" dirty="0">
                <a:latin typeface="Barlow" panose="020B0604020202020204"/>
                <a:sym typeface="Wingdings" panose="05000000000000000000" pitchFamily="2" charset="2"/>
              </a:rPr>
              <a:t>SET DELIMITER to //</a:t>
            </a:r>
          </a:p>
          <a:p>
            <a:pPr marL="285750" indent="-285750" algn="just">
              <a:buFont typeface="Wingdings" panose="05000000000000000000" pitchFamily="2" charset="2"/>
              <a:buChar char="ß"/>
            </a:pPr>
            <a:r>
              <a:rPr lang="en-GB" b="1" dirty="0">
                <a:latin typeface="Barlow" panose="020B0604020202020204"/>
                <a:sym typeface="Wingdings" panose="05000000000000000000" pitchFamily="2" charset="2"/>
              </a:rPr>
              <a:t>Declare a proc name to CREATE a new STORED PROCEDURE</a:t>
            </a:r>
          </a:p>
          <a:p>
            <a:pPr marL="285750" indent="-285750" algn="just">
              <a:buFont typeface="Wingdings" panose="05000000000000000000" pitchFamily="2" charset="2"/>
              <a:buChar char="ß"/>
            </a:pPr>
            <a:r>
              <a:rPr lang="en-GB" b="1" dirty="0">
                <a:latin typeface="Barlow" panose="020B0604020202020204"/>
                <a:sym typeface="Wingdings" panose="05000000000000000000" pitchFamily="2" charset="2"/>
              </a:rPr>
              <a:t>BEGIN keyword</a:t>
            </a:r>
          </a:p>
          <a:p>
            <a:pPr algn="just"/>
            <a:endParaRPr lang="en-GB" b="1" dirty="0">
              <a:latin typeface="Barlow" panose="020B0604020202020204"/>
              <a:sym typeface="Wingdings" panose="05000000000000000000" pitchFamily="2" charset="2"/>
            </a:endParaRPr>
          </a:p>
          <a:p>
            <a:pPr marL="285750" indent="-285750" algn="just">
              <a:buFont typeface="Wingdings" panose="05000000000000000000" pitchFamily="2" charset="2"/>
              <a:buChar char="ß"/>
            </a:pPr>
            <a:r>
              <a:rPr lang="en-GB" b="1" dirty="0">
                <a:latin typeface="Barlow" panose="020B0604020202020204"/>
                <a:sym typeface="Wingdings" panose="05000000000000000000" pitchFamily="2" charset="2"/>
              </a:rPr>
              <a:t>A query that can be of any level of complexity, include joins, filters and any other elements.</a:t>
            </a:r>
          </a:p>
          <a:p>
            <a:pPr marL="285750" indent="-285750" algn="just">
              <a:buFont typeface="Wingdings" panose="05000000000000000000" pitchFamily="2" charset="2"/>
              <a:buChar char="ß"/>
            </a:pPr>
            <a:endParaRPr lang="en-GB" b="1" dirty="0">
              <a:latin typeface="Barlow" panose="020B0604020202020204"/>
              <a:sym typeface="Wingdings" panose="05000000000000000000" pitchFamily="2" charset="2"/>
            </a:endParaRPr>
          </a:p>
          <a:p>
            <a:pPr marL="285750" indent="-285750" algn="just">
              <a:buFont typeface="Wingdings" panose="05000000000000000000" pitchFamily="2" charset="2"/>
              <a:buChar char="ß"/>
            </a:pPr>
            <a:endParaRPr lang="en-GB" b="1" dirty="0">
              <a:latin typeface="Barlow" panose="020B0604020202020204"/>
              <a:sym typeface="Wingdings" panose="05000000000000000000" pitchFamily="2" charset="2"/>
            </a:endParaRPr>
          </a:p>
          <a:p>
            <a:pPr marL="285750" indent="-285750" algn="just">
              <a:buFont typeface="Wingdings" panose="05000000000000000000" pitchFamily="2" charset="2"/>
              <a:buChar char="ß"/>
            </a:pPr>
            <a:r>
              <a:rPr lang="en-GB" b="1" dirty="0">
                <a:latin typeface="Barlow" panose="020B0604020202020204"/>
                <a:sym typeface="Wingdings" panose="05000000000000000000" pitchFamily="2" charset="2"/>
              </a:rPr>
              <a:t>END keyword at the end of a proc</a:t>
            </a:r>
          </a:p>
          <a:p>
            <a:pPr marL="285750" indent="-285750" algn="just">
              <a:buFont typeface="Wingdings" panose="05000000000000000000" pitchFamily="2" charset="2"/>
              <a:buChar char="ß"/>
            </a:pPr>
            <a:r>
              <a:rPr lang="en-GB" b="1" dirty="0">
                <a:latin typeface="Barlow" panose="020B0604020202020204"/>
                <a:sym typeface="Wingdings" panose="05000000000000000000" pitchFamily="2" charset="2"/>
              </a:rPr>
              <a:t>SET DELIMITER to ; </a:t>
            </a:r>
          </a:p>
          <a:p>
            <a:pPr marL="285750" indent="-285750" algn="just">
              <a:buFont typeface="Wingdings" panose="05000000000000000000" pitchFamily="2" charset="2"/>
              <a:buChar char="ß"/>
            </a:pPr>
            <a:endParaRPr lang="en-GB" b="1" dirty="0">
              <a:latin typeface="Barlow" panose="020B0604020202020204"/>
              <a:sym typeface="Wingdings" panose="05000000000000000000" pitchFamily="2" charset="2"/>
            </a:endParaRPr>
          </a:p>
          <a:p>
            <a:pPr marL="285750" indent="-285750" algn="just">
              <a:buFont typeface="Wingdings" panose="05000000000000000000" pitchFamily="2" charset="2"/>
              <a:buChar char="ß"/>
            </a:pPr>
            <a:endParaRPr lang="en-GB" b="1" dirty="0">
              <a:latin typeface="Barlow" panose="020B0604020202020204"/>
              <a:sym typeface="Wingdings" panose="05000000000000000000" pitchFamily="2" charset="2"/>
            </a:endParaRPr>
          </a:p>
          <a:p>
            <a:pPr marL="285750" indent="-285750" algn="just">
              <a:buFont typeface="Wingdings" panose="05000000000000000000" pitchFamily="2" charset="2"/>
              <a:buChar char="ß"/>
            </a:pPr>
            <a:endParaRPr lang="en-GB" b="1" dirty="0">
              <a:latin typeface="Barlow" panose="020B0604020202020204"/>
              <a:sym typeface="Wingdings" panose="05000000000000000000" pitchFamily="2" charset="2"/>
            </a:endParaRPr>
          </a:p>
          <a:p>
            <a:pPr marL="285750" indent="-285750" algn="just">
              <a:buFont typeface="Wingdings" panose="05000000000000000000" pitchFamily="2" charset="2"/>
              <a:buChar char="ß"/>
            </a:pPr>
            <a:r>
              <a:rPr lang="en-GB" b="1" dirty="0">
                <a:latin typeface="Barlow" panose="020B0604020202020204"/>
                <a:sym typeface="Wingdings" panose="05000000000000000000" pitchFamily="2" charset="2"/>
              </a:rPr>
              <a:t>To execute a proc, we use a keyword CALL</a:t>
            </a:r>
          </a:p>
          <a:p>
            <a:pPr marL="285750" indent="-285750" algn="just">
              <a:buFont typeface="Wingdings" panose="05000000000000000000" pitchFamily="2" charset="2"/>
              <a:buChar char="ß"/>
            </a:pPr>
            <a:endParaRPr lang="en-GB" b="1" dirty="0">
              <a:latin typeface="Barlow" panose="020B0604020202020204"/>
            </a:endParaRPr>
          </a:p>
        </p:txBody>
      </p:sp>
      <p:grpSp>
        <p:nvGrpSpPr>
          <p:cNvPr id="15" name="Group 14">
            <a:extLst>
              <a:ext uri="{FF2B5EF4-FFF2-40B4-BE49-F238E27FC236}">
                <a16:creationId xmlns:a16="http://schemas.microsoft.com/office/drawing/2014/main" id="{960A0338-D585-4B8B-8934-445C6514F3AD}"/>
              </a:ext>
            </a:extLst>
          </p:cNvPr>
          <p:cNvGrpSpPr/>
          <p:nvPr/>
        </p:nvGrpSpPr>
        <p:grpSpPr>
          <a:xfrm>
            <a:off x="-61252" y="3907"/>
            <a:ext cx="1954747" cy="1822451"/>
            <a:chOff x="-119545" y="-78570"/>
            <a:chExt cx="1954747" cy="1822451"/>
          </a:xfrm>
          <a:solidFill>
            <a:srgbClr val="F54996"/>
          </a:solidFill>
        </p:grpSpPr>
        <p:sp>
          <p:nvSpPr>
            <p:cNvPr id="16" name="Isosceles Triangle 15">
              <a:extLst>
                <a:ext uri="{FF2B5EF4-FFF2-40B4-BE49-F238E27FC236}">
                  <a16:creationId xmlns:a16="http://schemas.microsoft.com/office/drawing/2014/main" id="{2F9D14F4-2033-42A4-A1D5-E56A0F98C07D}"/>
                </a:ext>
              </a:extLst>
            </p:cNvPr>
            <p:cNvSpPr/>
            <p:nvPr/>
          </p:nvSpPr>
          <p:spPr>
            <a:xfrm rot="5400000">
              <a:off x="-16929" y="-108249"/>
              <a:ext cx="1822451" cy="1881810"/>
            </a:xfrm>
            <a:prstGeom prst="triangle">
              <a:avLst>
                <a:gd name="adj" fmla="val 0"/>
              </a:avLst>
            </a:prstGeom>
            <a:grp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Barlow" panose="020B0604020202020204" charset="0"/>
                <a:ea typeface="+mn-ea"/>
                <a:cs typeface="+mn-cs"/>
              </a:endParaRPr>
            </a:p>
          </p:txBody>
        </p:sp>
        <p:sp>
          <p:nvSpPr>
            <p:cNvPr id="17" name="TextBox 16">
              <a:extLst>
                <a:ext uri="{FF2B5EF4-FFF2-40B4-BE49-F238E27FC236}">
                  <a16:creationId xmlns:a16="http://schemas.microsoft.com/office/drawing/2014/main" id="{22ECE9DD-5C21-443B-AADD-FBB252649EFB}"/>
                </a:ext>
              </a:extLst>
            </p:cNvPr>
            <p:cNvSpPr txBox="1"/>
            <p:nvPr/>
          </p:nvSpPr>
          <p:spPr>
            <a:xfrm rot="18936250">
              <a:off x="-119545" y="420047"/>
              <a:ext cx="1406958"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white"/>
                  </a:solidFill>
                  <a:effectLst>
                    <a:glow rad="101600">
                      <a:prstClr val="black">
                        <a:lumMod val="95000"/>
                        <a:lumOff val="5000"/>
                        <a:alpha val="60000"/>
                      </a:prstClr>
                    </a:glow>
                  </a:effectLst>
                  <a:uLnTx/>
                  <a:uFillTx/>
                  <a:latin typeface="Barlow" panose="020B0604020202020204" charset="0"/>
                  <a:ea typeface="+mn-ea"/>
                  <a:cs typeface="+mn-cs"/>
                </a:rPr>
                <a:t>SYNTAX</a:t>
              </a:r>
            </a:p>
          </p:txBody>
        </p:sp>
      </p:grpSp>
      <p:grpSp>
        <p:nvGrpSpPr>
          <p:cNvPr id="18" name="Group 17">
            <a:extLst>
              <a:ext uri="{FF2B5EF4-FFF2-40B4-BE49-F238E27FC236}">
                <a16:creationId xmlns:a16="http://schemas.microsoft.com/office/drawing/2014/main" id="{A0DDE676-B125-4124-BBC0-79A62805B7CF}"/>
              </a:ext>
            </a:extLst>
          </p:cNvPr>
          <p:cNvGrpSpPr/>
          <p:nvPr/>
        </p:nvGrpSpPr>
        <p:grpSpPr>
          <a:xfrm rot="5400000">
            <a:off x="10287072" y="-13254"/>
            <a:ext cx="1987405" cy="1822451"/>
            <a:chOff x="-119545" y="-13254"/>
            <a:chExt cx="1987405" cy="1822451"/>
          </a:xfrm>
        </p:grpSpPr>
        <p:sp>
          <p:nvSpPr>
            <p:cNvPr id="19" name="Isosceles Triangle 18">
              <a:extLst>
                <a:ext uri="{FF2B5EF4-FFF2-40B4-BE49-F238E27FC236}">
                  <a16:creationId xmlns:a16="http://schemas.microsoft.com/office/drawing/2014/main" id="{9D0C1969-FF12-4007-B0F9-007F14ECF466}"/>
                </a:ext>
              </a:extLst>
            </p:cNvPr>
            <p:cNvSpPr/>
            <p:nvPr/>
          </p:nvSpPr>
          <p:spPr>
            <a:xfrm rot="5400000">
              <a:off x="15729" y="-42933"/>
              <a:ext cx="1822451" cy="1881810"/>
            </a:xfrm>
            <a:prstGeom prst="triangle">
              <a:avLst>
                <a:gd name="adj" fmla="val 0"/>
              </a:avLst>
            </a:prstGeom>
            <a:solidFill>
              <a:srgbClr val="F54996"/>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solidFill>
                    <a:sysClr val="windowText" lastClr="000000"/>
                  </a:solidFill>
                </a:ln>
                <a:solidFill>
                  <a:prstClr val="white"/>
                </a:solidFill>
                <a:effectLst/>
                <a:uLnTx/>
                <a:uFillTx/>
                <a:latin typeface="Calibri" panose="020F0502020204030204"/>
                <a:ea typeface="+mn-ea"/>
                <a:cs typeface="+mn-cs"/>
              </a:endParaRPr>
            </a:p>
          </p:txBody>
        </p:sp>
        <p:sp>
          <p:nvSpPr>
            <p:cNvPr id="20" name="TextBox 19">
              <a:extLst>
                <a:ext uri="{FF2B5EF4-FFF2-40B4-BE49-F238E27FC236}">
                  <a16:creationId xmlns:a16="http://schemas.microsoft.com/office/drawing/2014/main" id="{4092DF95-A5D3-443F-8957-121B3D5C3598}"/>
                </a:ext>
              </a:extLst>
            </p:cNvPr>
            <p:cNvSpPr txBox="1"/>
            <p:nvPr/>
          </p:nvSpPr>
          <p:spPr>
            <a:xfrm rot="18936250">
              <a:off x="-119545" y="373881"/>
              <a:ext cx="1406958" cy="461665"/>
            </a:xfrm>
            <a:prstGeom prst="rect">
              <a:avLst/>
            </a:prstGeom>
            <a:grp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a:solidFill>
                    <a:schemeClr val="lt1"/>
                  </a:solidFill>
                  <a:latin typeface="Barlow" panose="020B060402020202020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white"/>
                  </a:solidFill>
                  <a:effectLst>
                    <a:glow rad="101600">
                      <a:prstClr val="black">
                        <a:lumMod val="95000"/>
                        <a:lumOff val="5000"/>
                        <a:alpha val="60000"/>
                      </a:prstClr>
                    </a:glow>
                  </a:effectLst>
                  <a:uLnTx/>
                  <a:uFillTx/>
                  <a:latin typeface="Barlow" panose="020B0604020202020204" charset="0"/>
                  <a:ea typeface="+mn-ea"/>
                  <a:cs typeface="+mn-cs"/>
                </a:rPr>
                <a:t>EXAMPLE</a:t>
              </a:r>
            </a:p>
          </p:txBody>
        </p:sp>
      </p:grpSp>
    </p:spTree>
    <p:extLst>
      <p:ext uri="{BB962C8B-B14F-4D97-AF65-F5344CB8AC3E}">
        <p14:creationId xmlns:p14="http://schemas.microsoft.com/office/powerpoint/2010/main" val="3239980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290E9A3E-C3CE-4BD0-AA8F-50A6A18B4904}"/>
              </a:ext>
            </a:extLst>
          </p:cNvPr>
          <p:cNvCxnSpPr/>
          <p:nvPr/>
        </p:nvCxnSpPr>
        <p:spPr>
          <a:xfrm>
            <a:off x="2978079" y="556845"/>
            <a:ext cx="0" cy="6049108"/>
          </a:xfrm>
          <a:prstGeom prst="line">
            <a:avLst/>
          </a:prstGeom>
          <a:ln w="38100">
            <a:solidFill>
              <a:srgbClr val="F54996"/>
            </a:solidFill>
          </a:ln>
        </p:spPr>
        <p:style>
          <a:lnRef idx="1">
            <a:schemeClr val="accent1"/>
          </a:lnRef>
          <a:fillRef idx="0">
            <a:schemeClr val="accent1"/>
          </a:fillRef>
          <a:effectRef idx="0">
            <a:schemeClr val="accent1"/>
          </a:effectRef>
          <a:fontRef idx="minor">
            <a:schemeClr val="tx1"/>
          </a:fontRef>
        </p:style>
      </p:cxnSp>
      <p:sp>
        <p:nvSpPr>
          <p:cNvPr id="7" name="AutoShape 2" descr="Image result for sql icon">
            <a:extLst>
              <a:ext uri="{FF2B5EF4-FFF2-40B4-BE49-F238E27FC236}">
                <a16:creationId xmlns:a16="http://schemas.microsoft.com/office/drawing/2014/main" id="{E8AB4C86-67B0-4FD4-8A48-29C3057CD4A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 name="TextBox 5"/>
          <p:cNvSpPr txBox="1"/>
          <p:nvPr/>
        </p:nvSpPr>
        <p:spPr>
          <a:xfrm>
            <a:off x="214213" y="3013501"/>
            <a:ext cx="2565077" cy="830997"/>
          </a:xfrm>
          <a:prstGeom prst="rect">
            <a:avLst/>
          </a:prstGeom>
          <a:noFill/>
        </p:spPr>
        <p:txBody>
          <a:bodyPr wrap="square" rtlCol="0">
            <a:spAutoFit/>
          </a:bodyPr>
          <a:lstStyle/>
          <a:p>
            <a:pPr algn="ctr"/>
            <a:r>
              <a:rPr lang="en-GB" sz="2400" b="1" dirty="0">
                <a:latin typeface="Barlow" panose="020B0604020202020204" charset="0"/>
              </a:rPr>
              <a:t>STORED FUNCTIONS</a:t>
            </a:r>
          </a:p>
        </p:txBody>
      </p:sp>
      <p:sp>
        <p:nvSpPr>
          <p:cNvPr id="3" name="TextBox 2"/>
          <p:cNvSpPr txBox="1"/>
          <p:nvPr/>
        </p:nvSpPr>
        <p:spPr>
          <a:xfrm>
            <a:off x="3596895" y="1905505"/>
            <a:ext cx="7363752" cy="3046988"/>
          </a:xfrm>
          <a:prstGeom prst="rect">
            <a:avLst/>
          </a:prstGeom>
          <a:noFill/>
        </p:spPr>
        <p:txBody>
          <a:bodyPr wrap="square" rtlCol="0">
            <a:spAutoFit/>
          </a:bodyPr>
          <a:lstStyle/>
          <a:p>
            <a:pPr marL="342900" indent="-342900">
              <a:buFont typeface="Arial" panose="020B0604020202020204" pitchFamily="34" charset="0"/>
              <a:buChar char="•"/>
            </a:pPr>
            <a:endParaRPr lang="en-GB" sz="1600" dirty="0">
              <a:latin typeface="Barlow" panose="020B0604020202020204"/>
            </a:endParaRPr>
          </a:p>
          <a:p>
            <a:pPr marL="342900" indent="-342900" algn="just">
              <a:buFont typeface="Arial" panose="020B0604020202020204" pitchFamily="34" charset="0"/>
              <a:buChar char="•"/>
            </a:pPr>
            <a:r>
              <a:rPr lang="en-GB" sz="1600" dirty="0">
                <a:latin typeface="Barlow" panose="020B0604020202020204"/>
              </a:rPr>
              <a:t>A Stored Function is an executable database object with SQL procedural code.</a:t>
            </a:r>
          </a:p>
          <a:p>
            <a:pPr marL="342900" indent="-342900" algn="just">
              <a:buFont typeface="Arial" panose="020B0604020202020204" pitchFamily="34" charset="0"/>
              <a:buChar char="•"/>
            </a:pPr>
            <a:endParaRPr lang="en-GB" sz="1600" dirty="0">
              <a:latin typeface="Barlow" panose="020B0604020202020204"/>
            </a:endParaRPr>
          </a:p>
          <a:p>
            <a:pPr marL="342900" indent="-342900" algn="just">
              <a:buFont typeface="Arial" panose="020B0604020202020204" pitchFamily="34" charset="0"/>
              <a:buChar char="•"/>
            </a:pPr>
            <a:r>
              <a:rPr lang="en-GB" sz="1600" dirty="0">
                <a:latin typeface="Barlow" panose="020B0604020202020204"/>
              </a:rPr>
              <a:t>A Stored Function is often called a User Defined Functions (UDF) or just a function</a:t>
            </a:r>
          </a:p>
          <a:p>
            <a:pPr marL="342900" indent="-342900" algn="just">
              <a:buFont typeface="Arial" panose="020B0604020202020204" pitchFamily="34" charset="0"/>
              <a:buChar char="•"/>
            </a:pPr>
            <a:endParaRPr lang="en-GB" sz="1600" dirty="0">
              <a:latin typeface="Barlow" panose="020B0604020202020204"/>
            </a:endParaRPr>
          </a:p>
          <a:p>
            <a:pPr marL="342900" indent="-342900" algn="just">
              <a:buFont typeface="Arial" panose="020B0604020202020204" pitchFamily="34" charset="0"/>
              <a:buChar char="•"/>
            </a:pPr>
            <a:r>
              <a:rPr lang="en-GB" sz="1600" dirty="0">
                <a:latin typeface="Barlow" panose="020B0604020202020204"/>
              </a:rPr>
              <a:t>A function can’t modify or change anything in the database by executing INSERT, UPDATE or DELETE statements</a:t>
            </a:r>
          </a:p>
          <a:p>
            <a:pPr marL="342900" indent="-342900" algn="just">
              <a:buFont typeface="Arial" panose="020B0604020202020204" pitchFamily="34" charset="0"/>
              <a:buChar char="•"/>
            </a:pPr>
            <a:endParaRPr lang="en-GB" sz="1600" dirty="0">
              <a:latin typeface="Barlow" panose="020B0604020202020204"/>
            </a:endParaRPr>
          </a:p>
          <a:p>
            <a:pPr marL="342900" indent="-342900" algn="just">
              <a:buFont typeface="Arial" panose="020B0604020202020204" pitchFamily="34" charset="0"/>
              <a:buChar char="•"/>
            </a:pPr>
            <a:r>
              <a:rPr lang="en-GB" sz="1600" dirty="0">
                <a:latin typeface="Barlow" panose="020B0604020202020204"/>
              </a:rPr>
              <a:t>The code to call Stored Functions is similar to built-in functions</a:t>
            </a:r>
          </a:p>
          <a:p>
            <a:pPr marL="342900" indent="-342900" algn="just">
              <a:buFont typeface="Arial" panose="020B0604020202020204" pitchFamily="34" charset="0"/>
              <a:buChar char="•"/>
            </a:pPr>
            <a:endParaRPr lang="en-GB" sz="1600" dirty="0">
              <a:latin typeface="Barlow" panose="020B0604020202020204"/>
            </a:endParaRPr>
          </a:p>
          <a:p>
            <a:pPr marL="342900" indent="-342900" algn="just">
              <a:buFont typeface="Arial" panose="020B0604020202020204" pitchFamily="34" charset="0"/>
              <a:buChar char="•"/>
            </a:pPr>
            <a:r>
              <a:rPr lang="en-GB" sz="1600" dirty="0">
                <a:latin typeface="Barlow" panose="020B0604020202020204"/>
              </a:rPr>
              <a:t>MySQL supports a scalar functions, which returns a single value</a:t>
            </a:r>
          </a:p>
          <a:p>
            <a:endParaRPr lang="en-GB" sz="1600" dirty="0">
              <a:latin typeface="Barlow" panose="020B0604020202020204"/>
            </a:endParaRPr>
          </a:p>
        </p:txBody>
      </p:sp>
    </p:spTree>
    <p:extLst>
      <p:ext uri="{BB962C8B-B14F-4D97-AF65-F5344CB8AC3E}">
        <p14:creationId xmlns:p14="http://schemas.microsoft.com/office/powerpoint/2010/main" val="23965452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6993C09-0E20-41C9-A478-106214D973C8}"/>
              </a:ext>
            </a:extLst>
          </p:cNvPr>
          <p:cNvSpPr/>
          <p:nvPr/>
        </p:nvSpPr>
        <p:spPr>
          <a:xfrm>
            <a:off x="-275865" y="-3389"/>
            <a:ext cx="4720590"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AutoShape 2" descr="Image result for sql icon">
            <a:extLst>
              <a:ext uri="{FF2B5EF4-FFF2-40B4-BE49-F238E27FC236}">
                <a16:creationId xmlns:a16="http://schemas.microsoft.com/office/drawing/2014/main" id="{E8AB4C86-67B0-4FD4-8A48-29C3057CD4A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 name="TextBox 5"/>
          <p:cNvSpPr txBox="1"/>
          <p:nvPr/>
        </p:nvSpPr>
        <p:spPr>
          <a:xfrm>
            <a:off x="583934" y="1885968"/>
            <a:ext cx="4720590" cy="1200329"/>
          </a:xfrm>
          <a:prstGeom prst="rect">
            <a:avLst/>
          </a:prstGeom>
          <a:noFill/>
        </p:spPr>
        <p:txBody>
          <a:bodyPr wrap="square" rtlCol="0">
            <a:spAutoFit/>
          </a:bodyPr>
          <a:lstStyle/>
          <a:p>
            <a:endParaRPr lang="en-GB" sz="3600" b="1" dirty="0">
              <a:solidFill>
                <a:schemeClr val="bg1"/>
              </a:solidFill>
            </a:endParaRPr>
          </a:p>
          <a:p>
            <a:endParaRPr lang="en-GB" sz="3600" b="1" dirty="0">
              <a:solidFill>
                <a:schemeClr val="bg1"/>
              </a:solidFill>
            </a:endParaRPr>
          </a:p>
        </p:txBody>
      </p:sp>
      <p:sp>
        <p:nvSpPr>
          <p:cNvPr id="11" name="Content Placeholder 10">
            <a:extLst>
              <a:ext uri="{FF2B5EF4-FFF2-40B4-BE49-F238E27FC236}">
                <a16:creationId xmlns:a16="http://schemas.microsoft.com/office/drawing/2014/main" id="{D40F4ACE-976A-4667-880B-C1880F46E3DD}"/>
              </a:ext>
            </a:extLst>
          </p:cNvPr>
          <p:cNvSpPr>
            <a:spLocks noGrp="1"/>
          </p:cNvSpPr>
          <p:nvPr>
            <p:ph idx="1"/>
          </p:nvPr>
        </p:nvSpPr>
        <p:spPr>
          <a:xfrm>
            <a:off x="5811535" y="1957934"/>
            <a:ext cx="5105400" cy="3914230"/>
          </a:xfrm>
        </p:spPr>
        <p:txBody>
          <a:bodyPr/>
          <a:lstStyle/>
          <a:p>
            <a:pPr marL="0" indent="0">
              <a:buNone/>
            </a:pPr>
            <a:endParaRPr lang="en-GB" dirty="0">
              <a:sym typeface="Wingdings" panose="05000000000000000000" pitchFamily="2" charset="2"/>
            </a:endParaRPr>
          </a:p>
          <a:p>
            <a:pPr>
              <a:buFont typeface="Wingdings" panose="05000000000000000000" pitchFamily="2" charset="2"/>
              <a:buChar char="ß"/>
            </a:pPr>
            <a:endParaRPr lang="en-GB" dirty="0">
              <a:sym typeface="Wingdings" panose="05000000000000000000" pitchFamily="2" charset="2"/>
            </a:endParaRPr>
          </a:p>
          <a:p>
            <a:pPr marL="0" indent="0">
              <a:buNone/>
            </a:pPr>
            <a:endParaRPr lang="en-GB" dirty="0">
              <a:sym typeface="Wingdings" panose="05000000000000000000" pitchFamily="2" charset="2"/>
            </a:endParaRPr>
          </a:p>
        </p:txBody>
      </p:sp>
      <p:sp>
        <p:nvSpPr>
          <p:cNvPr id="3" name="TextBox 2">
            <a:extLst>
              <a:ext uri="{FF2B5EF4-FFF2-40B4-BE49-F238E27FC236}">
                <a16:creationId xmlns:a16="http://schemas.microsoft.com/office/drawing/2014/main" id="{C45B315F-1D75-4A91-95FB-52C6BE7E545E}"/>
              </a:ext>
            </a:extLst>
          </p:cNvPr>
          <p:cNvSpPr txBox="1"/>
          <p:nvPr/>
        </p:nvSpPr>
        <p:spPr>
          <a:xfrm>
            <a:off x="-33347" y="2068389"/>
            <a:ext cx="4673723" cy="3693319"/>
          </a:xfrm>
          <a:prstGeom prst="rect">
            <a:avLst/>
          </a:prstGeom>
          <a:noFill/>
        </p:spPr>
        <p:txBody>
          <a:bodyPr wrap="square" rtlCol="0">
            <a:spAutoFit/>
          </a:bodyPr>
          <a:lstStyle/>
          <a:p>
            <a:r>
              <a:rPr lang="en-GB" dirty="0">
                <a:solidFill>
                  <a:schemeClr val="bg1"/>
                </a:solidFill>
                <a:latin typeface="Barlow" panose="020B0604020202020204"/>
              </a:rPr>
              <a:t>DELIMITER// </a:t>
            </a:r>
          </a:p>
          <a:p>
            <a:r>
              <a:rPr lang="en-GB" dirty="0">
                <a:solidFill>
                  <a:schemeClr val="bg1"/>
                </a:solidFill>
                <a:latin typeface="Barlow" panose="020B0604020202020204"/>
              </a:rPr>
              <a:t>CREATE FUNCTION &lt;</a:t>
            </a:r>
            <a:r>
              <a:rPr lang="en-GB" dirty="0" err="1">
                <a:solidFill>
                  <a:schemeClr val="bg1"/>
                </a:solidFill>
                <a:latin typeface="Barlow" panose="020B0604020202020204"/>
              </a:rPr>
              <a:t>func_name</a:t>
            </a:r>
            <a:r>
              <a:rPr lang="en-GB" dirty="0">
                <a:solidFill>
                  <a:schemeClr val="bg1"/>
                </a:solidFill>
                <a:latin typeface="Barlow" panose="020B0604020202020204"/>
              </a:rPr>
              <a:t>&gt;(param TYPE)</a:t>
            </a:r>
          </a:p>
          <a:p>
            <a:r>
              <a:rPr lang="en-GB" dirty="0">
                <a:solidFill>
                  <a:schemeClr val="bg1"/>
                </a:solidFill>
                <a:latin typeface="Barlow" panose="020B0604020202020204"/>
              </a:rPr>
              <a:t>RETURNS TYPE</a:t>
            </a:r>
          </a:p>
          <a:p>
            <a:endParaRPr lang="en-GB" dirty="0">
              <a:solidFill>
                <a:schemeClr val="bg1"/>
              </a:solidFill>
              <a:latin typeface="Barlow" panose="020B0604020202020204"/>
            </a:endParaRPr>
          </a:p>
          <a:p>
            <a:r>
              <a:rPr lang="en-GB" dirty="0">
                <a:solidFill>
                  <a:schemeClr val="bg1"/>
                </a:solidFill>
                <a:latin typeface="Barlow" panose="020B0604020202020204"/>
              </a:rPr>
              <a:t>BEGIN	</a:t>
            </a:r>
          </a:p>
          <a:p>
            <a:r>
              <a:rPr lang="en-GB" dirty="0">
                <a:solidFill>
                  <a:schemeClr val="bg1"/>
                </a:solidFill>
                <a:latin typeface="Barlow" panose="020B0604020202020204"/>
              </a:rPr>
              <a:t>	DECLARE &lt;variable&gt;;</a:t>
            </a:r>
          </a:p>
          <a:p>
            <a:r>
              <a:rPr lang="en-GB" dirty="0">
                <a:solidFill>
                  <a:schemeClr val="bg1"/>
                </a:solidFill>
                <a:latin typeface="Barlow" panose="020B0604020202020204"/>
              </a:rPr>
              <a:t>	&lt;</a:t>
            </a:r>
            <a:r>
              <a:rPr lang="en-GB" dirty="0" err="1">
                <a:solidFill>
                  <a:schemeClr val="bg1"/>
                </a:solidFill>
                <a:latin typeface="Barlow" panose="020B0604020202020204"/>
              </a:rPr>
              <a:t>func_logic</a:t>
            </a:r>
            <a:r>
              <a:rPr lang="en-GB" dirty="0">
                <a:solidFill>
                  <a:schemeClr val="bg1"/>
                </a:solidFill>
                <a:latin typeface="Barlow" panose="020B0604020202020204"/>
              </a:rPr>
              <a:t>&gt;	</a:t>
            </a:r>
          </a:p>
          <a:p>
            <a:endParaRPr lang="en-GB" dirty="0">
              <a:solidFill>
                <a:schemeClr val="bg1"/>
              </a:solidFill>
              <a:latin typeface="Barlow" panose="020B0604020202020204"/>
            </a:endParaRPr>
          </a:p>
          <a:p>
            <a:r>
              <a:rPr lang="en-GB" dirty="0">
                <a:solidFill>
                  <a:schemeClr val="bg1"/>
                </a:solidFill>
                <a:latin typeface="Barlow" panose="020B0604020202020204"/>
              </a:rPr>
              <a:t>RETURN(&lt;result&gt;)</a:t>
            </a:r>
          </a:p>
          <a:p>
            <a:r>
              <a:rPr lang="en-GB" dirty="0">
                <a:solidFill>
                  <a:schemeClr val="bg1"/>
                </a:solidFill>
                <a:latin typeface="Barlow" panose="020B0604020202020204"/>
              </a:rPr>
              <a:t>END//</a:t>
            </a:r>
          </a:p>
          <a:p>
            <a:r>
              <a:rPr lang="en-GB" dirty="0">
                <a:solidFill>
                  <a:schemeClr val="bg1"/>
                </a:solidFill>
                <a:latin typeface="Barlow" panose="020B0604020202020204"/>
              </a:rPr>
              <a:t>DELIMITER ;</a:t>
            </a:r>
          </a:p>
          <a:p>
            <a:endParaRPr lang="en-GB" dirty="0">
              <a:solidFill>
                <a:schemeClr val="bg1"/>
              </a:solidFill>
              <a:latin typeface="Barlow" panose="020B0604020202020204"/>
            </a:endParaRPr>
          </a:p>
          <a:p>
            <a:endParaRPr lang="en-GB" dirty="0">
              <a:solidFill>
                <a:schemeClr val="bg1"/>
              </a:solidFill>
              <a:latin typeface="Barlow" panose="020B0604020202020204"/>
            </a:endParaRPr>
          </a:p>
        </p:txBody>
      </p:sp>
      <p:sp>
        <p:nvSpPr>
          <p:cNvPr id="5" name="TextBox 4">
            <a:extLst>
              <a:ext uri="{FF2B5EF4-FFF2-40B4-BE49-F238E27FC236}">
                <a16:creationId xmlns:a16="http://schemas.microsoft.com/office/drawing/2014/main" id="{5AF6C9A8-7B32-4B44-9EAF-EE0F9AE9FB0A}"/>
              </a:ext>
            </a:extLst>
          </p:cNvPr>
          <p:cNvSpPr txBox="1"/>
          <p:nvPr/>
        </p:nvSpPr>
        <p:spPr>
          <a:xfrm>
            <a:off x="4889977" y="2088131"/>
            <a:ext cx="6153586" cy="3970318"/>
          </a:xfrm>
          <a:prstGeom prst="rect">
            <a:avLst/>
          </a:prstGeom>
          <a:noFill/>
        </p:spPr>
        <p:txBody>
          <a:bodyPr wrap="square" rtlCol="0">
            <a:spAutoFit/>
          </a:bodyPr>
          <a:lstStyle/>
          <a:p>
            <a:pPr marL="285750" indent="-285750" algn="just">
              <a:buFont typeface="Wingdings" panose="05000000000000000000" pitchFamily="2" charset="2"/>
              <a:buChar char="ß"/>
            </a:pPr>
            <a:r>
              <a:rPr lang="en-GB" b="1" dirty="0">
                <a:sym typeface="Wingdings" panose="05000000000000000000" pitchFamily="2" charset="2"/>
              </a:rPr>
              <a:t>SET DELIMITER to //</a:t>
            </a:r>
          </a:p>
          <a:p>
            <a:pPr marL="285750" indent="-285750" algn="just">
              <a:buFont typeface="Wingdings" panose="05000000000000000000" pitchFamily="2" charset="2"/>
              <a:buChar char="ß"/>
            </a:pPr>
            <a:r>
              <a:rPr lang="en-GB" b="1" dirty="0">
                <a:sym typeface="Wingdings" panose="05000000000000000000" pitchFamily="2" charset="2"/>
              </a:rPr>
              <a:t>Declare a </a:t>
            </a:r>
            <a:r>
              <a:rPr lang="en-GB" b="1" dirty="0" err="1">
                <a:sym typeface="Wingdings" panose="05000000000000000000" pitchFamily="2" charset="2"/>
              </a:rPr>
              <a:t>func</a:t>
            </a:r>
            <a:r>
              <a:rPr lang="en-GB" b="1" dirty="0">
                <a:sym typeface="Wingdings" panose="05000000000000000000" pitchFamily="2" charset="2"/>
              </a:rPr>
              <a:t> name to CREATE a new FUNCTION</a:t>
            </a:r>
          </a:p>
          <a:p>
            <a:pPr marL="285750" indent="-285750" algn="just">
              <a:buFont typeface="Wingdings" panose="05000000000000000000" pitchFamily="2" charset="2"/>
              <a:buChar char="ß"/>
            </a:pPr>
            <a:r>
              <a:rPr lang="en-GB" b="1" dirty="0">
                <a:sym typeface="Wingdings" panose="05000000000000000000" pitchFamily="2" charset="2"/>
              </a:rPr>
              <a:t>Declare return type expected as output</a:t>
            </a:r>
          </a:p>
          <a:p>
            <a:pPr algn="just"/>
            <a:endParaRPr lang="en-GB" b="1" dirty="0">
              <a:sym typeface="Wingdings" panose="05000000000000000000" pitchFamily="2" charset="2"/>
            </a:endParaRPr>
          </a:p>
          <a:p>
            <a:pPr marL="285750" indent="-285750" algn="just">
              <a:buFont typeface="Wingdings" panose="05000000000000000000" pitchFamily="2" charset="2"/>
              <a:buChar char="ß"/>
            </a:pPr>
            <a:r>
              <a:rPr lang="en-GB" b="1" dirty="0">
                <a:sym typeface="Wingdings" panose="05000000000000000000" pitchFamily="2" charset="2"/>
              </a:rPr>
              <a:t>BEGIN keyword</a:t>
            </a:r>
          </a:p>
          <a:p>
            <a:pPr algn="just"/>
            <a:endParaRPr lang="en-GB" b="1" dirty="0">
              <a:sym typeface="Wingdings" panose="05000000000000000000" pitchFamily="2" charset="2"/>
            </a:endParaRPr>
          </a:p>
          <a:p>
            <a:pPr marL="285750" indent="-285750" algn="just">
              <a:buFont typeface="Wingdings" panose="05000000000000000000" pitchFamily="2" charset="2"/>
              <a:buChar char="ß"/>
            </a:pPr>
            <a:r>
              <a:rPr lang="en-GB" b="1" dirty="0">
                <a:sym typeface="Wingdings" panose="05000000000000000000" pitchFamily="2" charset="2"/>
              </a:rPr>
              <a:t>A query that can be of any level of complexity, include joins, filters and any other elements.</a:t>
            </a:r>
          </a:p>
          <a:p>
            <a:pPr marL="285750" indent="-285750" algn="just">
              <a:buFont typeface="Wingdings" panose="05000000000000000000" pitchFamily="2" charset="2"/>
              <a:buChar char="ß"/>
            </a:pPr>
            <a:r>
              <a:rPr lang="en-GB" b="1" dirty="0">
                <a:sym typeface="Wingdings" panose="05000000000000000000" pitchFamily="2" charset="2"/>
              </a:rPr>
              <a:t>RETURN  function outcome</a:t>
            </a:r>
          </a:p>
          <a:p>
            <a:pPr marL="285750" indent="-285750" algn="just">
              <a:buFont typeface="Wingdings" panose="05000000000000000000" pitchFamily="2" charset="2"/>
              <a:buChar char="ß"/>
            </a:pPr>
            <a:r>
              <a:rPr lang="en-GB" b="1" dirty="0">
                <a:sym typeface="Wingdings" panose="05000000000000000000" pitchFamily="2" charset="2"/>
              </a:rPr>
              <a:t>END keyword at the end of a proc</a:t>
            </a:r>
          </a:p>
          <a:p>
            <a:pPr marL="285750" indent="-285750" algn="just">
              <a:buFont typeface="Wingdings" panose="05000000000000000000" pitchFamily="2" charset="2"/>
              <a:buChar char="ß"/>
            </a:pPr>
            <a:r>
              <a:rPr lang="en-GB" b="1" dirty="0">
                <a:sym typeface="Wingdings" panose="05000000000000000000" pitchFamily="2" charset="2"/>
              </a:rPr>
              <a:t>SET DELIMITER to ; </a:t>
            </a:r>
          </a:p>
          <a:p>
            <a:pPr marL="285750" indent="-285750" algn="just">
              <a:buFont typeface="Wingdings" panose="05000000000000000000" pitchFamily="2" charset="2"/>
              <a:buChar char="ß"/>
            </a:pPr>
            <a:endParaRPr lang="en-GB" b="1" dirty="0">
              <a:sym typeface="Wingdings" panose="05000000000000000000" pitchFamily="2" charset="2"/>
            </a:endParaRPr>
          </a:p>
          <a:p>
            <a:pPr marL="285750" indent="-285750" algn="just">
              <a:buFont typeface="Wingdings" panose="05000000000000000000" pitchFamily="2" charset="2"/>
              <a:buChar char="ß"/>
            </a:pPr>
            <a:endParaRPr lang="en-GB" b="1" dirty="0">
              <a:sym typeface="Wingdings" panose="05000000000000000000" pitchFamily="2" charset="2"/>
            </a:endParaRPr>
          </a:p>
          <a:p>
            <a:pPr marL="285750" indent="-285750" algn="just">
              <a:buFont typeface="Wingdings" panose="05000000000000000000" pitchFamily="2" charset="2"/>
              <a:buChar char="ß"/>
            </a:pPr>
            <a:endParaRPr lang="en-GB" b="1" dirty="0"/>
          </a:p>
        </p:txBody>
      </p:sp>
      <p:grpSp>
        <p:nvGrpSpPr>
          <p:cNvPr id="15" name="Group 14">
            <a:extLst>
              <a:ext uri="{FF2B5EF4-FFF2-40B4-BE49-F238E27FC236}">
                <a16:creationId xmlns:a16="http://schemas.microsoft.com/office/drawing/2014/main" id="{6DE77553-0D8D-4448-8FEE-24D8E8EC02EA}"/>
              </a:ext>
            </a:extLst>
          </p:cNvPr>
          <p:cNvGrpSpPr/>
          <p:nvPr/>
        </p:nvGrpSpPr>
        <p:grpSpPr>
          <a:xfrm>
            <a:off x="-340432" y="631"/>
            <a:ext cx="1954747" cy="1822451"/>
            <a:chOff x="-119545" y="-78570"/>
            <a:chExt cx="1954747" cy="1822451"/>
          </a:xfrm>
          <a:solidFill>
            <a:srgbClr val="F54996"/>
          </a:solidFill>
        </p:grpSpPr>
        <p:sp>
          <p:nvSpPr>
            <p:cNvPr id="16" name="Isosceles Triangle 15">
              <a:extLst>
                <a:ext uri="{FF2B5EF4-FFF2-40B4-BE49-F238E27FC236}">
                  <a16:creationId xmlns:a16="http://schemas.microsoft.com/office/drawing/2014/main" id="{84EB1514-D3BA-4E2B-BCCA-341C84CEEE67}"/>
                </a:ext>
              </a:extLst>
            </p:cNvPr>
            <p:cNvSpPr/>
            <p:nvPr/>
          </p:nvSpPr>
          <p:spPr>
            <a:xfrm rot="5400000">
              <a:off x="-16929" y="-108249"/>
              <a:ext cx="1822451" cy="1881810"/>
            </a:xfrm>
            <a:prstGeom prst="triangle">
              <a:avLst>
                <a:gd name="adj" fmla="val 0"/>
              </a:avLst>
            </a:prstGeom>
            <a:grp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Barlow" panose="020B0604020202020204" charset="0"/>
                <a:ea typeface="+mn-ea"/>
                <a:cs typeface="+mn-cs"/>
              </a:endParaRPr>
            </a:p>
          </p:txBody>
        </p:sp>
        <p:sp>
          <p:nvSpPr>
            <p:cNvPr id="17" name="TextBox 16">
              <a:extLst>
                <a:ext uri="{FF2B5EF4-FFF2-40B4-BE49-F238E27FC236}">
                  <a16:creationId xmlns:a16="http://schemas.microsoft.com/office/drawing/2014/main" id="{D0942D0E-E6C2-45D4-AD8A-BC17D21C6638}"/>
                </a:ext>
              </a:extLst>
            </p:cNvPr>
            <p:cNvSpPr txBox="1"/>
            <p:nvPr/>
          </p:nvSpPr>
          <p:spPr>
            <a:xfrm rot="18936250">
              <a:off x="-119545" y="420047"/>
              <a:ext cx="1406958"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white"/>
                  </a:solidFill>
                  <a:effectLst>
                    <a:glow rad="101600">
                      <a:prstClr val="black">
                        <a:lumMod val="95000"/>
                        <a:lumOff val="5000"/>
                        <a:alpha val="60000"/>
                      </a:prstClr>
                    </a:glow>
                  </a:effectLst>
                  <a:uLnTx/>
                  <a:uFillTx/>
                  <a:latin typeface="Barlow" panose="020B0604020202020204" charset="0"/>
                  <a:ea typeface="+mn-ea"/>
                  <a:cs typeface="+mn-cs"/>
                </a:rPr>
                <a:t>SYNTAX</a:t>
              </a:r>
            </a:p>
          </p:txBody>
        </p:sp>
      </p:grpSp>
      <p:grpSp>
        <p:nvGrpSpPr>
          <p:cNvPr id="18" name="Group 17">
            <a:extLst>
              <a:ext uri="{FF2B5EF4-FFF2-40B4-BE49-F238E27FC236}">
                <a16:creationId xmlns:a16="http://schemas.microsoft.com/office/drawing/2014/main" id="{62681A5C-0806-421C-B693-639DE3C57705}"/>
              </a:ext>
            </a:extLst>
          </p:cNvPr>
          <p:cNvGrpSpPr/>
          <p:nvPr/>
        </p:nvGrpSpPr>
        <p:grpSpPr>
          <a:xfrm rot="5400000">
            <a:off x="10287072" y="-13254"/>
            <a:ext cx="1987405" cy="1822451"/>
            <a:chOff x="-119545" y="-13254"/>
            <a:chExt cx="1987405" cy="1822451"/>
          </a:xfrm>
        </p:grpSpPr>
        <p:sp>
          <p:nvSpPr>
            <p:cNvPr id="19" name="Isosceles Triangle 18">
              <a:extLst>
                <a:ext uri="{FF2B5EF4-FFF2-40B4-BE49-F238E27FC236}">
                  <a16:creationId xmlns:a16="http://schemas.microsoft.com/office/drawing/2014/main" id="{E96218C6-2A15-4CB0-904C-D146762D3453}"/>
                </a:ext>
              </a:extLst>
            </p:cNvPr>
            <p:cNvSpPr/>
            <p:nvPr/>
          </p:nvSpPr>
          <p:spPr>
            <a:xfrm rot="5400000">
              <a:off x="15729" y="-42933"/>
              <a:ext cx="1822451" cy="1881810"/>
            </a:xfrm>
            <a:prstGeom prst="triangle">
              <a:avLst>
                <a:gd name="adj" fmla="val 0"/>
              </a:avLst>
            </a:prstGeom>
            <a:solidFill>
              <a:srgbClr val="F54996"/>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solidFill>
                    <a:sysClr val="windowText" lastClr="000000"/>
                  </a:solidFill>
                </a:ln>
                <a:solidFill>
                  <a:prstClr val="white"/>
                </a:solidFill>
                <a:effectLst/>
                <a:uLnTx/>
                <a:uFillTx/>
                <a:latin typeface="Calibri" panose="020F0502020204030204"/>
                <a:ea typeface="+mn-ea"/>
                <a:cs typeface="+mn-cs"/>
              </a:endParaRPr>
            </a:p>
          </p:txBody>
        </p:sp>
        <p:sp>
          <p:nvSpPr>
            <p:cNvPr id="20" name="TextBox 19">
              <a:extLst>
                <a:ext uri="{FF2B5EF4-FFF2-40B4-BE49-F238E27FC236}">
                  <a16:creationId xmlns:a16="http://schemas.microsoft.com/office/drawing/2014/main" id="{47DF81ED-1318-4E42-98B6-8F11C49FAA87}"/>
                </a:ext>
              </a:extLst>
            </p:cNvPr>
            <p:cNvSpPr txBox="1"/>
            <p:nvPr/>
          </p:nvSpPr>
          <p:spPr>
            <a:xfrm rot="18936250">
              <a:off x="-119545" y="373881"/>
              <a:ext cx="1406958" cy="461665"/>
            </a:xfrm>
            <a:prstGeom prst="rect">
              <a:avLst/>
            </a:prstGeom>
            <a:grp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a:solidFill>
                    <a:schemeClr val="lt1"/>
                  </a:solidFill>
                  <a:latin typeface="Barlow" panose="020B060402020202020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white"/>
                  </a:solidFill>
                  <a:effectLst>
                    <a:glow rad="101600">
                      <a:prstClr val="black">
                        <a:lumMod val="95000"/>
                        <a:lumOff val="5000"/>
                        <a:alpha val="60000"/>
                      </a:prstClr>
                    </a:glow>
                  </a:effectLst>
                  <a:uLnTx/>
                  <a:uFillTx/>
                  <a:latin typeface="Barlow" panose="020B0604020202020204" charset="0"/>
                  <a:ea typeface="+mn-ea"/>
                  <a:cs typeface="+mn-cs"/>
                </a:rPr>
                <a:t>EXAMPLE</a:t>
              </a:r>
            </a:p>
          </p:txBody>
        </p:sp>
      </p:grpSp>
    </p:spTree>
    <p:extLst>
      <p:ext uri="{BB962C8B-B14F-4D97-AF65-F5344CB8AC3E}">
        <p14:creationId xmlns:p14="http://schemas.microsoft.com/office/powerpoint/2010/main" val="35741380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290E9A3E-C3CE-4BD0-AA8F-50A6A18B4904}"/>
              </a:ext>
            </a:extLst>
          </p:cNvPr>
          <p:cNvCxnSpPr/>
          <p:nvPr/>
        </p:nvCxnSpPr>
        <p:spPr>
          <a:xfrm>
            <a:off x="3110601" y="556846"/>
            <a:ext cx="0" cy="6049108"/>
          </a:xfrm>
          <a:prstGeom prst="line">
            <a:avLst/>
          </a:prstGeom>
          <a:ln w="38100">
            <a:solidFill>
              <a:srgbClr val="F54996"/>
            </a:solidFill>
          </a:ln>
        </p:spPr>
        <p:style>
          <a:lnRef idx="1">
            <a:schemeClr val="accent1"/>
          </a:lnRef>
          <a:fillRef idx="0">
            <a:schemeClr val="accent1"/>
          </a:fillRef>
          <a:effectRef idx="0">
            <a:schemeClr val="accent1"/>
          </a:effectRef>
          <a:fontRef idx="minor">
            <a:schemeClr val="tx1"/>
          </a:fontRef>
        </p:style>
      </p:cxnSp>
      <p:sp>
        <p:nvSpPr>
          <p:cNvPr id="7" name="AutoShape 2" descr="Image result for sql icon">
            <a:extLst>
              <a:ext uri="{FF2B5EF4-FFF2-40B4-BE49-F238E27FC236}">
                <a16:creationId xmlns:a16="http://schemas.microsoft.com/office/drawing/2014/main" id="{E8AB4C86-67B0-4FD4-8A48-29C3057CD4A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 name="TextBox 5"/>
          <p:cNvSpPr txBox="1"/>
          <p:nvPr/>
        </p:nvSpPr>
        <p:spPr>
          <a:xfrm>
            <a:off x="237803" y="2828835"/>
            <a:ext cx="2565077" cy="1200329"/>
          </a:xfrm>
          <a:prstGeom prst="rect">
            <a:avLst/>
          </a:prstGeom>
          <a:noFill/>
        </p:spPr>
        <p:txBody>
          <a:bodyPr wrap="square" rtlCol="0">
            <a:spAutoFit/>
          </a:bodyPr>
          <a:lstStyle/>
          <a:p>
            <a:pPr algn="ctr"/>
            <a:r>
              <a:rPr lang="en-GB" sz="2400" b="1" dirty="0">
                <a:latin typeface="Barlow" panose="020B0604020202020204" charset="0"/>
              </a:rPr>
              <a:t>PROCEDURE </a:t>
            </a:r>
          </a:p>
          <a:p>
            <a:pPr algn="ctr"/>
            <a:r>
              <a:rPr lang="en-GB" sz="2400" b="1" dirty="0">
                <a:latin typeface="Barlow" panose="020B0604020202020204" charset="0"/>
              </a:rPr>
              <a:t>VS </a:t>
            </a:r>
          </a:p>
          <a:p>
            <a:pPr algn="ctr"/>
            <a:r>
              <a:rPr lang="en-GB" sz="2400" b="1" dirty="0">
                <a:latin typeface="Barlow" panose="020B0604020202020204" charset="0"/>
              </a:rPr>
              <a:t>FUNCTION</a:t>
            </a:r>
          </a:p>
        </p:txBody>
      </p:sp>
      <p:graphicFrame>
        <p:nvGraphicFramePr>
          <p:cNvPr id="2" name="Table 1">
            <a:extLst>
              <a:ext uri="{FF2B5EF4-FFF2-40B4-BE49-F238E27FC236}">
                <a16:creationId xmlns:a16="http://schemas.microsoft.com/office/drawing/2014/main" id="{C57FB6DC-4031-4767-91E8-FDB0FA49DC00}"/>
              </a:ext>
            </a:extLst>
          </p:cNvPr>
          <p:cNvGraphicFramePr>
            <a:graphicFrameLocks noGrp="1"/>
          </p:cNvGraphicFramePr>
          <p:nvPr>
            <p:extLst>
              <p:ext uri="{D42A27DB-BD31-4B8C-83A1-F6EECF244321}">
                <p14:modId xmlns:p14="http://schemas.microsoft.com/office/powerpoint/2010/main" val="541579509"/>
              </p:ext>
            </p:extLst>
          </p:nvPr>
        </p:nvGraphicFramePr>
        <p:xfrm>
          <a:off x="3418323" y="2828835"/>
          <a:ext cx="8395946" cy="2656840"/>
        </p:xfrm>
        <a:graphic>
          <a:graphicData uri="http://schemas.openxmlformats.org/drawingml/2006/table">
            <a:tbl>
              <a:tblPr firstRow="1" bandRow="1">
                <a:tableStyleId>{9D7B26C5-4107-4FEC-AEDC-1716B250A1EF}</a:tableStyleId>
              </a:tblPr>
              <a:tblGrid>
                <a:gridCol w="4197973">
                  <a:extLst>
                    <a:ext uri="{9D8B030D-6E8A-4147-A177-3AD203B41FA5}">
                      <a16:colId xmlns:a16="http://schemas.microsoft.com/office/drawing/2014/main" val="4276015258"/>
                    </a:ext>
                  </a:extLst>
                </a:gridCol>
                <a:gridCol w="4197973">
                  <a:extLst>
                    <a:ext uri="{9D8B030D-6E8A-4147-A177-3AD203B41FA5}">
                      <a16:colId xmlns:a16="http://schemas.microsoft.com/office/drawing/2014/main" val="1454851855"/>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600" dirty="0"/>
                        <a:t>STORED PROCEDURE</a:t>
                      </a:r>
                      <a:endParaRPr lang="en-GB" sz="1600" b="1" dirty="0">
                        <a:latin typeface="Barlow" panose="020B0604020202020204"/>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600" dirty="0"/>
                        <a:t>STORED FUNCTION</a:t>
                      </a:r>
                      <a:endParaRPr lang="en-GB" sz="1600" b="1" dirty="0">
                        <a:latin typeface="Barlow" panose="020B0604020202020204"/>
                      </a:endParaRPr>
                    </a:p>
                  </a:txBody>
                  <a:tcPr/>
                </a:tc>
                <a:extLst>
                  <a:ext uri="{0D108BD9-81ED-4DB2-BD59-A6C34878D82A}">
                    <a16:rowId xmlns:a16="http://schemas.microsoft.com/office/drawing/2014/main" val="3032950717"/>
                  </a:ext>
                </a:extLst>
              </a:tr>
              <a:tr h="370840">
                <a:tc>
                  <a:txBody>
                    <a:bodyPr/>
                    <a:lstStyle/>
                    <a:p>
                      <a:pPr marL="800100" lvl="1" indent="-342900">
                        <a:buFont typeface="Arial" panose="020B0604020202020204" pitchFamily="34" charset="0"/>
                        <a:buChar char="•"/>
                      </a:pPr>
                      <a:r>
                        <a:rPr lang="en-GB" sz="1600" dirty="0"/>
                        <a:t>Returns many values</a:t>
                      </a:r>
                    </a:p>
                    <a:p>
                      <a:pPr marL="800100" lvl="1" indent="-342900">
                        <a:buFont typeface="Arial" panose="020B0604020202020204" pitchFamily="34" charset="0"/>
                        <a:buChar char="•"/>
                      </a:pPr>
                      <a:r>
                        <a:rPr lang="en-GB" sz="1600" dirty="0"/>
                        <a:t>Input and output parameters</a:t>
                      </a:r>
                    </a:p>
                    <a:p>
                      <a:pPr marL="800100" lvl="1" indent="-342900">
                        <a:buFont typeface="Arial" panose="020B0604020202020204" pitchFamily="34" charset="0"/>
                        <a:buChar char="•"/>
                      </a:pPr>
                      <a:r>
                        <a:rPr lang="en-GB" sz="1600" dirty="0"/>
                        <a:t>Can’t be used in SELECT</a:t>
                      </a:r>
                    </a:p>
                    <a:p>
                      <a:pPr marL="800100" lvl="1" indent="-342900">
                        <a:buFont typeface="Arial" panose="020B0604020202020204" pitchFamily="34" charset="0"/>
                        <a:buChar char="•"/>
                      </a:pPr>
                      <a:r>
                        <a:rPr lang="en-GB" sz="1600" dirty="0"/>
                        <a:t>Proc can call functions</a:t>
                      </a:r>
                    </a:p>
                    <a:p>
                      <a:pPr marL="800100" lvl="1" indent="-342900">
                        <a:buFont typeface="Arial" panose="020B0604020202020204" pitchFamily="34" charset="0"/>
                        <a:buChar char="•"/>
                      </a:pPr>
                      <a:r>
                        <a:rPr lang="en-GB" sz="1600" dirty="0"/>
                        <a:t>May not return value</a:t>
                      </a:r>
                    </a:p>
                    <a:p>
                      <a:pPr marL="800100" lvl="1" indent="-342900">
                        <a:buFont typeface="Arial" panose="020B0604020202020204" pitchFamily="34" charset="0"/>
                        <a:buChar char="•"/>
                      </a:pPr>
                      <a:r>
                        <a:rPr lang="en-GB" sz="1600" dirty="0"/>
                        <a:t>Read and Modify Data</a:t>
                      </a:r>
                    </a:p>
                    <a:p>
                      <a:pPr marL="800100" lvl="1" indent="-342900">
                        <a:buFont typeface="Arial" panose="020B0604020202020204" pitchFamily="34" charset="0"/>
                        <a:buChar char="•"/>
                      </a:pPr>
                      <a:r>
                        <a:rPr lang="en-GB" sz="1600" dirty="0"/>
                        <a:t>INSERT/UPDATE/DELETE/SELECT</a:t>
                      </a:r>
                    </a:p>
                    <a:p>
                      <a:pPr marL="800100" lvl="1" indent="-342900">
                        <a:buFont typeface="Arial" panose="020B0604020202020204" pitchFamily="34" charset="0"/>
                        <a:buChar char="•"/>
                      </a:pPr>
                      <a:r>
                        <a:rPr lang="en-GB" sz="1600" dirty="0"/>
                        <a:t>Transaction Management</a:t>
                      </a:r>
                    </a:p>
                    <a:p>
                      <a:endParaRPr lang="en-GB" sz="1600" dirty="0">
                        <a:latin typeface="Barlow" panose="020B0604020202020204"/>
                      </a:endParaRPr>
                    </a:p>
                  </a:txBody>
                  <a:tcPr/>
                </a:tc>
                <a:tc>
                  <a:txBody>
                    <a:bodyPr/>
                    <a:lstStyle/>
                    <a:p>
                      <a:pPr marL="1257300" lvl="2" indent="-342900">
                        <a:buFont typeface="Arial" panose="020B0604020202020204" pitchFamily="34" charset="0"/>
                        <a:buChar char="•"/>
                      </a:pPr>
                      <a:r>
                        <a:rPr lang="en-GB" sz="1600" dirty="0"/>
                        <a:t>Returns only 1 value</a:t>
                      </a:r>
                    </a:p>
                    <a:p>
                      <a:pPr marL="1257300" lvl="2" indent="-342900">
                        <a:buFont typeface="Arial" panose="020B0604020202020204" pitchFamily="34" charset="0"/>
                        <a:buChar char="•"/>
                      </a:pPr>
                      <a:r>
                        <a:rPr lang="en-GB" sz="1600" dirty="0"/>
                        <a:t>Only input parameters</a:t>
                      </a:r>
                    </a:p>
                    <a:p>
                      <a:pPr marL="1257300" lvl="2" indent="-342900">
                        <a:buFont typeface="Arial" panose="020B0604020202020204" pitchFamily="34" charset="0"/>
                        <a:buChar char="•"/>
                      </a:pPr>
                      <a:r>
                        <a:rPr lang="en-GB" sz="1600" dirty="0"/>
                        <a:t>Can be used in SELECT</a:t>
                      </a:r>
                    </a:p>
                    <a:p>
                      <a:pPr marL="1257300" lvl="2" indent="-342900">
                        <a:buFont typeface="Arial" panose="020B0604020202020204" pitchFamily="34" charset="0"/>
                        <a:buChar char="•"/>
                      </a:pPr>
                      <a:r>
                        <a:rPr lang="en-GB" sz="1600" dirty="0"/>
                        <a:t>Function can’t call Proc</a:t>
                      </a:r>
                    </a:p>
                    <a:p>
                      <a:pPr marL="1257300" lvl="2" indent="-342900">
                        <a:buFont typeface="Arial" panose="020B0604020202020204" pitchFamily="34" charset="0"/>
                        <a:buChar char="•"/>
                      </a:pPr>
                      <a:r>
                        <a:rPr lang="en-GB" sz="1600" dirty="0"/>
                        <a:t>Must return a value</a:t>
                      </a:r>
                    </a:p>
                    <a:p>
                      <a:pPr marL="1257300" lvl="2" indent="-342900">
                        <a:buFont typeface="Arial" panose="020B0604020202020204" pitchFamily="34" charset="0"/>
                        <a:buChar char="•"/>
                      </a:pPr>
                      <a:r>
                        <a:rPr lang="en-GB" sz="1600" dirty="0"/>
                        <a:t>Reads only Data</a:t>
                      </a:r>
                    </a:p>
                    <a:p>
                      <a:pPr marL="1257300" lvl="2" indent="-342900">
                        <a:buFont typeface="Arial" panose="020B0604020202020204" pitchFamily="34" charset="0"/>
                        <a:buChar char="•"/>
                      </a:pPr>
                      <a:r>
                        <a:rPr lang="en-GB" sz="1600" dirty="0"/>
                        <a:t>Allows only SELECT</a:t>
                      </a:r>
                    </a:p>
                    <a:p>
                      <a:pPr marL="1257300" lvl="2" indent="-342900">
                        <a:buFont typeface="Arial" panose="020B0604020202020204" pitchFamily="34" charset="0"/>
                        <a:buChar char="•"/>
                      </a:pPr>
                      <a:r>
                        <a:rPr lang="en-GB" sz="1600" dirty="0"/>
                        <a:t>No Transaction Management</a:t>
                      </a:r>
                    </a:p>
                    <a:p>
                      <a:endParaRPr lang="en-GB" sz="1600" dirty="0">
                        <a:latin typeface="Barlow" panose="020B0604020202020204"/>
                      </a:endParaRPr>
                    </a:p>
                  </a:txBody>
                  <a:tcPr/>
                </a:tc>
                <a:extLst>
                  <a:ext uri="{0D108BD9-81ED-4DB2-BD59-A6C34878D82A}">
                    <a16:rowId xmlns:a16="http://schemas.microsoft.com/office/drawing/2014/main" val="1161360727"/>
                  </a:ext>
                </a:extLst>
              </a:tr>
            </a:tbl>
          </a:graphicData>
        </a:graphic>
      </p:graphicFrame>
      <p:sp>
        <p:nvSpPr>
          <p:cNvPr id="4" name="TextBox 3">
            <a:extLst>
              <a:ext uri="{FF2B5EF4-FFF2-40B4-BE49-F238E27FC236}">
                <a16:creationId xmlns:a16="http://schemas.microsoft.com/office/drawing/2014/main" id="{FE31460A-0EAB-461A-B56E-CACE298EBA63}"/>
              </a:ext>
            </a:extLst>
          </p:cNvPr>
          <p:cNvSpPr txBox="1"/>
          <p:nvPr/>
        </p:nvSpPr>
        <p:spPr>
          <a:xfrm>
            <a:off x="3418323" y="1806222"/>
            <a:ext cx="8222943" cy="830997"/>
          </a:xfrm>
          <a:prstGeom prst="rect">
            <a:avLst/>
          </a:prstGeom>
          <a:noFill/>
        </p:spPr>
        <p:txBody>
          <a:bodyPr wrap="square" rtlCol="0">
            <a:spAutoFit/>
          </a:bodyPr>
          <a:lstStyle/>
          <a:p>
            <a:pPr algn="just"/>
            <a:r>
              <a:rPr lang="en-GB" sz="1600" dirty="0">
                <a:latin typeface="Barlow" panose="020B0604020202020204"/>
              </a:rPr>
              <a:t>It may appear at first that both Stored Procedure and Stored Function are very similar objects that play the same role. However, there are a number of  very important distinctive differences between them.</a:t>
            </a:r>
          </a:p>
        </p:txBody>
      </p:sp>
    </p:spTree>
    <p:extLst>
      <p:ext uri="{BB962C8B-B14F-4D97-AF65-F5344CB8AC3E}">
        <p14:creationId xmlns:p14="http://schemas.microsoft.com/office/powerpoint/2010/main" val="42135946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2" descr="Image result for sql icon">
            <a:extLst>
              <a:ext uri="{FF2B5EF4-FFF2-40B4-BE49-F238E27FC236}">
                <a16:creationId xmlns:a16="http://schemas.microsoft.com/office/drawing/2014/main" id="{E8AB4C86-67B0-4FD4-8A48-29C3057CD4A2}"/>
              </a:ext>
            </a:extLst>
          </p:cNvPr>
          <p:cNvSpPr>
            <a:spLocks noChangeAspect="1" noChangeArrowheads="1"/>
          </p:cNvSpPr>
          <p:nvPr/>
        </p:nvSpPr>
        <p:spPr bwMode="auto">
          <a:xfrm>
            <a:off x="5725236" y="3498577"/>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121" name="TextBox 4120">
            <a:extLst>
              <a:ext uri="{FF2B5EF4-FFF2-40B4-BE49-F238E27FC236}">
                <a16:creationId xmlns:a16="http://schemas.microsoft.com/office/drawing/2014/main" id="{50175FEF-38D4-43DA-AA67-4A462B2489B6}"/>
              </a:ext>
            </a:extLst>
          </p:cNvPr>
          <p:cNvSpPr txBox="1"/>
          <p:nvPr/>
        </p:nvSpPr>
        <p:spPr>
          <a:xfrm>
            <a:off x="5312164" y="2273640"/>
            <a:ext cx="1183499" cy="2400657"/>
          </a:xfrm>
          <a:prstGeom prst="rect">
            <a:avLst/>
          </a:prstGeom>
          <a:noFill/>
        </p:spPr>
        <p:txBody>
          <a:bodyPr wrap="square" rtlCol="0">
            <a:spAutoFit/>
          </a:bodyPr>
          <a:lstStyle/>
          <a:p>
            <a:r>
              <a:rPr lang="en-GB" sz="1500" dirty="0">
                <a:solidFill>
                  <a:schemeClr val="bg1"/>
                </a:solidFill>
              </a:rPr>
              <a:t>We SELECT items from few joined tables to create a View, which is added to our DB as separate item. </a:t>
            </a:r>
          </a:p>
        </p:txBody>
      </p:sp>
      <p:grpSp>
        <p:nvGrpSpPr>
          <p:cNvPr id="14341" name="Group 14340">
            <a:extLst>
              <a:ext uri="{FF2B5EF4-FFF2-40B4-BE49-F238E27FC236}">
                <a16:creationId xmlns:a16="http://schemas.microsoft.com/office/drawing/2014/main" id="{9EF704EA-78BD-4610-A54F-6CB0B41A5306}"/>
              </a:ext>
            </a:extLst>
          </p:cNvPr>
          <p:cNvGrpSpPr/>
          <p:nvPr/>
        </p:nvGrpSpPr>
        <p:grpSpPr>
          <a:xfrm>
            <a:off x="1378770" y="2619643"/>
            <a:ext cx="4245723" cy="2261451"/>
            <a:chOff x="566819" y="2827383"/>
            <a:chExt cx="3514594" cy="2261451"/>
          </a:xfrm>
        </p:grpSpPr>
        <p:sp>
          <p:nvSpPr>
            <p:cNvPr id="78" name="Rectangle 77">
              <a:extLst>
                <a:ext uri="{FF2B5EF4-FFF2-40B4-BE49-F238E27FC236}">
                  <a16:creationId xmlns:a16="http://schemas.microsoft.com/office/drawing/2014/main" id="{ACE93E33-1C4B-415B-B438-885054639BE2}"/>
                </a:ext>
              </a:extLst>
            </p:cNvPr>
            <p:cNvSpPr/>
            <p:nvPr/>
          </p:nvSpPr>
          <p:spPr>
            <a:xfrm>
              <a:off x="566819" y="2827383"/>
              <a:ext cx="3514594" cy="2261451"/>
            </a:xfrm>
            <a:prstGeom prst="rect">
              <a:avLst/>
            </a:prstGeom>
            <a:ln>
              <a:solidFill>
                <a:srgbClr val="F54996"/>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pic>
          <p:nvPicPr>
            <p:cNvPr id="79" name="Picture 78">
              <a:extLst>
                <a:ext uri="{FF2B5EF4-FFF2-40B4-BE49-F238E27FC236}">
                  <a16:creationId xmlns:a16="http://schemas.microsoft.com/office/drawing/2014/main" id="{4B77042C-9D4A-42EE-ACFC-5F61B81D7D40}"/>
                </a:ext>
              </a:extLst>
            </p:cNvPr>
            <p:cNvPicPr>
              <a:picLocks noChangeAspect="1"/>
            </p:cNvPicPr>
            <p:nvPr/>
          </p:nvPicPr>
          <p:blipFill rotWithShape="1">
            <a:blip r:embed="rId3">
              <a:grayscl/>
              <a:extLst>
                <a:ext uri="{BEBA8EAE-BF5A-486C-A8C5-ECC9F3942E4B}">
                  <a14:imgProps xmlns:a14="http://schemas.microsoft.com/office/drawing/2010/main">
                    <a14:imgLayer r:embed="rId4">
                      <a14:imgEffect>
                        <a14:sharpenSoften amount="50000"/>
                      </a14:imgEffect>
                    </a14:imgLayer>
                  </a14:imgProps>
                </a:ext>
              </a:extLst>
            </a:blip>
            <a:srcRect l="3047" r="1737"/>
            <a:stretch/>
          </p:blipFill>
          <p:spPr>
            <a:xfrm>
              <a:off x="700927" y="3291361"/>
              <a:ext cx="1003664" cy="1182238"/>
            </a:xfrm>
            <a:prstGeom prst="rect">
              <a:avLst/>
            </a:prstGeom>
            <a:ln>
              <a:noFill/>
            </a:ln>
          </p:spPr>
        </p:pic>
        <p:sp>
          <p:nvSpPr>
            <p:cNvPr id="80" name="TextBox 79">
              <a:extLst>
                <a:ext uri="{FF2B5EF4-FFF2-40B4-BE49-F238E27FC236}">
                  <a16:creationId xmlns:a16="http://schemas.microsoft.com/office/drawing/2014/main" id="{96E2DCDE-27AF-43DC-AEB4-B449D50BDEF7}"/>
                </a:ext>
              </a:extLst>
            </p:cNvPr>
            <p:cNvSpPr txBox="1"/>
            <p:nvPr/>
          </p:nvSpPr>
          <p:spPr>
            <a:xfrm>
              <a:off x="1796900" y="3002619"/>
              <a:ext cx="2109086" cy="1938992"/>
            </a:xfrm>
            <a:prstGeom prst="rect">
              <a:avLst/>
            </a:prstGeom>
            <a:noFill/>
            <a:ln>
              <a:noFill/>
            </a:ln>
          </p:spPr>
          <p:txBody>
            <a:bodyPr wrap="square" rtlCol="0">
              <a:spAutoFit/>
            </a:bodyPr>
            <a:lstStyle/>
            <a:p>
              <a:pPr algn="just"/>
              <a:r>
                <a:rPr lang="en-GB" sz="1500" dirty="0">
                  <a:latin typeface="Barlow"/>
                </a:rPr>
                <a:t>DB can be populated by different objects including tables, functions, stored procedures and many other. Together functions and procs form an army of mini-workers that are very useful for performing specific tasks</a:t>
              </a:r>
              <a:r>
                <a:rPr lang="en-GB" sz="1500" dirty="0"/>
                <a:t>. </a:t>
              </a:r>
            </a:p>
          </p:txBody>
        </p:sp>
      </p:grpSp>
      <p:grpSp>
        <p:nvGrpSpPr>
          <p:cNvPr id="10" name="Group 9">
            <a:extLst>
              <a:ext uri="{FF2B5EF4-FFF2-40B4-BE49-F238E27FC236}">
                <a16:creationId xmlns:a16="http://schemas.microsoft.com/office/drawing/2014/main" id="{4864E464-B93E-4B1A-8F36-269DFC0C939F}"/>
              </a:ext>
            </a:extLst>
          </p:cNvPr>
          <p:cNvGrpSpPr/>
          <p:nvPr/>
        </p:nvGrpSpPr>
        <p:grpSpPr>
          <a:xfrm>
            <a:off x="6825524" y="151429"/>
            <a:ext cx="4905686" cy="6555142"/>
            <a:chOff x="6772516" y="171307"/>
            <a:chExt cx="4905686" cy="6555142"/>
          </a:xfrm>
        </p:grpSpPr>
        <p:sp>
          <p:nvSpPr>
            <p:cNvPr id="61" name="TextBox 60">
              <a:extLst>
                <a:ext uri="{FF2B5EF4-FFF2-40B4-BE49-F238E27FC236}">
                  <a16:creationId xmlns:a16="http://schemas.microsoft.com/office/drawing/2014/main" id="{DC7FF99E-B190-420B-9141-79312A30B247}"/>
                </a:ext>
              </a:extLst>
            </p:cNvPr>
            <p:cNvSpPr txBox="1"/>
            <p:nvPr/>
          </p:nvSpPr>
          <p:spPr>
            <a:xfrm>
              <a:off x="7084577" y="2417905"/>
              <a:ext cx="2188224" cy="323165"/>
            </a:xfrm>
            <a:prstGeom prst="rect">
              <a:avLst/>
            </a:prstGeom>
            <a:noFill/>
            <a:ln>
              <a:solidFill>
                <a:schemeClr val="tx1"/>
              </a:solidFill>
            </a:ln>
          </p:spPr>
          <p:txBody>
            <a:bodyPr wrap="square" rtlCol="0">
              <a:spAutoFit/>
            </a:bodyPr>
            <a:lstStyle/>
            <a:p>
              <a:pPr algn="ctr"/>
              <a:r>
                <a:rPr lang="en-GB" sz="1500" b="1" dirty="0"/>
                <a:t>STORED FUNCTIONS </a:t>
              </a:r>
            </a:p>
          </p:txBody>
        </p:sp>
        <p:sp>
          <p:nvSpPr>
            <p:cNvPr id="98" name="TextBox 97">
              <a:extLst>
                <a:ext uri="{FF2B5EF4-FFF2-40B4-BE49-F238E27FC236}">
                  <a16:creationId xmlns:a16="http://schemas.microsoft.com/office/drawing/2014/main" id="{8F9EF527-20AC-440E-8202-DD12407A57E2}"/>
                </a:ext>
              </a:extLst>
            </p:cNvPr>
            <p:cNvSpPr txBox="1"/>
            <p:nvPr/>
          </p:nvSpPr>
          <p:spPr>
            <a:xfrm>
              <a:off x="7084577" y="171307"/>
              <a:ext cx="2188224" cy="323165"/>
            </a:xfrm>
            <a:prstGeom prst="rect">
              <a:avLst/>
            </a:prstGeom>
            <a:noFill/>
            <a:ln>
              <a:solidFill>
                <a:schemeClr val="tx1"/>
              </a:solidFill>
            </a:ln>
          </p:spPr>
          <p:txBody>
            <a:bodyPr wrap="square" rtlCol="0">
              <a:spAutoFit/>
            </a:bodyPr>
            <a:lstStyle/>
            <a:p>
              <a:pPr algn="ctr"/>
              <a:r>
                <a:rPr lang="en-GB" sz="1500" b="1" dirty="0"/>
                <a:t>TABLES</a:t>
              </a:r>
            </a:p>
          </p:txBody>
        </p:sp>
        <p:pic>
          <p:nvPicPr>
            <p:cNvPr id="4098" name="Picture 2" descr="Related image">
              <a:extLst>
                <a:ext uri="{FF2B5EF4-FFF2-40B4-BE49-F238E27FC236}">
                  <a16:creationId xmlns:a16="http://schemas.microsoft.com/office/drawing/2014/main" id="{A6EB0630-027F-4259-A37A-AE70357FB8C1}"/>
                </a:ext>
              </a:extLst>
            </p:cNvPr>
            <p:cNvPicPr>
              <a:picLocks noChangeAspect="1" noChangeArrowheads="1"/>
            </p:cNvPicPr>
            <p:nvPr/>
          </p:nvPicPr>
          <p:blipFill>
            <a:blip r:embed="rId5">
              <a:biLevel thresh="75000"/>
              <a:extLst>
                <a:ext uri="{28A0092B-C50C-407E-A947-70E740481C1C}">
                  <a14:useLocalDpi xmlns:a14="http://schemas.microsoft.com/office/drawing/2010/main" val="0"/>
                </a:ext>
              </a:extLst>
            </a:blip>
            <a:srcRect/>
            <a:stretch>
              <a:fillRect/>
            </a:stretch>
          </p:blipFill>
          <p:spPr bwMode="auto">
            <a:xfrm>
              <a:off x="10059781" y="2940804"/>
              <a:ext cx="1618421" cy="1618421"/>
            </a:xfrm>
            <a:prstGeom prst="rect">
              <a:avLst/>
            </a:prstGeom>
            <a:solidFill>
              <a:srgbClr val="FFFFFF"/>
            </a:solidFill>
          </p:spPr>
        </p:pic>
        <p:grpSp>
          <p:nvGrpSpPr>
            <p:cNvPr id="5" name="Group 4">
              <a:extLst>
                <a:ext uri="{FF2B5EF4-FFF2-40B4-BE49-F238E27FC236}">
                  <a16:creationId xmlns:a16="http://schemas.microsoft.com/office/drawing/2014/main" id="{CFB3B3B6-5DAF-4F32-9091-E06F567D9F77}"/>
                </a:ext>
              </a:extLst>
            </p:cNvPr>
            <p:cNvGrpSpPr/>
            <p:nvPr/>
          </p:nvGrpSpPr>
          <p:grpSpPr>
            <a:xfrm>
              <a:off x="6772516" y="648773"/>
              <a:ext cx="2822057" cy="1624867"/>
              <a:chOff x="6745357" y="304800"/>
              <a:chExt cx="3366052" cy="2199861"/>
            </a:xfrm>
          </p:grpSpPr>
          <p:sp>
            <p:nvSpPr>
              <p:cNvPr id="3" name="Rectangle 2">
                <a:extLst>
                  <a:ext uri="{FF2B5EF4-FFF2-40B4-BE49-F238E27FC236}">
                    <a16:creationId xmlns:a16="http://schemas.microsoft.com/office/drawing/2014/main" id="{08E5551E-F8DB-4F4E-B9F3-977E4B32A22F}"/>
                  </a:ext>
                </a:extLst>
              </p:cNvPr>
              <p:cNvSpPr/>
              <p:nvPr/>
            </p:nvSpPr>
            <p:spPr>
              <a:xfrm>
                <a:off x="6745357" y="304800"/>
                <a:ext cx="3366052" cy="2199861"/>
              </a:xfrm>
              <a:prstGeom prst="rect">
                <a:avLst/>
              </a:prstGeom>
              <a:ln w="28575">
                <a:solidFill>
                  <a:srgbClr val="F54996"/>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grpSp>
            <p:nvGrpSpPr>
              <p:cNvPr id="2" name="Group 1">
                <a:extLst>
                  <a:ext uri="{FF2B5EF4-FFF2-40B4-BE49-F238E27FC236}">
                    <a16:creationId xmlns:a16="http://schemas.microsoft.com/office/drawing/2014/main" id="{09F4FFE1-E06C-4657-8D5F-27E612576C60}"/>
                  </a:ext>
                </a:extLst>
              </p:cNvPr>
              <p:cNvGrpSpPr/>
              <p:nvPr/>
            </p:nvGrpSpPr>
            <p:grpSpPr>
              <a:xfrm>
                <a:off x="6953236" y="462271"/>
                <a:ext cx="3018045" cy="1866650"/>
                <a:chOff x="6953236" y="462271"/>
                <a:chExt cx="3018045" cy="1866650"/>
              </a:xfrm>
            </p:grpSpPr>
            <p:grpSp>
              <p:nvGrpSpPr>
                <p:cNvPr id="8" name="Group 7">
                  <a:extLst>
                    <a:ext uri="{FF2B5EF4-FFF2-40B4-BE49-F238E27FC236}">
                      <a16:creationId xmlns:a16="http://schemas.microsoft.com/office/drawing/2014/main" id="{B78EED41-AC51-4863-BBF2-FF5864EB95D0}"/>
                    </a:ext>
                  </a:extLst>
                </p:cNvPr>
                <p:cNvGrpSpPr/>
                <p:nvPr/>
              </p:nvGrpSpPr>
              <p:grpSpPr>
                <a:xfrm>
                  <a:off x="6953236" y="462271"/>
                  <a:ext cx="1005283" cy="955712"/>
                  <a:chOff x="9002713" y="1096617"/>
                  <a:chExt cx="1071562" cy="1071562"/>
                </a:xfrm>
              </p:grpSpPr>
              <p:pic>
                <p:nvPicPr>
                  <p:cNvPr id="4102" name="Picture 6" descr="Related image">
                    <a:extLst>
                      <a:ext uri="{FF2B5EF4-FFF2-40B4-BE49-F238E27FC236}">
                        <a16:creationId xmlns:a16="http://schemas.microsoft.com/office/drawing/2014/main" id="{54F0A0C2-28DD-438C-A467-F020E292885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02713" y="1096617"/>
                    <a:ext cx="1071562" cy="107156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7BA1E833-BE9A-44C0-95F7-F32A0885E530}"/>
                      </a:ext>
                    </a:extLst>
                  </p:cNvPr>
                  <p:cNvSpPr/>
                  <p:nvPr/>
                </p:nvSpPr>
                <p:spPr>
                  <a:xfrm>
                    <a:off x="9250890" y="1550505"/>
                    <a:ext cx="516835" cy="3180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T1</a:t>
                    </a:r>
                  </a:p>
                </p:txBody>
              </p:sp>
            </p:grpSp>
            <p:grpSp>
              <p:nvGrpSpPr>
                <p:cNvPr id="12" name="Group 11">
                  <a:extLst>
                    <a:ext uri="{FF2B5EF4-FFF2-40B4-BE49-F238E27FC236}">
                      <a16:creationId xmlns:a16="http://schemas.microsoft.com/office/drawing/2014/main" id="{2AF7B6D4-97A7-43B6-ACE4-060836688530}"/>
                    </a:ext>
                  </a:extLst>
                </p:cNvPr>
                <p:cNvGrpSpPr/>
                <p:nvPr/>
              </p:nvGrpSpPr>
              <p:grpSpPr>
                <a:xfrm>
                  <a:off x="7984929" y="1373209"/>
                  <a:ext cx="991106" cy="955712"/>
                  <a:chOff x="8960335" y="1096617"/>
                  <a:chExt cx="1071562" cy="1071562"/>
                </a:xfrm>
              </p:grpSpPr>
              <p:pic>
                <p:nvPicPr>
                  <p:cNvPr id="13" name="Picture 6" descr="Related image">
                    <a:extLst>
                      <a:ext uri="{FF2B5EF4-FFF2-40B4-BE49-F238E27FC236}">
                        <a16:creationId xmlns:a16="http://schemas.microsoft.com/office/drawing/2014/main" id="{91F99071-188A-4282-A3FB-0C951B95FC2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960335" y="1096617"/>
                    <a:ext cx="1071562" cy="1071562"/>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6638E620-4A0B-48F3-849E-91EF7211F7F5}"/>
                      </a:ext>
                    </a:extLst>
                  </p:cNvPr>
                  <p:cNvSpPr/>
                  <p:nvPr/>
                </p:nvSpPr>
                <p:spPr>
                  <a:xfrm>
                    <a:off x="9236765" y="1550505"/>
                    <a:ext cx="516835" cy="3180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T5</a:t>
                    </a:r>
                  </a:p>
                </p:txBody>
              </p:sp>
            </p:grpSp>
            <p:grpSp>
              <p:nvGrpSpPr>
                <p:cNvPr id="15" name="Group 14">
                  <a:extLst>
                    <a:ext uri="{FF2B5EF4-FFF2-40B4-BE49-F238E27FC236}">
                      <a16:creationId xmlns:a16="http://schemas.microsoft.com/office/drawing/2014/main" id="{69FD0E56-BC2F-4269-96BB-B38EE181FBCD}"/>
                    </a:ext>
                  </a:extLst>
                </p:cNvPr>
                <p:cNvGrpSpPr/>
                <p:nvPr/>
              </p:nvGrpSpPr>
              <p:grpSpPr>
                <a:xfrm>
                  <a:off x="7985025" y="462271"/>
                  <a:ext cx="973018" cy="955712"/>
                  <a:chOff x="8960335" y="1096617"/>
                  <a:chExt cx="1071562" cy="1071562"/>
                </a:xfrm>
              </p:grpSpPr>
              <p:pic>
                <p:nvPicPr>
                  <p:cNvPr id="16" name="Picture 6" descr="Related image">
                    <a:extLst>
                      <a:ext uri="{FF2B5EF4-FFF2-40B4-BE49-F238E27FC236}">
                        <a16:creationId xmlns:a16="http://schemas.microsoft.com/office/drawing/2014/main" id="{D39BEF0F-A2A5-4998-B2D7-41FFFA76346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960335" y="1096617"/>
                    <a:ext cx="1071562" cy="1071562"/>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a:extLst>
                      <a:ext uri="{FF2B5EF4-FFF2-40B4-BE49-F238E27FC236}">
                        <a16:creationId xmlns:a16="http://schemas.microsoft.com/office/drawing/2014/main" id="{0A57097C-473B-4CAA-8CD1-804044448BAD}"/>
                      </a:ext>
                    </a:extLst>
                  </p:cNvPr>
                  <p:cNvSpPr/>
                  <p:nvPr/>
                </p:nvSpPr>
                <p:spPr>
                  <a:xfrm>
                    <a:off x="9236765" y="1550505"/>
                    <a:ext cx="516835" cy="3180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T2</a:t>
                    </a:r>
                  </a:p>
                </p:txBody>
              </p:sp>
            </p:grpSp>
            <p:grpSp>
              <p:nvGrpSpPr>
                <p:cNvPr id="18" name="Group 17">
                  <a:extLst>
                    <a:ext uri="{FF2B5EF4-FFF2-40B4-BE49-F238E27FC236}">
                      <a16:creationId xmlns:a16="http://schemas.microsoft.com/office/drawing/2014/main" id="{FA42B0A2-E66B-4590-AD76-9CEF439AD416}"/>
                    </a:ext>
                  </a:extLst>
                </p:cNvPr>
                <p:cNvGrpSpPr/>
                <p:nvPr/>
              </p:nvGrpSpPr>
              <p:grpSpPr>
                <a:xfrm>
                  <a:off x="8997802" y="462271"/>
                  <a:ext cx="973018" cy="955712"/>
                  <a:chOff x="8960335" y="1096617"/>
                  <a:chExt cx="1071562" cy="1071562"/>
                </a:xfrm>
              </p:grpSpPr>
              <p:pic>
                <p:nvPicPr>
                  <p:cNvPr id="19" name="Picture 6" descr="Related image">
                    <a:extLst>
                      <a:ext uri="{FF2B5EF4-FFF2-40B4-BE49-F238E27FC236}">
                        <a16:creationId xmlns:a16="http://schemas.microsoft.com/office/drawing/2014/main" id="{4E2FE64D-5369-48B9-9A4B-8EE46CB7A43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960335" y="1096617"/>
                    <a:ext cx="1071562" cy="1071562"/>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a:extLst>
                      <a:ext uri="{FF2B5EF4-FFF2-40B4-BE49-F238E27FC236}">
                        <a16:creationId xmlns:a16="http://schemas.microsoft.com/office/drawing/2014/main" id="{9024E1B9-737B-4BB1-9415-02B264640C70}"/>
                      </a:ext>
                    </a:extLst>
                  </p:cNvPr>
                  <p:cNvSpPr/>
                  <p:nvPr/>
                </p:nvSpPr>
                <p:spPr>
                  <a:xfrm>
                    <a:off x="9236765" y="1550505"/>
                    <a:ext cx="516835" cy="3180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T3</a:t>
                    </a:r>
                  </a:p>
                </p:txBody>
              </p:sp>
            </p:grpSp>
            <p:grpSp>
              <p:nvGrpSpPr>
                <p:cNvPr id="21" name="Group 20">
                  <a:extLst>
                    <a:ext uri="{FF2B5EF4-FFF2-40B4-BE49-F238E27FC236}">
                      <a16:creationId xmlns:a16="http://schemas.microsoft.com/office/drawing/2014/main" id="{B275700B-2D97-4D6A-9F4D-1AD7243919C5}"/>
                    </a:ext>
                  </a:extLst>
                </p:cNvPr>
                <p:cNvGrpSpPr/>
                <p:nvPr/>
              </p:nvGrpSpPr>
              <p:grpSpPr>
                <a:xfrm>
                  <a:off x="6972057" y="1362600"/>
                  <a:ext cx="991106" cy="955712"/>
                  <a:chOff x="8960335" y="1096617"/>
                  <a:chExt cx="1071562" cy="1071562"/>
                </a:xfrm>
              </p:grpSpPr>
              <p:pic>
                <p:nvPicPr>
                  <p:cNvPr id="22" name="Picture 6" descr="Related image">
                    <a:extLst>
                      <a:ext uri="{FF2B5EF4-FFF2-40B4-BE49-F238E27FC236}">
                        <a16:creationId xmlns:a16="http://schemas.microsoft.com/office/drawing/2014/main" id="{31585974-0E29-42F8-9151-672D9AA87C0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960335" y="1096617"/>
                    <a:ext cx="1071562" cy="1071562"/>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22">
                    <a:extLst>
                      <a:ext uri="{FF2B5EF4-FFF2-40B4-BE49-F238E27FC236}">
                        <a16:creationId xmlns:a16="http://schemas.microsoft.com/office/drawing/2014/main" id="{10EE47A3-5B4A-4E06-B015-70B33C839FDA}"/>
                      </a:ext>
                    </a:extLst>
                  </p:cNvPr>
                  <p:cNvSpPr/>
                  <p:nvPr/>
                </p:nvSpPr>
                <p:spPr>
                  <a:xfrm>
                    <a:off x="9236765" y="1550505"/>
                    <a:ext cx="516835" cy="3180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T4</a:t>
                    </a:r>
                  </a:p>
                </p:txBody>
              </p:sp>
            </p:grpSp>
            <p:grpSp>
              <p:nvGrpSpPr>
                <p:cNvPr id="47" name="Group 46">
                  <a:extLst>
                    <a:ext uri="{FF2B5EF4-FFF2-40B4-BE49-F238E27FC236}">
                      <a16:creationId xmlns:a16="http://schemas.microsoft.com/office/drawing/2014/main" id="{72FE2986-5D1E-4C9B-8FD5-1ECBAF56B910}"/>
                    </a:ext>
                  </a:extLst>
                </p:cNvPr>
                <p:cNvGrpSpPr/>
                <p:nvPr/>
              </p:nvGrpSpPr>
              <p:grpSpPr>
                <a:xfrm>
                  <a:off x="9021234" y="1364955"/>
                  <a:ext cx="950047" cy="963966"/>
                  <a:chOff x="8960335" y="1096617"/>
                  <a:chExt cx="1071562" cy="1071562"/>
                </a:xfrm>
              </p:grpSpPr>
              <p:pic>
                <p:nvPicPr>
                  <p:cNvPr id="48" name="Picture 6" descr="Related image">
                    <a:extLst>
                      <a:ext uri="{FF2B5EF4-FFF2-40B4-BE49-F238E27FC236}">
                        <a16:creationId xmlns:a16="http://schemas.microsoft.com/office/drawing/2014/main" id="{548CB934-8E18-43A2-9E72-61FE6741EEF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960335" y="1096617"/>
                    <a:ext cx="1071562" cy="1071562"/>
                  </a:xfrm>
                  <a:prstGeom prst="rect">
                    <a:avLst/>
                  </a:prstGeom>
                  <a:noFill/>
                  <a:extLst>
                    <a:ext uri="{909E8E84-426E-40DD-AFC4-6F175D3DCCD1}">
                      <a14:hiddenFill xmlns:a14="http://schemas.microsoft.com/office/drawing/2010/main">
                        <a:solidFill>
                          <a:srgbClr val="FFFFFF"/>
                        </a:solidFill>
                      </a14:hiddenFill>
                    </a:ext>
                  </a:extLst>
                </p:spPr>
              </p:pic>
              <p:sp>
                <p:nvSpPr>
                  <p:cNvPr id="49" name="Rectangle 48">
                    <a:extLst>
                      <a:ext uri="{FF2B5EF4-FFF2-40B4-BE49-F238E27FC236}">
                        <a16:creationId xmlns:a16="http://schemas.microsoft.com/office/drawing/2014/main" id="{F3F09994-78C7-4FD6-BFD2-5F81E6AD2D22}"/>
                      </a:ext>
                    </a:extLst>
                  </p:cNvPr>
                  <p:cNvSpPr/>
                  <p:nvPr/>
                </p:nvSpPr>
                <p:spPr>
                  <a:xfrm>
                    <a:off x="9236765" y="1550505"/>
                    <a:ext cx="516835" cy="3180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T6</a:t>
                    </a:r>
                  </a:p>
                </p:txBody>
              </p:sp>
            </p:grpSp>
          </p:grpSp>
        </p:grpSp>
        <p:grpSp>
          <p:nvGrpSpPr>
            <p:cNvPr id="9" name="Group 8">
              <a:extLst>
                <a:ext uri="{FF2B5EF4-FFF2-40B4-BE49-F238E27FC236}">
                  <a16:creationId xmlns:a16="http://schemas.microsoft.com/office/drawing/2014/main" id="{8579DD23-9F39-4333-9886-B8C103EA7470}"/>
                </a:ext>
              </a:extLst>
            </p:cNvPr>
            <p:cNvGrpSpPr/>
            <p:nvPr/>
          </p:nvGrpSpPr>
          <p:grpSpPr>
            <a:xfrm>
              <a:off x="6777186" y="2942074"/>
              <a:ext cx="2816968" cy="1624867"/>
              <a:chOff x="6734071" y="3465753"/>
              <a:chExt cx="3366052" cy="2199861"/>
            </a:xfrm>
          </p:grpSpPr>
          <p:sp>
            <p:nvSpPr>
              <p:cNvPr id="52" name="Rectangle 51">
                <a:extLst>
                  <a:ext uri="{FF2B5EF4-FFF2-40B4-BE49-F238E27FC236}">
                    <a16:creationId xmlns:a16="http://schemas.microsoft.com/office/drawing/2014/main" id="{91CCB0F7-FEFE-4F2C-848D-9A15583E4695}"/>
                  </a:ext>
                </a:extLst>
              </p:cNvPr>
              <p:cNvSpPr/>
              <p:nvPr/>
            </p:nvSpPr>
            <p:spPr>
              <a:xfrm>
                <a:off x="6734071" y="3465753"/>
                <a:ext cx="3366052" cy="2199861"/>
              </a:xfrm>
              <a:prstGeom prst="rect">
                <a:avLst/>
              </a:prstGeom>
              <a:ln w="28575">
                <a:solidFill>
                  <a:srgbClr val="F54996"/>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grpSp>
            <p:nvGrpSpPr>
              <p:cNvPr id="6" name="Group 5">
                <a:extLst>
                  <a:ext uri="{FF2B5EF4-FFF2-40B4-BE49-F238E27FC236}">
                    <a16:creationId xmlns:a16="http://schemas.microsoft.com/office/drawing/2014/main" id="{CB5FE3F7-476E-43F7-A3B2-73C5BD8825D6}"/>
                  </a:ext>
                </a:extLst>
              </p:cNvPr>
              <p:cNvGrpSpPr/>
              <p:nvPr/>
            </p:nvGrpSpPr>
            <p:grpSpPr>
              <a:xfrm>
                <a:off x="7049931" y="3921410"/>
                <a:ext cx="1289090" cy="1457326"/>
                <a:chOff x="3557445" y="3732359"/>
                <a:chExt cx="2038258" cy="2177158"/>
              </a:xfrm>
            </p:grpSpPr>
            <p:pic>
              <p:nvPicPr>
                <p:cNvPr id="14338" name="Picture 2" descr="Image result for worker icon">
                  <a:extLst>
                    <a:ext uri="{FF2B5EF4-FFF2-40B4-BE49-F238E27FC236}">
                      <a16:creationId xmlns:a16="http://schemas.microsoft.com/office/drawing/2014/main" id="{BBC57064-70B5-498A-B760-F207C6280FCD}"/>
                    </a:ext>
                  </a:extLst>
                </p:cNvPr>
                <p:cNvPicPr>
                  <a:picLocks noChangeAspect="1" noChangeArrowheads="1"/>
                </p:cNvPicPr>
                <p:nvPr/>
              </p:nvPicPr>
              <p:blipFill rotWithShape="1">
                <a:blip r:embed="rId7">
                  <a:grayscl/>
                  <a:extLst>
                    <a:ext uri="{28A0092B-C50C-407E-A947-70E740481C1C}">
                      <a14:useLocalDpi xmlns:a14="http://schemas.microsoft.com/office/drawing/2010/main" val="0"/>
                    </a:ext>
                  </a:extLst>
                </a:blip>
                <a:srcRect l="21032" t="2772" r="20200" b="2772"/>
                <a:stretch/>
              </p:blipFill>
              <p:spPr bwMode="auto">
                <a:xfrm>
                  <a:off x="3557445" y="3732359"/>
                  <a:ext cx="2038258" cy="2177158"/>
                </a:xfrm>
                <a:prstGeom prst="rect">
                  <a:avLst/>
                </a:prstGeom>
                <a:noFill/>
                <a:extLst>
                  <a:ext uri="{909E8E84-426E-40DD-AFC4-6F175D3DCCD1}">
                    <a14:hiddenFill xmlns:a14="http://schemas.microsoft.com/office/drawing/2010/main">
                      <a:solidFill>
                        <a:srgbClr val="FFFFFF"/>
                      </a:solidFill>
                    </a14:hiddenFill>
                  </a:ext>
                </a:extLst>
              </p:spPr>
            </p:pic>
            <p:pic>
              <p:nvPicPr>
                <p:cNvPr id="14344" name="Picture 8" descr="Image result for function icon">
                  <a:extLst>
                    <a:ext uri="{FF2B5EF4-FFF2-40B4-BE49-F238E27FC236}">
                      <a16:creationId xmlns:a16="http://schemas.microsoft.com/office/drawing/2014/main" id="{BB659F46-F4A9-4795-816A-F0B4EA3EF44C}"/>
                    </a:ext>
                  </a:extLst>
                </p:cNvPr>
                <p:cNvPicPr>
                  <a:picLocks noChangeAspect="1" noChangeArrowheads="1"/>
                </p:cNvPicPr>
                <p:nvPr/>
              </p:nvPicPr>
              <p:blipFill>
                <a:blip r:embed="rId8">
                  <a:lum bright="70000" contrast="-70000"/>
                  <a:extLst>
                    <a:ext uri="{BEBA8EAE-BF5A-486C-A8C5-ECC9F3942E4B}">
                      <a14:imgProps xmlns:a14="http://schemas.microsoft.com/office/drawing/2010/main">
                        <a14:imgLayer r:embed="rId9">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4290121" y="5265322"/>
                  <a:ext cx="536626" cy="52719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3" name="Group 62">
                <a:extLst>
                  <a:ext uri="{FF2B5EF4-FFF2-40B4-BE49-F238E27FC236}">
                    <a16:creationId xmlns:a16="http://schemas.microsoft.com/office/drawing/2014/main" id="{1AE23E52-400C-4E5D-A7A4-9A5664C99B9B}"/>
                  </a:ext>
                </a:extLst>
              </p:cNvPr>
              <p:cNvGrpSpPr/>
              <p:nvPr/>
            </p:nvGrpSpPr>
            <p:grpSpPr>
              <a:xfrm>
                <a:off x="8459400" y="3945634"/>
                <a:ext cx="1289090" cy="1457326"/>
                <a:chOff x="3557445" y="3732359"/>
                <a:chExt cx="2038258" cy="2177158"/>
              </a:xfrm>
            </p:grpSpPr>
            <p:pic>
              <p:nvPicPr>
                <p:cNvPr id="72" name="Picture 2" descr="Image result for worker icon">
                  <a:extLst>
                    <a:ext uri="{FF2B5EF4-FFF2-40B4-BE49-F238E27FC236}">
                      <a16:creationId xmlns:a16="http://schemas.microsoft.com/office/drawing/2014/main" id="{D0AA0B8A-81D8-40E9-91D4-23138E918855}"/>
                    </a:ext>
                  </a:extLst>
                </p:cNvPr>
                <p:cNvPicPr>
                  <a:picLocks noChangeAspect="1" noChangeArrowheads="1"/>
                </p:cNvPicPr>
                <p:nvPr/>
              </p:nvPicPr>
              <p:blipFill rotWithShape="1">
                <a:blip r:embed="rId7">
                  <a:grayscl/>
                  <a:extLst>
                    <a:ext uri="{28A0092B-C50C-407E-A947-70E740481C1C}">
                      <a14:useLocalDpi xmlns:a14="http://schemas.microsoft.com/office/drawing/2010/main" val="0"/>
                    </a:ext>
                  </a:extLst>
                </a:blip>
                <a:srcRect l="21032" t="2772" r="20200" b="2772"/>
                <a:stretch/>
              </p:blipFill>
              <p:spPr bwMode="auto">
                <a:xfrm>
                  <a:off x="3557445" y="3732359"/>
                  <a:ext cx="2038258" cy="2177158"/>
                </a:xfrm>
                <a:prstGeom prst="rect">
                  <a:avLst/>
                </a:prstGeom>
                <a:noFill/>
                <a:extLst>
                  <a:ext uri="{909E8E84-426E-40DD-AFC4-6F175D3DCCD1}">
                    <a14:hiddenFill xmlns:a14="http://schemas.microsoft.com/office/drawing/2010/main">
                      <a:solidFill>
                        <a:srgbClr val="FFFFFF"/>
                      </a:solidFill>
                    </a14:hiddenFill>
                  </a:ext>
                </a:extLst>
              </p:spPr>
            </p:pic>
            <p:pic>
              <p:nvPicPr>
                <p:cNvPr id="74" name="Picture 8" descr="Image result for function icon">
                  <a:extLst>
                    <a:ext uri="{FF2B5EF4-FFF2-40B4-BE49-F238E27FC236}">
                      <a16:creationId xmlns:a16="http://schemas.microsoft.com/office/drawing/2014/main" id="{646FE39B-1470-424A-8529-8A875F3E91ED}"/>
                    </a:ext>
                  </a:extLst>
                </p:cNvPr>
                <p:cNvPicPr>
                  <a:picLocks noChangeAspect="1" noChangeArrowheads="1"/>
                </p:cNvPicPr>
                <p:nvPr/>
              </p:nvPicPr>
              <p:blipFill>
                <a:blip r:embed="rId8">
                  <a:lum bright="70000" contrast="-70000"/>
                  <a:extLst>
                    <a:ext uri="{BEBA8EAE-BF5A-486C-A8C5-ECC9F3942E4B}">
                      <a14:imgProps xmlns:a14="http://schemas.microsoft.com/office/drawing/2010/main">
                        <a14:imgLayer r:embed="rId9">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4290121" y="5265322"/>
                  <a:ext cx="536626" cy="527193"/>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45" name="Group 44">
              <a:extLst>
                <a:ext uri="{FF2B5EF4-FFF2-40B4-BE49-F238E27FC236}">
                  <a16:creationId xmlns:a16="http://schemas.microsoft.com/office/drawing/2014/main" id="{73C1F3D4-7389-4363-AD6B-7F22C1271EAA}"/>
                </a:ext>
              </a:extLst>
            </p:cNvPr>
            <p:cNvGrpSpPr/>
            <p:nvPr/>
          </p:nvGrpSpPr>
          <p:grpSpPr>
            <a:xfrm>
              <a:off x="6772518" y="5108028"/>
              <a:ext cx="2816968" cy="1618421"/>
              <a:chOff x="6846896" y="3465753"/>
              <a:chExt cx="3145568" cy="2199861"/>
            </a:xfrm>
          </p:grpSpPr>
          <p:sp>
            <p:nvSpPr>
              <p:cNvPr id="46" name="Rectangle 45">
                <a:extLst>
                  <a:ext uri="{FF2B5EF4-FFF2-40B4-BE49-F238E27FC236}">
                    <a16:creationId xmlns:a16="http://schemas.microsoft.com/office/drawing/2014/main" id="{4B066D84-FD55-4E32-8A5A-19B28DB8800B}"/>
                  </a:ext>
                </a:extLst>
              </p:cNvPr>
              <p:cNvSpPr/>
              <p:nvPr/>
            </p:nvSpPr>
            <p:spPr>
              <a:xfrm>
                <a:off x="6846896" y="3465753"/>
                <a:ext cx="3145568" cy="2199861"/>
              </a:xfrm>
              <a:prstGeom prst="rect">
                <a:avLst/>
              </a:prstGeom>
              <a:ln w="28575">
                <a:solidFill>
                  <a:srgbClr val="F54996"/>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pic>
            <p:nvPicPr>
              <p:cNvPr id="55" name="Picture 2" descr="Image result for worker icon">
                <a:extLst>
                  <a:ext uri="{FF2B5EF4-FFF2-40B4-BE49-F238E27FC236}">
                    <a16:creationId xmlns:a16="http://schemas.microsoft.com/office/drawing/2014/main" id="{D0592CD7-F3B8-4AB9-895D-814862E5659E}"/>
                  </a:ext>
                </a:extLst>
              </p:cNvPr>
              <p:cNvPicPr>
                <a:picLocks noChangeAspect="1" noChangeArrowheads="1"/>
              </p:cNvPicPr>
              <p:nvPr/>
            </p:nvPicPr>
            <p:blipFill rotWithShape="1">
              <a:blip r:embed="rId7">
                <a:grayscl/>
                <a:extLst>
                  <a:ext uri="{28A0092B-C50C-407E-A947-70E740481C1C}">
                    <a14:useLocalDpi xmlns:a14="http://schemas.microsoft.com/office/drawing/2010/main" val="0"/>
                  </a:ext>
                </a:extLst>
              </a:blip>
              <a:srcRect l="21032" t="2772" r="20200" b="2772"/>
              <a:stretch/>
            </p:blipFill>
            <p:spPr bwMode="auto">
              <a:xfrm>
                <a:off x="7049931" y="3921409"/>
                <a:ext cx="1289090" cy="1457326"/>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2" descr="Image result for worker icon">
                <a:extLst>
                  <a:ext uri="{FF2B5EF4-FFF2-40B4-BE49-F238E27FC236}">
                    <a16:creationId xmlns:a16="http://schemas.microsoft.com/office/drawing/2014/main" id="{BF59CD6F-F147-423C-9D68-D07AC5521008}"/>
                  </a:ext>
                </a:extLst>
              </p:cNvPr>
              <p:cNvPicPr>
                <a:picLocks noChangeAspect="1" noChangeArrowheads="1"/>
              </p:cNvPicPr>
              <p:nvPr/>
            </p:nvPicPr>
            <p:blipFill rotWithShape="1">
              <a:blip r:embed="rId7">
                <a:grayscl/>
                <a:extLst>
                  <a:ext uri="{28A0092B-C50C-407E-A947-70E740481C1C}">
                    <a14:useLocalDpi xmlns:a14="http://schemas.microsoft.com/office/drawing/2010/main" val="0"/>
                  </a:ext>
                </a:extLst>
              </a:blip>
              <a:srcRect l="21032" t="2772" r="20200" b="2772"/>
              <a:stretch/>
            </p:blipFill>
            <p:spPr bwMode="auto">
              <a:xfrm>
                <a:off x="8459400" y="3945634"/>
                <a:ext cx="1289090" cy="1457326"/>
              </a:xfrm>
              <a:prstGeom prst="rect">
                <a:avLst/>
              </a:prstGeom>
              <a:noFill/>
              <a:extLst>
                <a:ext uri="{909E8E84-426E-40DD-AFC4-6F175D3DCCD1}">
                  <a14:hiddenFill xmlns:a14="http://schemas.microsoft.com/office/drawing/2010/main">
                    <a:solidFill>
                      <a:srgbClr val="FFFFFF"/>
                    </a:solidFill>
                  </a14:hiddenFill>
                </a:ext>
              </a:extLst>
            </p:spPr>
          </p:pic>
        </p:grpSp>
        <p:sp>
          <p:nvSpPr>
            <p:cNvPr id="57" name="TextBox 56">
              <a:extLst>
                <a:ext uri="{FF2B5EF4-FFF2-40B4-BE49-F238E27FC236}">
                  <a16:creationId xmlns:a16="http://schemas.microsoft.com/office/drawing/2014/main" id="{C24E8E6F-3C84-44B0-A86D-E3543C6F86EA}"/>
                </a:ext>
              </a:extLst>
            </p:cNvPr>
            <p:cNvSpPr txBox="1"/>
            <p:nvPr/>
          </p:nvSpPr>
          <p:spPr>
            <a:xfrm>
              <a:off x="7076617" y="4676704"/>
              <a:ext cx="2188224" cy="323165"/>
            </a:xfrm>
            <a:prstGeom prst="rect">
              <a:avLst/>
            </a:prstGeom>
            <a:noFill/>
            <a:ln>
              <a:solidFill>
                <a:schemeClr val="tx1"/>
              </a:solidFill>
            </a:ln>
          </p:spPr>
          <p:txBody>
            <a:bodyPr wrap="square" rtlCol="0">
              <a:spAutoFit/>
            </a:bodyPr>
            <a:lstStyle/>
            <a:p>
              <a:pPr algn="ctr"/>
              <a:r>
                <a:rPr lang="en-GB" sz="1500" b="1" dirty="0"/>
                <a:t>STORED PROCEDURES </a:t>
              </a:r>
            </a:p>
          </p:txBody>
        </p:sp>
        <p:pic>
          <p:nvPicPr>
            <p:cNvPr id="16386" name="Picture 2" descr="Related image">
              <a:extLst>
                <a:ext uri="{FF2B5EF4-FFF2-40B4-BE49-F238E27FC236}">
                  <a16:creationId xmlns:a16="http://schemas.microsoft.com/office/drawing/2014/main" id="{9EC99CE4-C81B-4F66-B2C7-62610ADA7104}"/>
                </a:ext>
              </a:extLst>
            </p:cNvPr>
            <p:cNvPicPr>
              <a:picLocks noChangeAspect="1" noChangeArrowheads="1"/>
            </p:cNvPicPr>
            <p:nvPr/>
          </p:nvPicPr>
          <p:blipFill rotWithShape="1">
            <a:blip r:embed="rId10">
              <a:clrChange>
                <a:clrFrom>
                  <a:srgbClr val="FFFFFF"/>
                </a:clrFrom>
                <a:clrTo>
                  <a:srgbClr val="FFFFFF">
                    <a:alpha val="0"/>
                  </a:srgbClr>
                </a:clrTo>
              </a:clrChange>
              <a:lum bright="70000" contrast="-70000"/>
              <a:extLst>
                <a:ext uri="{28A0092B-C50C-407E-A947-70E740481C1C}">
                  <a14:useLocalDpi xmlns:a14="http://schemas.microsoft.com/office/drawing/2010/main" val="0"/>
                </a:ext>
              </a:extLst>
            </a:blip>
            <a:srcRect l="16310" t="20017" r="17850" b="19833"/>
            <a:stretch/>
          </p:blipFill>
          <p:spPr bwMode="auto">
            <a:xfrm>
              <a:off x="7344450" y="6156219"/>
              <a:ext cx="354639" cy="323990"/>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2" descr="Related image">
              <a:extLst>
                <a:ext uri="{FF2B5EF4-FFF2-40B4-BE49-F238E27FC236}">
                  <a16:creationId xmlns:a16="http://schemas.microsoft.com/office/drawing/2014/main" id="{2BC9E833-0A8B-42D1-B0CA-AA87074BA441}"/>
                </a:ext>
              </a:extLst>
            </p:cNvPr>
            <p:cNvPicPr>
              <a:picLocks noChangeAspect="1" noChangeArrowheads="1"/>
            </p:cNvPicPr>
            <p:nvPr/>
          </p:nvPicPr>
          <p:blipFill rotWithShape="1">
            <a:blip r:embed="rId10">
              <a:clrChange>
                <a:clrFrom>
                  <a:srgbClr val="FFFFFF"/>
                </a:clrFrom>
                <a:clrTo>
                  <a:srgbClr val="FFFFFF">
                    <a:alpha val="0"/>
                  </a:srgbClr>
                </a:clrTo>
              </a:clrChange>
              <a:lum bright="70000" contrast="-70000"/>
              <a:extLst>
                <a:ext uri="{28A0092B-C50C-407E-A947-70E740481C1C}">
                  <a14:useLocalDpi xmlns:a14="http://schemas.microsoft.com/office/drawing/2010/main" val="0"/>
                </a:ext>
              </a:extLst>
            </a:blip>
            <a:srcRect l="16310" t="20017" r="17850" b="19833"/>
            <a:stretch/>
          </p:blipFill>
          <p:spPr bwMode="auto">
            <a:xfrm>
              <a:off x="8608862" y="6164901"/>
              <a:ext cx="354639" cy="323990"/>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24" name="Straight Arrow Connector 23">
            <a:extLst>
              <a:ext uri="{FF2B5EF4-FFF2-40B4-BE49-F238E27FC236}">
                <a16:creationId xmlns:a16="http://schemas.microsoft.com/office/drawing/2014/main" id="{2CCF6655-9FEB-4C52-A6CA-4493ABE21469}"/>
              </a:ext>
            </a:extLst>
          </p:cNvPr>
          <p:cNvCxnSpPr>
            <a:stCxn id="4098" idx="1"/>
            <a:endCxn id="3" idx="3"/>
          </p:cNvCxnSpPr>
          <p:nvPr/>
        </p:nvCxnSpPr>
        <p:spPr>
          <a:xfrm flipH="1" flipV="1">
            <a:off x="9647581" y="1441329"/>
            <a:ext cx="465208" cy="2288808"/>
          </a:xfrm>
          <a:prstGeom prst="straightConnector1">
            <a:avLst/>
          </a:prstGeom>
          <a:ln w="28575">
            <a:solidFill>
              <a:srgbClr val="F54996"/>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054F0689-96A1-4C94-8627-845CC2439AD4}"/>
              </a:ext>
            </a:extLst>
          </p:cNvPr>
          <p:cNvCxnSpPr>
            <a:stCxn id="4098" idx="1"/>
            <a:endCxn id="52" idx="3"/>
          </p:cNvCxnSpPr>
          <p:nvPr/>
        </p:nvCxnSpPr>
        <p:spPr>
          <a:xfrm flipH="1">
            <a:off x="9647162" y="3730137"/>
            <a:ext cx="465627" cy="4493"/>
          </a:xfrm>
          <a:prstGeom prst="straightConnector1">
            <a:avLst/>
          </a:prstGeom>
          <a:ln w="28575">
            <a:solidFill>
              <a:srgbClr val="F54996"/>
            </a:solidFill>
            <a:tailEnd type="triangle"/>
          </a:ln>
        </p:spPr>
        <p:style>
          <a:lnRef idx="1">
            <a:schemeClr val="accent1"/>
          </a:lnRef>
          <a:fillRef idx="0">
            <a:schemeClr val="accent1"/>
          </a:fillRef>
          <a:effectRef idx="0">
            <a:schemeClr val="accent1"/>
          </a:effectRef>
          <a:fontRef idx="minor">
            <a:schemeClr val="tx1"/>
          </a:fontRef>
        </p:style>
      </p:cxnSp>
      <p:cxnSp>
        <p:nvCxnSpPr>
          <p:cNvPr id="14336" name="Straight Arrow Connector 14335">
            <a:extLst>
              <a:ext uri="{FF2B5EF4-FFF2-40B4-BE49-F238E27FC236}">
                <a16:creationId xmlns:a16="http://schemas.microsoft.com/office/drawing/2014/main" id="{36D1AE01-2173-42D6-87B5-F91F79E65652}"/>
              </a:ext>
            </a:extLst>
          </p:cNvPr>
          <p:cNvCxnSpPr>
            <a:stCxn id="4098" idx="1"/>
            <a:endCxn id="46" idx="3"/>
          </p:cNvCxnSpPr>
          <p:nvPr/>
        </p:nvCxnSpPr>
        <p:spPr>
          <a:xfrm flipH="1">
            <a:off x="9642494" y="3730137"/>
            <a:ext cx="470295" cy="2167224"/>
          </a:xfrm>
          <a:prstGeom prst="straightConnector1">
            <a:avLst/>
          </a:prstGeom>
          <a:ln w="28575">
            <a:solidFill>
              <a:srgbClr val="F5499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39585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AE4E8-8A69-4A65-9F3D-C11FC57FAB69}"/>
              </a:ext>
            </a:extLst>
          </p:cNvPr>
          <p:cNvSpPr>
            <a:spLocks noGrp="1"/>
          </p:cNvSpPr>
          <p:nvPr>
            <p:ph type="title"/>
          </p:nvPr>
        </p:nvSpPr>
        <p:spPr>
          <a:xfrm>
            <a:off x="0" y="2510545"/>
            <a:ext cx="3671248" cy="1097657"/>
          </a:xfrm>
        </p:spPr>
        <p:txBody>
          <a:bodyPr>
            <a:normAutofit/>
          </a:bodyPr>
          <a:lstStyle/>
          <a:p>
            <a:pPr algn="ctr"/>
            <a:r>
              <a:rPr lang="en-GB" sz="2400" b="1" dirty="0">
                <a:latin typeface="Barlow" panose="020B0604020202020204" charset="0"/>
                <a:ea typeface="+mn-ea"/>
                <a:cs typeface="+mn-cs"/>
              </a:rPr>
              <a:t>PRACTICE</a:t>
            </a:r>
            <a:br>
              <a:rPr lang="en-GB" sz="2400" b="1" dirty="0">
                <a:latin typeface="Barlow" panose="020B0604020202020204" charset="0"/>
                <a:ea typeface="+mn-ea"/>
                <a:cs typeface="+mn-cs"/>
              </a:rPr>
            </a:br>
            <a:endParaRPr lang="en-GB" sz="1400" dirty="0">
              <a:latin typeface="Barlow" panose="020B0604020202020204" charset="0"/>
              <a:ea typeface="+mn-ea"/>
              <a:cs typeface="+mn-cs"/>
            </a:endParaRPr>
          </a:p>
        </p:txBody>
      </p:sp>
      <p:pic>
        <p:nvPicPr>
          <p:cNvPr id="5" name="Content Placeholder 4">
            <a:extLst>
              <a:ext uri="{FF2B5EF4-FFF2-40B4-BE49-F238E27FC236}">
                <a16:creationId xmlns:a16="http://schemas.microsoft.com/office/drawing/2014/main" id="{DC97FA72-B9B4-49A1-9F9A-DB5B1B66B6E9}"/>
              </a:ext>
            </a:extLst>
          </p:cNvPr>
          <p:cNvPicPr>
            <a:picLocks noGrp="1" noChangeAspect="1"/>
          </p:cNvPicPr>
          <p:nvPr>
            <p:ph idx="1"/>
          </p:nvPr>
        </p:nvPicPr>
        <p:blipFill>
          <a:blip r:embed="rId2" cstate="print">
            <a:biLevel thresh="25000"/>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1205990" y="3429000"/>
            <a:ext cx="1301025" cy="1301025"/>
          </a:xfrm>
          <a:prstGeom prst="rect">
            <a:avLst/>
          </a:prstGeom>
          <a:ln w="38100" cap="sq">
            <a:solidFill>
              <a:schemeClr val="tx1">
                <a:lumMod val="65000"/>
                <a:lumOff val="35000"/>
              </a:schemeClr>
            </a:solidFill>
            <a:prstDash val="solid"/>
            <a:miter lim="800000"/>
          </a:ln>
          <a:effectLst>
            <a:outerShdw blurRad="50800" dist="38100" dir="2700000" algn="tl" rotWithShape="0">
              <a:srgbClr val="000000">
                <a:alpha val="43000"/>
              </a:srgbClr>
            </a:outerShdw>
          </a:effectLst>
        </p:spPr>
      </p:pic>
      <p:cxnSp>
        <p:nvCxnSpPr>
          <p:cNvPr id="7" name="Straight Connector 6">
            <a:extLst>
              <a:ext uri="{FF2B5EF4-FFF2-40B4-BE49-F238E27FC236}">
                <a16:creationId xmlns:a16="http://schemas.microsoft.com/office/drawing/2014/main" id="{B7FEDB5A-2FCD-4BCF-B8DD-F2728B63FCF2}"/>
              </a:ext>
            </a:extLst>
          </p:cNvPr>
          <p:cNvCxnSpPr/>
          <p:nvPr/>
        </p:nvCxnSpPr>
        <p:spPr>
          <a:xfrm>
            <a:off x="3819487" y="404446"/>
            <a:ext cx="0" cy="6049108"/>
          </a:xfrm>
          <a:prstGeom prst="line">
            <a:avLst/>
          </a:prstGeom>
          <a:ln w="38100">
            <a:solidFill>
              <a:srgbClr val="F5499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5B1DC226-3E34-46C3-AE7E-4F427A4FD074}"/>
              </a:ext>
            </a:extLst>
          </p:cNvPr>
          <p:cNvSpPr txBox="1"/>
          <p:nvPr/>
        </p:nvSpPr>
        <p:spPr>
          <a:xfrm>
            <a:off x="4386467" y="1957041"/>
            <a:ext cx="7341701" cy="4031873"/>
          </a:xfrm>
          <a:prstGeom prst="rect">
            <a:avLst/>
          </a:prstGeom>
          <a:noFill/>
        </p:spPr>
        <p:txBody>
          <a:bodyPr wrap="square" rtlCol="0">
            <a:spAutoFit/>
          </a:bodyPr>
          <a:lstStyle/>
          <a:p>
            <a:endParaRPr lang="en-GB" sz="1600" dirty="0">
              <a:latin typeface="Barlow" panose="020B0604020202020204"/>
            </a:endParaRPr>
          </a:p>
          <a:p>
            <a:r>
              <a:rPr lang="en-GB" sz="1600" b="1" dirty="0">
                <a:latin typeface="Barlow" panose="020B0604020202020204"/>
              </a:rPr>
              <a:t>TASK</a:t>
            </a:r>
          </a:p>
          <a:p>
            <a:r>
              <a:rPr lang="en-GB" sz="1600" dirty="0">
                <a:latin typeface="Barlow" panose="020B0604020202020204"/>
              </a:rPr>
              <a:t> </a:t>
            </a:r>
          </a:p>
          <a:p>
            <a:pPr marL="285750" indent="-285750">
              <a:buFont typeface="Arial" panose="020B0604020202020204" pitchFamily="34" charset="0"/>
              <a:buChar char="•"/>
            </a:pPr>
            <a:r>
              <a:rPr lang="en-GB" sz="1600" dirty="0">
                <a:latin typeface="Barlow" panose="020B0604020202020204"/>
              </a:rPr>
              <a:t>In the bank DB write a stored function that accepts customer account’s balance as a parameter and is assessing whether he/she is eligible for a credit. </a:t>
            </a:r>
          </a:p>
          <a:p>
            <a:pPr marL="285750" indent="-285750">
              <a:buFont typeface="Arial" panose="020B0604020202020204" pitchFamily="34" charset="0"/>
              <a:buChar char="•"/>
            </a:pPr>
            <a:endParaRPr lang="en-GB" sz="1600" dirty="0">
              <a:latin typeface="Barlow" panose="020B0604020202020204"/>
            </a:endParaRPr>
          </a:p>
          <a:p>
            <a:pPr marL="285750" indent="-285750">
              <a:buFont typeface="Arial" panose="020B0604020202020204" pitchFamily="34" charset="0"/>
              <a:buChar char="•"/>
            </a:pPr>
            <a:r>
              <a:rPr lang="en-GB" sz="1600" dirty="0">
                <a:latin typeface="Barlow" panose="020B0604020202020204"/>
              </a:rPr>
              <a:t>Create a simple greetings stored procedure to get the gist of procs syntax and structure. </a:t>
            </a:r>
          </a:p>
          <a:p>
            <a:pPr marL="285750" indent="-285750">
              <a:buFont typeface="Arial" panose="020B0604020202020204" pitchFamily="34" charset="0"/>
              <a:buChar char="•"/>
            </a:pPr>
            <a:endParaRPr lang="en-GB" sz="1600" dirty="0">
              <a:latin typeface="Barlow" panose="020B0604020202020204"/>
            </a:endParaRPr>
          </a:p>
          <a:p>
            <a:pPr marL="285750" indent="-285750">
              <a:buFont typeface="Arial" panose="020B0604020202020204" pitchFamily="34" charset="0"/>
              <a:buChar char="•"/>
            </a:pPr>
            <a:r>
              <a:rPr lang="en-GB" sz="1600" dirty="0">
                <a:latin typeface="Barlow" panose="020B0604020202020204"/>
              </a:rPr>
              <a:t>Write a stored procedure that accepts parameters and inserts values into a table in the bakery database. </a:t>
            </a:r>
          </a:p>
          <a:p>
            <a:pPr marL="285750" indent="-285750">
              <a:buFont typeface="Arial" panose="020B0604020202020204" pitchFamily="34" charset="0"/>
              <a:buChar char="•"/>
            </a:pPr>
            <a:endParaRPr lang="en-GB" sz="1600" dirty="0">
              <a:latin typeface="Barlow" panose="020B0604020202020204"/>
            </a:endParaRPr>
          </a:p>
          <a:p>
            <a:pPr marL="285750" indent="-285750">
              <a:buFont typeface="Arial" panose="020B0604020202020204" pitchFamily="34" charset="0"/>
              <a:buChar char="•"/>
            </a:pPr>
            <a:r>
              <a:rPr lang="en-GB" sz="1600" dirty="0">
                <a:latin typeface="Barlow" panose="020B0604020202020204"/>
              </a:rPr>
              <a:t>Do these tasks with your instructor. </a:t>
            </a:r>
          </a:p>
          <a:p>
            <a:pPr marL="285750" indent="-285750">
              <a:buFont typeface="Arial" panose="020B0604020202020204" pitchFamily="34" charset="0"/>
              <a:buChar char="•"/>
            </a:pPr>
            <a:endParaRPr lang="en-GB" sz="1600" dirty="0">
              <a:latin typeface="Barlow" panose="020B0604020202020204"/>
            </a:endParaRPr>
          </a:p>
          <a:p>
            <a:pPr marL="285750" indent="-285750">
              <a:buFont typeface="Arial" panose="020B0604020202020204" pitchFamily="34" charset="0"/>
              <a:buChar char="•"/>
            </a:pPr>
            <a:endParaRPr lang="en-GB" sz="1600" dirty="0">
              <a:latin typeface="Barlow" panose="020B0604020202020204"/>
            </a:endParaRPr>
          </a:p>
          <a:p>
            <a:endParaRPr lang="en-GB" sz="1600" dirty="0">
              <a:latin typeface="Barlow" panose="020B0604020202020204"/>
            </a:endParaRPr>
          </a:p>
        </p:txBody>
      </p:sp>
    </p:spTree>
    <p:extLst>
      <p:ext uri="{BB962C8B-B14F-4D97-AF65-F5344CB8AC3E}">
        <p14:creationId xmlns:p14="http://schemas.microsoft.com/office/powerpoint/2010/main" val="19586774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3108D83-1B97-4335-9232-C42201D7D0BD}"/>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Effect>
                      <a14:saturation sat="400000"/>
                    </a14:imgEffect>
                  </a14:imgLayer>
                </a14:imgProps>
              </a:ext>
            </a:extLst>
          </a:blip>
          <a:stretch>
            <a:fillRect/>
          </a:stretch>
        </p:blipFill>
        <p:spPr>
          <a:xfrm>
            <a:off x="267888" y="5335841"/>
            <a:ext cx="1340381" cy="1358495"/>
          </a:xfrm>
          <a:prstGeom prst="rect">
            <a:avLst/>
          </a:prstGeom>
        </p:spPr>
      </p:pic>
      <p:grpSp>
        <p:nvGrpSpPr>
          <p:cNvPr id="2" name="Group 1">
            <a:extLst>
              <a:ext uri="{FF2B5EF4-FFF2-40B4-BE49-F238E27FC236}">
                <a16:creationId xmlns:a16="http://schemas.microsoft.com/office/drawing/2014/main" id="{5CE14DCD-334B-47A7-B632-B5B487EDA086}"/>
              </a:ext>
            </a:extLst>
          </p:cNvPr>
          <p:cNvGrpSpPr/>
          <p:nvPr/>
        </p:nvGrpSpPr>
        <p:grpSpPr>
          <a:xfrm>
            <a:off x="1952317" y="2362200"/>
            <a:ext cx="9207500" cy="1831990"/>
            <a:chOff x="1365660" y="2740010"/>
            <a:chExt cx="9207500" cy="1831990"/>
          </a:xfrm>
        </p:grpSpPr>
        <p:sp>
          <p:nvSpPr>
            <p:cNvPr id="5" name="TextBox 4">
              <a:extLst>
                <a:ext uri="{FF2B5EF4-FFF2-40B4-BE49-F238E27FC236}">
                  <a16:creationId xmlns:a16="http://schemas.microsoft.com/office/drawing/2014/main" id="{D14ACEA9-46C2-4204-A698-02ACBC013378}"/>
                </a:ext>
              </a:extLst>
            </p:cNvPr>
            <p:cNvSpPr txBox="1"/>
            <p:nvPr/>
          </p:nvSpPr>
          <p:spPr>
            <a:xfrm>
              <a:off x="1365660" y="2740010"/>
              <a:ext cx="9207500" cy="144655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4400" b="1" dirty="0">
                  <a:solidFill>
                    <a:prstClr val="black"/>
                  </a:solidFill>
                  <a:latin typeface="Barlow ExtraBold" panose="020B0604020202020204" charset="0"/>
                </a:rPr>
                <a:t>EXTRA CURRICULUM</a:t>
              </a:r>
              <a:endParaRPr kumimoji="0" lang="en-GB" sz="4400" b="1" i="0" u="none" strike="noStrike" kern="1200" cap="none" spc="0" normalizeH="0" baseline="0" noProof="0" dirty="0">
                <a:ln>
                  <a:noFill/>
                </a:ln>
                <a:solidFill>
                  <a:prstClr val="black"/>
                </a:solidFill>
                <a:effectLst/>
                <a:uLnTx/>
                <a:uFillTx/>
                <a:latin typeface="Barlow ExtraBold" panose="020B0604020202020204" charset="0"/>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GB" sz="4400" b="1" dirty="0">
                  <a:solidFill>
                    <a:prstClr val="black"/>
                  </a:solidFill>
                  <a:latin typeface="Barlow ExtraBold" panose="020B0604020202020204" charset="0"/>
                </a:rPr>
                <a:t>TOPICS</a:t>
              </a:r>
              <a:endParaRPr kumimoji="0" lang="en-GB" sz="4400" b="1" i="0" u="none" strike="noStrike" kern="1200" cap="none" spc="0" normalizeH="0" baseline="0" noProof="0" dirty="0">
                <a:ln>
                  <a:noFill/>
                </a:ln>
                <a:solidFill>
                  <a:prstClr val="black"/>
                </a:solidFill>
                <a:effectLst/>
                <a:uLnTx/>
                <a:uFillTx/>
                <a:latin typeface="Barlow ExtraBold" panose="020B0604020202020204" charset="0"/>
                <a:ea typeface="+mn-ea"/>
                <a:cs typeface="+mn-cs"/>
              </a:endParaRPr>
            </a:p>
          </p:txBody>
        </p:sp>
        <p:pic>
          <p:nvPicPr>
            <p:cNvPr id="6" name="Picture 4">
              <a:extLst>
                <a:ext uri="{FF2B5EF4-FFF2-40B4-BE49-F238E27FC236}">
                  <a16:creationId xmlns:a16="http://schemas.microsoft.com/office/drawing/2014/main" id="{DCC2CDD9-C711-469F-A465-86AC6281ED0D}"/>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1686149" y="2740010"/>
              <a:ext cx="1760547" cy="1831990"/>
            </a:xfrm>
            <a:prstGeom prst="rect">
              <a:avLst/>
            </a:prstGeom>
            <a:noFill/>
            <a:extLst>
              <a:ext uri="{909E8E84-426E-40DD-AFC4-6F175D3DCCD1}">
                <a14:hiddenFill xmlns:a14="http://schemas.microsoft.com/office/drawing/2010/main">
                  <a:solidFill>
                    <a:srgbClr val="FFFFFF"/>
                  </a:solidFill>
                </a14:hiddenFill>
              </a:ext>
            </a:extLst>
          </p:spPr>
        </p:pic>
      </p:grpSp>
      <p:pic>
        <p:nvPicPr>
          <p:cNvPr id="9" name="Picture 8">
            <a:extLst>
              <a:ext uri="{FF2B5EF4-FFF2-40B4-BE49-F238E27FC236}">
                <a16:creationId xmlns:a16="http://schemas.microsoft.com/office/drawing/2014/main" id="{24C41ECF-2DC2-4206-8DB9-5DE7F739680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089127" y="316963"/>
            <a:ext cx="1760547" cy="2397647"/>
          </a:xfrm>
          <a:prstGeom prst="rect">
            <a:avLst/>
          </a:prstGeom>
        </p:spPr>
      </p:pic>
      <p:cxnSp>
        <p:nvCxnSpPr>
          <p:cNvPr id="12" name="Straight Connector 11">
            <a:extLst>
              <a:ext uri="{FF2B5EF4-FFF2-40B4-BE49-F238E27FC236}">
                <a16:creationId xmlns:a16="http://schemas.microsoft.com/office/drawing/2014/main" id="{D514C8FE-CB8D-4E9E-95E1-469DC48F356E}"/>
              </a:ext>
            </a:extLst>
          </p:cNvPr>
          <p:cNvCxnSpPr/>
          <p:nvPr/>
        </p:nvCxnSpPr>
        <p:spPr>
          <a:xfrm>
            <a:off x="267888" y="5280844"/>
            <a:ext cx="11656223"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06028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E9FF4FFE-2667-4547-8B3B-5990B3BD68AC}"/>
              </a:ext>
            </a:extLst>
          </p:cNvPr>
          <p:cNvGrpSpPr/>
          <p:nvPr/>
        </p:nvGrpSpPr>
        <p:grpSpPr>
          <a:xfrm>
            <a:off x="675862" y="281609"/>
            <a:ext cx="11234116" cy="6294782"/>
            <a:chOff x="380724" y="26504"/>
            <a:chExt cx="11449739" cy="5996608"/>
          </a:xfrm>
        </p:grpSpPr>
        <p:pic>
          <p:nvPicPr>
            <p:cNvPr id="2" name="Picture 1">
              <a:extLst>
                <a:ext uri="{FF2B5EF4-FFF2-40B4-BE49-F238E27FC236}">
                  <a16:creationId xmlns:a16="http://schemas.microsoft.com/office/drawing/2014/main" id="{876EECB3-9CAC-455F-9F7B-E3F0B89E4819}"/>
                </a:ext>
              </a:extLst>
            </p:cNvPr>
            <p:cNvPicPr>
              <a:picLocks noChangeAspect="1"/>
            </p:cNvPicPr>
            <p:nvPr/>
          </p:nvPicPr>
          <p:blipFill>
            <a:blip r:embed="rId2">
              <a:clrChange>
                <a:clrFrom>
                  <a:srgbClr val="F6F6F6"/>
                </a:clrFrom>
                <a:clrTo>
                  <a:srgbClr val="F6F6F6">
                    <a:alpha val="0"/>
                  </a:srgbClr>
                </a:clrTo>
              </a:clrChange>
            </a:blip>
            <a:stretch>
              <a:fillRect/>
            </a:stretch>
          </p:blipFill>
          <p:spPr>
            <a:xfrm>
              <a:off x="1709530" y="1475755"/>
              <a:ext cx="8984974" cy="4308542"/>
            </a:xfrm>
            <a:prstGeom prst="rect">
              <a:avLst/>
            </a:prstGeom>
          </p:spPr>
        </p:pic>
        <p:pic>
          <p:nvPicPr>
            <p:cNvPr id="1026" name="Picture 2" descr="Image result for finish icon">
              <a:extLst>
                <a:ext uri="{FF2B5EF4-FFF2-40B4-BE49-F238E27FC236}">
                  <a16:creationId xmlns:a16="http://schemas.microsoft.com/office/drawing/2014/main" id="{3B3F16B1-8CBD-449B-8CBB-9B9BC086B2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05536" y="26504"/>
              <a:ext cx="2324927" cy="232492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lated image">
              <a:extLst>
                <a:ext uri="{FF2B5EF4-FFF2-40B4-BE49-F238E27FC236}">
                  <a16:creationId xmlns:a16="http://schemas.microsoft.com/office/drawing/2014/main" id="{9951C0E4-1C44-4539-882C-1D630B1D36AF}"/>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72393" y="4405073"/>
              <a:ext cx="793720" cy="99908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start icon">
              <a:extLst>
                <a:ext uri="{FF2B5EF4-FFF2-40B4-BE49-F238E27FC236}">
                  <a16:creationId xmlns:a16="http://schemas.microsoft.com/office/drawing/2014/main" id="{1463A411-A477-447B-B358-2EBFD344B911}"/>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80724" y="4452729"/>
              <a:ext cx="1567111" cy="157038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3" name="Group 12">
            <a:extLst>
              <a:ext uri="{FF2B5EF4-FFF2-40B4-BE49-F238E27FC236}">
                <a16:creationId xmlns:a16="http://schemas.microsoft.com/office/drawing/2014/main" id="{A7E2BD7B-31EE-4E97-B5CD-2F3E1E5F348F}"/>
              </a:ext>
            </a:extLst>
          </p:cNvPr>
          <p:cNvGrpSpPr/>
          <p:nvPr/>
        </p:nvGrpSpPr>
        <p:grpSpPr>
          <a:xfrm>
            <a:off x="4266639" y="4927923"/>
            <a:ext cx="1537599" cy="1387712"/>
            <a:chOff x="3848811" y="5274365"/>
            <a:chExt cx="1567111" cy="1285460"/>
          </a:xfrm>
        </p:grpSpPr>
        <p:sp>
          <p:nvSpPr>
            <p:cNvPr id="7" name="Flowchart: Alternate Process 6">
              <a:extLst>
                <a:ext uri="{FF2B5EF4-FFF2-40B4-BE49-F238E27FC236}">
                  <a16:creationId xmlns:a16="http://schemas.microsoft.com/office/drawing/2014/main" id="{18E0F531-3730-4013-985B-4E58EFCAD778}"/>
                </a:ext>
              </a:extLst>
            </p:cNvPr>
            <p:cNvSpPr/>
            <p:nvPr/>
          </p:nvSpPr>
          <p:spPr>
            <a:xfrm>
              <a:off x="3848811" y="5274365"/>
              <a:ext cx="1567111" cy="1285460"/>
            </a:xfrm>
            <a:prstGeom prst="flowChartAlternateProcess">
              <a:avLst/>
            </a:prstGeom>
            <a:solidFill>
              <a:schemeClr val="tx1"/>
            </a:solid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400" b="0" i="0" u="none" strike="noStrike" kern="1200" cap="none" spc="0" normalizeH="0" baseline="0" noProof="0" dirty="0">
                <a:ln>
                  <a:noFill/>
                </a:ln>
                <a:solidFill>
                  <a:prstClr val="black"/>
                </a:solidFill>
                <a:effectLst/>
                <a:uLnTx/>
                <a:uFillTx/>
                <a:latin typeface="Barlow" panose="020B0604020202020204" charset="0"/>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100" b="0" i="0" u="none" strike="noStrike" kern="1200" cap="none" spc="0" normalizeH="0" baseline="0" noProof="0" dirty="0">
                <a:ln>
                  <a:noFill/>
                </a:ln>
                <a:solidFill>
                  <a:prstClr val="black"/>
                </a:solidFill>
                <a:effectLst/>
                <a:uLnTx/>
                <a:uFillTx/>
                <a:latin typeface="Barlow" panose="020B0604020202020204" charset="0"/>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0" normalizeH="0" baseline="0" noProof="0" dirty="0">
                  <a:ln>
                    <a:noFill/>
                  </a:ln>
                  <a:solidFill>
                    <a:prstClr val="white"/>
                  </a:solidFill>
                  <a:effectLst/>
                  <a:uLnTx/>
                  <a:uFillTx/>
                  <a:latin typeface="Barlow" panose="020B0604020202020204" charset="0"/>
                  <a:ea typeface="+mn-ea"/>
                  <a:cs typeface="+mn-cs"/>
                </a:rPr>
                <a:t>Introduction to SQL programming language and Data Science</a:t>
              </a:r>
            </a:p>
          </p:txBody>
        </p:sp>
        <p:sp>
          <p:nvSpPr>
            <p:cNvPr id="11" name="Rectangle 10">
              <a:extLst>
                <a:ext uri="{FF2B5EF4-FFF2-40B4-BE49-F238E27FC236}">
                  <a16:creationId xmlns:a16="http://schemas.microsoft.com/office/drawing/2014/main" id="{556EC8D3-7B69-4C27-8878-A0EBAF049CEE}"/>
                </a:ext>
              </a:extLst>
            </p:cNvPr>
            <p:cNvSpPr/>
            <p:nvPr/>
          </p:nvSpPr>
          <p:spPr>
            <a:xfrm>
              <a:off x="3848812" y="5452743"/>
              <a:ext cx="1567110" cy="271802"/>
            </a:xfrm>
            <a:prstGeom prst="rect">
              <a:avLst/>
            </a:prstGeom>
            <a:solidFill>
              <a:srgbClr val="F5499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prstClr val="white"/>
                  </a:solidFill>
                  <a:effectLst/>
                  <a:uLnTx/>
                  <a:uFillTx/>
                  <a:latin typeface="Barlow ExtraBold" panose="020B0604020202020204" charset="0"/>
                  <a:ea typeface="+mn-ea"/>
                  <a:cs typeface="+mn-cs"/>
                </a:rPr>
                <a:t>MODULE 1</a:t>
              </a:r>
            </a:p>
          </p:txBody>
        </p:sp>
      </p:grpSp>
      <p:grpSp>
        <p:nvGrpSpPr>
          <p:cNvPr id="17" name="Group 16">
            <a:extLst>
              <a:ext uri="{FF2B5EF4-FFF2-40B4-BE49-F238E27FC236}">
                <a16:creationId xmlns:a16="http://schemas.microsoft.com/office/drawing/2014/main" id="{B11D690F-3EDC-415E-981A-64CC3E970F72}"/>
              </a:ext>
            </a:extLst>
          </p:cNvPr>
          <p:cNvGrpSpPr/>
          <p:nvPr/>
        </p:nvGrpSpPr>
        <p:grpSpPr>
          <a:xfrm>
            <a:off x="7008432" y="4897555"/>
            <a:ext cx="1552836" cy="1387712"/>
            <a:chOff x="3833281" y="5274365"/>
            <a:chExt cx="1582641" cy="1285460"/>
          </a:xfrm>
        </p:grpSpPr>
        <p:sp>
          <p:nvSpPr>
            <p:cNvPr id="18" name="Flowchart: Alternate Process 17">
              <a:extLst>
                <a:ext uri="{FF2B5EF4-FFF2-40B4-BE49-F238E27FC236}">
                  <a16:creationId xmlns:a16="http://schemas.microsoft.com/office/drawing/2014/main" id="{B7BBD230-8BC7-4354-82B8-54DE6C1C5B0E}"/>
                </a:ext>
              </a:extLst>
            </p:cNvPr>
            <p:cNvSpPr/>
            <p:nvPr/>
          </p:nvSpPr>
          <p:spPr>
            <a:xfrm>
              <a:off x="3848811" y="5274365"/>
              <a:ext cx="1567111" cy="1285460"/>
            </a:xfrm>
            <a:prstGeom prst="flowChartAlternateProcess">
              <a:avLst/>
            </a:prstGeom>
            <a:solidFill>
              <a:schemeClr val="tx1"/>
            </a:solid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400" b="0" i="0" u="none" strike="noStrike" kern="1200" cap="none" spc="0" normalizeH="0" baseline="0" noProof="0" dirty="0">
                <a:ln>
                  <a:noFill/>
                </a:ln>
                <a:solidFill>
                  <a:prstClr val="black"/>
                </a:solidFill>
                <a:effectLst/>
                <a:uLnTx/>
                <a:uFillTx/>
                <a:latin typeface="Barlow" panose="020B060402020202020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100" b="0" i="0" u="none" strike="noStrike" kern="1200" cap="none" spc="0" normalizeH="0" baseline="0" noProof="0" dirty="0">
                <a:ln>
                  <a:noFill/>
                </a:ln>
                <a:solidFill>
                  <a:prstClr val="white"/>
                </a:solidFill>
                <a:effectLst/>
                <a:uLnTx/>
                <a:uFillTx/>
                <a:latin typeface="Barlow" panose="020B060402020202020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0" normalizeH="0" baseline="0" noProof="0" dirty="0">
                  <a:ln>
                    <a:noFill/>
                  </a:ln>
                  <a:solidFill>
                    <a:prstClr val="white"/>
                  </a:solidFill>
                  <a:effectLst/>
                  <a:uLnTx/>
                  <a:uFillTx/>
                  <a:latin typeface="Barlow" panose="020B0604020202020204" charset="0"/>
                  <a:ea typeface="+mn-ea"/>
                  <a:cs typeface="+mn-cs"/>
                </a:rPr>
                <a:t>SQL coding and Database management technique</a:t>
              </a:r>
            </a:p>
          </p:txBody>
        </p:sp>
        <p:sp>
          <p:nvSpPr>
            <p:cNvPr id="19" name="Rectangle 18">
              <a:extLst>
                <a:ext uri="{FF2B5EF4-FFF2-40B4-BE49-F238E27FC236}">
                  <a16:creationId xmlns:a16="http://schemas.microsoft.com/office/drawing/2014/main" id="{F3C85B06-E1DB-4CD3-85B4-25E45F4F2DB8}"/>
                </a:ext>
              </a:extLst>
            </p:cNvPr>
            <p:cNvSpPr/>
            <p:nvPr/>
          </p:nvSpPr>
          <p:spPr>
            <a:xfrm>
              <a:off x="3833281" y="5480872"/>
              <a:ext cx="1567111" cy="271802"/>
            </a:xfrm>
            <a:prstGeom prst="rect">
              <a:avLst/>
            </a:prstGeom>
            <a:solidFill>
              <a:srgbClr val="F5499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prstClr val="white"/>
                  </a:solidFill>
                  <a:effectLst/>
                  <a:uLnTx/>
                  <a:uFillTx/>
                  <a:latin typeface="Barlow ExtraBold" panose="020B0604020202020204" charset="0"/>
                  <a:ea typeface="+mn-ea"/>
                  <a:cs typeface="+mn-cs"/>
                </a:rPr>
                <a:t>MODULE 2</a:t>
              </a:r>
            </a:p>
          </p:txBody>
        </p:sp>
      </p:grpSp>
      <p:pic>
        <p:nvPicPr>
          <p:cNvPr id="40" name="Picture 4" descr="Related image">
            <a:extLst>
              <a:ext uri="{FF2B5EF4-FFF2-40B4-BE49-F238E27FC236}">
                <a16:creationId xmlns:a16="http://schemas.microsoft.com/office/drawing/2014/main" id="{3A6C57C0-4331-4C0B-909A-66FD6EB3D953}"/>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flipH="1">
            <a:off x="6049343" y="2954110"/>
            <a:ext cx="756804" cy="1019183"/>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4" descr="Related image">
            <a:extLst>
              <a:ext uri="{FF2B5EF4-FFF2-40B4-BE49-F238E27FC236}">
                <a16:creationId xmlns:a16="http://schemas.microsoft.com/office/drawing/2014/main" id="{697FE08A-0888-4B7F-89EA-B9008820A17F}"/>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67698" y="1074831"/>
            <a:ext cx="778773" cy="1048767"/>
          </a:xfrm>
          <a:prstGeom prst="rect">
            <a:avLst/>
          </a:prstGeom>
          <a:noFill/>
          <a:extLst>
            <a:ext uri="{909E8E84-426E-40DD-AFC4-6F175D3DCCD1}">
              <a14:hiddenFill xmlns:a14="http://schemas.microsoft.com/office/drawing/2010/main">
                <a:solidFill>
                  <a:srgbClr val="FFFFFF"/>
                </a:solidFill>
              </a14:hiddenFill>
            </a:ext>
          </a:extLst>
        </p:spPr>
      </p:pic>
      <p:grpSp>
        <p:nvGrpSpPr>
          <p:cNvPr id="38" name="Group 37">
            <a:extLst>
              <a:ext uri="{FF2B5EF4-FFF2-40B4-BE49-F238E27FC236}">
                <a16:creationId xmlns:a16="http://schemas.microsoft.com/office/drawing/2014/main" id="{20FA3BFA-F3CD-4D50-91D4-F2A7C4215833}"/>
              </a:ext>
            </a:extLst>
          </p:cNvPr>
          <p:cNvGrpSpPr/>
          <p:nvPr/>
        </p:nvGrpSpPr>
        <p:grpSpPr>
          <a:xfrm>
            <a:off x="-119545" y="-13254"/>
            <a:ext cx="1987405" cy="1822451"/>
            <a:chOff x="-119545" y="-13254"/>
            <a:chExt cx="1987405" cy="1822451"/>
          </a:xfrm>
          <a:solidFill>
            <a:srgbClr val="F54996"/>
          </a:solidFill>
        </p:grpSpPr>
        <p:sp>
          <p:nvSpPr>
            <p:cNvPr id="39" name="Isosceles Triangle 38">
              <a:extLst>
                <a:ext uri="{FF2B5EF4-FFF2-40B4-BE49-F238E27FC236}">
                  <a16:creationId xmlns:a16="http://schemas.microsoft.com/office/drawing/2014/main" id="{4F3B9F63-C3B2-4908-8A97-80E240AD272B}"/>
                </a:ext>
              </a:extLst>
            </p:cNvPr>
            <p:cNvSpPr/>
            <p:nvPr/>
          </p:nvSpPr>
          <p:spPr>
            <a:xfrm rot="5400000">
              <a:off x="15729" y="-42933"/>
              <a:ext cx="1822451" cy="1881810"/>
            </a:xfrm>
            <a:prstGeom prst="triangle">
              <a:avLst>
                <a:gd name="adj" fmla="val 0"/>
              </a:avLst>
            </a:prstGeom>
            <a:grp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Barlow" panose="020B0604020202020204" charset="0"/>
                <a:ea typeface="+mn-ea"/>
                <a:cs typeface="+mn-cs"/>
              </a:endParaRPr>
            </a:p>
          </p:txBody>
        </p:sp>
        <p:sp>
          <p:nvSpPr>
            <p:cNvPr id="42" name="TextBox 41">
              <a:extLst>
                <a:ext uri="{FF2B5EF4-FFF2-40B4-BE49-F238E27FC236}">
                  <a16:creationId xmlns:a16="http://schemas.microsoft.com/office/drawing/2014/main" id="{1EB09A0D-9B3E-42DF-960F-18E26D5FDBF1}"/>
                </a:ext>
              </a:extLst>
            </p:cNvPr>
            <p:cNvSpPr txBox="1"/>
            <p:nvPr/>
          </p:nvSpPr>
          <p:spPr>
            <a:xfrm rot="18936250">
              <a:off x="-119545" y="281548"/>
              <a:ext cx="1406958"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white"/>
                  </a:solidFill>
                  <a:effectLst>
                    <a:glow rad="101600">
                      <a:prstClr val="black">
                        <a:lumMod val="95000"/>
                        <a:lumOff val="5000"/>
                        <a:alpha val="60000"/>
                      </a:prstClr>
                    </a:glow>
                  </a:effectLst>
                  <a:uLnTx/>
                  <a:uFillTx/>
                  <a:latin typeface="Barlow" panose="020B0604020202020204" charset="0"/>
                  <a:ea typeface="+mn-ea"/>
                  <a:cs typeface="+mn-cs"/>
                </a:rPr>
                <a:t>COURSE JOURNEY</a:t>
              </a:r>
            </a:p>
          </p:txBody>
        </p:sp>
      </p:grpSp>
      <p:grpSp>
        <p:nvGrpSpPr>
          <p:cNvPr id="45" name="Group 44">
            <a:extLst>
              <a:ext uri="{FF2B5EF4-FFF2-40B4-BE49-F238E27FC236}">
                <a16:creationId xmlns:a16="http://schemas.microsoft.com/office/drawing/2014/main" id="{AC606AAB-78EB-4972-BC61-7DE09F6ADE49}"/>
              </a:ext>
            </a:extLst>
          </p:cNvPr>
          <p:cNvGrpSpPr/>
          <p:nvPr/>
        </p:nvGrpSpPr>
        <p:grpSpPr>
          <a:xfrm>
            <a:off x="6989018" y="3081673"/>
            <a:ext cx="1552836" cy="1387712"/>
            <a:chOff x="3833281" y="5274365"/>
            <a:chExt cx="1582641" cy="1285460"/>
          </a:xfrm>
        </p:grpSpPr>
        <p:sp>
          <p:nvSpPr>
            <p:cNvPr id="46" name="Flowchart: Alternate Process 45">
              <a:extLst>
                <a:ext uri="{FF2B5EF4-FFF2-40B4-BE49-F238E27FC236}">
                  <a16:creationId xmlns:a16="http://schemas.microsoft.com/office/drawing/2014/main" id="{15D82CE2-0CBD-407A-8663-60A8048A54DE}"/>
                </a:ext>
              </a:extLst>
            </p:cNvPr>
            <p:cNvSpPr/>
            <p:nvPr/>
          </p:nvSpPr>
          <p:spPr>
            <a:xfrm>
              <a:off x="3848811" y="5274365"/>
              <a:ext cx="1567111" cy="1285460"/>
            </a:xfrm>
            <a:prstGeom prst="flowChartAlternateProcess">
              <a:avLst/>
            </a:prstGeom>
            <a:solidFill>
              <a:schemeClr val="tx1"/>
            </a:solid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400" b="0" i="0" u="none" strike="noStrike" kern="1200" cap="none" spc="0" normalizeH="0" baseline="0" noProof="0" dirty="0">
                <a:ln>
                  <a:noFill/>
                </a:ln>
                <a:solidFill>
                  <a:prstClr val="black"/>
                </a:solidFill>
                <a:effectLst/>
                <a:uLnTx/>
                <a:uFillTx/>
                <a:latin typeface="Barlow" panose="020B060402020202020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100" b="0" i="0" u="none" strike="noStrike" kern="1200" cap="none" spc="0" normalizeH="0" baseline="0" noProof="0" dirty="0">
                <a:ln>
                  <a:noFill/>
                </a:ln>
                <a:solidFill>
                  <a:prstClr val="white"/>
                </a:solidFill>
                <a:effectLst/>
                <a:uLnTx/>
                <a:uFillTx/>
                <a:latin typeface="Barlow" panose="020B060402020202020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0" normalizeH="0" baseline="0" noProof="0" dirty="0">
                  <a:ln>
                    <a:noFill/>
                  </a:ln>
                  <a:solidFill>
                    <a:prstClr val="white"/>
                  </a:solidFill>
                  <a:effectLst/>
                  <a:uLnTx/>
                  <a:uFillTx/>
                  <a:latin typeface="Barlow" panose="020B0604020202020204" charset="0"/>
                  <a:ea typeface="+mn-ea"/>
                  <a:cs typeface="+mn-cs"/>
                </a:rPr>
                <a:t>Data analysis for complex structures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100" b="0" i="0" u="none" strike="noStrike" kern="1200" cap="none" spc="0" normalizeH="0" baseline="0" noProof="0" dirty="0">
                <a:ln>
                  <a:noFill/>
                </a:ln>
                <a:solidFill>
                  <a:prstClr val="white"/>
                </a:solidFill>
                <a:effectLst/>
                <a:uLnTx/>
                <a:uFillTx/>
                <a:latin typeface="Barlow" panose="020B0604020202020204" charset="0"/>
                <a:ea typeface="+mn-ea"/>
                <a:cs typeface="+mn-cs"/>
              </a:endParaRPr>
            </a:p>
          </p:txBody>
        </p:sp>
        <p:sp>
          <p:nvSpPr>
            <p:cNvPr id="47" name="Rectangle 46">
              <a:extLst>
                <a:ext uri="{FF2B5EF4-FFF2-40B4-BE49-F238E27FC236}">
                  <a16:creationId xmlns:a16="http://schemas.microsoft.com/office/drawing/2014/main" id="{9F92434C-9952-40E0-9EE0-2803325934F4}"/>
                </a:ext>
              </a:extLst>
            </p:cNvPr>
            <p:cNvSpPr/>
            <p:nvPr/>
          </p:nvSpPr>
          <p:spPr>
            <a:xfrm>
              <a:off x="3833281" y="5480872"/>
              <a:ext cx="1567111" cy="271802"/>
            </a:xfrm>
            <a:prstGeom prst="rect">
              <a:avLst/>
            </a:prstGeom>
            <a:solidFill>
              <a:srgbClr val="F5499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prstClr val="white"/>
                  </a:solidFill>
                  <a:effectLst/>
                  <a:uLnTx/>
                  <a:uFillTx/>
                  <a:latin typeface="Barlow ExtraBold" panose="020B0604020202020204" charset="0"/>
                  <a:ea typeface="+mn-ea"/>
                  <a:cs typeface="+mn-cs"/>
                </a:rPr>
                <a:t>MODULE 4</a:t>
              </a:r>
            </a:p>
          </p:txBody>
        </p:sp>
      </p:grpSp>
      <p:grpSp>
        <p:nvGrpSpPr>
          <p:cNvPr id="48" name="Group 47">
            <a:extLst>
              <a:ext uri="{FF2B5EF4-FFF2-40B4-BE49-F238E27FC236}">
                <a16:creationId xmlns:a16="http://schemas.microsoft.com/office/drawing/2014/main" id="{89A6AD33-7451-4B6C-B0CB-33A194E8D8C5}"/>
              </a:ext>
            </a:extLst>
          </p:cNvPr>
          <p:cNvGrpSpPr/>
          <p:nvPr/>
        </p:nvGrpSpPr>
        <p:grpSpPr>
          <a:xfrm>
            <a:off x="9583230" y="4135861"/>
            <a:ext cx="1552836" cy="1387712"/>
            <a:chOff x="3833281" y="5274365"/>
            <a:chExt cx="1582641" cy="1285460"/>
          </a:xfrm>
        </p:grpSpPr>
        <p:sp>
          <p:nvSpPr>
            <p:cNvPr id="49" name="Flowchart: Alternate Process 48">
              <a:extLst>
                <a:ext uri="{FF2B5EF4-FFF2-40B4-BE49-F238E27FC236}">
                  <a16:creationId xmlns:a16="http://schemas.microsoft.com/office/drawing/2014/main" id="{22B67B7C-F0F4-4C35-8AF8-FBFDDD35D7D3}"/>
                </a:ext>
              </a:extLst>
            </p:cNvPr>
            <p:cNvSpPr/>
            <p:nvPr/>
          </p:nvSpPr>
          <p:spPr>
            <a:xfrm>
              <a:off x="3848811" y="5274365"/>
              <a:ext cx="1567111" cy="1285460"/>
            </a:xfrm>
            <a:prstGeom prst="flowChartAlternateProcess">
              <a:avLst/>
            </a:prstGeom>
            <a:solidFill>
              <a:schemeClr val="tx1"/>
            </a:solid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400" b="0" i="0" u="none" strike="noStrike" kern="1200" cap="none" spc="0" normalizeH="0" baseline="0" noProof="0" dirty="0">
                <a:ln>
                  <a:noFill/>
                </a:ln>
                <a:solidFill>
                  <a:prstClr val="black"/>
                </a:solidFill>
                <a:effectLst/>
                <a:uLnTx/>
                <a:uFillTx/>
                <a:latin typeface="Barlow" panose="020B060402020202020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100" b="0" i="0" u="none" strike="noStrike" kern="1200" cap="none" spc="0" normalizeH="0" baseline="0" noProof="0" dirty="0">
                <a:ln>
                  <a:noFill/>
                </a:ln>
                <a:solidFill>
                  <a:prstClr val="white"/>
                </a:solidFill>
                <a:effectLst/>
                <a:uLnTx/>
                <a:uFillTx/>
                <a:latin typeface="Barlow" panose="020B0604020202020204" charset="0"/>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0" normalizeH="0" baseline="0" noProof="0" dirty="0">
                  <a:ln>
                    <a:noFill/>
                  </a:ln>
                  <a:solidFill>
                    <a:prstClr val="white"/>
                  </a:solidFill>
                  <a:effectLst/>
                  <a:uLnTx/>
                  <a:uFillTx/>
                  <a:latin typeface="Barlow" panose="020B0604020202020204" charset="0"/>
                  <a:ea typeface="+mn-ea"/>
                  <a:cs typeface="+mn-cs"/>
                </a:rPr>
                <a:t>Data analysis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100" b="0" i="0" u="none" strike="noStrike" kern="1200" cap="none" spc="0" normalizeH="0" baseline="0" noProof="0" dirty="0">
                <a:ln>
                  <a:noFill/>
                </a:ln>
                <a:solidFill>
                  <a:prstClr val="white"/>
                </a:solidFill>
                <a:effectLst/>
                <a:uLnTx/>
                <a:uFillTx/>
                <a:latin typeface="Barlow" panose="020B0604020202020204" charset="0"/>
                <a:ea typeface="+mn-ea"/>
                <a:cs typeface="+mn-cs"/>
              </a:endParaRPr>
            </a:p>
          </p:txBody>
        </p:sp>
        <p:sp>
          <p:nvSpPr>
            <p:cNvPr id="50" name="Rectangle 49">
              <a:extLst>
                <a:ext uri="{FF2B5EF4-FFF2-40B4-BE49-F238E27FC236}">
                  <a16:creationId xmlns:a16="http://schemas.microsoft.com/office/drawing/2014/main" id="{B312ABE5-C2BA-4A9B-8D89-404322845832}"/>
                </a:ext>
              </a:extLst>
            </p:cNvPr>
            <p:cNvSpPr/>
            <p:nvPr/>
          </p:nvSpPr>
          <p:spPr>
            <a:xfrm>
              <a:off x="3833281" y="5480872"/>
              <a:ext cx="1567111" cy="271802"/>
            </a:xfrm>
            <a:prstGeom prst="rect">
              <a:avLst/>
            </a:prstGeom>
            <a:solidFill>
              <a:srgbClr val="F5499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prstClr val="white"/>
                  </a:solidFill>
                  <a:effectLst/>
                  <a:uLnTx/>
                  <a:uFillTx/>
                  <a:latin typeface="Barlow ExtraBold" panose="020B0604020202020204" charset="0"/>
                  <a:ea typeface="+mn-ea"/>
                  <a:cs typeface="+mn-cs"/>
                </a:rPr>
                <a:t>MODULE 3</a:t>
              </a:r>
            </a:p>
          </p:txBody>
        </p:sp>
      </p:grpSp>
      <p:grpSp>
        <p:nvGrpSpPr>
          <p:cNvPr id="51" name="Group 50">
            <a:extLst>
              <a:ext uri="{FF2B5EF4-FFF2-40B4-BE49-F238E27FC236}">
                <a16:creationId xmlns:a16="http://schemas.microsoft.com/office/drawing/2014/main" id="{750C172E-30B1-42A3-B69A-35CB1E7E9861}"/>
              </a:ext>
            </a:extLst>
          </p:cNvPr>
          <p:cNvGrpSpPr/>
          <p:nvPr/>
        </p:nvGrpSpPr>
        <p:grpSpPr>
          <a:xfrm>
            <a:off x="6967127" y="1161163"/>
            <a:ext cx="1552838" cy="1387712"/>
            <a:chOff x="3833281" y="5274365"/>
            <a:chExt cx="1582643" cy="1285460"/>
          </a:xfrm>
        </p:grpSpPr>
        <p:sp>
          <p:nvSpPr>
            <p:cNvPr id="52" name="Flowchart: Alternate Process 51">
              <a:extLst>
                <a:ext uri="{FF2B5EF4-FFF2-40B4-BE49-F238E27FC236}">
                  <a16:creationId xmlns:a16="http://schemas.microsoft.com/office/drawing/2014/main" id="{DA7B3717-72FD-4E39-AE43-EE7CADD31A21}"/>
                </a:ext>
              </a:extLst>
            </p:cNvPr>
            <p:cNvSpPr/>
            <p:nvPr/>
          </p:nvSpPr>
          <p:spPr>
            <a:xfrm>
              <a:off x="3848813" y="5274365"/>
              <a:ext cx="1567111" cy="1285460"/>
            </a:xfrm>
            <a:prstGeom prst="flowChartAlternateProcess">
              <a:avLst/>
            </a:prstGeom>
            <a:solidFill>
              <a:schemeClr val="tx1"/>
            </a:solid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400" b="0" i="0" u="none" strike="noStrike" kern="1200" cap="none" spc="0" normalizeH="0" baseline="0" noProof="0" dirty="0">
                <a:ln>
                  <a:noFill/>
                </a:ln>
                <a:solidFill>
                  <a:prstClr val="black"/>
                </a:solidFill>
                <a:effectLst/>
                <a:uLnTx/>
                <a:uFillTx/>
                <a:latin typeface="Barlow" panose="020B060402020202020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100" b="0" i="0" u="none" strike="noStrike" kern="1200" cap="none" spc="0" normalizeH="0" baseline="0" noProof="0" dirty="0">
                <a:ln>
                  <a:noFill/>
                </a:ln>
                <a:solidFill>
                  <a:prstClr val="white"/>
                </a:solidFill>
                <a:effectLst/>
                <a:uLnTx/>
                <a:uFillTx/>
                <a:latin typeface="Barlow" panose="020B060402020202020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0" normalizeH="0" baseline="0" noProof="0" dirty="0">
                  <a:ln>
                    <a:noFill/>
                  </a:ln>
                  <a:solidFill>
                    <a:prstClr val="white"/>
                  </a:solidFill>
                  <a:effectLst/>
                  <a:uLnTx/>
                  <a:uFillTx/>
                  <a:latin typeface="Barlow" panose="020B0604020202020204" charset="0"/>
                  <a:ea typeface="+mn-ea"/>
                  <a:cs typeface="+mn-cs"/>
                </a:rPr>
                <a:t>FINAL PROJECTt presentations and mock interviews</a:t>
              </a:r>
            </a:p>
          </p:txBody>
        </p:sp>
        <p:sp>
          <p:nvSpPr>
            <p:cNvPr id="53" name="Rectangle 52">
              <a:extLst>
                <a:ext uri="{FF2B5EF4-FFF2-40B4-BE49-F238E27FC236}">
                  <a16:creationId xmlns:a16="http://schemas.microsoft.com/office/drawing/2014/main" id="{F3459FFB-1F14-4BF5-810C-03DDC835D88F}"/>
                </a:ext>
              </a:extLst>
            </p:cNvPr>
            <p:cNvSpPr/>
            <p:nvPr/>
          </p:nvSpPr>
          <p:spPr>
            <a:xfrm>
              <a:off x="3833281" y="5480872"/>
              <a:ext cx="1567111" cy="271802"/>
            </a:xfrm>
            <a:prstGeom prst="rect">
              <a:avLst/>
            </a:prstGeom>
            <a:solidFill>
              <a:srgbClr val="F5499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prstClr val="white"/>
                  </a:solidFill>
                  <a:effectLst/>
                  <a:uLnTx/>
                  <a:uFillTx/>
                  <a:latin typeface="Barlow ExtraBold" panose="020B0604020202020204" charset="0"/>
                  <a:ea typeface="+mn-ea"/>
                  <a:cs typeface="+mn-cs"/>
                </a:rPr>
                <a:t>MODULE 8</a:t>
              </a:r>
            </a:p>
          </p:txBody>
        </p:sp>
      </p:grpSp>
      <p:grpSp>
        <p:nvGrpSpPr>
          <p:cNvPr id="54" name="Group 53">
            <a:extLst>
              <a:ext uri="{FF2B5EF4-FFF2-40B4-BE49-F238E27FC236}">
                <a16:creationId xmlns:a16="http://schemas.microsoft.com/office/drawing/2014/main" id="{7F9396C6-6A00-4180-9D8C-8293007715D6}"/>
              </a:ext>
            </a:extLst>
          </p:cNvPr>
          <p:cNvGrpSpPr/>
          <p:nvPr/>
        </p:nvGrpSpPr>
        <p:grpSpPr>
          <a:xfrm>
            <a:off x="4274258" y="1176185"/>
            <a:ext cx="1552836" cy="1387712"/>
            <a:chOff x="3833281" y="5274365"/>
            <a:chExt cx="1582641" cy="1285460"/>
          </a:xfrm>
        </p:grpSpPr>
        <p:sp>
          <p:nvSpPr>
            <p:cNvPr id="55" name="Flowchart: Alternate Process 54">
              <a:extLst>
                <a:ext uri="{FF2B5EF4-FFF2-40B4-BE49-F238E27FC236}">
                  <a16:creationId xmlns:a16="http://schemas.microsoft.com/office/drawing/2014/main" id="{831E330B-054F-4AB2-B9EF-F15C284D39C6}"/>
                </a:ext>
              </a:extLst>
            </p:cNvPr>
            <p:cNvSpPr/>
            <p:nvPr/>
          </p:nvSpPr>
          <p:spPr>
            <a:xfrm>
              <a:off x="3848811" y="5274365"/>
              <a:ext cx="1567111" cy="1285460"/>
            </a:xfrm>
            <a:prstGeom prst="flowChartAlternateProcess">
              <a:avLst/>
            </a:prstGeom>
            <a:solidFill>
              <a:schemeClr val="tx1"/>
            </a:solid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400" b="0" i="0" u="none" strike="noStrike" kern="1200" cap="none" spc="0" normalizeH="0" baseline="0" noProof="0" dirty="0">
                <a:ln>
                  <a:noFill/>
                </a:ln>
                <a:solidFill>
                  <a:prstClr val="black"/>
                </a:solidFill>
                <a:effectLst/>
                <a:uLnTx/>
                <a:uFillTx/>
                <a:latin typeface="Barlow" panose="020B060402020202020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100" b="0" i="0" u="none" strike="noStrike" kern="1200" cap="none" spc="0" normalizeH="0" baseline="0" noProof="0" dirty="0">
                <a:ln>
                  <a:noFill/>
                </a:ln>
                <a:solidFill>
                  <a:prstClr val="white"/>
                </a:solidFill>
                <a:effectLst/>
                <a:uLnTx/>
                <a:uFillTx/>
                <a:latin typeface="Barlow" panose="020B060402020202020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0" normalizeH="0" baseline="0" noProof="0" dirty="0">
                  <a:ln>
                    <a:noFill/>
                  </a:ln>
                  <a:solidFill>
                    <a:prstClr val="white"/>
                  </a:solidFill>
                  <a:effectLst/>
                  <a:uLnTx/>
                  <a:uFillTx/>
                  <a:latin typeface="Barlow" panose="020B0604020202020204" charset="0"/>
                  <a:ea typeface="+mn-ea"/>
                  <a:cs typeface="+mn-cs"/>
                </a:rPr>
                <a:t>Database design and data visualisation</a:t>
              </a:r>
            </a:p>
          </p:txBody>
        </p:sp>
        <p:sp>
          <p:nvSpPr>
            <p:cNvPr id="56" name="Rectangle 55">
              <a:extLst>
                <a:ext uri="{FF2B5EF4-FFF2-40B4-BE49-F238E27FC236}">
                  <a16:creationId xmlns:a16="http://schemas.microsoft.com/office/drawing/2014/main" id="{8F6A69F8-9387-4C64-8B92-D73E72A5A37E}"/>
                </a:ext>
              </a:extLst>
            </p:cNvPr>
            <p:cNvSpPr/>
            <p:nvPr/>
          </p:nvSpPr>
          <p:spPr>
            <a:xfrm>
              <a:off x="3833281" y="5480872"/>
              <a:ext cx="1567111" cy="271802"/>
            </a:xfrm>
            <a:prstGeom prst="rect">
              <a:avLst/>
            </a:prstGeom>
            <a:solidFill>
              <a:srgbClr val="F5499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prstClr val="white"/>
                  </a:solidFill>
                  <a:effectLst/>
                  <a:uLnTx/>
                  <a:uFillTx/>
                  <a:latin typeface="Barlow ExtraBold" panose="020B0604020202020204" charset="0"/>
                  <a:ea typeface="+mn-ea"/>
                  <a:cs typeface="+mn-cs"/>
                </a:rPr>
                <a:t>MODULE 7</a:t>
              </a:r>
            </a:p>
          </p:txBody>
        </p:sp>
      </p:grpSp>
      <p:grpSp>
        <p:nvGrpSpPr>
          <p:cNvPr id="57" name="Group 56">
            <a:extLst>
              <a:ext uri="{FF2B5EF4-FFF2-40B4-BE49-F238E27FC236}">
                <a16:creationId xmlns:a16="http://schemas.microsoft.com/office/drawing/2014/main" id="{E87C3B72-0FE7-45C1-B81D-702AD4F5E4A2}"/>
              </a:ext>
            </a:extLst>
          </p:cNvPr>
          <p:cNvGrpSpPr/>
          <p:nvPr/>
        </p:nvGrpSpPr>
        <p:grpSpPr>
          <a:xfrm>
            <a:off x="1660641" y="2230583"/>
            <a:ext cx="1552836" cy="1387712"/>
            <a:chOff x="3833281" y="5274365"/>
            <a:chExt cx="1582641" cy="1285460"/>
          </a:xfrm>
        </p:grpSpPr>
        <p:sp>
          <p:nvSpPr>
            <p:cNvPr id="58" name="Flowchart: Alternate Process 57">
              <a:extLst>
                <a:ext uri="{FF2B5EF4-FFF2-40B4-BE49-F238E27FC236}">
                  <a16:creationId xmlns:a16="http://schemas.microsoft.com/office/drawing/2014/main" id="{120D221B-F0CA-487E-8167-007B95324A43}"/>
                </a:ext>
              </a:extLst>
            </p:cNvPr>
            <p:cNvSpPr/>
            <p:nvPr/>
          </p:nvSpPr>
          <p:spPr>
            <a:xfrm>
              <a:off x="3848811" y="5274365"/>
              <a:ext cx="1567111" cy="1285460"/>
            </a:xfrm>
            <a:prstGeom prst="flowChartAlternateProcess">
              <a:avLst/>
            </a:prstGeom>
            <a:solidFill>
              <a:schemeClr val="tx1"/>
            </a:solid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400" b="0" i="0" u="none" strike="noStrike" kern="1200" cap="none" spc="0" normalizeH="0" baseline="0" noProof="0" dirty="0">
                <a:ln>
                  <a:noFill/>
                </a:ln>
                <a:solidFill>
                  <a:prstClr val="black"/>
                </a:solidFill>
                <a:effectLst/>
                <a:uLnTx/>
                <a:uFillTx/>
                <a:latin typeface="Barlow" panose="020B060402020202020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100" b="0" i="0" u="none" strike="noStrike" kern="1200" cap="none" spc="0" normalizeH="0" baseline="0" noProof="0" dirty="0">
                <a:ln>
                  <a:noFill/>
                </a:ln>
                <a:solidFill>
                  <a:prstClr val="white"/>
                </a:solidFill>
                <a:effectLst/>
                <a:uLnTx/>
                <a:uFillTx/>
                <a:latin typeface="Barlow" panose="020B060402020202020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0" normalizeH="0" baseline="0" noProof="0" dirty="0">
                  <a:ln>
                    <a:noFill/>
                  </a:ln>
                  <a:solidFill>
                    <a:prstClr val="white"/>
                  </a:solidFill>
                  <a:effectLst/>
                  <a:uLnTx/>
                  <a:uFillTx/>
                  <a:latin typeface="Barlow" panose="020B0604020202020204" charset="0"/>
                  <a:ea typeface="+mn-ea"/>
                  <a:cs typeface="+mn-cs"/>
                </a:rPr>
                <a:t>Data management using SQL coding techniques</a:t>
              </a:r>
            </a:p>
          </p:txBody>
        </p:sp>
        <p:sp>
          <p:nvSpPr>
            <p:cNvPr id="59" name="Rectangle 58">
              <a:extLst>
                <a:ext uri="{FF2B5EF4-FFF2-40B4-BE49-F238E27FC236}">
                  <a16:creationId xmlns:a16="http://schemas.microsoft.com/office/drawing/2014/main" id="{858F0CE9-B3C2-4B8A-AB2D-A407274857D6}"/>
                </a:ext>
              </a:extLst>
            </p:cNvPr>
            <p:cNvSpPr/>
            <p:nvPr/>
          </p:nvSpPr>
          <p:spPr>
            <a:xfrm>
              <a:off x="3833281" y="5480872"/>
              <a:ext cx="1567111" cy="271802"/>
            </a:xfrm>
            <a:prstGeom prst="rect">
              <a:avLst/>
            </a:prstGeom>
            <a:solidFill>
              <a:srgbClr val="F5499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prstClr val="white"/>
                  </a:solidFill>
                  <a:effectLst/>
                  <a:uLnTx/>
                  <a:uFillTx/>
                  <a:latin typeface="Barlow ExtraBold" panose="020B0604020202020204" charset="0"/>
                  <a:ea typeface="+mn-ea"/>
                  <a:cs typeface="+mn-cs"/>
                </a:rPr>
                <a:t>MODULE 6</a:t>
              </a:r>
            </a:p>
          </p:txBody>
        </p:sp>
      </p:grpSp>
      <p:grpSp>
        <p:nvGrpSpPr>
          <p:cNvPr id="60" name="Group 59">
            <a:extLst>
              <a:ext uri="{FF2B5EF4-FFF2-40B4-BE49-F238E27FC236}">
                <a16:creationId xmlns:a16="http://schemas.microsoft.com/office/drawing/2014/main" id="{018A6C79-82E6-462B-8C4B-EB9A0182ED37}"/>
              </a:ext>
            </a:extLst>
          </p:cNvPr>
          <p:cNvGrpSpPr/>
          <p:nvPr/>
        </p:nvGrpSpPr>
        <p:grpSpPr>
          <a:xfrm>
            <a:off x="4259020" y="3101938"/>
            <a:ext cx="1552836" cy="1387712"/>
            <a:chOff x="3833281" y="5274365"/>
            <a:chExt cx="1582641" cy="1285460"/>
          </a:xfrm>
        </p:grpSpPr>
        <p:sp>
          <p:nvSpPr>
            <p:cNvPr id="61" name="Flowchart: Alternate Process 60">
              <a:extLst>
                <a:ext uri="{FF2B5EF4-FFF2-40B4-BE49-F238E27FC236}">
                  <a16:creationId xmlns:a16="http://schemas.microsoft.com/office/drawing/2014/main" id="{6ED5F93D-CEB1-4B1A-B598-89EE1046978E}"/>
                </a:ext>
              </a:extLst>
            </p:cNvPr>
            <p:cNvSpPr/>
            <p:nvPr/>
          </p:nvSpPr>
          <p:spPr>
            <a:xfrm>
              <a:off x="3848811" y="5274365"/>
              <a:ext cx="1567111" cy="1285460"/>
            </a:xfrm>
            <a:prstGeom prst="flowChartAlternateProcess">
              <a:avLst/>
            </a:prstGeom>
            <a:solidFill>
              <a:schemeClr val="tx1"/>
            </a:solid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400" b="0" i="0" u="none" strike="noStrike" kern="1200" cap="none" spc="0" normalizeH="0" baseline="0" noProof="0" dirty="0">
                <a:ln>
                  <a:noFill/>
                </a:ln>
                <a:solidFill>
                  <a:prstClr val="black"/>
                </a:solidFill>
                <a:effectLst/>
                <a:uLnTx/>
                <a:uFillTx/>
                <a:latin typeface="Barlow" panose="020B060402020202020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100" b="0" i="0" u="none" strike="noStrike" kern="1200" cap="none" spc="0" normalizeH="0" baseline="0" noProof="0" dirty="0">
                <a:ln>
                  <a:noFill/>
                </a:ln>
                <a:solidFill>
                  <a:prstClr val="white"/>
                </a:solidFill>
                <a:effectLst/>
                <a:uLnTx/>
                <a:uFillTx/>
                <a:latin typeface="Barlow" panose="020B060402020202020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0" normalizeH="0" baseline="0" noProof="0" dirty="0">
                  <a:ln>
                    <a:noFill/>
                  </a:ln>
                  <a:solidFill>
                    <a:prstClr val="white"/>
                  </a:solidFill>
                  <a:effectLst/>
                  <a:uLnTx/>
                  <a:uFillTx/>
                  <a:latin typeface="Barlow" panose="020B0604020202020204" charset="0"/>
                  <a:ea typeface="+mn-ea"/>
                  <a:cs typeface="+mn-cs"/>
                </a:rPr>
                <a:t>Data manipulation with SQL programming language</a:t>
              </a:r>
            </a:p>
          </p:txBody>
        </p:sp>
        <p:sp>
          <p:nvSpPr>
            <p:cNvPr id="62" name="Rectangle 61">
              <a:extLst>
                <a:ext uri="{FF2B5EF4-FFF2-40B4-BE49-F238E27FC236}">
                  <a16:creationId xmlns:a16="http://schemas.microsoft.com/office/drawing/2014/main" id="{C0F96B8E-9A66-4462-84A6-704863835C15}"/>
                </a:ext>
              </a:extLst>
            </p:cNvPr>
            <p:cNvSpPr/>
            <p:nvPr/>
          </p:nvSpPr>
          <p:spPr>
            <a:xfrm>
              <a:off x="3833281" y="5480872"/>
              <a:ext cx="1567111" cy="271802"/>
            </a:xfrm>
            <a:prstGeom prst="rect">
              <a:avLst/>
            </a:prstGeom>
            <a:solidFill>
              <a:srgbClr val="F5499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prstClr val="white"/>
                  </a:solidFill>
                  <a:effectLst/>
                  <a:uLnTx/>
                  <a:uFillTx/>
                  <a:latin typeface="Barlow ExtraBold" panose="020B0604020202020204" charset="0"/>
                  <a:ea typeface="+mn-ea"/>
                  <a:cs typeface="+mn-cs"/>
                </a:rPr>
                <a:t>MODULE 5</a:t>
              </a:r>
            </a:p>
          </p:txBody>
        </p:sp>
      </p:grpSp>
      <p:grpSp>
        <p:nvGrpSpPr>
          <p:cNvPr id="43" name="Group 42">
            <a:extLst>
              <a:ext uri="{FF2B5EF4-FFF2-40B4-BE49-F238E27FC236}">
                <a16:creationId xmlns:a16="http://schemas.microsoft.com/office/drawing/2014/main" id="{8C5DB5A9-4F51-4F86-B09B-4F311821AEF1}"/>
              </a:ext>
            </a:extLst>
          </p:cNvPr>
          <p:cNvGrpSpPr/>
          <p:nvPr/>
        </p:nvGrpSpPr>
        <p:grpSpPr>
          <a:xfrm>
            <a:off x="1668259" y="2220498"/>
            <a:ext cx="1537599" cy="1387712"/>
            <a:chOff x="3848811" y="5274365"/>
            <a:chExt cx="1567111" cy="1285460"/>
          </a:xfrm>
        </p:grpSpPr>
        <p:sp>
          <p:nvSpPr>
            <p:cNvPr id="44" name="Flowchart: Alternate Process 43">
              <a:extLst>
                <a:ext uri="{FF2B5EF4-FFF2-40B4-BE49-F238E27FC236}">
                  <a16:creationId xmlns:a16="http://schemas.microsoft.com/office/drawing/2014/main" id="{6655F0A7-932D-423D-A334-FD90FE0A48A9}"/>
                </a:ext>
              </a:extLst>
            </p:cNvPr>
            <p:cNvSpPr/>
            <p:nvPr/>
          </p:nvSpPr>
          <p:spPr>
            <a:xfrm>
              <a:off x="3848811" y="5274365"/>
              <a:ext cx="1567111" cy="1285460"/>
            </a:xfrm>
            <a:prstGeom prst="flowChartAlternateProcess">
              <a:avLst/>
            </a:prstGeom>
            <a:solidFill>
              <a:schemeClr val="bg1"/>
            </a:solid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400" b="0" i="0" u="none" strike="noStrike" kern="1200" cap="none" spc="0" normalizeH="0" baseline="0" noProof="0" dirty="0">
                <a:ln>
                  <a:noFill/>
                </a:ln>
                <a:solidFill>
                  <a:prstClr val="black"/>
                </a:solidFill>
                <a:effectLst/>
                <a:uLnTx/>
                <a:uFillTx/>
                <a:latin typeface="Barlow" panose="020B0604020202020204" charset="0"/>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100" b="0" i="0" u="none" strike="noStrike" kern="1200" cap="none" spc="0" normalizeH="0" baseline="0" noProof="0" dirty="0">
                <a:ln>
                  <a:noFill/>
                </a:ln>
                <a:solidFill>
                  <a:prstClr val="black"/>
                </a:solidFill>
                <a:effectLst/>
                <a:uLnTx/>
                <a:uFillTx/>
                <a:latin typeface="Barlow" panose="020B060402020202020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0" normalizeH="0" baseline="0" noProof="0" dirty="0">
                  <a:ln>
                    <a:noFill/>
                  </a:ln>
                  <a:solidFill>
                    <a:prstClr val="black"/>
                  </a:solidFill>
                  <a:effectLst/>
                  <a:uLnTx/>
                  <a:uFillTx/>
                  <a:latin typeface="Barlow" panose="020B0604020202020204" charset="0"/>
                  <a:ea typeface="+mn-ea"/>
                  <a:cs typeface="+mn-cs"/>
                </a:rPr>
                <a:t>Data management using SQL coding techniques</a:t>
              </a:r>
            </a:p>
          </p:txBody>
        </p:sp>
        <p:sp>
          <p:nvSpPr>
            <p:cNvPr id="66" name="Rectangle 65">
              <a:extLst>
                <a:ext uri="{FF2B5EF4-FFF2-40B4-BE49-F238E27FC236}">
                  <a16:creationId xmlns:a16="http://schemas.microsoft.com/office/drawing/2014/main" id="{9E0C3D9D-51C5-4579-8418-1DFF482C24D3}"/>
                </a:ext>
              </a:extLst>
            </p:cNvPr>
            <p:cNvSpPr/>
            <p:nvPr/>
          </p:nvSpPr>
          <p:spPr>
            <a:xfrm>
              <a:off x="3848812" y="5452743"/>
              <a:ext cx="1567110" cy="271802"/>
            </a:xfrm>
            <a:prstGeom prst="rect">
              <a:avLst/>
            </a:prstGeom>
            <a:solidFill>
              <a:srgbClr val="F5499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prstClr val="white"/>
                  </a:solidFill>
                  <a:effectLst/>
                  <a:uLnTx/>
                  <a:uFillTx/>
                  <a:latin typeface="Barlow ExtraBold" panose="020B0604020202020204" charset="0"/>
                  <a:ea typeface="+mn-ea"/>
                  <a:cs typeface="+mn-cs"/>
                </a:rPr>
                <a:t>MODULE 6</a:t>
              </a:r>
            </a:p>
          </p:txBody>
        </p:sp>
      </p:grpSp>
    </p:spTree>
    <p:extLst>
      <p:ext uri="{BB962C8B-B14F-4D97-AF65-F5344CB8AC3E}">
        <p14:creationId xmlns:p14="http://schemas.microsoft.com/office/powerpoint/2010/main" val="959249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290E9A3E-C3CE-4BD0-AA8F-50A6A18B4904}"/>
              </a:ext>
            </a:extLst>
          </p:cNvPr>
          <p:cNvCxnSpPr>
            <a:cxnSpLocks/>
          </p:cNvCxnSpPr>
          <p:nvPr/>
        </p:nvCxnSpPr>
        <p:spPr>
          <a:xfrm>
            <a:off x="3110600" y="1010605"/>
            <a:ext cx="0" cy="5141588"/>
          </a:xfrm>
          <a:prstGeom prst="line">
            <a:avLst/>
          </a:prstGeom>
          <a:ln w="38100">
            <a:solidFill>
              <a:srgbClr val="F54996"/>
            </a:solidFill>
          </a:ln>
        </p:spPr>
        <p:style>
          <a:lnRef idx="1">
            <a:schemeClr val="accent1"/>
          </a:lnRef>
          <a:fillRef idx="0">
            <a:schemeClr val="accent1"/>
          </a:fillRef>
          <a:effectRef idx="0">
            <a:schemeClr val="accent1"/>
          </a:effectRef>
          <a:fontRef idx="minor">
            <a:schemeClr val="tx1"/>
          </a:fontRef>
        </p:style>
      </p:cxnSp>
      <p:sp>
        <p:nvSpPr>
          <p:cNvPr id="7" name="AutoShape 2" descr="Image result for sql icon">
            <a:extLst>
              <a:ext uri="{FF2B5EF4-FFF2-40B4-BE49-F238E27FC236}">
                <a16:creationId xmlns:a16="http://schemas.microsoft.com/office/drawing/2014/main" id="{E8AB4C86-67B0-4FD4-8A48-29C3057CD4A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 name="TextBox 5"/>
          <p:cNvSpPr txBox="1"/>
          <p:nvPr/>
        </p:nvSpPr>
        <p:spPr>
          <a:xfrm>
            <a:off x="280667" y="3119734"/>
            <a:ext cx="2565077" cy="461665"/>
          </a:xfrm>
          <a:prstGeom prst="rect">
            <a:avLst/>
          </a:prstGeom>
          <a:noFill/>
        </p:spPr>
        <p:txBody>
          <a:bodyPr wrap="square" rtlCol="0">
            <a:spAutoFit/>
          </a:bodyPr>
          <a:lstStyle/>
          <a:p>
            <a:pPr algn="ctr"/>
            <a:r>
              <a:rPr lang="en-GB" sz="2400" b="1" dirty="0">
                <a:latin typeface="Barlow" panose="020B0604020202020204" charset="0"/>
              </a:rPr>
              <a:t>TRIGGERS</a:t>
            </a:r>
          </a:p>
        </p:txBody>
      </p:sp>
      <p:sp>
        <p:nvSpPr>
          <p:cNvPr id="3" name="TextBox 2"/>
          <p:cNvSpPr txBox="1"/>
          <p:nvPr/>
        </p:nvSpPr>
        <p:spPr>
          <a:xfrm>
            <a:off x="3590929" y="1708285"/>
            <a:ext cx="7633655" cy="4031873"/>
          </a:xfrm>
          <a:prstGeom prst="rect">
            <a:avLst/>
          </a:prstGeom>
          <a:noFill/>
        </p:spPr>
        <p:txBody>
          <a:bodyPr wrap="square" rtlCol="0">
            <a:spAutoFit/>
          </a:bodyPr>
          <a:lstStyle/>
          <a:p>
            <a:endParaRPr lang="en-GB" sz="1600" dirty="0">
              <a:latin typeface="Barlow" panose="020B0604020202020204"/>
            </a:endParaRPr>
          </a:p>
          <a:p>
            <a:pPr marL="342900" indent="-342900" algn="just">
              <a:buFont typeface="Arial" panose="020B0604020202020204" pitchFamily="34" charset="0"/>
              <a:buChar char="•"/>
            </a:pPr>
            <a:r>
              <a:rPr lang="en-GB" sz="1600" dirty="0">
                <a:latin typeface="Barlow" panose="020B0604020202020204"/>
              </a:rPr>
              <a:t>A trigger is a block of code that is executed automatically when DML operations like INSERT, UPDATE or DELETE are executed</a:t>
            </a:r>
          </a:p>
          <a:p>
            <a:pPr marL="342900" indent="-342900" algn="just">
              <a:buFont typeface="Arial" panose="020B0604020202020204" pitchFamily="34" charset="0"/>
              <a:buChar char="•"/>
            </a:pPr>
            <a:endParaRPr lang="en-GB" sz="1600" dirty="0">
              <a:latin typeface="Barlow" panose="020B0604020202020204"/>
            </a:endParaRPr>
          </a:p>
          <a:p>
            <a:pPr marL="342900" indent="-342900" algn="just">
              <a:buFont typeface="Arial" panose="020B0604020202020204" pitchFamily="34" charset="0"/>
              <a:buChar char="•"/>
            </a:pPr>
            <a:r>
              <a:rPr lang="en-GB" sz="1600" dirty="0">
                <a:latin typeface="Barlow" panose="020B0604020202020204"/>
              </a:rPr>
              <a:t>Trigger execution is often called </a:t>
            </a:r>
            <a:r>
              <a:rPr lang="en-GB" sz="1600" b="1" dirty="0">
                <a:latin typeface="Barlow" panose="020B0604020202020204"/>
              </a:rPr>
              <a:t>trigger firing</a:t>
            </a:r>
          </a:p>
          <a:p>
            <a:pPr marL="342900" indent="-342900" algn="just">
              <a:buFont typeface="Arial" panose="020B0604020202020204" pitchFamily="34" charset="0"/>
              <a:buChar char="•"/>
            </a:pPr>
            <a:endParaRPr lang="en-GB" sz="1600" b="1" dirty="0">
              <a:latin typeface="Barlow" panose="020B0604020202020204"/>
            </a:endParaRPr>
          </a:p>
          <a:p>
            <a:pPr marL="342900" indent="-342900" algn="just">
              <a:buFont typeface="Arial" panose="020B0604020202020204" pitchFamily="34" charset="0"/>
              <a:buChar char="•"/>
            </a:pPr>
            <a:r>
              <a:rPr lang="en-GB" sz="1600" dirty="0">
                <a:latin typeface="Barlow" panose="020B0604020202020204"/>
              </a:rPr>
              <a:t>Triggers must be created with FOR EACH ROW clause as it creates a row level trigger firing for each row</a:t>
            </a:r>
          </a:p>
          <a:p>
            <a:pPr marL="342900" indent="-342900" algn="just">
              <a:buFont typeface="Arial" panose="020B0604020202020204" pitchFamily="34" charset="0"/>
              <a:buChar char="•"/>
            </a:pPr>
            <a:endParaRPr lang="en-GB" sz="1600" dirty="0">
              <a:latin typeface="Barlow" panose="020B0604020202020204"/>
            </a:endParaRPr>
          </a:p>
          <a:p>
            <a:pPr marL="342900" indent="-342900" algn="just">
              <a:buFont typeface="Arial" panose="020B0604020202020204" pitchFamily="34" charset="0"/>
              <a:buChar char="•"/>
            </a:pPr>
            <a:r>
              <a:rPr lang="en-GB" sz="1600" dirty="0">
                <a:latin typeface="Barlow" panose="020B0604020202020204"/>
              </a:rPr>
              <a:t>The OLD keyword gets a value from the rows that is being updated or deleted </a:t>
            </a:r>
          </a:p>
          <a:p>
            <a:pPr marL="342900" indent="-342900" algn="just">
              <a:buFont typeface="Arial" panose="020B0604020202020204" pitchFamily="34" charset="0"/>
              <a:buChar char="•"/>
            </a:pPr>
            <a:endParaRPr lang="en-GB" sz="1600" dirty="0">
              <a:latin typeface="Barlow" panose="020B0604020202020204"/>
            </a:endParaRPr>
          </a:p>
          <a:p>
            <a:pPr marL="342900" indent="-342900" algn="just">
              <a:buFont typeface="Arial" panose="020B0604020202020204" pitchFamily="34" charset="0"/>
              <a:buChar char="•"/>
            </a:pPr>
            <a:r>
              <a:rPr lang="en-GB" sz="1600" dirty="0">
                <a:latin typeface="Barlow" panose="020B0604020202020204"/>
              </a:rPr>
              <a:t>The NEW keyword gets a value from the row that is being inserted or updated</a:t>
            </a:r>
          </a:p>
          <a:p>
            <a:pPr marL="342900" indent="-342900" algn="just">
              <a:buFont typeface="Arial" panose="020B0604020202020204" pitchFamily="34" charset="0"/>
              <a:buChar char="•"/>
            </a:pPr>
            <a:endParaRPr lang="en-GB" sz="1600" dirty="0">
              <a:latin typeface="Barlow" panose="020B0604020202020204"/>
            </a:endParaRPr>
          </a:p>
          <a:p>
            <a:pPr marL="342900" indent="-342900" algn="just">
              <a:buFont typeface="Arial" panose="020B0604020202020204" pitchFamily="34" charset="0"/>
              <a:buChar char="•"/>
            </a:pPr>
            <a:r>
              <a:rPr lang="en-GB" sz="1600" dirty="0">
                <a:latin typeface="Barlow" panose="020B0604020202020204"/>
              </a:rPr>
              <a:t>The primary reasons to use triggers is to enforce rules for data consistency and integrity as well as maintain the audit table. </a:t>
            </a:r>
          </a:p>
          <a:p>
            <a:endParaRPr lang="en-GB" sz="1600" dirty="0">
              <a:latin typeface="Barlow" panose="020B0604020202020204"/>
            </a:endParaRPr>
          </a:p>
        </p:txBody>
      </p:sp>
    </p:spTree>
    <p:extLst>
      <p:ext uri="{BB962C8B-B14F-4D97-AF65-F5344CB8AC3E}">
        <p14:creationId xmlns:p14="http://schemas.microsoft.com/office/powerpoint/2010/main" val="8804279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290E9A3E-C3CE-4BD0-AA8F-50A6A18B4904}"/>
              </a:ext>
            </a:extLst>
          </p:cNvPr>
          <p:cNvCxnSpPr/>
          <p:nvPr/>
        </p:nvCxnSpPr>
        <p:spPr>
          <a:xfrm>
            <a:off x="3044340" y="556846"/>
            <a:ext cx="0" cy="6049108"/>
          </a:xfrm>
          <a:prstGeom prst="line">
            <a:avLst/>
          </a:prstGeom>
          <a:ln w="38100">
            <a:solidFill>
              <a:srgbClr val="F54996"/>
            </a:solidFill>
          </a:ln>
        </p:spPr>
        <p:style>
          <a:lnRef idx="1">
            <a:schemeClr val="accent1"/>
          </a:lnRef>
          <a:fillRef idx="0">
            <a:schemeClr val="accent1"/>
          </a:fillRef>
          <a:effectRef idx="0">
            <a:schemeClr val="accent1"/>
          </a:effectRef>
          <a:fontRef idx="minor">
            <a:schemeClr val="tx1"/>
          </a:fontRef>
        </p:style>
      </p:cxnSp>
      <p:sp>
        <p:nvSpPr>
          <p:cNvPr id="7" name="AutoShape 2" descr="Image result for sql icon">
            <a:extLst>
              <a:ext uri="{FF2B5EF4-FFF2-40B4-BE49-F238E27FC236}">
                <a16:creationId xmlns:a16="http://schemas.microsoft.com/office/drawing/2014/main" id="{E8AB4C86-67B0-4FD4-8A48-29C3057CD4A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 name="TextBox 5"/>
          <p:cNvSpPr txBox="1"/>
          <p:nvPr/>
        </p:nvSpPr>
        <p:spPr>
          <a:xfrm>
            <a:off x="272229" y="3198167"/>
            <a:ext cx="2565077" cy="461665"/>
          </a:xfrm>
          <a:prstGeom prst="rect">
            <a:avLst/>
          </a:prstGeom>
          <a:noFill/>
        </p:spPr>
        <p:txBody>
          <a:bodyPr wrap="square" rtlCol="0">
            <a:spAutoFit/>
          </a:bodyPr>
          <a:lstStyle/>
          <a:p>
            <a:pPr algn="ctr"/>
            <a:r>
              <a:rPr lang="en-GB" sz="2400" b="1" dirty="0">
                <a:latin typeface="Barlow" panose="020B0604020202020204" charset="0"/>
              </a:rPr>
              <a:t>EVENTS</a:t>
            </a:r>
          </a:p>
        </p:txBody>
      </p:sp>
      <p:sp>
        <p:nvSpPr>
          <p:cNvPr id="3" name="TextBox 2"/>
          <p:cNvSpPr txBox="1"/>
          <p:nvPr/>
        </p:nvSpPr>
        <p:spPr>
          <a:xfrm>
            <a:off x="3484913" y="1999327"/>
            <a:ext cx="8110737" cy="2554545"/>
          </a:xfrm>
          <a:prstGeom prst="rect">
            <a:avLst/>
          </a:prstGeom>
          <a:noFill/>
        </p:spPr>
        <p:txBody>
          <a:bodyPr wrap="square" rtlCol="0">
            <a:spAutoFit/>
          </a:bodyPr>
          <a:lstStyle/>
          <a:p>
            <a:endParaRPr lang="en-GB" sz="1600" dirty="0">
              <a:latin typeface="Barlow" panose="020B0604020202020204"/>
            </a:endParaRPr>
          </a:p>
          <a:p>
            <a:pPr algn="just"/>
            <a:endParaRPr lang="en-GB" sz="1600" dirty="0">
              <a:latin typeface="Barlow" panose="020B0604020202020204"/>
            </a:endParaRPr>
          </a:p>
          <a:p>
            <a:pPr marL="342900" indent="-342900" algn="just">
              <a:buFont typeface="Arial" panose="020B0604020202020204" pitchFamily="34" charset="0"/>
              <a:buChar char="•"/>
            </a:pPr>
            <a:r>
              <a:rPr lang="en-GB" sz="1600" dirty="0">
                <a:latin typeface="Barlow" panose="020B0604020202020204"/>
              </a:rPr>
              <a:t>An event is a block of code that is executed automatically according to event scheduler</a:t>
            </a:r>
          </a:p>
          <a:p>
            <a:pPr marL="342900" indent="-342900" algn="just">
              <a:buFont typeface="Arial" panose="020B0604020202020204" pitchFamily="34" charset="0"/>
              <a:buChar char="•"/>
            </a:pPr>
            <a:endParaRPr lang="en-GB" sz="1600" dirty="0">
              <a:latin typeface="Barlow" panose="020B0604020202020204"/>
            </a:endParaRPr>
          </a:p>
          <a:p>
            <a:pPr marL="342900" indent="-342900" algn="just">
              <a:buFont typeface="Arial" panose="020B0604020202020204" pitchFamily="34" charset="0"/>
              <a:buChar char="•"/>
            </a:pPr>
            <a:r>
              <a:rPr lang="en-GB" sz="1600" dirty="0">
                <a:latin typeface="Barlow" panose="020B0604020202020204"/>
              </a:rPr>
              <a:t>Event execution is often called </a:t>
            </a:r>
            <a:r>
              <a:rPr lang="en-GB" sz="1600" b="1" dirty="0">
                <a:latin typeface="Barlow" panose="020B0604020202020204"/>
              </a:rPr>
              <a:t>event firing</a:t>
            </a:r>
          </a:p>
          <a:p>
            <a:pPr marL="342900" indent="-342900" algn="just">
              <a:buFont typeface="Arial" panose="020B0604020202020204" pitchFamily="34" charset="0"/>
              <a:buChar char="•"/>
            </a:pPr>
            <a:endParaRPr lang="en-GB" sz="1600" b="1" dirty="0">
              <a:latin typeface="Barlow" panose="020B0604020202020204"/>
            </a:endParaRPr>
          </a:p>
          <a:p>
            <a:pPr marL="342900" indent="-342900" algn="just">
              <a:buFont typeface="Arial" panose="020B0604020202020204" pitchFamily="34" charset="0"/>
              <a:buChar char="•"/>
            </a:pPr>
            <a:r>
              <a:rPr lang="en-GB" sz="1600" dirty="0">
                <a:latin typeface="Barlow" panose="020B0604020202020204"/>
              </a:rPr>
              <a:t>An Event can be a </a:t>
            </a:r>
            <a:r>
              <a:rPr lang="en-GB" sz="1600" b="1" dirty="0">
                <a:latin typeface="Barlow" panose="020B0604020202020204"/>
              </a:rPr>
              <a:t>one time event </a:t>
            </a:r>
            <a:r>
              <a:rPr lang="en-GB" sz="1600" dirty="0">
                <a:latin typeface="Barlow" panose="020B0604020202020204"/>
              </a:rPr>
              <a:t>as well </a:t>
            </a:r>
            <a:r>
              <a:rPr lang="en-GB" sz="1600" b="1" dirty="0">
                <a:latin typeface="Barlow" panose="020B0604020202020204"/>
              </a:rPr>
              <a:t>recurring event</a:t>
            </a:r>
          </a:p>
          <a:p>
            <a:pPr marL="342900" indent="-342900" algn="just">
              <a:buFont typeface="Arial" panose="020B0604020202020204" pitchFamily="34" charset="0"/>
              <a:buChar char="•"/>
            </a:pPr>
            <a:endParaRPr lang="en-GB" sz="1600" b="1" dirty="0">
              <a:latin typeface="Barlow" panose="020B0604020202020204"/>
            </a:endParaRPr>
          </a:p>
          <a:p>
            <a:pPr marL="342900" indent="-342900" algn="just">
              <a:buFont typeface="Arial" panose="020B0604020202020204" pitchFamily="34" charset="0"/>
              <a:buChar char="•"/>
            </a:pPr>
            <a:r>
              <a:rPr lang="en-GB" sz="1600" dirty="0">
                <a:latin typeface="Barlow" panose="020B0604020202020204"/>
              </a:rPr>
              <a:t>The primary reasons to use events to do various maintenance tasks related to the table</a:t>
            </a:r>
          </a:p>
          <a:p>
            <a:endParaRPr lang="en-GB" sz="1600" dirty="0">
              <a:latin typeface="Barlow" panose="020B0604020202020204"/>
            </a:endParaRPr>
          </a:p>
        </p:txBody>
      </p:sp>
    </p:spTree>
    <p:extLst>
      <p:ext uri="{BB962C8B-B14F-4D97-AF65-F5344CB8AC3E}">
        <p14:creationId xmlns:p14="http://schemas.microsoft.com/office/powerpoint/2010/main" val="35329118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AE4E8-8A69-4A65-9F3D-C11FC57FAB69}"/>
              </a:ext>
            </a:extLst>
          </p:cNvPr>
          <p:cNvSpPr>
            <a:spLocks noGrp="1"/>
          </p:cNvSpPr>
          <p:nvPr>
            <p:ph type="title"/>
          </p:nvPr>
        </p:nvSpPr>
        <p:spPr>
          <a:xfrm>
            <a:off x="0" y="2510545"/>
            <a:ext cx="3671248" cy="1097657"/>
          </a:xfrm>
        </p:spPr>
        <p:txBody>
          <a:bodyPr>
            <a:normAutofit/>
          </a:bodyPr>
          <a:lstStyle/>
          <a:p>
            <a:pPr algn="ctr"/>
            <a:r>
              <a:rPr lang="en-GB" sz="2400" b="1" dirty="0">
                <a:latin typeface="Barlow" panose="020B0604020202020204" charset="0"/>
                <a:ea typeface="+mn-ea"/>
                <a:cs typeface="+mn-cs"/>
              </a:rPr>
              <a:t>PRACTICE</a:t>
            </a:r>
            <a:br>
              <a:rPr lang="en-GB" sz="2400" b="1" dirty="0">
                <a:latin typeface="Barlow" panose="020B0604020202020204" charset="0"/>
                <a:ea typeface="+mn-ea"/>
                <a:cs typeface="+mn-cs"/>
              </a:rPr>
            </a:br>
            <a:endParaRPr lang="en-GB" sz="1400" dirty="0">
              <a:latin typeface="Barlow" panose="020B0604020202020204" charset="0"/>
              <a:ea typeface="+mn-ea"/>
              <a:cs typeface="+mn-cs"/>
            </a:endParaRPr>
          </a:p>
        </p:txBody>
      </p:sp>
      <p:pic>
        <p:nvPicPr>
          <p:cNvPr id="5" name="Content Placeholder 4">
            <a:extLst>
              <a:ext uri="{FF2B5EF4-FFF2-40B4-BE49-F238E27FC236}">
                <a16:creationId xmlns:a16="http://schemas.microsoft.com/office/drawing/2014/main" id="{DC97FA72-B9B4-49A1-9F9A-DB5B1B66B6E9}"/>
              </a:ext>
            </a:extLst>
          </p:cNvPr>
          <p:cNvPicPr>
            <a:picLocks noGrp="1" noChangeAspect="1"/>
          </p:cNvPicPr>
          <p:nvPr>
            <p:ph idx="1"/>
          </p:nvPr>
        </p:nvPicPr>
        <p:blipFill>
          <a:blip r:embed="rId2" cstate="print">
            <a:biLevel thresh="25000"/>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1205990" y="3429000"/>
            <a:ext cx="1301025" cy="1301025"/>
          </a:xfrm>
          <a:prstGeom prst="rect">
            <a:avLst/>
          </a:prstGeom>
          <a:ln w="38100" cap="sq">
            <a:solidFill>
              <a:schemeClr val="tx1">
                <a:lumMod val="65000"/>
                <a:lumOff val="35000"/>
              </a:schemeClr>
            </a:solidFill>
            <a:prstDash val="solid"/>
            <a:miter lim="800000"/>
          </a:ln>
          <a:effectLst>
            <a:outerShdw blurRad="50800" dist="38100" dir="2700000" algn="tl" rotWithShape="0">
              <a:srgbClr val="000000">
                <a:alpha val="43000"/>
              </a:srgbClr>
            </a:outerShdw>
          </a:effectLst>
        </p:spPr>
      </p:pic>
      <p:cxnSp>
        <p:nvCxnSpPr>
          <p:cNvPr id="7" name="Straight Connector 6">
            <a:extLst>
              <a:ext uri="{FF2B5EF4-FFF2-40B4-BE49-F238E27FC236}">
                <a16:creationId xmlns:a16="http://schemas.microsoft.com/office/drawing/2014/main" id="{B7FEDB5A-2FCD-4BCF-B8DD-F2728B63FCF2}"/>
              </a:ext>
            </a:extLst>
          </p:cNvPr>
          <p:cNvCxnSpPr/>
          <p:nvPr/>
        </p:nvCxnSpPr>
        <p:spPr>
          <a:xfrm>
            <a:off x="3819487" y="404446"/>
            <a:ext cx="0" cy="6049108"/>
          </a:xfrm>
          <a:prstGeom prst="line">
            <a:avLst/>
          </a:prstGeom>
          <a:ln w="38100">
            <a:solidFill>
              <a:srgbClr val="F54996"/>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DC5026C1-0E8B-4733-9576-A1930072C832}"/>
              </a:ext>
            </a:extLst>
          </p:cNvPr>
          <p:cNvSpPr txBox="1"/>
          <p:nvPr/>
        </p:nvSpPr>
        <p:spPr>
          <a:xfrm>
            <a:off x="4426224" y="2167864"/>
            <a:ext cx="7341701" cy="4031873"/>
          </a:xfrm>
          <a:prstGeom prst="rect">
            <a:avLst/>
          </a:prstGeom>
          <a:noFill/>
        </p:spPr>
        <p:txBody>
          <a:bodyPr wrap="square" rtlCol="0">
            <a:spAutoFit/>
          </a:bodyPr>
          <a:lstStyle/>
          <a:p>
            <a:endParaRPr lang="en-GB" sz="1600" dirty="0">
              <a:latin typeface="Barlow" panose="020B0604020202020204"/>
            </a:endParaRPr>
          </a:p>
          <a:p>
            <a:r>
              <a:rPr lang="en-GB" sz="1600" b="1" dirty="0">
                <a:latin typeface="Barlow" panose="020B0604020202020204"/>
              </a:rPr>
              <a:t>TASKS</a:t>
            </a:r>
          </a:p>
          <a:p>
            <a:r>
              <a:rPr lang="en-GB" sz="1600" dirty="0">
                <a:latin typeface="Barlow" panose="020B0604020202020204"/>
              </a:rPr>
              <a:t> </a:t>
            </a:r>
          </a:p>
          <a:p>
            <a:pPr marL="285750" indent="-285750">
              <a:buFont typeface="Arial" panose="020B0604020202020204" pitchFamily="34" charset="0"/>
              <a:buChar char="•"/>
            </a:pPr>
            <a:r>
              <a:rPr lang="en-GB" sz="1600" dirty="0">
                <a:latin typeface="Barlow" panose="020B0604020202020204"/>
              </a:rPr>
              <a:t>Write a trigger that activates before the INSERT statement on inserted values</a:t>
            </a:r>
          </a:p>
          <a:p>
            <a:pPr marL="285750" indent="-285750">
              <a:buFont typeface="Arial" panose="020B0604020202020204" pitchFamily="34" charset="0"/>
              <a:buChar char="•"/>
            </a:pPr>
            <a:endParaRPr lang="en-GB" sz="1600" dirty="0">
              <a:latin typeface="Barlow" panose="020B0604020202020204"/>
            </a:endParaRPr>
          </a:p>
          <a:p>
            <a:pPr marL="285750" indent="-285750">
              <a:buFont typeface="Arial" panose="020B0604020202020204" pitchFamily="34" charset="0"/>
              <a:buChar char="•"/>
            </a:pPr>
            <a:r>
              <a:rPr lang="en-GB" sz="1600" dirty="0">
                <a:latin typeface="Barlow" panose="020B0604020202020204"/>
              </a:rPr>
              <a:t>Write a one off event  and recurring event that log timestamp values in a table (similar to a scheduler)</a:t>
            </a:r>
          </a:p>
          <a:p>
            <a:pPr marL="285750" indent="-285750">
              <a:buFont typeface="Arial" panose="020B0604020202020204" pitchFamily="34" charset="0"/>
              <a:buChar char="•"/>
            </a:pPr>
            <a:endParaRPr lang="en-GB" sz="1600" dirty="0">
              <a:latin typeface="Barlow" panose="020B0604020202020204"/>
            </a:endParaRPr>
          </a:p>
          <a:p>
            <a:pPr marL="285750" indent="-285750">
              <a:buFont typeface="Arial" panose="020B0604020202020204" pitchFamily="34" charset="0"/>
              <a:buChar char="•"/>
            </a:pPr>
            <a:r>
              <a:rPr lang="en-GB" sz="1600" dirty="0">
                <a:latin typeface="Barlow" panose="020B0604020202020204"/>
              </a:rPr>
              <a:t>Do these tasks together with your instructor. </a:t>
            </a:r>
          </a:p>
          <a:p>
            <a:endParaRPr lang="en-GB" sz="1600" dirty="0">
              <a:latin typeface="Barlow" panose="020B0604020202020204"/>
            </a:endParaRPr>
          </a:p>
          <a:p>
            <a:endParaRPr lang="en-GB" sz="1600" dirty="0">
              <a:latin typeface="Barlow" panose="020B0604020202020204"/>
            </a:endParaRPr>
          </a:p>
          <a:p>
            <a:pPr algn="just"/>
            <a:r>
              <a:rPr lang="en-GB" sz="1600" b="1" dirty="0">
                <a:latin typeface="Barlow" panose="020B0604020202020204"/>
              </a:rPr>
              <a:t>IF THIS EXERCISE CANNOT BE COMPLETED IN CLASS DUE TO TIME RESTRICTIONS, THEN CODING EXAMPLES WTH COMMENTS WILL BE SHARED WITH YOU AT THE END OF THE SESSION</a:t>
            </a:r>
          </a:p>
          <a:p>
            <a:endParaRPr lang="en-GB" sz="1600" dirty="0">
              <a:latin typeface="Barlow" panose="020B0604020202020204"/>
            </a:endParaRPr>
          </a:p>
          <a:p>
            <a:endParaRPr lang="en-GB" sz="1600" dirty="0">
              <a:latin typeface="Barlow" panose="020B0604020202020204"/>
            </a:endParaRPr>
          </a:p>
        </p:txBody>
      </p:sp>
    </p:spTree>
    <p:extLst>
      <p:ext uri="{BB962C8B-B14F-4D97-AF65-F5344CB8AC3E}">
        <p14:creationId xmlns:p14="http://schemas.microsoft.com/office/powerpoint/2010/main" val="31636769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AE4E8-8A69-4A65-9F3D-C11FC57FAB69}"/>
              </a:ext>
            </a:extLst>
          </p:cNvPr>
          <p:cNvSpPr>
            <a:spLocks noGrp="1"/>
          </p:cNvSpPr>
          <p:nvPr>
            <p:ph type="title"/>
          </p:nvPr>
        </p:nvSpPr>
        <p:spPr>
          <a:xfrm>
            <a:off x="185536" y="2152734"/>
            <a:ext cx="2887224" cy="1097657"/>
          </a:xfrm>
        </p:spPr>
        <p:txBody>
          <a:bodyPr>
            <a:normAutofit/>
          </a:bodyPr>
          <a:lstStyle/>
          <a:p>
            <a:pPr algn="ctr"/>
            <a:r>
              <a:rPr lang="en-GB" sz="2400" b="1" dirty="0">
                <a:latin typeface="Barlow" panose="020B0604020202020204" charset="0"/>
                <a:ea typeface="+mn-ea"/>
                <a:cs typeface="+mn-cs"/>
              </a:rPr>
              <a:t>HOMEWORK</a:t>
            </a:r>
          </a:p>
        </p:txBody>
      </p:sp>
      <p:cxnSp>
        <p:nvCxnSpPr>
          <p:cNvPr id="7" name="Straight Connector 6">
            <a:extLst>
              <a:ext uri="{FF2B5EF4-FFF2-40B4-BE49-F238E27FC236}">
                <a16:creationId xmlns:a16="http://schemas.microsoft.com/office/drawing/2014/main" id="{B7FEDB5A-2FCD-4BCF-B8DD-F2728B63FCF2}"/>
              </a:ext>
            </a:extLst>
          </p:cNvPr>
          <p:cNvCxnSpPr/>
          <p:nvPr/>
        </p:nvCxnSpPr>
        <p:spPr>
          <a:xfrm>
            <a:off x="3315904" y="404446"/>
            <a:ext cx="0" cy="6049108"/>
          </a:xfrm>
          <a:prstGeom prst="line">
            <a:avLst/>
          </a:prstGeom>
          <a:ln w="38100">
            <a:solidFill>
              <a:srgbClr val="F54996"/>
            </a:solidFill>
          </a:ln>
        </p:spPr>
        <p:style>
          <a:lnRef idx="1">
            <a:schemeClr val="accent1"/>
          </a:lnRef>
          <a:fillRef idx="0">
            <a:schemeClr val="accent1"/>
          </a:fillRef>
          <a:effectRef idx="0">
            <a:schemeClr val="accent1"/>
          </a:effectRef>
          <a:fontRef idx="minor">
            <a:schemeClr val="tx1"/>
          </a:fontRef>
        </p:style>
      </p:cxnSp>
      <p:pic>
        <p:nvPicPr>
          <p:cNvPr id="6" name="Picture 2" descr="Image result for homework icon">
            <a:extLst>
              <a:ext uri="{FF2B5EF4-FFF2-40B4-BE49-F238E27FC236}">
                <a16:creationId xmlns:a16="http://schemas.microsoft.com/office/drawing/2014/main" id="{CF9AECBA-716F-4BF5-B68C-3D90D7AA728E}"/>
              </a:ext>
            </a:extLst>
          </p:cNvPr>
          <p:cNvPicPr>
            <a:picLocks noChangeAspect="1" noChangeArrowheads="1"/>
          </p:cNvPicPr>
          <p:nvPr/>
        </p:nvPicPr>
        <p:blipFill>
          <a:blip r:embed="rId2" cstate="print">
            <a:biLevel thresh="75000"/>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02336" y="3250391"/>
            <a:ext cx="1700529" cy="1497927"/>
          </a:xfrm>
          <a:prstGeom prst="rect">
            <a:avLst/>
          </a:prstGeom>
          <a:noFill/>
          <a:ln w="28575">
            <a:solidFill>
              <a:schemeClr val="tx1"/>
            </a:solidFill>
          </a:ln>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79E75BD3-7AAE-4B2D-A8C8-EA47C9CA1B07}"/>
              </a:ext>
            </a:extLst>
          </p:cNvPr>
          <p:cNvSpPr txBox="1"/>
          <p:nvPr/>
        </p:nvSpPr>
        <p:spPr>
          <a:xfrm>
            <a:off x="3885799" y="2106528"/>
            <a:ext cx="7400956" cy="3785652"/>
          </a:xfrm>
          <a:prstGeom prst="rect">
            <a:avLst/>
          </a:prstGeom>
          <a:noFill/>
        </p:spPr>
        <p:txBody>
          <a:bodyPr wrap="square" rtlCol="0">
            <a:spAutoFit/>
          </a:bodyPr>
          <a:lstStyle/>
          <a:p>
            <a:endParaRPr lang="en-GB" sz="1600" b="1" dirty="0">
              <a:latin typeface="Barlow" panose="020B0604020202020204"/>
            </a:endParaRPr>
          </a:p>
          <a:p>
            <a:pPr marL="285750" indent="-285750" algn="just">
              <a:buFont typeface="Arial" panose="020B0604020202020204" pitchFamily="34" charset="0"/>
              <a:buChar char="•"/>
            </a:pPr>
            <a:r>
              <a:rPr lang="en-GB" sz="1600" dirty="0">
                <a:latin typeface="Barlow" panose="020B0604020202020204"/>
              </a:rPr>
              <a:t>Write one function, one stored procedure, one trigger and one event for any of the DBs in our portfolio (trigger and event are optional). </a:t>
            </a:r>
          </a:p>
          <a:p>
            <a:pPr marL="285750" indent="-285750" algn="just">
              <a:buFont typeface="Arial" panose="020B0604020202020204" pitchFamily="34" charset="0"/>
              <a:buChar char="•"/>
            </a:pPr>
            <a:endParaRPr lang="en-GB" sz="1600" dirty="0">
              <a:latin typeface="Barlow" panose="020B0604020202020204"/>
            </a:endParaRPr>
          </a:p>
          <a:p>
            <a:pPr marL="285750" indent="-285750" algn="just">
              <a:buFont typeface="Arial" panose="020B0604020202020204" pitchFamily="34" charset="0"/>
              <a:buChar char="•"/>
            </a:pPr>
            <a:r>
              <a:rPr lang="en-GB" sz="1600" dirty="0">
                <a:latin typeface="Barlow" panose="020B0604020202020204"/>
              </a:rPr>
              <a:t>The above objects can perform any role of your choice. The most important thing is that you write a piece of code that works and is functional. Submit your code for review. </a:t>
            </a:r>
          </a:p>
          <a:p>
            <a:pPr marL="285750" indent="-285750" algn="just">
              <a:buFont typeface="Arial" panose="020B0604020202020204" pitchFamily="34" charset="0"/>
              <a:buChar char="•"/>
            </a:pPr>
            <a:endParaRPr lang="en-GB" sz="1600" dirty="0">
              <a:latin typeface="Barlow" panose="020B0604020202020204"/>
            </a:endParaRPr>
          </a:p>
          <a:p>
            <a:pPr marL="285750" indent="-285750" algn="just">
              <a:buFont typeface="Arial" panose="020B0604020202020204" pitchFamily="34" charset="0"/>
              <a:buChar char="•"/>
            </a:pPr>
            <a:r>
              <a:rPr lang="en-GB" sz="1600" dirty="0">
                <a:latin typeface="Barlow" panose="020B0604020202020204"/>
              </a:rPr>
              <a:t>Think about potential functions or procs that you could write for your project DB. You can draft them using a pseudo-code (not a real code, but words that describe what your object is doing/needs to do)</a:t>
            </a:r>
          </a:p>
          <a:p>
            <a:pPr marL="285750" indent="-285750">
              <a:buFont typeface="Arial" panose="020B0604020202020204" pitchFamily="34" charset="0"/>
              <a:buChar char="•"/>
            </a:pPr>
            <a:endParaRPr lang="en-GB" sz="1600" dirty="0">
              <a:latin typeface="Barlow" panose="020B0604020202020204"/>
            </a:endParaRPr>
          </a:p>
          <a:p>
            <a:endParaRPr lang="en-GB" sz="1600" b="1" dirty="0">
              <a:latin typeface="Barlow" panose="020B0604020202020204"/>
            </a:endParaRPr>
          </a:p>
          <a:p>
            <a:endParaRPr lang="en-GB" sz="1600" b="1" dirty="0">
              <a:latin typeface="Barlow" panose="020B0604020202020204"/>
            </a:endParaRPr>
          </a:p>
          <a:p>
            <a:endParaRPr lang="en-GB" sz="1600" b="1" dirty="0">
              <a:latin typeface="Barlow" panose="020B0604020202020204"/>
            </a:endParaRPr>
          </a:p>
        </p:txBody>
      </p:sp>
    </p:spTree>
    <p:extLst>
      <p:ext uri="{BB962C8B-B14F-4D97-AF65-F5344CB8AC3E}">
        <p14:creationId xmlns:p14="http://schemas.microsoft.com/office/powerpoint/2010/main" val="10801358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AE4E8-8A69-4A65-9F3D-C11FC57FAB69}"/>
              </a:ext>
            </a:extLst>
          </p:cNvPr>
          <p:cNvSpPr>
            <a:spLocks noGrp="1"/>
          </p:cNvSpPr>
          <p:nvPr>
            <p:ph type="title"/>
          </p:nvPr>
        </p:nvSpPr>
        <p:spPr>
          <a:xfrm>
            <a:off x="185536" y="2152734"/>
            <a:ext cx="2887224" cy="1097657"/>
          </a:xfrm>
        </p:spPr>
        <p:txBody>
          <a:bodyPr>
            <a:normAutofit/>
          </a:bodyPr>
          <a:lstStyle/>
          <a:p>
            <a:pPr algn="ctr"/>
            <a:r>
              <a:rPr lang="en-GB" sz="2400" b="1" dirty="0">
                <a:latin typeface="Barlow" panose="020B0604020202020204" charset="0"/>
                <a:ea typeface="+mn-ea"/>
                <a:cs typeface="+mn-cs"/>
              </a:rPr>
              <a:t>HOMEWORK</a:t>
            </a:r>
          </a:p>
        </p:txBody>
      </p:sp>
      <p:cxnSp>
        <p:nvCxnSpPr>
          <p:cNvPr id="7" name="Straight Connector 6">
            <a:extLst>
              <a:ext uri="{FF2B5EF4-FFF2-40B4-BE49-F238E27FC236}">
                <a16:creationId xmlns:a16="http://schemas.microsoft.com/office/drawing/2014/main" id="{B7FEDB5A-2FCD-4BCF-B8DD-F2728B63FCF2}"/>
              </a:ext>
            </a:extLst>
          </p:cNvPr>
          <p:cNvCxnSpPr/>
          <p:nvPr/>
        </p:nvCxnSpPr>
        <p:spPr>
          <a:xfrm>
            <a:off x="3315904" y="404446"/>
            <a:ext cx="0" cy="6049108"/>
          </a:xfrm>
          <a:prstGeom prst="line">
            <a:avLst/>
          </a:prstGeom>
          <a:ln w="38100">
            <a:solidFill>
              <a:srgbClr val="F54996"/>
            </a:solidFill>
          </a:ln>
        </p:spPr>
        <p:style>
          <a:lnRef idx="1">
            <a:schemeClr val="accent1"/>
          </a:lnRef>
          <a:fillRef idx="0">
            <a:schemeClr val="accent1"/>
          </a:fillRef>
          <a:effectRef idx="0">
            <a:schemeClr val="accent1"/>
          </a:effectRef>
          <a:fontRef idx="minor">
            <a:schemeClr val="tx1"/>
          </a:fontRef>
        </p:style>
      </p:cxnSp>
      <p:pic>
        <p:nvPicPr>
          <p:cNvPr id="6" name="Picture 2" descr="Image result for homework icon">
            <a:extLst>
              <a:ext uri="{FF2B5EF4-FFF2-40B4-BE49-F238E27FC236}">
                <a16:creationId xmlns:a16="http://schemas.microsoft.com/office/drawing/2014/main" id="{CF9AECBA-716F-4BF5-B68C-3D90D7AA728E}"/>
              </a:ext>
            </a:extLst>
          </p:cNvPr>
          <p:cNvPicPr>
            <a:picLocks noChangeAspect="1" noChangeArrowheads="1"/>
          </p:cNvPicPr>
          <p:nvPr/>
        </p:nvPicPr>
        <p:blipFill>
          <a:blip r:embed="rId2" cstate="print">
            <a:biLevel thresh="75000"/>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02336" y="3250391"/>
            <a:ext cx="1700529" cy="1497927"/>
          </a:xfrm>
          <a:prstGeom prst="rect">
            <a:avLst/>
          </a:prstGeom>
          <a:noFill/>
          <a:ln w="28575">
            <a:solidFill>
              <a:schemeClr val="tx1"/>
            </a:solidFill>
          </a:ln>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79E75BD3-7AAE-4B2D-A8C8-EA47C9CA1B07}"/>
              </a:ext>
            </a:extLst>
          </p:cNvPr>
          <p:cNvSpPr txBox="1"/>
          <p:nvPr/>
        </p:nvSpPr>
        <p:spPr>
          <a:xfrm>
            <a:off x="3689560" y="1510180"/>
            <a:ext cx="7400956" cy="4278094"/>
          </a:xfrm>
          <a:prstGeom prst="rect">
            <a:avLst/>
          </a:prstGeom>
          <a:noFill/>
        </p:spPr>
        <p:txBody>
          <a:bodyPr wrap="square" rtlCol="0">
            <a:spAutoFit/>
          </a:bodyPr>
          <a:lstStyle/>
          <a:p>
            <a:endParaRPr lang="en-GB" sz="1600" b="1" dirty="0">
              <a:latin typeface="Barlow" panose="020B0604020202020204"/>
            </a:endParaRPr>
          </a:p>
          <a:p>
            <a:r>
              <a:rPr lang="en-GB" sz="1600" b="1" dirty="0">
                <a:latin typeface="Barlow" panose="020B0604020202020204"/>
              </a:rPr>
              <a:t>DOWNLOAD AND INSTALL </a:t>
            </a:r>
            <a:r>
              <a:rPr lang="en-GB" sz="1600" b="1" dirty="0">
                <a:solidFill>
                  <a:srgbClr val="F54996"/>
                </a:solidFill>
                <a:latin typeface="Barlow" panose="020B0604020202020204"/>
              </a:rPr>
              <a:t>TABLEAU</a:t>
            </a:r>
          </a:p>
          <a:p>
            <a:r>
              <a:rPr lang="en-GB" sz="1600" dirty="0">
                <a:latin typeface="Barlow" panose="020B0604020202020204"/>
              </a:rPr>
              <a:t>We need this tool to be able to practice some basic data visualisation techniques</a:t>
            </a:r>
          </a:p>
          <a:p>
            <a:endParaRPr lang="en-GB" sz="1600" b="1" dirty="0">
              <a:latin typeface="Barlow" panose="020B0604020202020204"/>
            </a:endParaRPr>
          </a:p>
          <a:p>
            <a:pPr marL="342900" indent="-342900">
              <a:buFont typeface="Arial" panose="020B0604020202020204" pitchFamily="34" charset="0"/>
              <a:buChar char="•"/>
            </a:pPr>
            <a:r>
              <a:rPr lang="en-GB" sz="1600" b="1" dirty="0">
                <a:latin typeface="Barlow" panose="020B0604020202020204"/>
              </a:rPr>
              <a:t>Tableau Public is a limited, but free version (we are going to use it for practice)</a:t>
            </a:r>
          </a:p>
          <a:p>
            <a:pPr marL="342900" indent="-342900">
              <a:buFont typeface="Arial" panose="020B0604020202020204" pitchFamily="34" charset="0"/>
              <a:buChar char="•"/>
            </a:pPr>
            <a:r>
              <a:rPr lang="en-GB" sz="1600" dirty="0">
                <a:latin typeface="Barlow" panose="020B0604020202020204"/>
              </a:rPr>
              <a:t>There is another version called Tableau Desktop (it is not free – do now download)</a:t>
            </a:r>
          </a:p>
          <a:p>
            <a:endParaRPr lang="en-GB" sz="1600" b="1" dirty="0">
              <a:latin typeface="Barlow" panose="020B0604020202020204"/>
            </a:endParaRPr>
          </a:p>
          <a:p>
            <a:endParaRPr lang="en-GB" sz="1600" b="1" dirty="0">
              <a:latin typeface="Barlow" panose="020B0604020202020204"/>
            </a:endParaRPr>
          </a:p>
          <a:p>
            <a:pPr algn="just"/>
            <a:r>
              <a:rPr lang="en-GB" sz="1600" b="1" dirty="0">
                <a:latin typeface="Barlow" panose="020B0604020202020204"/>
              </a:rPr>
              <a:t>Step 1)</a:t>
            </a:r>
            <a:r>
              <a:rPr lang="en-GB" sz="1600" dirty="0">
                <a:latin typeface="Barlow" panose="020B0604020202020204"/>
              </a:rPr>
              <a:t> Go to </a:t>
            </a:r>
            <a:r>
              <a:rPr lang="en-GB" sz="1600" dirty="0">
                <a:latin typeface="Barlow" panose="020B0604020202020204"/>
                <a:hlinkClick r:id="rId4"/>
              </a:rPr>
              <a:t>https://public.tableau.com/en-us/s/download</a:t>
            </a:r>
            <a:r>
              <a:rPr lang="en-GB" sz="1600" dirty="0">
                <a:latin typeface="Barlow" panose="020B0604020202020204"/>
              </a:rPr>
              <a:t> on your web browser. Now you need to enter your email id and click on "</a:t>
            </a:r>
            <a:r>
              <a:rPr lang="en-GB" sz="1600" b="1" dirty="0">
                <a:latin typeface="Barlow" panose="020B0604020202020204"/>
              </a:rPr>
              <a:t>DOWNLOAD THE APP</a:t>
            </a:r>
            <a:r>
              <a:rPr lang="en-GB" sz="1600" dirty="0">
                <a:latin typeface="Barlow" panose="020B0604020202020204"/>
              </a:rPr>
              <a:t>" button.</a:t>
            </a:r>
          </a:p>
          <a:p>
            <a:pPr algn="just"/>
            <a:endParaRPr lang="en-GB" sz="1600" dirty="0">
              <a:latin typeface="Barlow" panose="020B0604020202020204"/>
            </a:endParaRPr>
          </a:p>
          <a:p>
            <a:pPr algn="just"/>
            <a:r>
              <a:rPr lang="en-GB" sz="1600" b="1" dirty="0">
                <a:latin typeface="Barlow" panose="020B0604020202020204"/>
              </a:rPr>
              <a:t>Step 2)</a:t>
            </a:r>
            <a:r>
              <a:rPr lang="en-GB" sz="1600" dirty="0">
                <a:latin typeface="Barlow" panose="020B0604020202020204"/>
              </a:rPr>
              <a:t> This will start downloading the .exe file for Windows by default, and you can see the downloading process in the bottom left corner of the website.</a:t>
            </a:r>
          </a:p>
          <a:p>
            <a:pPr algn="just"/>
            <a:endParaRPr lang="en-GB" sz="1600" dirty="0">
              <a:latin typeface="Barlow" panose="020B0604020202020204"/>
            </a:endParaRPr>
          </a:p>
          <a:p>
            <a:pPr algn="just"/>
            <a:r>
              <a:rPr lang="en-GB" sz="1600" b="1" dirty="0">
                <a:latin typeface="Barlow" panose="020B0604020202020204"/>
              </a:rPr>
              <a:t>Step 3)</a:t>
            </a:r>
            <a:r>
              <a:rPr lang="en-GB" sz="1600" dirty="0">
                <a:latin typeface="Barlow" panose="020B0604020202020204"/>
              </a:rPr>
              <a:t> Open the downloaded file. Accept the terms and conditions and click on "Install" button.</a:t>
            </a:r>
          </a:p>
          <a:p>
            <a:endParaRPr lang="en-GB" sz="1600" b="1" dirty="0">
              <a:latin typeface="Barlow" panose="020B0604020202020204"/>
            </a:endParaRPr>
          </a:p>
        </p:txBody>
      </p:sp>
    </p:spTree>
    <p:extLst>
      <p:ext uri="{BB962C8B-B14F-4D97-AF65-F5344CB8AC3E}">
        <p14:creationId xmlns:p14="http://schemas.microsoft.com/office/powerpoint/2010/main" val="4112257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62"/>
        <p:cNvGrpSpPr/>
        <p:nvPr/>
      </p:nvGrpSpPr>
      <p:grpSpPr>
        <a:xfrm>
          <a:off x="0" y="0"/>
          <a:ext cx="0" cy="0"/>
          <a:chOff x="0" y="0"/>
          <a:chExt cx="0" cy="0"/>
        </a:xfrm>
      </p:grpSpPr>
      <p:pic>
        <p:nvPicPr>
          <p:cNvPr id="263" name="Google Shape;263;p32"/>
          <p:cNvPicPr preferRelativeResize="0"/>
          <p:nvPr/>
        </p:nvPicPr>
        <p:blipFill rotWithShape="1">
          <a:blip r:embed="rId3">
            <a:alphaModFix/>
          </a:blip>
          <a:srcRect/>
          <a:stretch/>
        </p:blipFill>
        <p:spPr>
          <a:xfrm>
            <a:off x="9845567" y="414367"/>
            <a:ext cx="1933032" cy="2631167"/>
          </a:xfrm>
          <a:prstGeom prst="rect">
            <a:avLst/>
          </a:prstGeom>
          <a:noFill/>
          <a:ln>
            <a:noFill/>
          </a:ln>
        </p:spPr>
      </p:pic>
      <p:sp>
        <p:nvSpPr>
          <p:cNvPr id="264" name="Google Shape;264;p32"/>
          <p:cNvSpPr txBox="1"/>
          <p:nvPr/>
        </p:nvSpPr>
        <p:spPr>
          <a:xfrm>
            <a:off x="414933" y="451267"/>
            <a:ext cx="5492800" cy="1938400"/>
          </a:xfrm>
          <a:prstGeom prst="rect">
            <a:avLst/>
          </a:prstGeom>
          <a:noFill/>
          <a:ln>
            <a:noFill/>
          </a:ln>
        </p:spPr>
        <p:txBody>
          <a:bodyPr spcFirstLastPara="1" wrap="square" lIns="0" tIns="0" rIns="0" bIns="0" anchor="t" anchorCtr="0">
            <a:noAutofit/>
          </a:bodyPr>
          <a:lstStyle/>
          <a:p>
            <a:pPr marL="0" marR="0" lvl="0" indent="0" algn="l" defTabSz="1219170" rtl="0" eaLnBrk="1" fontAlgn="auto" latinLnBrk="0" hangingPunct="1">
              <a:lnSpc>
                <a:spcPct val="65000"/>
              </a:lnSpc>
              <a:spcBef>
                <a:spcPts val="0"/>
              </a:spcBef>
              <a:spcAft>
                <a:spcPts val="0"/>
              </a:spcAft>
              <a:buClr>
                <a:srgbClr val="000000"/>
              </a:buClr>
              <a:buSzPts val="4000"/>
              <a:buFontTx/>
              <a:buNone/>
              <a:tabLst/>
              <a:defRPr/>
            </a:pPr>
            <a:r>
              <a:rPr kumimoji="0" lang="en" sz="5333" b="0" i="0" u="none" strike="noStrike" kern="0" cap="none" spc="0" normalizeH="0" baseline="0" noProof="0">
                <a:ln>
                  <a:noFill/>
                </a:ln>
                <a:solidFill>
                  <a:srgbClr val="FFFFFF"/>
                </a:solidFill>
                <a:effectLst/>
                <a:uLnTx/>
                <a:uFillTx/>
                <a:latin typeface="Barlow ExtraBold"/>
                <a:ea typeface="Barlow ExtraBold"/>
                <a:cs typeface="Barlow ExtraBold"/>
                <a:sym typeface="Barlow ExtraBold"/>
              </a:rPr>
              <a:t>THANK YOU</a:t>
            </a:r>
            <a:endParaRPr kumimoji="0" sz="5333" b="0" i="0" u="none" strike="noStrike" kern="0" cap="none" spc="0" normalizeH="0" baseline="0" noProof="0">
              <a:ln>
                <a:noFill/>
              </a:ln>
              <a:solidFill>
                <a:srgbClr val="FFFFFF"/>
              </a:solidFill>
              <a:effectLst/>
              <a:uLnTx/>
              <a:uFillTx/>
              <a:latin typeface="Barlow ExtraBold"/>
              <a:ea typeface="Barlow ExtraBold"/>
              <a:cs typeface="Barlow ExtraBold"/>
              <a:sym typeface="Barlow ExtraBold"/>
            </a:endParaRPr>
          </a:p>
          <a:p>
            <a:pPr marL="0" marR="0" lvl="0" indent="0" algn="l" defTabSz="1219170" rtl="0" eaLnBrk="1" fontAlgn="auto" latinLnBrk="0" hangingPunct="1">
              <a:lnSpc>
                <a:spcPct val="65000"/>
              </a:lnSpc>
              <a:spcBef>
                <a:spcPts val="0"/>
              </a:spcBef>
              <a:spcAft>
                <a:spcPts val="0"/>
              </a:spcAft>
              <a:buClr>
                <a:srgbClr val="000000"/>
              </a:buClr>
              <a:buSzPts val="4000"/>
              <a:buFontTx/>
              <a:buNone/>
              <a:tabLst/>
              <a:defRPr/>
            </a:pPr>
            <a:r>
              <a:rPr kumimoji="0" lang="en" sz="5333" b="0" i="0" u="none" strike="noStrike" kern="0" cap="none" spc="0" normalizeH="0" baseline="0" noProof="0">
                <a:ln>
                  <a:noFill/>
                </a:ln>
                <a:solidFill>
                  <a:srgbClr val="595959"/>
                </a:solidFill>
                <a:effectLst/>
                <a:uLnTx/>
                <a:uFillTx/>
                <a:latin typeface="Barlow ExtraBold"/>
                <a:ea typeface="Barlow ExtraBold"/>
                <a:cs typeface="Barlow ExtraBold"/>
                <a:sym typeface="Barlow ExtraBold"/>
              </a:rPr>
              <a:t>HAVE A GREAT WEEK! </a:t>
            </a:r>
            <a:endParaRPr kumimoji="0" sz="5333" b="0" i="0" u="none" strike="noStrike" kern="0" cap="none" spc="0" normalizeH="0" baseline="0" noProof="0">
              <a:ln>
                <a:noFill/>
              </a:ln>
              <a:solidFill>
                <a:srgbClr val="FFFFFF"/>
              </a:solidFill>
              <a:effectLst/>
              <a:uLnTx/>
              <a:uFillTx/>
              <a:latin typeface="Barlow ExtraBold"/>
              <a:ea typeface="Barlow ExtraBold"/>
              <a:cs typeface="Barlow ExtraBold"/>
              <a:sym typeface="Barlow ExtraBold"/>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3108D83-1B97-4335-9232-C42201D7D0BD}"/>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Effect>
                      <a14:saturation sat="400000"/>
                    </a14:imgEffect>
                  </a14:imgLayer>
                </a14:imgProps>
              </a:ext>
            </a:extLst>
          </a:blip>
          <a:stretch>
            <a:fillRect/>
          </a:stretch>
        </p:blipFill>
        <p:spPr>
          <a:xfrm>
            <a:off x="267888" y="5335841"/>
            <a:ext cx="1340381" cy="1358495"/>
          </a:xfrm>
          <a:prstGeom prst="rect">
            <a:avLst/>
          </a:prstGeom>
        </p:spPr>
      </p:pic>
      <p:grpSp>
        <p:nvGrpSpPr>
          <p:cNvPr id="2" name="Group 1">
            <a:extLst>
              <a:ext uri="{FF2B5EF4-FFF2-40B4-BE49-F238E27FC236}">
                <a16:creationId xmlns:a16="http://schemas.microsoft.com/office/drawing/2014/main" id="{5CE14DCD-334B-47A7-B632-B5B487EDA086}"/>
              </a:ext>
            </a:extLst>
          </p:cNvPr>
          <p:cNvGrpSpPr/>
          <p:nvPr/>
        </p:nvGrpSpPr>
        <p:grpSpPr>
          <a:xfrm>
            <a:off x="1952317" y="2311401"/>
            <a:ext cx="9207500" cy="1831990"/>
            <a:chOff x="1365660" y="2689211"/>
            <a:chExt cx="9207500" cy="1831990"/>
          </a:xfrm>
        </p:grpSpPr>
        <p:sp>
          <p:nvSpPr>
            <p:cNvPr id="5" name="TextBox 4">
              <a:extLst>
                <a:ext uri="{FF2B5EF4-FFF2-40B4-BE49-F238E27FC236}">
                  <a16:creationId xmlns:a16="http://schemas.microsoft.com/office/drawing/2014/main" id="{D14ACEA9-46C2-4204-A698-02ACBC013378}"/>
                </a:ext>
              </a:extLst>
            </p:cNvPr>
            <p:cNvSpPr txBox="1"/>
            <p:nvPr/>
          </p:nvSpPr>
          <p:spPr>
            <a:xfrm>
              <a:off x="1365660" y="2740010"/>
              <a:ext cx="9207500" cy="144655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4400" b="1" i="0" u="none" strike="noStrike" kern="1200" cap="none" spc="0" normalizeH="0" baseline="0" noProof="0" dirty="0">
                  <a:ln>
                    <a:noFill/>
                  </a:ln>
                  <a:solidFill>
                    <a:prstClr val="black"/>
                  </a:solidFill>
                  <a:effectLst/>
                  <a:uLnTx/>
                  <a:uFillTx/>
                  <a:latin typeface="Barlow ExtraBold" panose="020B0604020202020204" charset="0"/>
                  <a:ea typeface="+mn-ea"/>
                  <a:cs typeface="+mn-cs"/>
                </a:rPr>
                <a:t>REFERENCE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4400" b="1" i="0" u="none" strike="noStrike" kern="1200" cap="none" spc="0" normalizeH="0" baseline="0" noProof="0" dirty="0">
                  <a:ln>
                    <a:noFill/>
                  </a:ln>
                  <a:solidFill>
                    <a:prstClr val="black"/>
                  </a:solidFill>
                  <a:effectLst/>
                  <a:uLnTx/>
                  <a:uFillTx/>
                  <a:latin typeface="Barlow ExtraBold" panose="020B0604020202020204" charset="0"/>
                  <a:ea typeface="+mn-ea"/>
                  <a:cs typeface="+mn-cs"/>
                </a:rPr>
                <a:t>MATERIALS</a:t>
              </a:r>
            </a:p>
          </p:txBody>
        </p:sp>
        <p:pic>
          <p:nvPicPr>
            <p:cNvPr id="6" name="Picture 4">
              <a:extLst>
                <a:ext uri="{FF2B5EF4-FFF2-40B4-BE49-F238E27FC236}">
                  <a16:creationId xmlns:a16="http://schemas.microsoft.com/office/drawing/2014/main" id="{DCC2CDD9-C711-469F-A465-86AC6281ED0D}"/>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2397349" y="2689211"/>
              <a:ext cx="1760547" cy="1831990"/>
            </a:xfrm>
            <a:prstGeom prst="rect">
              <a:avLst/>
            </a:prstGeom>
            <a:noFill/>
            <a:extLst>
              <a:ext uri="{909E8E84-426E-40DD-AFC4-6F175D3DCCD1}">
                <a14:hiddenFill xmlns:a14="http://schemas.microsoft.com/office/drawing/2010/main">
                  <a:solidFill>
                    <a:srgbClr val="FFFFFF"/>
                  </a:solidFill>
                </a14:hiddenFill>
              </a:ext>
            </a:extLst>
          </p:spPr>
        </p:pic>
      </p:grpSp>
      <p:pic>
        <p:nvPicPr>
          <p:cNvPr id="9" name="Picture 8">
            <a:extLst>
              <a:ext uri="{FF2B5EF4-FFF2-40B4-BE49-F238E27FC236}">
                <a16:creationId xmlns:a16="http://schemas.microsoft.com/office/drawing/2014/main" id="{24C41ECF-2DC2-4206-8DB9-5DE7F739680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089127" y="316963"/>
            <a:ext cx="1760547" cy="2397647"/>
          </a:xfrm>
          <a:prstGeom prst="rect">
            <a:avLst/>
          </a:prstGeom>
        </p:spPr>
      </p:pic>
      <p:cxnSp>
        <p:nvCxnSpPr>
          <p:cNvPr id="12" name="Straight Connector 11">
            <a:extLst>
              <a:ext uri="{FF2B5EF4-FFF2-40B4-BE49-F238E27FC236}">
                <a16:creationId xmlns:a16="http://schemas.microsoft.com/office/drawing/2014/main" id="{D514C8FE-CB8D-4E9E-95E1-469DC48F356E}"/>
              </a:ext>
            </a:extLst>
          </p:cNvPr>
          <p:cNvCxnSpPr/>
          <p:nvPr/>
        </p:nvCxnSpPr>
        <p:spPr>
          <a:xfrm>
            <a:off x="267888" y="5280844"/>
            <a:ext cx="11656223"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74810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AE4E8-8A69-4A65-9F3D-C11FC57FAB69}"/>
              </a:ext>
            </a:extLst>
          </p:cNvPr>
          <p:cNvSpPr>
            <a:spLocks noGrp="1"/>
          </p:cNvSpPr>
          <p:nvPr>
            <p:ph type="title"/>
          </p:nvPr>
        </p:nvSpPr>
        <p:spPr>
          <a:xfrm>
            <a:off x="0" y="2266731"/>
            <a:ext cx="3244185" cy="905633"/>
          </a:xfrm>
        </p:spPr>
        <p:txBody>
          <a:bodyPr>
            <a:normAutofit/>
          </a:bodyPr>
          <a:lstStyle/>
          <a:p>
            <a:pPr algn="ctr"/>
            <a:r>
              <a:rPr lang="en-GB" sz="2400" b="1" dirty="0">
                <a:latin typeface="Barlow" panose="020B0604020202020204" charset="0"/>
                <a:ea typeface="+mn-ea"/>
                <a:cs typeface="+mn-cs"/>
              </a:rPr>
              <a:t>QUICK </a:t>
            </a:r>
            <a:br>
              <a:rPr lang="en-GB" sz="2400" b="1" dirty="0">
                <a:latin typeface="Barlow" panose="020B0604020202020204" charset="0"/>
                <a:ea typeface="+mn-ea"/>
                <a:cs typeface="+mn-cs"/>
              </a:rPr>
            </a:br>
            <a:r>
              <a:rPr lang="en-GB" sz="2400" b="1" dirty="0">
                <a:latin typeface="Barlow" panose="020B0604020202020204" charset="0"/>
                <a:ea typeface="+mn-ea"/>
                <a:cs typeface="+mn-cs"/>
              </a:rPr>
              <a:t>SUMMARY</a:t>
            </a:r>
          </a:p>
        </p:txBody>
      </p:sp>
      <p:cxnSp>
        <p:nvCxnSpPr>
          <p:cNvPr id="7" name="Straight Connector 6">
            <a:extLst>
              <a:ext uri="{FF2B5EF4-FFF2-40B4-BE49-F238E27FC236}">
                <a16:creationId xmlns:a16="http://schemas.microsoft.com/office/drawing/2014/main" id="{B7FEDB5A-2FCD-4BCF-B8DD-F2728B63FCF2}"/>
              </a:ext>
            </a:extLst>
          </p:cNvPr>
          <p:cNvCxnSpPr/>
          <p:nvPr/>
        </p:nvCxnSpPr>
        <p:spPr>
          <a:xfrm>
            <a:off x="3105327" y="404446"/>
            <a:ext cx="0" cy="6049108"/>
          </a:xfrm>
          <a:prstGeom prst="line">
            <a:avLst/>
          </a:prstGeom>
          <a:ln w="38100">
            <a:solidFill>
              <a:srgbClr val="F54996"/>
            </a:solidFill>
          </a:ln>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rotWithShape="1">
          <a:blip r:embed="rId2" cstate="print">
            <a:biLevel thresh="75000"/>
            <a:extLst>
              <a:ext uri="{28A0092B-C50C-407E-A947-70E740481C1C}">
                <a14:useLocalDpi xmlns:a14="http://schemas.microsoft.com/office/drawing/2010/main" val="0"/>
              </a:ext>
            </a:extLst>
          </a:blip>
          <a:srcRect b="7600"/>
          <a:stretch/>
        </p:blipFill>
        <p:spPr>
          <a:xfrm>
            <a:off x="884465" y="3429000"/>
            <a:ext cx="1475253" cy="1472184"/>
          </a:xfrm>
          <a:prstGeom prst="rect">
            <a:avLst/>
          </a:prstGeom>
        </p:spPr>
      </p:pic>
      <p:sp>
        <p:nvSpPr>
          <p:cNvPr id="6" name="Content Placeholder 11">
            <a:extLst>
              <a:ext uri="{FF2B5EF4-FFF2-40B4-BE49-F238E27FC236}">
                <a16:creationId xmlns:a16="http://schemas.microsoft.com/office/drawing/2014/main" id="{C7C2C5FC-1E6B-4B66-9A71-DFC0535F4A05}"/>
              </a:ext>
            </a:extLst>
          </p:cNvPr>
          <p:cNvSpPr>
            <a:spLocks noGrp="1"/>
          </p:cNvSpPr>
          <p:nvPr>
            <p:ph idx="1"/>
          </p:nvPr>
        </p:nvSpPr>
        <p:spPr>
          <a:xfrm>
            <a:off x="3989794" y="2061876"/>
            <a:ext cx="7179812" cy="5678616"/>
          </a:xfrm>
        </p:spPr>
        <p:txBody>
          <a:bodyPr>
            <a:normAutofit/>
          </a:bodyPr>
          <a:lstStyle/>
          <a:p>
            <a:pPr algn="just"/>
            <a:r>
              <a:rPr lang="en-GB" sz="1600" dirty="0">
                <a:latin typeface="Barlow" panose="020B0604020202020204"/>
              </a:rPr>
              <a:t>A view is a virtual table based on the result set of the SQL statement</a:t>
            </a:r>
          </a:p>
          <a:p>
            <a:pPr algn="just"/>
            <a:endParaRPr lang="en-GB" sz="1600" dirty="0">
              <a:latin typeface="Barlow" panose="020B0604020202020204"/>
            </a:endParaRPr>
          </a:p>
          <a:p>
            <a:pPr algn="just"/>
            <a:r>
              <a:rPr lang="en-GB" sz="1600" dirty="0">
                <a:latin typeface="Barlow" panose="020B0604020202020204"/>
              </a:rPr>
              <a:t>The tables referenced in the views are known as base tables</a:t>
            </a:r>
          </a:p>
          <a:p>
            <a:pPr algn="just"/>
            <a:endParaRPr lang="en-GB" sz="1600" dirty="0">
              <a:latin typeface="Barlow" panose="020B0604020202020204"/>
            </a:endParaRPr>
          </a:p>
          <a:p>
            <a:pPr algn="just"/>
            <a:r>
              <a:rPr lang="en-GB" sz="1600" dirty="0">
                <a:latin typeface="Barlow" panose="020B0604020202020204"/>
              </a:rPr>
              <a:t>The advantages of the views are</a:t>
            </a:r>
          </a:p>
          <a:p>
            <a:pPr lvl="1" algn="just">
              <a:buFont typeface="Courier New" panose="02070309020205020404" pitchFamily="49" charset="0"/>
              <a:buChar char="o"/>
            </a:pPr>
            <a:r>
              <a:rPr lang="en-GB" sz="1600" dirty="0">
                <a:latin typeface="Barlow" panose="020B0604020202020204"/>
              </a:rPr>
              <a:t>Simplified Queries</a:t>
            </a:r>
          </a:p>
          <a:p>
            <a:pPr lvl="1" algn="just">
              <a:buFont typeface="Courier New" panose="02070309020205020404" pitchFamily="49" charset="0"/>
              <a:buChar char="o"/>
            </a:pPr>
            <a:r>
              <a:rPr lang="en-GB" sz="1600" dirty="0">
                <a:latin typeface="Barlow" panose="020B0604020202020204"/>
              </a:rPr>
              <a:t>Data Security</a:t>
            </a:r>
          </a:p>
          <a:p>
            <a:pPr marL="0" indent="0" algn="just">
              <a:buNone/>
            </a:pPr>
            <a:endParaRPr lang="en-GB" sz="1600" dirty="0">
              <a:latin typeface="Barlow" panose="020B0604020202020204"/>
            </a:endParaRPr>
          </a:p>
          <a:p>
            <a:pPr algn="just"/>
            <a:r>
              <a:rPr lang="en-GB" sz="1600" dirty="0">
                <a:latin typeface="Barlow" panose="020B0604020202020204"/>
              </a:rPr>
              <a:t>View does not store data within but retrieves data from the base tables</a:t>
            </a:r>
          </a:p>
        </p:txBody>
      </p:sp>
    </p:spTree>
    <p:extLst>
      <p:ext uri="{BB962C8B-B14F-4D97-AF65-F5344CB8AC3E}">
        <p14:creationId xmlns:p14="http://schemas.microsoft.com/office/powerpoint/2010/main" val="23268525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AE4E8-8A69-4A65-9F3D-C11FC57FAB69}"/>
              </a:ext>
            </a:extLst>
          </p:cNvPr>
          <p:cNvSpPr>
            <a:spLocks noGrp="1"/>
          </p:cNvSpPr>
          <p:nvPr>
            <p:ph type="title"/>
          </p:nvPr>
        </p:nvSpPr>
        <p:spPr>
          <a:xfrm>
            <a:off x="0" y="2266731"/>
            <a:ext cx="3244185" cy="905633"/>
          </a:xfrm>
        </p:spPr>
        <p:txBody>
          <a:bodyPr>
            <a:normAutofit/>
          </a:bodyPr>
          <a:lstStyle/>
          <a:p>
            <a:pPr algn="ctr"/>
            <a:r>
              <a:rPr lang="en-GB" sz="2400" b="1" dirty="0">
                <a:latin typeface="Barlow" panose="020B0604020202020204" charset="0"/>
                <a:ea typeface="+mn-ea"/>
                <a:cs typeface="+mn-cs"/>
              </a:rPr>
              <a:t>QUICK </a:t>
            </a:r>
            <a:br>
              <a:rPr lang="en-GB" sz="2400" b="1" dirty="0">
                <a:latin typeface="Barlow" panose="020B0604020202020204" charset="0"/>
                <a:ea typeface="+mn-ea"/>
                <a:cs typeface="+mn-cs"/>
              </a:rPr>
            </a:br>
            <a:r>
              <a:rPr lang="en-GB" sz="2400" b="1" dirty="0">
                <a:latin typeface="Barlow" panose="020B0604020202020204" charset="0"/>
                <a:ea typeface="+mn-ea"/>
                <a:cs typeface="+mn-cs"/>
              </a:rPr>
              <a:t>SUMMARY</a:t>
            </a:r>
          </a:p>
        </p:txBody>
      </p:sp>
      <p:cxnSp>
        <p:nvCxnSpPr>
          <p:cNvPr id="7" name="Straight Connector 6">
            <a:extLst>
              <a:ext uri="{FF2B5EF4-FFF2-40B4-BE49-F238E27FC236}">
                <a16:creationId xmlns:a16="http://schemas.microsoft.com/office/drawing/2014/main" id="{B7FEDB5A-2FCD-4BCF-B8DD-F2728B63FCF2}"/>
              </a:ext>
            </a:extLst>
          </p:cNvPr>
          <p:cNvCxnSpPr/>
          <p:nvPr/>
        </p:nvCxnSpPr>
        <p:spPr>
          <a:xfrm>
            <a:off x="3105327" y="404446"/>
            <a:ext cx="0" cy="6049108"/>
          </a:xfrm>
          <a:prstGeom prst="line">
            <a:avLst/>
          </a:prstGeom>
          <a:ln w="38100">
            <a:solidFill>
              <a:srgbClr val="F54996"/>
            </a:solidFill>
          </a:ln>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rotWithShape="1">
          <a:blip r:embed="rId2" cstate="print">
            <a:biLevel thresh="75000"/>
            <a:extLst>
              <a:ext uri="{28A0092B-C50C-407E-A947-70E740481C1C}">
                <a14:useLocalDpi xmlns:a14="http://schemas.microsoft.com/office/drawing/2010/main" val="0"/>
              </a:ext>
            </a:extLst>
          </a:blip>
          <a:srcRect b="7600"/>
          <a:stretch/>
        </p:blipFill>
        <p:spPr>
          <a:xfrm>
            <a:off x="884465" y="3429000"/>
            <a:ext cx="1475253" cy="1472184"/>
          </a:xfrm>
          <a:prstGeom prst="rect">
            <a:avLst/>
          </a:prstGeom>
        </p:spPr>
      </p:pic>
      <p:sp>
        <p:nvSpPr>
          <p:cNvPr id="8" name="Content Placeholder 11">
            <a:extLst>
              <a:ext uri="{FF2B5EF4-FFF2-40B4-BE49-F238E27FC236}">
                <a16:creationId xmlns:a16="http://schemas.microsoft.com/office/drawing/2014/main" id="{6E6044F7-4CF1-4712-BBC4-BF09F70D4B23}"/>
              </a:ext>
            </a:extLst>
          </p:cNvPr>
          <p:cNvSpPr txBox="1">
            <a:spLocks/>
          </p:cNvSpPr>
          <p:nvPr/>
        </p:nvSpPr>
        <p:spPr>
          <a:xfrm>
            <a:off x="3989794" y="1969754"/>
            <a:ext cx="7166560" cy="44838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GB" sz="1600" dirty="0">
                <a:latin typeface="Barlow" panose="020B0604020202020204"/>
              </a:rPr>
              <a:t>There are four different types of the stored programs</a:t>
            </a:r>
          </a:p>
          <a:p>
            <a:pPr lvl="1" algn="just">
              <a:buFont typeface="Courier New" panose="02070309020205020404" pitchFamily="49" charset="0"/>
              <a:buChar char="o"/>
            </a:pPr>
            <a:r>
              <a:rPr lang="en-GB" sz="1600" dirty="0">
                <a:latin typeface="Barlow" panose="020B0604020202020204"/>
              </a:rPr>
              <a:t>Stored Function</a:t>
            </a:r>
          </a:p>
          <a:p>
            <a:pPr lvl="1" algn="just">
              <a:buFont typeface="Courier New" panose="02070309020205020404" pitchFamily="49" charset="0"/>
              <a:buChar char="o"/>
            </a:pPr>
            <a:r>
              <a:rPr lang="en-GB" sz="1600" dirty="0">
                <a:latin typeface="Barlow" panose="020B0604020202020204"/>
              </a:rPr>
              <a:t>Stored Procedure</a:t>
            </a:r>
          </a:p>
          <a:p>
            <a:pPr lvl="1" algn="just">
              <a:buFont typeface="Courier New" panose="02070309020205020404" pitchFamily="49" charset="0"/>
              <a:buChar char="o"/>
            </a:pPr>
            <a:r>
              <a:rPr lang="en-GB" sz="1600" dirty="0">
                <a:latin typeface="Barlow" panose="020B0604020202020204"/>
              </a:rPr>
              <a:t>Trigger</a:t>
            </a:r>
          </a:p>
          <a:p>
            <a:pPr lvl="1" algn="just">
              <a:buFont typeface="Courier New" panose="02070309020205020404" pitchFamily="49" charset="0"/>
              <a:buChar char="o"/>
            </a:pPr>
            <a:r>
              <a:rPr lang="en-GB" sz="1600" dirty="0">
                <a:latin typeface="Barlow" panose="020B0604020202020204"/>
              </a:rPr>
              <a:t>Event</a:t>
            </a:r>
          </a:p>
          <a:p>
            <a:pPr algn="just"/>
            <a:endParaRPr lang="en-GB" sz="1600" dirty="0">
              <a:latin typeface="Barlow" panose="020B0604020202020204"/>
            </a:endParaRPr>
          </a:p>
          <a:p>
            <a:pPr algn="just"/>
            <a:r>
              <a:rPr lang="en-GB" sz="1600" dirty="0">
                <a:latin typeface="Barlow" panose="020B0604020202020204"/>
              </a:rPr>
              <a:t>The major advantage of stored procedure is transaction management and performance</a:t>
            </a:r>
          </a:p>
          <a:p>
            <a:pPr algn="just"/>
            <a:endParaRPr lang="en-GB" sz="1600" dirty="0">
              <a:latin typeface="Barlow" panose="020B0604020202020204"/>
            </a:endParaRPr>
          </a:p>
          <a:p>
            <a:pPr algn="just"/>
            <a:r>
              <a:rPr lang="en-GB" sz="1600" dirty="0">
                <a:latin typeface="Barlow" panose="020B0604020202020204"/>
              </a:rPr>
              <a:t>The major advantage of stored function is that it can be used in different clauses of the SELECT statement </a:t>
            </a:r>
          </a:p>
        </p:txBody>
      </p:sp>
    </p:spTree>
    <p:extLst>
      <p:ext uri="{BB962C8B-B14F-4D97-AF65-F5344CB8AC3E}">
        <p14:creationId xmlns:p14="http://schemas.microsoft.com/office/powerpoint/2010/main" val="11909134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AE4E8-8A69-4A65-9F3D-C11FC57FAB69}"/>
              </a:ext>
            </a:extLst>
          </p:cNvPr>
          <p:cNvSpPr>
            <a:spLocks noGrp="1"/>
          </p:cNvSpPr>
          <p:nvPr>
            <p:ph type="title"/>
          </p:nvPr>
        </p:nvSpPr>
        <p:spPr>
          <a:xfrm>
            <a:off x="0" y="2266731"/>
            <a:ext cx="3244185" cy="905633"/>
          </a:xfrm>
        </p:spPr>
        <p:txBody>
          <a:bodyPr>
            <a:normAutofit/>
          </a:bodyPr>
          <a:lstStyle/>
          <a:p>
            <a:pPr algn="ctr"/>
            <a:r>
              <a:rPr lang="en-GB" sz="2400" b="1" dirty="0">
                <a:latin typeface="Barlow" panose="020B0604020202020204" charset="0"/>
                <a:ea typeface="+mn-ea"/>
                <a:cs typeface="+mn-cs"/>
              </a:rPr>
              <a:t>QUICK </a:t>
            </a:r>
            <a:br>
              <a:rPr lang="en-GB" sz="2400" b="1" dirty="0">
                <a:latin typeface="Barlow" panose="020B0604020202020204" charset="0"/>
                <a:ea typeface="+mn-ea"/>
                <a:cs typeface="+mn-cs"/>
              </a:rPr>
            </a:br>
            <a:r>
              <a:rPr lang="en-GB" sz="2400" b="1" dirty="0">
                <a:latin typeface="Barlow" panose="020B0604020202020204" charset="0"/>
                <a:ea typeface="+mn-ea"/>
                <a:cs typeface="+mn-cs"/>
              </a:rPr>
              <a:t>SUMMARY</a:t>
            </a:r>
          </a:p>
        </p:txBody>
      </p:sp>
      <p:cxnSp>
        <p:nvCxnSpPr>
          <p:cNvPr id="7" name="Straight Connector 6">
            <a:extLst>
              <a:ext uri="{FF2B5EF4-FFF2-40B4-BE49-F238E27FC236}">
                <a16:creationId xmlns:a16="http://schemas.microsoft.com/office/drawing/2014/main" id="{B7FEDB5A-2FCD-4BCF-B8DD-F2728B63FCF2}"/>
              </a:ext>
            </a:extLst>
          </p:cNvPr>
          <p:cNvCxnSpPr/>
          <p:nvPr/>
        </p:nvCxnSpPr>
        <p:spPr>
          <a:xfrm>
            <a:off x="3105327" y="404446"/>
            <a:ext cx="0" cy="6049108"/>
          </a:xfrm>
          <a:prstGeom prst="line">
            <a:avLst/>
          </a:prstGeom>
          <a:ln w="38100">
            <a:solidFill>
              <a:srgbClr val="F54996"/>
            </a:solidFill>
          </a:ln>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rotWithShape="1">
          <a:blip r:embed="rId2" cstate="print">
            <a:biLevel thresh="75000"/>
            <a:extLst>
              <a:ext uri="{28A0092B-C50C-407E-A947-70E740481C1C}">
                <a14:useLocalDpi xmlns:a14="http://schemas.microsoft.com/office/drawing/2010/main" val="0"/>
              </a:ext>
            </a:extLst>
          </a:blip>
          <a:srcRect b="7600"/>
          <a:stretch/>
        </p:blipFill>
        <p:spPr>
          <a:xfrm>
            <a:off x="884465" y="3429000"/>
            <a:ext cx="1475253" cy="1472184"/>
          </a:xfrm>
          <a:prstGeom prst="rect">
            <a:avLst/>
          </a:prstGeom>
        </p:spPr>
      </p:pic>
      <p:sp>
        <p:nvSpPr>
          <p:cNvPr id="6" name="Content Placeholder 11">
            <a:extLst>
              <a:ext uri="{FF2B5EF4-FFF2-40B4-BE49-F238E27FC236}">
                <a16:creationId xmlns:a16="http://schemas.microsoft.com/office/drawing/2014/main" id="{8BFACB1B-F11B-4C81-8735-B920252FC649}"/>
              </a:ext>
            </a:extLst>
          </p:cNvPr>
          <p:cNvSpPr>
            <a:spLocks noGrp="1"/>
          </p:cNvSpPr>
          <p:nvPr>
            <p:ph idx="1"/>
          </p:nvPr>
        </p:nvSpPr>
        <p:spPr>
          <a:xfrm>
            <a:off x="3989794" y="1547575"/>
            <a:ext cx="7254385" cy="5532842"/>
          </a:xfrm>
        </p:spPr>
        <p:txBody>
          <a:bodyPr>
            <a:normAutofit/>
          </a:bodyPr>
          <a:lstStyle/>
          <a:p>
            <a:r>
              <a:rPr lang="en-GB" sz="1600" dirty="0">
                <a:latin typeface="Barlow" panose="020B0604020202020204"/>
              </a:rPr>
              <a:t>If set for execution, a trigger fires automatically when operations like INSERT, UPDATE or DELETE are run</a:t>
            </a:r>
          </a:p>
          <a:p>
            <a:pPr marL="0" indent="0">
              <a:buNone/>
            </a:pPr>
            <a:endParaRPr lang="en-GB" sz="1600" dirty="0">
              <a:latin typeface="Barlow" panose="020B0604020202020204"/>
            </a:endParaRPr>
          </a:p>
          <a:p>
            <a:r>
              <a:rPr lang="en-GB" sz="1600" dirty="0">
                <a:latin typeface="Barlow" panose="020B0604020202020204"/>
              </a:rPr>
              <a:t>There are two different types of triggers </a:t>
            </a:r>
          </a:p>
          <a:p>
            <a:pPr lvl="1">
              <a:buFont typeface="Courier New" panose="02070309020205020404" pitchFamily="49" charset="0"/>
              <a:buChar char="o"/>
            </a:pPr>
            <a:r>
              <a:rPr lang="en-GB" sz="1600" dirty="0">
                <a:latin typeface="Barlow" panose="020B0604020202020204"/>
              </a:rPr>
              <a:t>Before Trigger</a:t>
            </a:r>
          </a:p>
          <a:p>
            <a:pPr lvl="1">
              <a:buFont typeface="Courier New" panose="02070309020205020404" pitchFamily="49" charset="0"/>
              <a:buChar char="o"/>
            </a:pPr>
            <a:r>
              <a:rPr lang="en-GB" sz="1600" dirty="0">
                <a:latin typeface="Barlow" panose="020B0604020202020204"/>
              </a:rPr>
              <a:t>After Trigger</a:t>
            </a:r>
          </a:p>
          <a:p>
            <a:endParaRPr lang="en-GB" sz="1600" dirty="0">
              <a:latin typeface="Barlow" panose="020B0604020202020204"/>
            </a:endParaRPr>
          </a:p>
          <a:p>
            <a:r>
              <a:rPr lang="en-GB" sz="1600" dirty="0">
                <a:latin typeface="Barlow" panose="020B0604020202020204"/>
              </a:rPr>
              <a:t>An event fires automatically according to the event schedule</a:t>
            </a:r>
          </a:p>
          <a:p>
            <a:endParaRPr lang="en-GB" sz="1600" dirty="0">
              <a:latin typeface="Barlow" panose="020B0604020202020204"/>
            </a:endParaRPr>
          </a:p>
          <a:p>
            <a:r>
              <a:rPr lang="en-GB" sz="1600" dirty="0">
                <a:latin typeface="Barlow" panose="020B0604020202020204"/>
              </a:rPr>
              <a:t>There are two different types of events</a:t>
            </a:r>
          </a:p>
          <a:p>
            <a:pPr lvl="1">
              <a:buFont typeface="Courier New" panose="02070309020205020404" pitchFamily="49" charset="0"/>
              <a:buChar char="o"/>
            </a:pPr>
            <a:r>
              <a:rPr lang="en-GB" sz="1600" dirty="0">
                <a:latin typeface="Barlow" panose="020B0604020202020204"/>
              </a:rPr>
              <a:t>One time event</a:t>
            </a:r>
          </a:p>
          <a:p>
            <a:pPr lvl="1">
              <a:buFont typeface="Courier New" panose="02070309020205020404" pitchFamily="49" charset="0"/>
              <a:buChar char="o"/>
            </a:pPr>
            <a:r>
              <a:rPr lang="en-GB" sz="1600" dirty="0">
                <a:latin typeface="Barlow" panose="020B0604020202020204"/>
              </a:rPr>
              <a:t>Recurring event</a:t>
            </a:r>
          </a:p>
        </p:txBody>
      </p:sp>
    </p:spTree>
    <p:extLst>
      <p:ext uri="{BB962C8B-B14F-4D97-AF65-F5344CB8AC3E}">
        <p14:creationId xmlns:p14="http://schemas.microsoft.com/office/powerpoint/2010/main" val="33998022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54996"/>
        </a:solidFill>
        <a:effectLst/>
      </p:bgPr>
    </p:bg>
    <p:spTree>
      <p:nvGrpSpPr>
        <p:cNvPr id="1" name="Shape 91"/>
        <p:cNvGrpSpPr/>
        <p:nvPr/>
      </p:nvGrpSpPr>
      <p:grpSpPr>
        <a:xfrm>
          <a:off x="0" y="0"/>
          <a:ext cx="0" cy="0"/>
          <a:chOff x="0" y="0"/>
          <a:chExt cx="0" cy="0"/>
        </a:xfrm>
      </p:grpSpPr>
      <p:sp>
        <p:nvSpPr>
          <p:cNvPr id="93" name="Google Shape;93;p16"/>
          <p:cNvSpPr txBox="1"/>
          <p:nvPr/>
        </p:nvSpPr>
        <p:spPr>
          <a:xfrm rot="-5400000">
            <a:off x="-1250768" y="2190700"/>
            <a:ext cx="4519600" cy="637200"/>
          </a:xfrm>
          <a:prstGeom prst="rect">
            <a:avLst/>
          </a:prstGeom>
          <a:noFill/>
          <a:ln>
            <a:noFill/>
          </a:ln>
        </p:spPr>
        <p:txBody>
          <a:bodyPr spcFirstLastPara="1" wrap="square" lIns="0" tIns="0" rIns="0" bIns="0" anchor="t" anchorCtr="0">
            <a:noAutofit/>
          </a:bodyPr>
          <a:lstStyle/>
          <a:p>
            <a:pPr marL="0" marR="0" lvl="0" indent="0" algn="r" defTabSz="1219170" rtl="0" eaLnBrk="1" fontAlgn="auto" latinLnBrk="0" hangingPunct="1">
              <a:lnSpc>
                <a:spcPct val="65000"/>
              </a:lnSpc>
              <a:spcBef>
                <a:spcPts val="0"/>
              </a:spcBef>
              <a:spcAft>
                <a:spcPts val="0"/>
              </a:spcAft>
              <a:buClr>
                <a:srgbClr val="000000"/>
              </a:buClr>
              <a:buSzPts val="4200"/>
              <a:buFontTx/>
              <a:buNone/>
              <a:tabLst/>
              <a:defRPr/>
            </a:pPr>
            <a:r>
              <a:rPr kumimoji="0" lang="en-GB" sz="2800" b="0" i="0" u="none" strike="noStrike" kern="0" cap="none" spc="0" normalizeH="0" baseline="0" noProof="0" dirty="0">
                <a:ln>
                  <a:noFill/>
                </a:ln>
                <a:solidFill>
                  <a:srgbClr val="000000"/>
                </a:solidFill>
                <a:effectLst/>
                <a:uLnTx/>
                <a:uFillTx/>
                <a:latin typeface="Barlow ExtraBold"/>
                <a:ea typeface="+mn-ea"/>
                <a:cs typeface="+mn-cs"/>
                <a:sym typeface="Barlow ExtraBold"/>
              </a:rPr>
              <a:t>DATA MANAGEMENT </a:t>
            </a:r>
          </a:p>
          <a:p>
            <a:pPr marL="0" marR="0" lvl="0" indent="0" algn="r" defTabSz="1219170" rtl="0" eaLnBrk="1" fontAlgn="auto" latinLnBrk="0" hangingPunct="1">
              <a:lnSpc>
                <a:spcPct val="65000"/>
              </a:lnSpc>
              <a:spcBef>
                <a:spcPts val="0"/>
              </a:spcBef>
              <a:spcAft>
                <a:spcPts val="0"/>
              </a:spcAft>
              <a:buClr>
                <a:srgbClr val="000000"/>
              </a:buClr>
              <a:buSzPts val="4200"/>
              <a:buFontTx/>
              <a:buNone/>
              <a:tabLst/>
              <a:defRPr/>
            </a:pPr>
            <a:r>
              <a:rPr lang="en-GB" sz="2800" kern="0" dirty="0">
                <a:solidFill>
                  <a:srgbClr val="000000"/>
                </a:solidFill>
                <a:latin typeface="Barlow ExtraBold"/>
                <a:sym typeface="Barlow ExtraBold"/>
              </a:rPr>
              <a:t>SQL CODING TECHNIQUES</a:t>
            </a:r>
            <a:endParaRPr kumimoji="0" lang="en-GB" sz="2800" b="0" i="0" u="none" strike="noStrike" kern="0" cap="none" spc="0" normalizeH="0" baseline="0" noProof="0" dirty="0">
              <a:ln>
                <a:noFill/>
              </a:ln>
              <a:solidFill>
                <a:srgbClr val="000000"/>
              </a:solidFill>
              <a:effectLst/>
              <a:uLnTx/>
              <a:uFillTx/>
              <a:latin typeface="Barlow ExtraBold"/>
              <a:ea typeface="Barlow ExtraBold"/>
              <a:cs typeface="Barlow ExtraBold"/>
              <a:sym typeface="Barlow ExtraBold"/>
            </a:endParaRPr>
          </a:p>
        </p:txBody>
      </p:sp>
      <p:sp>
        <p:nvSpPr>
          <p:cNvPr id="95" name="Google Shape;95;p16"/>
          <p:cNvSpPr txBox="1"/>
          <p:nvPr/>
        </p:nvSpPr>
        <p:spPr>
          <a:xfrm rot="-5400000">
            <a:off x="472267" y="5692300"/>
            <a:ext cx="1195200" cy="637200"/>
          </a:xfrm>
          <a:prstGeom prst="rect">
            <a:avLst/>
          </a:prstGeom>
          <a:noFill/>
          <a:ln>
            <a:noFill/>
          </a:ln>
        </p:spPr>
        <p:txBody>
          <a:bodyPr spcFirstLastPara="1" wrap="square" lIns="0" tIns="0" rIns="0" bIns="0" anchor="t" anchorCtr="0">
            <a:noAutofit/>
          </a:bodyPr>
          <a:lstStyle/>
          <a:p>
            <a:pPr marL="0" marR="0" lvl="0" indent="0" algn="l" defTabSz="1219170" rtl="0" eaLnBrk="1" fontAlgn="auto" latinLnBrk="0" hangingPunct="1">
              <a:lnSpc>
                <a:spcPct val="65000"/>
              </a:lnSpc>
              <a:spcBef>
                <a:spcPts val="0"/>
              </a:spcBef>
              <a:spcAft>
                <a:spcPts val="0"/>
              </a:spcAft>
              <a:buClr>
                <a:srgbClr val="000000"/>
              </a:buClr>
              <a:buSzPts val="4200"/>
              <a:buFontTx/>
              <a:buNone/>
              <a:tabLst/>
              <a:defRPr/>
            </a:pPr>
            <a:r>
              <a:rPr kumimoji="0" lang="en" sz="5600" b="0" i="0" u="none" strike="noStrike" kern="0" cap="none" spc="0" normalizeH="0" baseline="0" noProof="0" dirty="0">
                <a:ln>
                  <a:noFill/>
                </a:ln>
                <a:solidFill>
                  <a:srgbClr val="000000"/>
                </a:solidFill>
                <a:effectLst/>
                <a:uLnTx/>
                <a:uFillTx/>
                <a:latin typeface="Barlow ExtraBold"/>
                <a:ea typeface="Barlow ExtraBold"/>
                <a:cs typeface="Barlow ExtraBold"/>
                <a:sym typeface="Barlow ExtraBold"/>
              </a:rPr>
              <a:t>06</a:t>
            </a:r>
            <a:endParaRPr kumimoji="0" sz="5600" b="0" i="0" u="none" strike="noStrike" kern="0" cap="none" spc="0" normalizeH="0" baseline="0" noProof="0" dirty="0">
              <a:ln>
                <a:noFill/>
              </a:ln>
              <a:solidFill>
                <a:srgbClr val="000000"/>
              </a:solidFill>
              <a:effectLst/>
              <a:uLnTx/>
              <a:uFillTx/>
              <a:latin typeface="Barlow ExtraBold"/>
              <a:ea typeface="Barlow ExtraBold"/>
              <a:cs typeface="Barlow ExtraBold"/>
              <a:sym typeface="Barlow ExtraBold"/>
            </a:endParaRPr>
          </a:p>
        </p:txBody>
      </p:sp>
      <p:sp>
        <p:nvSpPr>
          <p:cNvPr id="96" name="Google Shape;96;p16"/>
          <p:cNvSpPr txBox="1"/>
          <p:nvPr/>
        </p:nvSpPr>
        <p:spPr>
          <a:xfrm>
            <a:off x="10441367" y="355933"/>
            <a:ext cx="1380800" cy="406800"/>
          </a:xfrm>
          <a:prstGeom prst="rect">
            <a:avLst/>
          </a:prstGeom>
          <a:noFill/>
          <a:ln>
            <a:noFill/>
          </a:ln>
        </p:spPr>
        <p:txBody>
          <a:bodyPr spcFirstLastPara="1" wrap="square" lIns="0" tIns="0" rIns="0" bIns="0" anchor="t" anchorCtr="0">
            <a:noAutofit/>
          </a:bodyPr>
          <a:lstStyle/>
          <a:p>
            <a:pPr marL="0" marR="0" lvl="0" indent="0" algn="r" defTabSz="1219170" rtl="0" eaLnBrk="1" fontAlgn="auto" latinLnBrk="0" hangingPunct="1">
              <a:lnSpc>
                <a:spcPct val="110000"/>
              </a:lnSpc>
              <a:spcBef>
                <a:spcPts val="0"/>
              </a:spcBef>
              <a:spcAft>
                <a:spcPts val="0"/>
              </a:spcAft>
              <a:buClr>
                <a:srgbClr val="000000"/>
              </a:buClr>
              <a:buSzPts val="800"/>
              <a:buFontTx/>
              <a:buNone/>
              <a:tabLst/>
              <a:defRPr/>
            </a:pPr>
            <a:r>
              <a:rPr kumimoji="0" lang="en" sz="1067" b="0" i="0" u="none" strike="noStrike" kern="0" cap="none" spc="0" normalizeH="0" baseline="0" noProof="0" dirty="0">
                <a:ln>
                  <a:noFill/>
                </a:ln>
                <a:solidFill>
                  <a:srgbClr val="000000"/>
                </a:solidFill>
                <a:effectLst/>
                <a:uLnTx/>
                <a:uFillTx/>
                <a:latin typeface="Barlow"/>
                <a:ea typeface="Barlow"/>
                <a:cs typeface="Barlow"/>
                <a:sym typeface="Barlow"/>
              </a:rPr>
              <a:t>MODULE  1: HTML</a:t>
            </a:r>
            <a:endParaRPr kumimoji="0" sz="1067" b="0" i="0" u="none" strike="noStrike" kern="0" cap="none" spc="0" normalizeH="0" baseline="0" noProof="0" dirty="0">
              <a:ln>
                <a:noFill/>
              </a:ln>
              <a:solidFill>
                <a:srgbClr val="000000"/>
              </a:solidFill>
              <a:effectLst/>
              <a:uLnTx/>
              <a:uFillTx/>
              <a:latin typeface="Barlow"/>
              <a:ea typeface="Barlow"/>
              <a:cs typeface="Barlow"/>
              <a:sym typeface="Barlow"/>
            </a:endParaRPr>
          </a:p>
        </p:txBody>
      </p:sp>
      <p:sp>
        <p:nvSpPr>
          <p:cNvPr id="2" name="Rectangle 1">
            <a:extLst>
              <a:ext uri="{FF2B5EF4-FFF2-40B4-BE49-F238E27FC236}">
                <a16:creationId xmlns:a16="http://schemas.microsoft.com/office/drawing/2014/main" id="{4622E1A1-D0DD-4225-BAE0-AD067704B011}"/>
              </a:ext>
            </a:extLst>
          </p:cNvPr>
          <p:cNvSpPr/>
          <p:nvPr/>
        </p:nvSpPr>
        <p:spPr>
          <a:xfrm>
            <a:off x="1697466" y="0"/>
            <a:ext cx="10494535" cy="6858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1219170" rtl="0" eaLnBrk="1" fontAlgn="auto" latinLnBrk="0" hangingPunct="1">
              <a:lnSpc>
                <a:spcPct val="100000"/>
              </a:lnSpc>
              <a:spcBef>
                <a:spcPts val="0"/>
              </a:spcBef>
              <a:spcAft>
                <a:spcPts val="0"/>
              </a:spcAft>
              <a:buClr>
                <a:srgbClr val="000000"/>
              </a:buClr>
              <a:buSzTx/>
              <a:buFontTx/>
              <a:buNone/>
              <a:tabLst/>
              <a:defRPr/>
            </a:pPr>
            <a:endParaRPr kumimoji="0" lang="en-GB" sz="1867" b="0" i="0" u="none" strike="noStrike" kern="0" cap="none" spc="0" normalizeH="0" baseline="0" noProof="0">
              <a:ln>
                <a:noFill/>
              </a:ln>
              <a:solidFill>
                <a:srgbClr val="000000"/>
              </a:solidFill>
              <a:effectLst/>
              <a:uLnTx/>
              <a:uFillTx/>
              <a:latin typeface="Arial"/>
              <a:ea typeface="+mn-ea"/>
              <a:cs typeface="+mn-cs"/>
              <a:sym typeface="Arial"/>
            </a:endParaRPr>
          </a:p>
        </p:txBody>
      </p:sp>
      <p:sp>
        <p:nvSpPr>
          <p:cNvPr id="94" name="Google Shape;94;p16"/>
          <p:cNvSpPr txBox="1"/>
          <p:nvPr/>
        </p:nvSpPr>
        <p:spPr>
          <a:xfrm>
            <a:off x="3375824" y="2509300"/>
            <a:ext cx="6730242" cy="3261534"/>
          </a:xfrm>
          <a:prstGeom prst="rect">
            <a:avLst/>
          </a:prstGeom>
          <a:noFill/>
          <a:ln>
            <a:noFill/>
          </a:ln>
        </p:spPr>
        <p:txBody>
          <a:bodyPr spcFirstLastPara="1" wrap="square" lIns="0" tIns="0" rIns="0" bIns="0" anchor="t" anchorCtr="0">
            <a:noAutofit/>
          </a:bodyPr>
          <a:lstStyle/>
          <a:p>
            <a:pPr marL="457200" marR="0" lvl="0" indent="-457200" algn="l" defTabSz="914400" rtl="0" eaLnBrk="1" fontAlgn="auto" latinLnBrk="0" hangingPunct="1">
              <a:lnSpc>
                <a:spcPct val="100000"/>
              </a:lnSpc>
              <a:spcBef>
                <a:spcPts val="0"/>
              </a:spcBef>
              <a:spcAft>
                <a:spcPts val="0"/>
              </a:spcAft>
              <a:buClrTx/>
              <a:buSzTx/>
              <a:buFont typeface="+mj-lt"/>
              <a:buAutoNum type="arabicPeriod"/>
              <a:tabLst/>
              <a:defRPr/>
            </a:pPr>
            <a:r>
              <a:rPr kumimoji="0" lang="en-GB" sz="2000" b="0" i="0" u="none" strike="noStrike" kern="1200" cap="none" spc="0" normalizeH="0" baseline="0" noProof="0" dirty="0">
                <a:ln>
                  <a:noFill/>
                </a:ln>
                <a:solidFill>
                  <a:srgbClr val="000000"/>
                </a:solidFill>
                <a:effectLst/>
                <a:uLnTx/>
                <a:uFillTx/>
                <a:latin typeface="Barlow" panose="020B0604020202020204" charset="0"/>
                <a:ea typeface="+mn-ea"/>
                <a:cs typeface="+mn-cs"/>
              </a:rPr>
              <a:t>Creating and managing VIEWS</a:t>
            </a:r>
          </a:p>
          <a:p>
            <a:pPr marL="457200" marR="0" lvl="0" indent="-4572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GB" sz="2000" b="0" i="0" u="none" strike="noStrike" kern="1200" cap="none" spc="0" normalizeH="0" baseline="0" noProof="0" dirty="0">
              <a:ln>
                <a:noFill/>
              </a:ln>
              <a:solidFill>
                <a:srgbClr val="000000"/>
              </a:solidFill>
              <a:effectLst/>
              <a:uLnTx/>
              <a:uFillTx/>
              <a:latin typeface="Barlow" panose="020B0604020202020204" charset="0"/>
              <a:ea typeface="+mn-ea"/>
              <a:cs typeface="+mn-cs"/>
            </a:endParaRPr>
          </a:p>
          <a:p>
            <a:pPr marL="457200" marR="0" lvl="0" indent="-457200" algn="l" defTabSz="914400" rtl="0" eaLnBrk="1" fontAlgn="auto" latinLnBrk="0" hangingPunct="1">
              <a:lnSpc>
                <a:spcPct val="100000"/>
              </a:lnSpc>
              <a:spcBef>
                <a:spcPts val="0"/>
              </a:spcBef>
              <a:spcAft>
                <a:spcPts val="0"/>
              </a:spcAft>
              <a:buClrTx/>
              <a:buSzTx/>
              <a:buFont typeface="+mj-lt"/>
              <a:buAutoNum type="arabicPeriod"/>
              <a:tabLst/>
              <a:defRPr/>
            </a:pPr>
            <a:r>
              <a:rPr lang="en-GB" sz="2000" dirty="0">
                <a:solidFill>
                  <a:srgbClr val="000000"/>
                </a:solidFill>
                <a:latin typeface="Barlow" panose="020B0604020202020204" charset="0"/>
              </a:rPr>
              <a:t>Stored Procedures implementation</a:t>
            </a:r>
            <a:endParaRPr kumimoji="0" lang="en-GB" sz="2000" b="0" i="0" u="none" strike="noStrike" kern="1200" cap="none" spc="0" normalizeH="0" baseline="0" noProof="0" dirty="0">
              <a:ln>
                <a:noFill/>
              </a:ln>
              <a:solidFill>
                <a:srgbClr val="000000"/>
              </a:solidFill>
              <a:effectLst/>
              <a:uLnTx/>
              <a:uFillTx/>
              <a:latin typeface="Barlow" panose="020B0604020202020204" charset="0"/>
              <a:ea typeface="+mn-ea"/>
              <a:cs typeface="+mn-cs"/>
            </a:endParaRPr>
          </a:p>
          <a:p>
            <a:pPr marL="457200" marR="0" lvl="0" indent="-457200" algn="l" defTabSz="914400" rtl="0" eaLnBrk="1" fontAlgn="auto" latinLnBrk="0" hangingPunct="1">
              <a:lnSpc>
                <a:spcPct val="100000"/>
              </a:lnSpc>
              <a:spcBef>
                <a:spcPts val="0"/>
              </a:spcBef>
              <a:spcAft>
                <a:spcPts val="0"/>
              </a:spcAft>
              <a:buClrTx/>
              <a:buSzTx/>
              <a:buFont typeface="+mj-lt"/>
              <a:buAutoNum type="arabicPeriod"/>
              <a:tabLst/>
              <a:defRPr/>
            </a:pPr>
            <a:endParaRPr lang="en-GB" sz="2000" dirty="0">
              <a:solidFill>
                <a:srgbClr val="000000"/>
              </a:solidFill>
              <a:latin typeface="Barlow" panose="020B0604020202020204" charset="0"/>
            </a:endParaRPr>
          </a:p>
          <a:p>
            <a:pPr marL="457200" marR="0" lvl="0" indent="-457200" algn="l" defTabSz="914400" rtl="0" eaLnBrk="1" fontAlgn="auto" latinLnBrk="0" hangingPunct="1">
              <a:lnSpc>
                <a:spcPct val="100000"/>
              </a:lnSpc>
              <a:spcBef>
                <a:spcPts val="0"/>
              </a:spcBef>
              <a:spcAft>
                <a:spcPts val="0"/>
              </a:spcAft>
              <a:buClrTx/>
              <a:buSzTx/>
              <a:buFont typeface="+mj-lt"/>
              <a:buAutoNum type="arabicPeriod"/>
              <a:tabLst/>
              <a:defRPr/>
            </a:pPr>
            <a:r>
              <a:rPr kumimoji="0" lang="en-GB" sz="2000" b="0" i="0" u="none" strike="noStrike" kern="1200" cap="none" spc="0" normalizeH="0" baseline="0" noProof="0" dirty="0">
                <a:ln>
                  <a:noFill/>
                </a:ln>
                <a:solidFill>
                  <a:srgbClr val="000000"/>
                </a:solidFill>
                <a:effectLst/>
                <a:uLnTx/>
                <a:uFillTx/>
                <a:latin typeface="Barlow" panose="020B0604020202020204" charset="0"/>
                <a:ea typeface="+mn-ea"/>
                <a:cs typeface="+mn-cs"/>
              </a:rPr>
              <a:t>Extra</a:t>
            </a:r>
            <a:r>
              <a:rPr lang="en-GB" sz="2000" dirty="0">
                <a:solidFill>
                  <a:srgbClr val="000000"/>
                </a:solidFill>
                <a:latin typeface="Barlow" panose="020B0604020202020204" charset="0"/>
              </a:rPr>
              <a:t>-topic: triggers and events</a:t>
            </a:r>
            <a:endParaRPr kumimoji="0" lang="en-GB" sz="2000" b="0" i="0" u="none" strike="noStrike" kern="1200" cap="none" spc="0" normalizeH="0" baseline="0" noProof="0" dirty="0">
              <a:ln>
                <a:noFill/>
              </a:ln>
              <a:solidFill>
                <a:srgbClr val="000000"/>
              </a:solidFill>
              <a:effectLst/>
              <a:uLnTx/>
              <a:uFillTx/>
              <a:latin typeface="Barlow" panose="020B0604020202020204" charset="0"/>
              <a:ea typeface="+mn-ea"/>
              <a:cs typeface="+mn-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2" descr="Image result for sql icon">
            <a:extLst>
              <a:ext uri="{FF2B5EF4-FFF2-40B4-BE49-F238E27FC236}">
                <a16:creationId xmlns:a16="http://schemas.microsoft.com/office/drawing/2014/main" id="{E8AB4C86-67B0-4FD4-8A48-29C3057CD4A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 name="TextBox 5"/>
          <p:cNvSpPr txBox="1"/>
          <p:nvPr/>
        </p:nvSpPr>
        <p:spPr>
          <a:xfrm>
            <a:off x="468680" y="2967335"/>
            <a:ext cx="2336158" cy="461665"/>
          </a:xfrm>
          <a:prstGeom prst="rect">
            <a:avLst/>
          </a:prstGeom>
          <a:noFill/>
        </p:spPr>
        <p:txBody>
          <a:bodyPr wrap="square" rtlCol="0">
            <a:spAutoFit/>
          </a:bodyPr>
          <a:lstStyle/>
          <a:p>
            <a:pPr algn="ctr"/>
            <a:r>
              <a:rPr lang="en-GB" sz="2400" b="1" dirty="0">
                <a:latin typeface="Barlow ExtraBold" panose="020B0604020202020204" charset="0"/>
              </a:rPr>
              <a:t>VIEWS</a:t>
            </a:r>
          </a:p>
        </p:txBody>
      </p:sp>
      <p:sp>
        <p:nvSpPr>
          <p:cNvPr id="3" name="TextBox 2"/>
          <p:cNvSpPr txBox="1"/>
          <p:nvPr/>
        </p:nvSpPr>
        <p:spPr>
          <a:xfrm>
            <a:off x="3788388" y="1536174"/>
            <a:ext cx="7409695" cy="3785652"/>
          </a:xfrm>
          <a:prstGeom prst="rect">
            <a:avLst/>
          </a:prstGeom>
          <a:noFill/>
        </p:spPr>
        <p:txBody>
          <a:bodyPr wrap="square" rtlCol="0">
            <a:spAutoFit/>
          </a:bodyPr>
          <a:lstStyle/>
          <a:p>
            <a:pPr marL="342900" indent="-342900" algn="just">
              <a:buFont typeface="Arial" panose="020B0604020202020204" pitchFamily="34" charset="0"/>
              <a:buChar char="•"/>
            </a:pPr>
            <a:r>
              <a:rPr lang="en-GB" sz="1600" dirty="0">
                <a:latin typeface="Barlow" panose="020B0604020202020204"/>
              </a:rPr>
              <a:t>A view is commonly known as a </a:t>
            </a:r>
            <a:r>
              <a:rPr lang="en-GB" sz="1600" b="1" dirty="0">
                <a:latin typeface="Barlow" panose="020B0604020202020204"/>
              </a:rPr>
              <a:t>virtual table</a:t>
            </a:r>
          </a:p>
          <a:p>
            <a:pPr marL="342900" indent="-342900" algn="just">
              <a:buFont typeface="Arial" panose="020B0604020202020204" pitchFamily="34" charset="0"/>
              <a:buChar char="•"/>
            </a:pPr>
            <a:endParaRPr lang="en-GB" sz="1600" dirty="0">
              <a:latin typeface="Barlow" panose="020B0604020202020204"/>
            </a:endParaRPr>
          </a:p>
          <a:p>
            <a:pPr marL="342900" indent="-342900" algn="just">
              <a:buFont typeface="Arial" panose="020B0604020202020204" pitchFamily="34" charset="0"/>
              <a:buChar char="•"/>
            </a:pPr>
            <a:r>
              <a:rPr lang="en-GB" sz="1600" dirty="0">
                <a:latin typeface="Barlow" panose="020B0604020202020204"/>
              </a:rPr>
              <a:t>A view is a virtual table based on the result set of the SQL statement</a:t>
            </a:r>
          </a:p>
          <a:p>
            <a:pPr marL="342900" indent="-342900" algn="just">
              <a:buFont typeface="Arial" panose="020B0604020202020204" pitchFamily="34" charset="0"/>
              <a:buChar char="•"/>
            </a:pPr>
            <a:endParaRPr lang="en-GB" sz="1600" dirty="0">
              <a:latin typeface="Barlow" panose="020B0604020202020204"/>
            </a:endParaRPr>
          </a:p>
          <a:p>
            <a:pPr marL="342900" indent="-342900" algn="just">
              <a:buFont typeface="Arial" panose="020B0604020202020204" pitchFamily="34" charset="0"/>
              <a:buChar char="•"/>
            </a:pPr>
            <a:r>
              <a:rPr lang="en-GB" sz="1600" dirty="0">
                <a:latin typeface="Barlow" panose="020B0604020202020204"/>
              </a:rPr>
              <a:t>A view consists of a SELECT statement that is stored as an object in the database</a:t>
            </a:r>
          </a:p>
          <a:p>
            <a:pPr marL="342900" indent="-342900" algn="just">
              <a:buFont typeface="Arial" panose="020B0604020202020204" pitchFamily="34" charset="0"/>
              <a:buChar char="•"/>
            </a:pPr>
            <a:endParaRPr lang="en-GB" sz="1600" dirty="0">
              <a:latin typeface="Barlow" panose="020B0604020202020204"/>
            </a:endParaRPr>
          </a:p>
          <a:p>
            <a:pPr marL="342900" indent="-342900" algn="just">
              <a:buFont typeface="Arial" panose="020B0604020202020204" pitchFamily="34" charset="0"/>
              <a:buChar char="•"/>
            </a:pPr>
            <a:r>
              <a:rPr lang="en-GB" sz="1600" dirty="0">
                <a:latin typeface="Barlow" panose="020B0604020202020204"/>
              </a:rPr>
              <a:t>The tables referenced in the Views are known as a </a:t>
            </a:r>
            <a:r>
              <a:rPr lang="en-GB" sz="1600" b="1" dirty="0">
                <a:latin typeface="Barlow" panose="020B0604020202020204"/>
              </a:rPr>
              <a:t>base table </a:t>
            </a:r>
            <a:r>
              <a:rPr lang="en-GB" sz="1600" dirty="0">
                <a:latin typeface="Barlow" panose="020B0604020202020204"/>
              </a:rPr>
              <a:t>(or base tables if we performed a join and wrote a more complex select statement)</a:t>
            </a:r>
          </a:p>
          <a:p>
            <a:pPr marL="342900" indent="-342900" algn="just">
              <a:buFont typeface="Arial" panose="020B0604020202020204" pitchFamily="34" charset="0"/>
              <a:buChar char="•"/>
            </a:pPr>
            <a:endParaRPr lang="en-GB" sz="1600" dirty="0">
              <a:latin typeface="Barlow" panose="020B0604020202020204"/>
            </a:endParaRPr>
          </a:p>
          <a:p>
            <a:pPr marL="342900" indent="-342900" algn="just">
              <a:buFont typeface="Arial" panose="020B0604020202020204" pitchFamily="34" charset="0"/>
              <a:buChar char="•"/>
            </a:pPr>
            <a:r>
              <a:rPr lang="en-GB" sz="1600" dirty="0">
                <a:latin typeface="Barlow" panose="020B0604020202020204"/>
              </a:rPr>
              <a:t>Views do not store any data. They are a virtual snapshot, aka representation of a table(s) with data. A user accessing a view does not have a direct access to the database or tables on which the view is based. </a:t>
            </a:r>
          </a:p>
          <a:p>
            <a:pPr marL="342900" indent="-342900" algn="just">
              <a:buFont typeface="Arial" panose="020B0604020202020204" pitchFamily="34" charset="0"/>
              <a:buChar char="•"/>
            </a:pPr>
            <a:endParaRPr lang="en-GB" sz="1600" dirty="0">
              <a:latin typeface="Barlow" panose="020B0604020202020204"/>
            </a:endParaRPr>
          </a:p>
          <a:p>
            <a:pPr marL="342900" indent="-342900" algn="just">
              <a:buFont typeface="Arial" panose="020B0604020202020204" pitchFamily="34" charset="0"/>
              <a:buChar char="•"/>
            </a:pPr>
            <a:r>
              <a:rPr lang="en-GB" sz="1600" dirty="0">
                <a:latin typeface="Barlow" panose="020B0604020202020204"/>
              </a:rPr>
              <a:t>We can also create </a:t>
            </a:r>
            <a:r>
              <a:rPr lang="en-GB" sz="1600" b="1" dirty="0">
                <a:latin typeface="Barlow" panose="020B0604020202020204"/>
              </a:rPr>
              <a:t>nested views</a:t>
            </a:r>
            <a:r>
              <a:rPr lang="en-GB" sz="1600" dirty="0">
                <a:latin typeface="Barlow" panose="020B0604020202020204"/>
              </a:rPr>
              <a:t>, i.e. base a view on another view  on another view rather than table objects in DB. </a:t>
            </a:r>
          </a:p>
        </p:txBody>
      </p:sp>
      <p:cxnSp>
        <p:nvCxnSpPr>
          <p:cNvPr id="8" name="Straight Connector 7">
            <a:extLst>
              <a:ext uri="{FF2B5EF4-FFF2-40B4-BE49-F238E27FC236}">
                <a16:creationId xmlns:a16="http://schemas.microsoft.com/office/drawing/2014/main" id="{24775191-15B5-4681-B5D9-A927CA3EF154}"/>
              </a:ext>
            </a:extLst>
          </p:cNvPr>
          <p:cNvCxnSpPr/>
          <p:nvPr/>
        </p:nvCxnSpPr>
        <p:spPr>
          <a:xfrm>
            <a:off x="3176861" y="458956"/>
            <a:ext cx="0" cy="6049108"/>
          </a:xfrm>
          <a:prstGeom prst="line">
            <a:avLst/>
          </a:prstGeom>
          <a:ln w="38100">
            <a:solidFill>
              <a:srgbClr val="F5499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81321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2" name="Group 61">
            <a:extLst>
              <a:ext uri="{FF2B5EF4-FFF2-40B4-BE49-F238E27FC236}">
                <a16:creationId xmlns:a16="http://schemas.microsoft.com/office/drawing/2014/main" id="{7726426A-C857-4E12-90A0-9A9F8DD129FB}"/>
              </a:ext>
            </a:extLst>
          </p:cNvPr>
          <p:cNvGrpSpPr/>
          <p:nvPr/>
        </p:nvGrpSpPr>
        <p:grpSpPr>
          <a:xfrm>
            <a:off x="1448626" y="343111"/>
            <a:ext cx="10405740" cy="6008002"/>
            <a:chOff x="1666990" y="121134"/>
            <a:chExt cx="10405740" cy="6008002"/>
          </a:xfrm>
        </p:grpSpPr>
        <p:sp>
          <p:nvSpPr>
            <p:cNvPr id="7" name="AutoShape 2" descr="Image result for sql icon">
              <a:extLst>
                <a:ext uri="{FF2B5EF4-FFF2-40B4-BE49-F238E27FC236}">
                  <a16:creationId xmlns:a16="http://schemas.microsoft.com/office/drawing/2014/main" id="{E8AB4C86-67B0-4FD4-8A48-29C3057CD4A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4098" name="Picture 2" descr="Related image">
              <a:extLst>
                <a:ext uri="{FF2B5EF4-FFF2-40B4-BE49-F238E27FC236}">
                  <a16:creationId xmlns:a16="http://schemas.microsoft.com/office/drawing/2014/main" id="{A6EB0630-027F-4259-A37A-AE70357FB8C1}"/>
                </a:ext>
              </a:extLst>
            </p:cNvPr>
            <p:cNvPicPr>
              <a:picLocks noChangeAspect="1" noChangeArrowheads="1"/>
            </p:cNvPicPr>
            <p:nvPr/>
          </p:nvPicPr>
          <p:blipFill>
            <a:blip r:embed="rId3">
              <a:biLevel thresh="75000"/>
              <a:extLst>
                <a:ext uri="{28A0092B-C50C-407E-A947-70E740481C1C}">
                  <a14:useLocalDpi xmlns:a14="http://schemas.microsoft.com/office/drawing/2010/main" val="0"/>
                </a:ext>
              </a:extLst>
            </a:blip>
            <a:srcRect/>
            <a:stretch>
              <a:fillRect/>
            </a:stretch>
          </p:blipFill>
          <p:spPr bwMode="auto">
            <a:xfrm>
              <a:off x="10454309" y="2262916"/>
              <a:ext cx="1618421" cy="1618421"/>
            </a:xfrm>
            <a:prstGeom prst="rect">
              <a:avLst/>
            </a:prstGeom>
            <a:noFill/>
            <a:extLst>
              <a:ext uri="{909E8E84-426E-40DD-AFC4-6F175D3DCCD1}">
                <a14:hiddenFill xmlns:a14="http://schemas.microsoft.com/office/drawing/2010/main">
                  <a:solidFill>
                    <a:srgbClr val="FFFFFF"/>
                  </a:solidFill>
                </a14:hiddenFill>
              </a:ext>
            </a:extLst>
          </p:spPr>
        </p:pic>
        <p:grpSp>
          <p:nvGrpSpPr>
            <p:cNvPr id="4099" name="Group 4098">
              <a:extLst>
                <a:ext uri="{FF2B5EF4-FFF2-40B4-BE49-F238E27FC236}">
                  <a16:creationId xmlns:a16="http://schemas.microsoft.com/office/drawing/2014/main" id="{9A97D2BE-44A1-4F04-B245-B5C3F3A9EA09}"/>
                </a:ext>
              </a:extLst>
            </p:cNvPr>
            <p:cNvGrpSpPr/>
            <p:nvPr/>
          </p:nvGrpSpPr>
          <p:grpSpPr>
            <a:xfrm>
              <a:off x="8975965" y="121134"/>
              <a:ext cx="1478344" cy="6008002"/>
              <a:chOff x="8975965" y="637969"/>
              <a:chExt cx="1478344" cy="6008002"/>
            </a:xfrm>
          </p:grpSpPr>
          <p:grpSp>
            <p:nvGrpSpPr>
              <p:cNvPr id="8" name="Group 7">
                <a:extLst>
                  <a:ext uri="{FF2B5EF4-FFF2-40B4-BE49-F238E27FC236}">
                    <a16:creationId xmlns:a16="http://schemas.microsoft.com/office/drawing/2014/main" id="{B78EED41-AC51-4863-BBF2-FF5864EB95D0}"/>
                  </a:ext>
                </a:extLst>
              </p:cNvPr>
              <p:cNvGrpSpPr/>
              <p:nvPr/>
            </p:nvGrpSpPr>
            <p:grpSpPr>
              <a:xfrm>
                <a:off x="8977833" y="637969"/>
                <a:ext cx="1071562" cy="1071562"/>
                <a:chOff x="8960335" y="1096617"/>
                <a:chExt cx="1071562" cy="1071562"/>
              </a:xfrm>
            </p:grpSpPr>
            <p:pic>
              <p:nvPicPr>
                <p:cNvPr id="4102" name="Picture 6" descr="Related image">
                  <a:extLst>
                    <a:ext uri="{FF2B5EF4-FFF2-40B4-BE49-F238E27FC236}">
                      <a16:creationId xmlns:a16="http://schemas.microsoft.com/office/drawing/2014/main" id="{54F0A0C2-28DD-438C-A467-F020E292885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60335" y="1096617"/>
                  <a:ext cx="1071562" cy="107156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7BA1E833-BE9A-44C0-95F7-F32A0885E530}"/>
                    </a:ext>
                  </a:extLst>
                </p:cNvPr>
                <p:cNvSpPr/>
                <p:nvPr/>
              </p:nvSpPr>
              <p:spPr>
                <a:xfrm>
                  <a:off x="9236765" y="1550505"/>
                  <a:ext cx="516835" cy="3180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T1</a:t>
                  </a:r>
                </a:p>
              </p:txBody>
            </p:sp>
          </p:grpSp>
          <p:grpSp>
            <p:nvGrpSpPr>
              <p:cNvPr id="12" name="Group 11">
                <a:extLst>
                  <a:ext uri="{FF2B5EF4-FFF2-40B4-BE49-F238E27FC236}">
                    <a16:creationId xmlns:a16="http://schemas.microsoft.com/office/drawing/2014/main" id="{2AF7B6D4-97A7-43B6-ACE4-060836688530}"/>
                  </a:ext>
                </a:extLst>
              </p:cNvPr>
              <p:cNvGrpSpPr/>
              <p:nvPr/>
            </p:nvGrpSpPr>
            <p:grpSpPr>
              <a:xfrm>
                <a:off x="8975965" y="5574409"/>
                <a:ext cx="1071562" cy="1071562"/>
                <a:chOff x="8960335" y="1096617"/>
                <a:chExt cx="1071562" cy="1071562"/>
              </a:xfrm>
            </p:grpSpPr>
            <p:pic>
              <p:nvPicPr>
                <p:cNvPr id="13" name="Picture 6" descr="Related image">
                  <a:extLst>
                    <a:ext uri="{FF2B5EF4-FFF2-40B4-BE49-F238E27FC236}">
                      <a16:creationId xmlns:a16="http://schemas.microsoft.com/office/drawing/2014/main" id="{91F99071-188A-4282-A3FB-0C951B95FC2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60335" y="1096617"/>
                  <a:ext cx="1071562" cy="1071562"/>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6638E620-4A0B-48F3-849E-91EF7211F7F5}"/>
                    </a:ext>
                  </a:extLst>
                </p:cNvPr>
                <p:cNvSpPr/>
                <p:nvPr/>
              </p:nvSpPr>
              <p:spPr>
                <a:xfrm>
                  <a:off x="9236765" y="1550505"/>
                  <a:ext cx="516835" cy="3180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T5</a:t>
                  </a:r>
                </a:p>
              </p:txBody>
            </p:sp>
          </p:grpSp>
          <p:grpSp>
            <p:nvGrpSpPr>
              <p:cNvPr id="15" name="Group 14">
                <a:extLst>
                  <a:ext uri="{FF2B5EF4-FFF2-40B4-BE49-F238E27FC236}">
                    <a16:creationId xmlns:a16="http://schemas.microsoft.com/office/drawing/2014/main" id="{69FD0E56-BC2F-4269-96BB-B38EE181FBCD}"/>
                  </a:ext>
                </a:extLst>
              </p:cNvPr>
              <p:cNvGrpSpPr/>
              <p:nvPr/>
            </p:nvGrpSpPr>
            <p:grpSpPr>
              <a:xfrm>
                <a:off x="8977833" y="1863797"/>
                <a:ext cx="1071562" cy="1071562"/>
                <a:chOff x="8960335" y="1096617"/>
                <a:chExt cx="1071562" cy="1071562"/>
              </a:xfrm>
            </p:grpSpPr>
            <p:pic>
              <p:nvPicPr>
                <p:cNvPr id="16" name="Picture 6" descr="Related image">
                  <a:extLst>
                    <a:ext uri="{FF2B5EF4-FFF2-40B4-BE49-F238E27FC236}">
                      <a16:creationId xmlns:a16="http://schemas.microsoft.com/office/drawing/2014/main" id="{D39BEF0F-A2A5-4998-B2D7-41FFFA76346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60335" y="1096617"/>
                  <a:ext cx="1071562" cy="1071562"/>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a:extLst>
                    <a:ext uri="{FF2B5EF4-FFF2-40B4-BE49-F238E27FC236}">
                      <a16:creationId xmlns:a16="http://schemas.microsoft.com/office/drawing/2014/main" id="{0A57097C-473B-4CAA-8CD1-804044448BAD}"/>
                    </a:ext>
                  </a:extLst>
                </p:cNvPr>
                <p:cNvSpPr/>
                <p:nvPr/>
              </p:nvSpPr>
              <p:spPr>
                <a:xfrm>
                  <a:off x="9236765" y="1550505"/>
                  <a:ext cx="516835" cy="3180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T2</a:t>
                  </a:r>
                </a:p>
              </p:txBody>
            </p:sp>
          </p:grpSp>
          <p:grpSp>
            <p:nvGrpSpPr>
              <p:cNvPr id="18" name="Group 17">
                <a:extLst>
                  <a:ext uri="{FF2B5EF4-FFF2-40B4-BE49-F238E27FC236}">
                    <a16:creationId xmlns:a16="http://schemas.microsoft.com/office/drawing/2014/main" id="{FA42B0A2-E66B-4590-AD76-9CEF439AD416}"/>
                  </a:ext>
                </a:extLst>
              </p:cNvPr>
              <p:cNvGrpSpPr/>
              <p:nvPr/>
            </p:nvGrpSpPr>
            <p:grpSpPr>
              <a:xfrm>
                <a:off x="8976899" y="3053181"/>
                <a:ext cx="1071562" cy="1071562"/>
                <a:chOff x="8960335" y="1096617"/>
                <a:chExt cx="1071562" cy="1071562"/>
              </a:xfrm>
            </p:grpSpPr>
            <p:pic>
              <p:nvPicPr>
                <p:cNvPr id="19" name="Picture 6" descr="Related image">
                  <a:extLst>
                    <a:ext uri="{FF2B5EF4-FFF2-40B4-BE49-F238E27FC236}">
                      <a16:creationId xmlns:a16="http://schemas.microsoft.com/office/drawing/2014/main" id="{4E2FE64D-5369-48B9-9A4B-8EE46CB7A43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60335" y="1096617"/>
                  <a:ext cx="1071562" cy="1071562"/>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a:extLst>
                    <a:ext uri="{FF2B5EF4-FFF2-40B4-BE49-F238E27FC236}">
                      <a16:creationId xmlns:a16="http://schemas.microsoft.com/office/drawing/2014/main" id="{9024E1B9-737B-4BB1-9415-02B264640C70}"/>
                    </a:ext>
                  </a:extLst>
                </p:cNvPr>
                <p:cNvSpPr/>
                <p:nvPr/>
              </p:nvSpPr>
              <p:spPr>
                <a:xfrm>
                  <a:off x="9236765" y="1550505"/>
                  <a:ext cx="516835" cy="3180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T3</a:t>
                  </a:r>
                </a:p>
              </p:txBody>
            </p:sp>
          </p:grpSp>
          <p:grpSp>
            <p:nvGrpSpPr>
              <p:cNvPr id="21" name="Group 20">
                <a:extLst>
                  <a:ext uri="{FF2B5EF4-FFF2-40B4-BE49-F238E27FC236}">
                    <a16:creationId xmlns:a16="http://schemas.microsoft.com/office/drawing/2014/main" id="{B275700B-2D97-4D6A-9F4D-1AD7243919C5}"/>
                  </a:ext>
                </a:extLst>
              </p:cNvPr>
              <p:cNvGrpSpPr/>
              <p:nvPr/>
            </p:nvGrpSpPr>
            <p:grpSpPr>
              <a:xfrm>
                <a:off x="8976899" y="4332017"/>
                <a:ext cx="1071562" cy="1071562"/>
                <a:chOff x="8960335" y="1096617"/>
                <a:chExt cx="1071562" cy="1071562"/>
              </a:xfrm>
            </p:grpSpPr>
            <p:pic>
              <p:nvPicPr>
                <p:cNvPr id="22" name="Picture 6" descr="Related image">
                  <a:extLst>
                    <a:ext uri="{FF2B5EF4-FFF2-40B4-BE49-F238E27FC236}">
                      <a16:creationId xmlns:a16="http://schemas.microsoft.com/office/drawing/2014/main" id="{31585974-0E29-42F8-9151-672D9AA87C0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60335" y="1096617"/>
                  <a:ext cx="1071562" cy="1071562"/>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22">
                  <a:extLst>
                    <a:ext uri="{FF2B5EF4-FFF2-40B4-BE49-F238E27FC236}">
                      <a16:creationId xmlns:a16="http://schemas.microsoft.com/office/drawing/2014/main" id="{10EE47A3-5B4A-4E06-B015-70B33C839FDA}"/>
                    </a:ext>
                  </a:extLst>
                </p:cNvPr>
                <p:cNvSpPr/>
                <p:nvPr/>
              </p:nvSpPr>
              <p:spPr>
                <a:xfrm>
                  <a:off x="9236765" y="1550505"/>
                  <a:ext cx="516835" cy="3180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T4</a:t>
                  </a:r>
                </a:p>
              </p:txBody>
            </p:sp>
          </p:grpSp>
          <p:cxnSp>
            <p:nvCxnSpPr>
              <p:cNvPr id="10" name="Straight Connector 9">
                <a:extLst>
                  <a:ext uri="{FF2B5EF4-FFF2-40B4-BE49-F238E27FC236}">
                    <a16:creationId xmlns:a16="http://schemas.microsoft.com/office/drawing/2014/main" id="{BD284BB1-A4E8-4EA1-85A6-D07388363F59}"/>
                  </a:ext>
                </a:extLst>
              </p:cNvPr>
              <p:cNvCxnSpPr>
                <a:cxnSpLocks/>
                <a:stCxn id="4102" idx="3"/>
                <a:endCxn id="4098" idx="1"/>
              </p:cNvCxnSpPr>
              <p:nvPr/>
            </p:nvCxnSpPr>
            <p:spPr>
              <a:xfrm>
                <a:off x="10049395" y="1173750"/>
                <a:ext cx="404914" cy="2415212"/>
              </a:xfrm>
              <a:prstGeom prst="line">
                <a:avLst/>
              </a:prstGeom>
              <a:ln>
                <a:solidFill>
                  <a:srgbClr val="F54996"/>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099291C-A1DF-4034-A536-7A99DFB9682D}"/>
                  </a:ext>
                </a:extLst>
              </p:cNvPr>
              <p:cNvCxnSpPr>
                <a:cxnSpLocks/>
                <a:stCxn id="16" idx="3"/>
                <a:endCxn id="4098" idx="1"/>
              </p:cNvCxnSpPr>
              <p:nvPr/>
            </p:nvCxnSpPr>
            <p:spPr>
              <a:xfrm>
                <a:off x="10049395" y="2399578"/>
                <a:ext cx="404914" cy="1189384"/>
              </a:xfrm>
              <a:prstGeom prst="line">
                <a:avLst/>
              </a:prstGeom>
              <a:ln>
                <a:solidFill>
                  <a:srgbClr val="F54996"/>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34F0F9F-A9FE-4C75-84D3-93D4CDAA6931}"/>
                  </a:ext>
                </a:extLst>
              </p:cNvPr>
              <p:cNvCxnSpPr>
                <a:cxnSpLocks/>
                <a:stCxn id="19" idx="3"/>
                <a:endCxn id="4098" idx="1"/>
              </p:cNvCxnSpPr>
              <p:nvPr/>
            </p:nvCxnSpPr>
            <p:spPr>
              <a:xfrm>
                <a:off x="10048461" y="3588962"/>
                <a:ext cx="405848" cy="0"/>
              </a:xfrm>
              <a:prstGeom prst="line">
                <a:avLst/>
              </a:prstGeom>
              <a:ln>
                <a:solidFill>
                  <a:srgbClr val="F54996"/>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5E801D7-4949-40DD-B193-6CBD98FACBEF}"/>
                  </a:ext>
                </a:extLst>
              </p:cNvPr>
              <p:cNvCxnSpPr>
                <a:stCxn id="22" idx="3"/>
                <a:endCxn id="4098" idx="1"/>
              </p:cNvCxnSpPr>
              <p:nvPr/>
            </p:nvCxnSpPr>
            <p:spPr>
              <a:xfrm flipV="1">
                <a:off x="10048461" y="3588962"/>
                <a:ext cx="405848" cy="1278836"/>
              </a:xfrm>
              <a:prstGeom prst="line">
                <a:avLst/>
              </a:prstGeom>
              <a:ln>
                <a:solidFill>
                  <a:srgbClr val="F54996"/>
                </a:solidFill>
              </a:ln>
            </p:spPr>
            <p:style>
              <a:lnRef idx="1">
                <a:schemeClr val="accent1"/>
              </a:lnRef>
              <a:fillRef idx="0">
                <a:schemeClr val="accent1"/>
              </a:fillRef>
              <a:effectRef idx="0">
                <a:schemeClr val="accent1"/>
              </a:effectRef>
              <a:fontRef idx="minor">
                <a:schemeClr val="tx1"/>
              </a:fontRef>
            </p:style>
          </p:cxnSp>
          <p:cxnSp>
            <p:nvCxnSpPr>
              <p:cNvPr id="4097" name="Straight Connector 4096">
                <a:extLst>
                  <a:ext uri="{FF2B5EF4-FFF2-40B4-BE49-F238E27FC236}">
                    <a16:creationId xmlns:a16="http://schemas.microsoft.com/office/drawing/2014/main" id="{CB833924-AEDB-46A1-B9BD-E96F3E1978E2}"/>
                  </a:ext>
                </a:extLst>
              </p:cNvPr>
              <p:cNvCxnSpPr>
                <a:cxnSpLocks/>
                <a:stCxn id="13" idx="3"/>
                <a:endCxn id="4098" idx="1"/>
              </p:cNvCxnSpPr>
              <p:nvPr/>
            </p:nvCxnSpPr>
            <p:spPr>
              <a:xfrm flipV="1">
                <a:off x="10047527" y="3588962"/>
                <a:ext cx="406782" cy="2521228"/>
              </a:xfrm>
              <a:prstGeom prst="line">
                <a:avLst/>
              </a:prstGeom>
              <a:ln>
                <a:solidFill>
                  <a:srgbClr val="F54996"/>
                </a:solidFill>
              </a:ln>
            </p:spPr>
            <p:style>
              <a:lnRef idx="1">
                <a:schemeClr val="accent1"/>
              </a:lnRef>
              <a:fillRef idx="0">
                <a:schemeClr val="accent1"/>
              </a:fillRef>
              <a:effectRef idx="0">
                <a:schemeClr val="accent1"/>
              </a:effectRef>
              <a:fontRef idx="minor">
                <a:schemeClr val="tx1"/>
              </a:fontRef>
            </p:style>
          </p:cxnSp>
        </p:grpSp>
        <p:grpSp>
          <p:nvGrpSpPr>
            <p:cNvPr id="4120" name="Group 4119">
              <a:extLst>
                <a:ext uri="{FF2B5EF4-FFF2-40B4-BE49-F238E27FC236}">
                  <a16:creationId xmlns:a16="http://schemas.microsoft.com/office/drawing/2014/main" id="{8552A5CB-272F-4323-A91B-B53AE386C470}"/>
                </a:ext>
              </a:extLst>
            </p:cNvPr>
            <p:cNvGrpSpPr/>
            <p:nvPr/>
          </p:nvGrpSpPr>
          <p:grpSpPr>
            <a:xfrm>
              <a:off x="5247862" y="1959876"/>
              <a:ext cx="2812982" cy="2521228"/>
              <a:chOff x="4545496" y="1959876"/>
              <a:chExt cx="2812982" cy="2521228"/>
            </a:xfrm>
          </p:grpSpPr>
          <p:sp>
            <p:nvSpPr>
              <p:cNvPr id="4119" name="Rectangle 4118">
                <a:extLst>
                  <a:ext uri="{FF2B5EF4-FFF2-40B4-BE49-F238E27FC236}">
                    <a16:creationId xmlns:a16="http://schemas.microsoft.com/office/drawing/2014/main" id="{C4B1141C-1431-41EB-B21B-04F9C001E4B3}"/>
                  </a:ext>
                </a:extLst>
              </p:cNvPr>
              <p:cNvSpPr/>
              <p:nvPr/>
            </p:nvSpPr>
            <p:spPr>
              <a:xfrm>
                <a:off x="4545496" y="1959876"/>
                <a:ext cx="2812982" cy="2521228"/>
              </a:xfrm>
              <a:prstGeom prst="rect">
                <a:avLst/>
              </a:prstGeom>
              <a:solidFill>
                <a:srgbClr val="F54996"/>
              </a:solidFill>
              <a:ln>
                <a:solidFill>
                  <a:srgbClr val="F5499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4118" name="Group 4117">
                <a:extLst>
                  <a:ext uri="{FF2B5EF4-FFF2-40B4-BE49-F238E27FC236}">
                    <a16:creationId xmlns:a16="http://schemas.microsoft.com/office/drawing/2014/main" id="{4CB10C22-9185-488E-9246-B729526658B5}"/>
                  </a:ext>
                </a:extLst>
              </p:cNvPr>
              <p:cNvGrpSpPr/>
              <p:nvPr/>
            </p:nvGrpSpPr>
            <p:grpSpPr>
              <a:xfrm>
                <a:off x="6182141" y="2088089"/>
                <a:ext cx="1071562" cy="1071562"/>
                <a:chOff x="5712619" y="2315302"/>
                <a:chExt cx="1071562" cy="1071562"/>
              </a:xfrm>
            </p:grpSpPr>
            <p:pic>
              <p:nvPicPr>
                <p:cNvPr id="54" name="Picture 6" descr="Related image">
                  <a:extLst>
                    <a:ext uri="{FF2B5EF4-FFF2-40B4-BE49-F238E27FC236}">
                      <a16:creationId xmlns:a16="http://schemas.microsoft.com/office/drawing/2014/main" id="{05B08CAE-A0F9-4BC5-AD15-5E2646B17A78}"/>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712619" y="2315302"/>
                  <a:ext cx="1071562" cy="1071562"/>
                </a:xfrm>
                <a:prstGeom prst="rect">
                  <a:avLst/>
                </a:prstGeom>
                <a:noFill/>
                <a:extLst>
                  <a:ext uri="{909E8E84-426E-40DD-AFC4-6F175D3DCCD1}">
                    <a14:hiddenFill xmlns:a14="http://schemas.microsoft.com/office/drawing/2010/main">
                      <a:solidFill>
                        <a:srgbClr val="FFFFFF"/>
                      </a:solidFill>
                    </a14:hiddenFill>
                  </a:ext>
                </a:extLst>
              </p:spPr>
            </p:pic>
            <p:sp>
              <p:nvSpPr>
                <p:cNvPr id="56" name="Rectangle 55">
                  <a:extLst>
                    <a:ext uri="{FF2B5EF4-FFF2-40B4-BE49-F238E27FC236}">
                      <a16:creationId xmlns:a16="http://schemas.microsoft.com/office/drawing/2014/main" id="{29217A3C-0A70-4D65-8E17-B971AFFAB4BC}"/>
                    </a:ext>
                  </a:extLst>
                </p:cNvPr>
                <p:cNvSpPr/>
                <p:nvPr/>
              </p:nvSpPr>
              <p:spPr>
                <a:xfrm>
                  <a:off x="5996608" y="2775818"/>
                  <a:ext cx="516835" cy="3180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T2</a:t>
                  </a:r>
                </a:p>
              </p:txBody>
            </p:sp>
          </p:grpSp>
          <p:grpSp>
            <p:nvGrpSpPr>
              <p:cNvPr id="58" name="Group 57">
                <a:extLst>
                  <a:ext uri="{FF2B5EF4-FFF2-40B4-BE49-F238E27FC236}">
                    <a16:creationId xmlns:a16="http://schemas.microsoft.com/office/drawing/2014/main" id="{A6CAC9EF-97BE-4B95-9752-1E379DA0DF79}"/>
                  </a:ext>
                </a:extLst>
              </p:cNvPr>
              <p:cNvGrpSpPr/>
              <p:nvPr/>
            </p:nvGrpSpPr>
            <p:grpSpPr>
              <a:xfrm>
                <a:off x="6182141" y="3282563"/>
                <a:ext cx="1071562" cy="1071562"/>
                <a:chOff x="5712619" y="2315302"/>
                <a:chExt cx="1071562" cy="1071562"/>
              </a:xfrm>
            </p:grpSpPr>
            <p:pic>
              <p:nvPicPr>
                <p:cNvPr id="59" name="Picture 6" descr="Related image">
                  <a:extLst>
                    <a:ext uri="{FF2B5EF4-FFF2-40B4-BE49-F238E27FC236}">
                      <a16:creationId xmlns:a16="http://schemas.microsoft.com/office/drawing/2014/main" id="{4F09850A-AE48-445F-AC9C-40112A4AB5D3}"/>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712619" y="2315302"/>
                  <a:ext cx="1071562" cy="1071562"/>
                </a:xfrm>
                <a:prstGeom prst="rect">
                  <a:avLst/>
                </a:prstGeom>
                <a:noFill/>
                <a:extLst>
                  <a:ext uri="{909E8E84-426E-40DD-AFC4-6F175D3DCCD1}">
                    <a14:hiddenFill xmlns:a14="http://schemas.microsoft.com/office/drawing/2010/main">
                      <a:solidFill>
                        <a:srgbClr val="FFFFFF"/>
                      </a:solidFill>
                    </a14:hiddenFill>
                  </a:ext>
                </a:extLst>
              </p:spPr>
            </p:pic>
            <p:sp>
              <p:nvSpPr>
                <p:cNvPr id="60" name="Rectangle 59">
                  <a:extLst>
                    <a:ext uri="{FF2B5EF4-FFF2-40B4-BE49-F238E27FC236}">
                      <a16:creationId xmlns:a16="http://schemas.microsoft.com/office/drawing/2014/main" id="{DAFDD1B9-57F2-4881-BC00-BB5EE2E5D3AA}"/>
                    </a:ext>
                  </a:extLst>
                </p:cNvPr>
                <p:cNvSpPr/>
                <p:nvPr/>
              </p:nvSpPr>
              <p:spPr>
                <a:xfrm>
                  <a:off x="5996608" y="2775818"/>
                  <a:ext cx="516835" cy="3180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T5</a:t>
                  </a:r>
                </a:p>
              </p:txBody>
            </p:sp>
          </p:grpSp>
        </p:grpSp>
        <p:sp>
          <p:nvSpPr>
            <p:cNvPr id="4121" name="TextBox 4120">
              <a:extLst>
                <a:ext uri="{FF2B5EF4-FFF2-40B4-BE49-F238E27FC236}">
                  <a16:creationId xmlns:a16="http://schemas.microsoft.com/office/drawing/2014/main" id="{50175FEF-38D4-43DA-AA67-4A462B2489B6}"/>
                </a:ext>
              </a:extLst>
            </p:cNvPr>
            <p:cNvSpPr txBox="1"/>
            <p:nvPr/>
          </p:nvSpPr>
          <p:spPr>
            <a:xfrm>
              <a:off x="5530528" y="1985403"/>
              <a:ext cx="1183499" cy="2554545"/>
            </a:xfrm>
            <a:prstGeom prst="rect">
              <a:avLst/>
            </a:prstGeom>
            <a:noFill/>
          </p:spPr>
          <p:txBody>
            <a:bodyPr wrap="square" rtlCol="0">
              <a:spAutoFit/>
            </a:bodyPr>
            <a:lstStyle/>
            <a:p>
              <a:r>
                <a:rPr lang="en-GB" sz="1600" dirty="0">
                  <a:solidFill>
                    <a:schemeClr val="bg1"/>
                  </a:solidFill>
                  <a:latin typeface="Barlow" panose="020B0604020202020204"/>
                </a:rPr>
                <a:t>We SELECT items from few joined tables to create a View, which is added to our DB as separate item. </a:t>
              </a:r>
            </a:p>
          </p:txBody>
        </p:sp>
        <p:pic>
          <p:nvPicPr>
            <p:cNvPr id="64" name="Picture 6" descr="Related image">
              <a:extLst>
                <a:ext uri="{FF2B5EF4-FFF2-40B4-BE49-F238E27FC236}">
                  <a16:creationId xmlns:a16="http://schemas.microsoft.com/office/drawing/2014/main" id="{CDDF47E0-B730-4282-86A6-C11E48EBC6D6}"/>
                </a:ext>
              </a:extLst>
            </p:cNvPr>
            <p:cNvPicPr>
              <a:picLocks noChangeAspect="1" noChangeArrowheads="1"/>
            </p:cNvPicPr>
            <p:nvPr/>
          </p:nvPicPr>
          <p:blipFill>
            <a:blip r:embed="rId4">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666990" y="2080847"/>
              <a:ext cx="2188223" cy="2188223"/>
            </a:xfrm>
            <a:prstGeom prst="rect">
              <a:avLst/>
            </a:prstGeom>
            <a:noFill/>
            <a:ln w="28575">
              <a:solidFill>
                <a:srgbClr val="F54996"/>
              </a:solidFill>
              <a:prstDash val="dash"/>
            </a:ln>
            <a:extLst>
              <a:ext uri="{909E8E84-426E-40DD-AFC4-6F175D3DCCD1}">
                <a14:hiddenFill xmlns:a14="http://schemas.microsoft.com/office/drawing/2010/main">
                  <a:solidFill>
                    <a:srgbClr val="FFFFFF"/>
                  </a:solidFill>
                </a14:hiddenFill>
              </a:ext>
            </a:extLst>
          </p:spPr>
        </p:pic>
        <p:sp>
          <p:nvSpPr>
            <p:cNvPr id="65" name="Rectangle 64">
              <a:extLst>
                <a:ext uri="{FF2B5EF4-FFF2-40B4-BE49-F238E27FC236}">
                  <a16:creationId xmlns:a16="http://schemas.microsoft.com/office/drawing/2014/main" id="{ABFCF59C-CA36-446F-8CE8-BD47F70DF637}"/>
                </a:ext>
              </a:extLst>
            </p:cNvPr>
            <p:cNvSpPr/>
            <p:nvPr/>
          </p:nvSpPr>
          <p:spPr>
            <a:xfrm>
              <a:off x="3066948" y="3192329"/>
              <a:ext cx="516835" cy="3180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T2</a:t>
              </a:r>
            </a:p>
          </p:txBody>
        </p:sp>
        <p:sp>
          <p:nvSpPr>
            <p:cNvPr id="66" name="Rectangle 65">
              <a:extLst>
                <a:ext uri="{FF2B5EF4-FFF2-40B4-BE49-F238E27FC236}">
                  <a16:creationId xmlns:a16="http://schemas.microsoft.com/office/drawing/2014/main" id="{8C127A8F-6062-4EAA-B53B-02A357823C55}"/>
                </a:ext>
              </a:extLst>
            </p:cNvPr>
            <p:cNvSpPr/>
            <p:nvPr/>
          </p:nvSpPr>
          <p:spPr>
            <a:xfrm>
              <a:off x="3060907" y="3682660"/>
              <a:ext cx="516835" cy="3180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T5</a:t>
              </a:r>
            </a:p>
          </p:txBody>
        </p:sp>
        <p:cxnSp>
          <p:nvCxnSpPr>
            <p:cNvPr id="4124" name="Straight Arrow Connector 4123">
              <a:extLst>
                <a:ext uri="{FF2B5EF4-FFF2-40B4-BE49-F238E27FC236}">
                  <a16:creationId xmlns:a16="http://schemas.microsoft.com/office/drawing/2014/main" id="{5EF477A4-7076-4D23-8119-CE14B1C215AC}"/>
                </a:ext>
              </a:extLst>
            </p:cNvPr>
            <p:cNvCxnSpPr/>
            <p:nvPr/>
          </p:nvCxnSpPr>
          <p:spPr>
            <a:xfrm flipH="1">
              <a:off x="4147068" y="3238048"/>
              <a:ext cx="778773" cy="0"/>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ACF54511-35D7-442D-920F-3454B0FD90A2}"/>
                </a:ext>
              </a:extLst>
            </p:cNvPr>
            <p:cNvCxnSpPr/>
            <p:nvPr/>
          </p:nvCxnSpPr>
          <p:spPr>
            <a:xfrm flipH="1">
              <a:off x="8197192" y="3192329"/>
              <a:ext cx="778773" cy="0"/>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DC7FF99E-B190-420B-9141-79312A30B247}"/>
                </a:ext>
              </a:extLst>
            </p:cNvPr>
            <p:cNvSpPr txBox="1"/>
            <p:nvPr/>
          </p:nvSpPr>
          <p:spPr>
            <a:xfrm>
              <a:off x="1666990" y="1023797"/>
              <a:ext cx="2188224" cy="323165"/>
            </a:xfrm>
            <a:prstGeom prst="rect">
              <a:avLst/>
            </a:prstGeom>
            <a:noFill/>
            <a:ln>
              <a:solidFill>
                <a:schemeClr val="tx1"/>
              </a:solidFill>
            </a:ln>
          </p:spPr>
          <p:txBody>
            <a:bodyPr wrap="square" rtlCol="0">
              <a:spAutoFit/>
            </a:bodyPr>
            <a:lstStyle/>
            <a:p>
              <a:pPr algn="ctr"/>
              <a:r>
                <a:rPr lang="en-GB" sz="1500" b="1" dirty="0"/>
                <a:t>VIEW or Virtual Table</a:t>
              </a:r>
            </a:p>
          </p:txBody>
        </p:sp>
        <p:sp>
          <p:nvSpPr>
            <p:cNvPr id="98" name="TextBox 97">
              <a:extLst>
                <a:ext uri="{FF2B5EF4-FFF2-40B4-BE49-F238E27FC236}">
                  <a16:creationId xmlns:a16="http://schemas.microsoft.com/office/drawing/2014/main" id="{8F9EF527-20AC-440E-8202-DD12407A57E2}"/>
                </a:ext>
              </a:extLst>
            </p:cNvPr>
            <p:cNvSpPr txBox="1"/>
            <p:nvPr/>
          </p:nvSpPr>
          <p:spPr>
            <a:xfrm>
              <a:off x="5497107" y="1023796"/>
              <a:ext cx="2188224" cy="323165"/>
            </a:xfrm>
            <a:prstGeom prst="rect">
              <a:avLst/>
            </a:prstGeom>
            <a:noFill/>
            <a:ln>
              <a:solidFill>
                <a:schemeClr val="tx1"/>
              </a:solidFill>
            </a:ln>
          </p:spPr>
          <p:txBody>
            <a:bodyPr wrap="square" rtlCol="0">
              <a:spAutoFit/>
            </a:bodyPr>
            <a:lstStyle/>
            <a:p>
              <a:pPr algn="ctr"/>
              <a:r>
                <a:rPr lang="en-GB" sz="1500" b="1" dirty="0"/>
                <a:t>Base tables for the VIEW</a:t>
              </a:r>
            </a:p>
          </p:txBody>
        </p:sp>
      </p:grpSp>
      <p:grpSp>
        <p:nvGrpSpPr>
          <p:cNvPr id="71" name="Group 70">
            <a:extLst>
              <a:ext uri="{FF2B5EF4-FFF2-40B4-BE49-F238E27FC236}">
                <a16:creationId xmlns:a16="http://schemas.microsoft.com/office/drawing/2014/main" id="{91B58428-9233-442B-8FFA-37A19906B3C7}"/>
              </a:ext>
            </a:extLst>
          </p:cNvPr>
          <p:cNvGrpSpPr/>
          <p:nvPr/>
        </p:nvGrpSpPr>
        <p:grpSpPr>
          <a:xfrm>
            <a:off x="1448626" y="5338629"/>
            <a:ext cx="3610130" cy="1342386"/>
            <a:chOff x="1419368" y="5090615"/>
            <a:chExt cx="3610130" cy="1342386"/>
          </a:xfrm>
        </p:grpSpPr>
        <p:sp>
          <p:nvSpPr>
            <p:cNvPr id="68" name="Rectangle 67">
              <a:extLst>
                <a:ext uri="{FF2B5EF4-FFF2-40B4-BE49-F238E27FC236}">
                  <a16:creationId xmlns:a16="http://schemas.microsoft.com/office/drawing/2014/main" id="{23ACE374-98B3-4C12-A559-55C4FAFF0C4C}"/>
                </a:ext>
              </a:extLst>
            </p:cNvPr>
            <p:cNvSpPr/>
            <p:nvPr/>
          </p:nvSpPr>
          <p:spPr>
            <a:xfrm>
              <a:off x="1419368" y="5090615"/>
              <a:ext cx="3610130" cy="1342386"/>
            </a:xfrm>
            <a:prstGeom prst="rect">
              <a:avLst/>
            </a:prstGeom>
            <a:ln>
              <a:solidFill>
                <a:srgbClr val="F54996"/>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pic>
          <p:nvPicPr>
            <p:cNvPr id="67" name="Picture 66">
              <a:extLst>
                <a:ext uri="{FF2B5EF4-FFF2-40B4-BE49-F238E27FC236}">
                  <a16:creationId xmlns:a16="http://schemas.microsoft.com/office/drawing/2014/main" id="{447C3510-8059-4EAB-B579-6DF4B36C557B}"/>
                </a:ext>
              </a:extLst>
            </p:cNvPr>
            <p:cNvPicPr>
              <a:picLocks noChangeAspect="1"/>
            </p:cNvPicPr>
            <p:nvPr/>
          </p:nvPicPr>
          <p:blipFill rotWithShape="1">
            <a:blip r:embed="rId5">
              <a:grayscl/>
              <a:extLst>
                <a:ext uri="{BEBA8EAE-BF5A-486C-A8C5-ECC9F3942E4B}">
                  <a14:imgProps xmlns:a14="http://schemas.microsoft.com/office/drawing/2010/main">
                    <a14:imgLayer r:embed="rId6">
                      <a14:imgEffect>
                        <a14:sharpenSoften amount="50000"/>
                      </a14:imgEffect>
                    </a14:imgLayer>
                  </a14:imgProps>
                </a:ext>
              </a:extLst>
            </a:blip>
            <a:srcRect l="3047" r="1737"/>
            <a:stretch/>
          </p:blipFill>
          <p:spPr>
            <a:xfrm>
              <a:off x="1462274" y="5280905"/>
              <a:ext cx="850097" cy="840731"/>
            </a:xfrm>
            <a:prstGeom prst="rect">
              <a:avLst/>
            </a:prstGeom>
            <a:ln>
              <a:noFill/>
            </a:ln>
          </p:spPr>
        </p:pic>
        <p:sp>
          <p:nvSpPr>
            <p:cNvPr id="69" name="TextBox 68">
              <a:extLst>
                <a:ext uri="{FF2B5EF4-FFF2-40B4-BE49-F238E27FC236}">
                  <a16:creationId xmlns:a16="http://schemas.microsoft.com/office/drawing/2014/main" id="{3FB33AFB-1AB3-4013-8D92-796B8981E733}"/>
                </a:ext>
              </a:extLst>
            </p:cNvPr>
            <p:cNvSpPr txBox="1"/>
            <p:nvPr/>
          </p:nvSpPr>
          <p:spPr>
            <a:xfrm>
              <a:off x="2257780" y="5268394"/>
              <a:ext cx="2717126" cy="1015663"/>
            </a:xfrm>
            <a:prstGeom prst="rect">
              <a:avLst/>
            </a:prstGeom>
            <a:noFill/>
            <a:ln>
              <a:noFill/>
            </a:ln>
          </p:spPr>
          <p:txBody>
            <a:bodyPr wrap="square" rtlCol="0">
              <a:spAutoFit/>
            </a:bodyPr>
            <a:lstStyle/>
            <a:p>
              <a:pPr algn="just"/>
              <a:r>
                <a:rPr lang="en-GB" sz="1500" dirty="0">
                  <a:latin typeface="Barlow" panose="020B0604020202020204"/>
                </a:rPr>
                <a:t>User has access to the view, retrieving data stored in there. The user is not able to modify or access other tables in the DB. </a:t>
              </a:r>
            </a:p>
          </p:txBody>
        </p:sp>
      </p:grpSp>
      <p:cxnSp>
        <p:nvCxnSpPr>
          <p:cNvPr id="73" name="Straight Arrow Connector 72">
            <a:extLst>
              <a:ext uri="{FF2B5EF4-FFF2-40B4-BE49-F238E27FC236}">
                <a16:creationId xmlns:a16="http://schemas.microsoft.com/office/drawing/2014/main" id="{DAE75D1A-37E1-4BD2-8D5D-C4B42A12D049}"/>
              </a:ext>
            </a:extLst>
          </p:cNvPr>
          <p:cNvCxnSpPr/>
          <p:nvPr/>
        </p:nvCxnSpPr>
        <p:spPr>
          <a:xfrm flipV="1">
            <a:off x="2542737" y="4650073"/>
            <a:ext cx="0" cy="458648"/>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91300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6993C09-0E20-41C9-A478-106214D973C8}"/>
              </a:ext>
            </a:extLst>
          </p:cNvPr>
          <p:cNvSpPr/>
          <p:nvPr/>
        </p:nvSpPr>
        <p:spPr>
          <a:xfrm>
            <a:off x="1" y="0"/>
            <a:ext cx="4720590"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AutoShape 2" descr="Image result for sql icon">
            <a:extLst>
              <a:ext uri="{FF2B5EF4-FFF2-40B4-BE49-F238E27FC236}">
                <a16:creationId xmlns:a16="http://schemas.microsoft.com/office/drawing/2014/main" id="{E8AB4C86-67B0-4FD4-8A48-29C3057CD4A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 name="TextBox 5"/>
          <p:cNvSpPr txBox="1"/>
          <p:nvPr/>
        </p:nvSpPr>
        <p:spPr>
          <a:xfrm>
            <a:off x="583934" y="1885968"/>
            <a:ext cx="4720590" cy="1200329"/>
          </a:xfrm>
          <a:prstGeom prst="rect">
            <a:avLst/>
          </a:prstGeom>
          <a:noFill/>
        </p:spPr>
        <p:txBody>
          <a:bodyPr wrap="square" rtlCol="0">
            <a:spAutoFit/>
          </a:bodyPr>
          <a:lstStyle/>
          <a:p>
            <a:endParaRPr lang="en-GB" sz="3600" b="1" dirty="0">
              <a:solidFill>
                <a:schemeClr val="bg1"/>
              </a:solidFill>
            </a:endParaRPr>
          </a:p>
          <a:p>
            <a:endParaRPr lang="en-GB" sz="3600" b="1" dirty="0">
              <a:solidFill>
                <a:schemeClr val="bg1"/>
              </a:solidFill>
            </a:endParaRPr>
          </a:p>
        </p:txBody>
      </p:sp>
      <p:sp>
        <p:nvSpPr>
          <p:cNvPr id="11" name="Content Placeholder 10">
            <a:extLst>
              <a:ext uri="{FF2B5EF4-FFF2-40B4-BE49-F238E27FC236}">
                <a16:creationId xmlns:a16="http://schemas.microsoft.com/office/drawing/2014/main" id="{D40F4ACE-976A-4667-880B-C1880F46E3DD}"/>
              </a:ext>
            </a:extLst>
          </p:cNvPr>
          <p:cNvSpPr>
            <a:spLocks noGrp="1"/>
          </p:cNvSpPr>
          <p:nvPr>
            <p:ph idx="1"/>
          </p:nvPr>
        </p:nvSpPr>
        <p:spPr>
          <a:xfrm>
            <a:off x="5811535" y="1957934"/>
            <a:ext cx="5105400" cy="3914230"/>
          </a:xfrm>
        </p:spPr>
        <p:txBody>
          <a:bodyPr/>
          <a:lstStyle/>
          <a:p>
            <a:pPr marL="0" indent="0">
              <a:buNone/>
            </a:pPr>
            <a:endParaRPr lang="en-GB" dirty="0">
              <a:sym typeface="Wingdings" panose="05000000000000000000" pitchFamily="2" charset="2"/>
            </a:endParaRPr>
          </a:p>
          <a:p>
            <a:pPr>
              <a:buFont typeface="Wingdings" panose="05000000000000000000" pitchFamily="2" charset="2"/>
              <a:buChar char="ß"/>
            </a:pPr>
            <a:endParaRPr lang="en-GB" dirty="0">
              <a:sym typeface="Wingdings" panose="05000000000000000000" pitchFamily="2" charset="2"/>
            </a:endParaRPr>
          </a:p>
          <a:p>
            <a:pPr marL="0" indent="0">
              <a:buNone/>
            </a:pPr>
            <a:endParaRPr lang="en-GB" dirty="0">
              <a:sym typeface="Wingdings" panose="05000000000000000000" pitchFamily="2" charset="2"/>
            </a:endParaRPr>
          </a:p>
        </p:txBody>
      </p:sp>
      <p:sp>
        <p:nvSpPr>
          <p:cNvPr id="3" name="TextBox 2">
            <a:extLst>
              <a:ext uri="{FF2B5EF4-FFF2-40B4-BE49-F238E27FC236}">
                <a16:creationId xmlns:a16="http://schemas.microsoft.com/office/drawing/2014/main" id="{C45B315F-1D75-4A91-95FB-52C6BE7E545E}"/>
              </a:ext>
            </a:extLst>
          </p:cNvPr>
          <p:cNvSpPr txBox="1"/>
          <p:nvPr/>
        </p:nvSpPr>
        <p:spPr>
          <a:xfrm>
            <a:off x="330068" y="2350289"/>
            <a:ext cx="4060455" cy="1785104"/>
          </a:xfrm>
          <a:prstGeom prst="rect">
            <a:avLst/>
          </a:prstGeom>
          <a:noFill/>
        </p:spPr>
        <p:txBody>
          <a:bodyPr wrap="square" rtlCol="0">
            <a:spAutoFit/>
          </a:bodyPr>
          <a:lstStyle/>
          <a:p>
            <a:r>
              <a:rPr lang="en-GB" sz="2200" dirty="0">
                <a:solidFill>
                  <a:schemeClr val="bg1"/>
                </a:solidFill>
                <a:latin typeface="Barlow" panose="020B0604020202020204"/>
              </a:rPr>
              <a:t>CREATE VIEW &lt;</a:t>
            </a:r>
            <a:r>
              <a:rPr lang="en-GB" sz="2200" dirty="0" err="1">
                <a:solidFill>
                  <a:schemeClr val="bg1"/>
                </a:solidFill>
                <a:latin typeface="Barlow" panose="020B0604020202020204"/>
              </a:rPr>
              <a:t>view_name</a:t>
            </a:r>
            <a:r>
              <a:rPr lang="en-GB" sz="2200" dirty="0">
                <a:solidFill>
                  <a:schemeClr val="bg1"/>
                </a:solidFill>
                <a:latin typeface="Barlow" panose="020B0604020202020204"/>
              </a:rPr>
              <a:t>&gt;</a:t>
            </a:r>
          </a:p>
          <a:p>
            <a:r>
              <a:rPr lang="en-GB" sz="2200" dirty="0">
                <a:solidFill>
                  <a:schemeClr val="bg1"/>
                </a:solidFill>
                <a:latin typeface="Barlow" panose="020B0604020202020204"/>
              </a:rPr>
              <a:t>AS</a:t>
            </a:r>
          </a:p>
          <a:p>
            <a:r>
              <a:rPr lang="en-GB" sz="2200" dirty="0">
                <a:solidFill>
                  <a:schemeClr val="bg1"/>
                </a:solidFill>
                <a:latin typeface="Barlow" panose="020B0604020202020204"/>
              </a:rPr>
              <a:t>	SELECT [(column list)]</a:t>
            </a:r>
          </a:p>
          <a:p>
            <a:r>
              <a:rPr lang="en-GB" sz="2200" dirty="0">
                <a:solidFill>
                  <a:schemeClr val="bg1"/>
                </a:solidFill>
                <a:latin typeface="Barlow" panose="020B0604020202020204"/>
              </a:rPr>
              <a:t>	FROM &lt;</a:t>
            </a:r>
            <a:r>
              <a:rPr lang="en-GB" sz="2200" dirty="0" err="1">
                <a:solidFill>
                  <a:schemeClr val="bg1"/>
                </a:solidFill>
                <a:latin typeface="Barlow" panose="020B0604020202020204"/>
              </a:rPr>
              <a:t>table_name</a:t>
            </a:r>
            <a:r>
              <a:rPr lang="en-GB" sz="2200" dirty="0">
                <a:solidFill>
                  <a:schemeClr val="bg1"/>
                </a:solidFill>
                <a:latin typeface="Barlow" panose="020B0604020202020204"/>
              </a:rPr>
              <a:t>&gt;</a:t>
            </a:r>
          </a:p>
          <a:p>
            <a:endParaRPr lang="en-GB" sz="2200" dirty="0">
              <a:solidFill>
                <a:schemeClr val="bg1"/>
              </a:solidFill>
              <a:latin typeface="Barlow" panose="020B0604020202020204"/>
            </a:endParaRPr>
          </a:p>
        </p:txBody>
      </p:sp>
      <p:sp>
        <p:nvSpPr>
          <p:cNvPr id="5" name="TextBox 4">
            <a:extLst>
              <a:ext uri="{FF2B5EF4-FFF2-40B4-BE49-F238E27FC236}">
                <a16:creationId xmlns:a16="http://schemas.microsoft.com/office/drawing/2014/main" id="{5AF6C9A8-7B32-4B44-9EAF-EE0F9AE9FB0A}"/>
              </a:ext>
            </a:extLst>
          </p:cNvPr>
          <p:cNvSpPr txBox="1"/>
          <p:nvPr/>
        </p:nvSpPr>
        <p:spPr>
          <a:xfrm>
            <a:off x="4974456" y="2437721"/>
            <a:ext cx="6495256" cy="1477328"/>
          </a:xfrm>
          <a:prstGeom prst="rect">
            <a:avLst/>
          </a:prstGeom>
          <a:noFill/>
        </p:spPr>
        <p:txBody>
          <a:bodyPr wrap="square" rtlCol="0">
            <a:spAutoFit/>
          </a:bodyPr>
          <a:lstStyle/>
          <a:p>
            <a:pPr marL="285750" indent="-285750" algn="just">
              <a:buFont typeface="Wingdings" panose="05000000000000000000" pitchFamily="2" charset="2"/>
              <a:buChar char="ß"/>
            </a:pPr>
            <a:r>
              <a:rPr lang="en-GB" b="1" dirty="0">
                <a:latin typeface="Barlow" panose="020B0604020202020204"/>
                <a:sym typeface="Wingdings" panose="05000000000000000000" pitchFamily="2" charset="2"/>
              </a:rPr>
              <a:t>CREATE command and the View name</a:t>
            </a:r>
          </a:p>
          <a:p>
            <a:pPr marL="285750" indent="-285750" algn="just">
              <a:buFont typeface="Wingdings" panose="05000000000000000000" pitchFamily="2" charset="2"/>
              <a:buChar char="ß"/>
            </a:pPr>
            <a:r>
              <a:rPr lang="en-GB" b="1" dirty="0">
                <a:latin typeface="Barlow" panose="020B0604020202020204"/>
                <a:sym typeface="Wingdings" panose="05000000000000000000" pitchFamily="2" charset="2"/>
              </a:rPr>
              <a:t>AS keyword</a:t>
            </a:r>
          </a:p>
          <a:p>
            <a:pPr marL="285750" indent="-285750" algn="just">
              <a:buFont typeface="Wingdings" panose="05000000000000000000" pitchFamily="2" charset="2"/>
              <a:buChar char="ß"/>
            </a:pPr>
            <a:r>
              <a:rPr lang="en-GB" b="1" dirty="0">
                <a:latin typeface="Barlow" panose="020B0604020202020204"/>
                <a:sym typeface="Wingdings" panose="05000000000000000000" pitchFamily="2" charset="2"/>
              </a:rPr>
              <a:t>A query that can be of any level of complexity, include joins, filters and any other elements. </a:t>
            </a:r>
          </a:p>
          <a:p>
            <a:pPr marL="285750" indent="-285750" algn="just">
              <a:buFont typeface="Wingdings" panose="05000000000000000000" pitchFamily="2" charset="2"/>
              <a:buChar char="ß"/>
            </a:pPr>
            <a:endParaRPr lang="en-GB" b="1" dirty="0">
              <a:latin typeface="Barlow" panose="020B0604020202020204"/>
            </a:endParaRPr>
          </a:p>
        </p:txBody>
      </p:sp>
      <p:grpSp>
        <p:nvGrpSpPr>
          <p:cNvPr id="15" name="Group 14">
            <a:extLst>
              <a:ext uri="{FF2B5EF4-FFF2-40B4-BE49-F238E27FC236}">
                <a16:creationId xmlns:a16="http://schemas.microsoft.com/office/drawing/2014/main" id="{9A8C2D02-69AC-4471-8DAF-9D6C4857AC01}"/>
              </a:ext>
            </a:extLst>
          </p:cNvPr>
          <p:cNvGrpSpPr/>
          <p:nvPr/>
        </p:nvGrpSpPr>
        <p:grpSpPr>
          <a:xfrm>
            <a:off x="-61252" y="3907"/>
            <a:ext cx="1954747" cy="1822451"/>
            <a:chOff x="-119545" y="-78570"/>
            <a:chExt cx="1954747" cy="1822451"/>
          </a:xfrm>
          <a:solidFill>
            <a:srgbClr val="F54996"/>
          </a:solidFill>
        </p:grpSpPr>
        <p:sp>
          <p:nvSpPr>
            <p:cNvPr id="16" name="Isosceles Triangle 15">
              <a:extLst>
                <a:ext uri="{FF2B5EF4-FFF2-40B4-BE49-F238E27FC236}">
                  <a16:creationId xmlns:a16="http://schemas.microsoft.com/office/drawing/2014/main" id="{896DB53E-E68F-4789-A01F-102845C58CFC}"/>
                </a:ext>
              </a:extLst>
            </p:cNvPr>
            <p:cNvSpPr/>
            <p:nvPr/>
          </p:nvSpPr>
          <p:spPr>
            <a:xfrm rot="5400000">
              <a:off x="-16929" y="-108249"/>
              <a:ext cx="1822451" cy="1881810"/>
            </a:xfrm>
            <a:prstGeom prst="triangle">
              <a:avLst>
                <a:gd name="adj" fmla="val 0"/>
              </a:avLst>
            </a:prstGeom>
            <a:grp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Barlow" panose="020B0604020202020204" charset="0"/>
                <a:ea typeface="+mn-ea"/>
                <a:cs typeface="+mn-cs"/>
              </a:endParaRPr>
            </a:p>
          </p:txBody>
        </p:sp>
        <p:sp>
          <p:nvSpPr>
            <p:cNvPr id="17" name="TextBox 16">
              <a:extLst>
                <a:ext uri="{FF2B5EF4-FFF2-40B4-BE49-F238E27FC236}">
                  <a16:creationId xmlns:a16="http://schemas.microsoft.com/office/drawing/2014/main" id="{4AB348C2-A54E-4186-AD88-89166BAB5477}"/>
                </a:ext>
              </a:extLst>
            </p:cNvPr>
            <p:cNvSpPr txBox="1"/>
            <p:nvPr/>
          </p:nvSpPr>
          <p:spPr>
            <a:xfrm rot="18936250">
              <a:off x="-119545" y="420047"/>
              <a:ext cx="1406958"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white"/>
                  </a:solidFill>
                  <a:effectLst>
                    <a:glow rad="101600">
                      <a:prstClr val="black">
                        <a:lumMod val="95000"/>
                        <a:lumOff val="5000"/>
                        <a:alpha val="60000"/>
                      </a:prstClr>
                    </a:glow>
                  </a:effectLst>
                  <a:uLnTx/>
                  <a:uFillTx/>
                  <a:latin typeface="Barlow" panose="020B0604020202020204" charset="0"/>
                  <a:ea typeface="+mn-ea"/>
                  <a:cs typeface="+mn-cs"/>
                </a:rPr>
                <a:t>SYNTAX</a:t>
              </a:r>
            </a:p>
          </p:txBody>
        </p:sp>
      </p:grpSp>
      <p:grpSp>
        <p:nvGrpSpPr>
          <p:cNvPr id="18" name="Group 17">
            <a:extLst>
              <a:ext uri="{FF2B5EF4-FFF2-40B4-BE49-F238E27FC236}">
                <a16:creationId xmlns:a16="http://schemas.microsoft.com/office/drawing/2014/main" id="{B1D49AEE-F24B-4F70-A9CC-C79FE3A04321}"/>
              </a:ext>
            </a:extLst>
          </p:cNvPr>
          <p:cNvGrpSpPr/>
          <p:nvPr/>
        </p:nvGrpSpPr>
        <p:grpSpPr>
          <a:xfrm rot="5400000">
            <a:off x="10287072" y="-13254"/>
            <a:ext cx="1987405" cy="1822451"/>
            <a:chOff x="-119545" y="-13254"/>
            <a:chExt cx="1987405" cy="1822451"/>
          </a:xfrm>
        </p:grpSpPr>
        <p:sp>
          <p:nvSpPr>
            <p:cNvPr id="19" name="Isosceles Triangle 18">
              <a:extLst>
                <a:ext uri="{FF2B5EF4-FFF2-40B4-BE49-F238E27FC236}">
                  <a16:creationId xmlns:a16="http://schemas.microsoft.com/office/drawing/2014/main" id="{6A57CF1F-E43C-4459-A70E-DA71A9CBE7D1}"/>
                </a:ext>
              </a:extLst>
            </p:cNvPr>
            <p:cNvSpPr/>
            <p:nvPr/>
          </p:nvSpPr>
          <p:spPr>
            <a:xfrm rot="5400000">
              <a:off x="15729" y="-42933"/>
              <a:ext cx="1822451" cy="1881810"/>
            </a:xfrm>
            <a:prstGeom prst="triangle">
              <a:avLst>
                <a:gd name="adj" fmla="val 0"/>
              </a:avLst>
            </a:prstGeom>
            <a:solidFill>
              <a:srgbClr val="F54996"/>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solidFill>
                    <a:sysClr val="windowText" lastClr="000000"/>
                  </a:solidFill>
                </a:ln>
                <a:solidFill>
                  <a:prstClr val="white"/>
                </a:solidFill>
                <a:effectLst/>
                <a:uLnTx/>
                <a:uFillTx/>
                <a:latin typeface="Calibri" panose="020F0502020204030204"/>
                <a:ea typeface="+mn-ea"/>
                <a:cs typeface="+mn-cs"/>
              </a:endParaRPr>
            </a:p>
          </p:txBody>
        </p:sp>
        <p:sp>
          <p:nvSpPr>
            <p:cNvPr id="20" name="TextBox 19">
              <a:extLst>
                <a:ext uri="{FF2B5EF4-FFF2-40B4-BE49-F238E27FC236}">
                  <a16:creationId xmlns:a16="http://schemas.microsoft.com/office/drawing/2014/main" id="{4FF32925-55CC-4284-AB2B-14B7B667EEEC}"/>
                </a:ext>
              </a:extLst>
            </p:cNvPr>
            <p:cNvSpPr txBox="1"/>
            <p:nvPr/>
          </p:nvSpPr>
          <p:spPr>
            <a:xfrm rot="18936250">
              <a:off x="-119545" y="373881"/>
              <a:ext cx="1406958" cy="461665"/>
            </a:xfrm>
            <a:prstGeom prst="rect">
              <a:avLst/>
            </a:prstGeom>
            <a:grp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a:solidFill>
                    <a:schemeClr val="lt1"/>
                  </a:solidFill>
                  <a:latin typeface="Barlow" panose="020B060402020202020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white"/>
                  </a:solidFill>
                  <a:effectLst>
                    <a:glow rad="101600">
                      <a:prstClr val="black">
                        <a:lumMod val="95000"/>
                        <a:lumOff val="5000"/>
                        <a:alpha val="60000"/>
                      </a:prstClr>
                    </a:glow>
                  </a:effectLst>
                  <a:uLnTx/>
                  <a:uFillTx/>
                  <a:latin typeface="Barlow" panose="020B0604020202020204" charset="0"/>
                  <a:ea typeface="+mn-ea"/>
                  <a:cs typeface="+mn-cs"/>
                </a:rPr>
                <a:t>EXAMPLE</a:t>
              </a:r>
            </a:p>
          </p:txBody>
        </p:sp>
      </p:grpSp>
    </p:spTree>
    <p:extLst>
      <p:ext uri="{BB962C8B-B14F-4D97-AF65-F5344CB8AC3E}">
        <p14:creationId xmlns:p14="http://schemas.microsoft.com/office/powerpoint/2010/main" val="5828416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290E9A3E-C3CE-4BD0-AA8F-50A6A18B4904}"/>
              </a:ext>
            </a:extLst>
          </p:cNvPr>
          <p:cNvCxnSpPr/>
          <p:nvPr/>
        </p:nvCxnSpPr>
        <p:spPr>
          <a:xfrm>
            <a:off x="3349140" y="556846"/>
            <a:ext cx="0" cy="6049108"/>
          </a:xfrm>
          <a:prstGeom prst="line">
            <a:avLst/>
          </a:prstGeom>
          <a:ln w="38100">
            <a:solidFill>
              <a:srgbClr val="F54996"/>
            </a:solidFill>
          </a:ln>
        </p:spPr>
        <p:style>
          <a:lnRef idx="1">
            <a:schemeClr val="accent1"/>
          </a:lnRef>
          <a:fillRef idx="0">
            <a:schemeClr val="accent1"/>
          </a:fillRef>
          <a:effectRef idx="0">
            <a:schemeClr val="accent1"/>
          </a:effectRef>
          <a:fontRef idx="minor">
            <a:schemeClr val="tx1"/>
          </a:fontRef>
        </p:style>
      </p:cxnSp>
      <p:sp>
        <p:nvSpPr>
          <p:cNvPr id="7" name="AutoShape 2" descr="Image result for sql icon">
            <a:extLst>
              <a:ext uri="{FF2B5EF4-FFF2-40B4-BE49-F238E27FC236}">
                <a16:creationId xmlns:a16="http://schemas.microsoft.com/office/drawing/2014/main" id="{E8AB4C86-67B0-4FD4-8A48-29C3057CD4A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 name="TextBox 5"/>
          <p:cNvSpPr txBox="1"/>
          <p:nvPr/>
        </p:nvSpPr>
        <p:spPr>
          <a:xfrm>
            <a:off x="531305" y="2844225"/>
            <a:ext cx="2565082" cy="830997"/>
          </a:xfrm>
          <a:prstGeom prst="rect">
            <a:avLst/>
          </a:prstGeom>
          <a:noFill/>
        </p:spPr>
        <p:txBody>
          <a:bodyPr wrap="square" rtlCol="0">
            <a:spAutoFit/>
          </a:bodyPr>
          <a:lstStyle/>
          <a:p>
            <a:pPr algn="ctr"/>
            <a:r>
              <a:rPr lang="en-GB" sz="2400" b="1" dirty="0">
                <a:latin typeface="Barlow ExtraBold" panose="020B0604020202020204" charset="0"/>
              </a:rPr>
              <a:t>VIEWS</a:t>
            </a:r>
          </a:p>
          <a:p>
            <a:pPr algn="ctr"/>
            <a:r>
              <a:rPr lang="en-GB" sz="2400" b="1" dirty="0">
                <a:latin typeface="Barlow ExtraBold" panose="020B0604020202020204" charset="0"/>
              </a:rPr>
              <a:t>ADVANTAGES</a:t>
            </a:r>
          </a:p>
        </p:txBody>
      </p:sp>
      <p:sp>
        <p:nvSpPr>
          <p:cNvPr id="3" name="TextBox 2"/>
          <p:cNvSpPr txBox="1"/>
          <p:nvPr/>
        </p:nvSpPr>
        <p:spPr>
          <a:xfrm>
            <a:off x="3708875" y="2689496"/>
            <a:ext cx="7330186" cy="2308324"/>
          </a:xfrm>
          <a:prstGeom prst="rect">
            <a:avLst/>
          </a:prstGeom>
          <a:noFill/>
        </p:spPr>
        <p:txBody>
          <a:bodyPr wrap="square" rtlCol="0">
            <a:spAutoFit/>
          </a:bodyPr>
          <a:lstStyle/>
          <a:p>
            <a:pPr marL="800100" lvl="1" indent="-342900">
              <a:buFont typeface="Arial" panose="020B0604020202020204" pitchFamily="34" charset="0"/>
              <a:buChar char="•"/>
            </a:pPr>
            <a:r>
              <a:rPr lang="en-GB" dirty="0">
                <a:latin typeface="Barlow"/>
              </a:rPr>
              <a:t>Simplified queries summarise data from various tables and contain complex logic</a:t>
            </a:r>
          </a:p>
          <a:p>
            <a:pPr marL="800100" lvl="1" indent="-342900">
              <a:buFont typeface="Arial" panose="020B0604020202020204" pitchFamily="34" charset="0"/>
              <a:buChar char="•"/>
            </a:pPr>
            <a:endParaRPr lang="en-GB" dirty="0">
              <a:latin typeface="Barlow"/>
            </a:endParaRPr>
          </a:p>
          <a:p>
            <a:pPr marL="800100" lvl="1" indent="-342900">
              <a:buFont typeface="Arial" panose="020B0604020202020204" pitchFamily="34" charset="0"/>
              <a:buChar char="•"/>
            </a:pPr>
            <a:r>
              <a:rPr lang="en-GB" dirty="0">
                <a:latin typeface="Barlow"/>
              </a:rPr>
              <a:t>Data security restrict access to data by using SELECT statement with WHERE clause</a:t>
            </a:r>
          </a:p>
          <a:p>
            <a:pPr marL="800100" lvl="1" indent="-342900">
              <a:buFont typeface="Arial" panose="020B0604020202020204" pitchFamily="34" charset="0"/>
              <a:buChar char="•"/>
            </a:pPr>
            <a:endParaRPr lang="en-GB" dirty="0">
              <a:latin typeface="Barlow"/>
            </a:endParaRPr>
          </a:p>
          <a:p>
            <a:pPr lvl="1"/>
            <a:endParaRPr lang="en-GB" dirty="0">
              <a:latin typeface="Barlow"/>
            </a:endParaRPr>
          </a:p>
          <a:p>
            <a:endParaRPr lang="en-GB" dirty="0">
              <a:latin typeface="Barlow"/>
            </a:endParaRPr>
          </a:p>
        </p:txBody>
      </p:sp>
    </p:spTree>
    <p:extLst>
      <p:ext uri="{BB962C8B-B14F-4D97-AF65-F5344CB8AC3E}">
        <p14:creationId xmlns:p14="http://schemas.microsoft.com/office/powerpoint/2010/main" val="13496914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290E9A3E-C3CE-4BD0-AA8F-50A6A18B4904}"/>
              </a:ext>
            </a:extLst>
          </p:cNvPr>
          <p:cNvCxnSpPr/>
          <p:nvPr/>
        </p:nvCxnSpPr>
        <p:spPr>
          <a:xfrm>
            <a:off x="2978078" y="506789"/>
            <a:ext cx="0" cy="6049108"/>
          </a:xfrm>
          <a:prstGeom prst="line">
            <a:avLst/>
          </a:prstGeom>
          <a:ln w="38100">
            <a:solidFill>
              <a:srgbClr val="F54996"/>
            </a:solidFill>
          </a:ln>
        </p:spPr>
        <p:style>
          <a:lnRef idx="1">
            <a:schemeClr val="accent1"/>
          </a:lnRef>
          <a:fillRef idx="0">
            <a:schemeClr val="accent1"/>
          </a:fillRef>
          <a:effectRef idx="0">
            <a:schemeClr val="accent1"/>
          </a:effectRef>
          <a:fontRef idx="minor">
            <a:schemeClr val="tx1"/>
          </a:fontRef>
        </p:style>
      </p:cxnSp>
      <p:sp>
        <p:nvSpPr>
          <p:cNvPr id="7" name="AutoShape 2" descr="Image result for sql icon">
            <a:extLst>
              <a:ext uri="{FF2B5EF4-FFF2-40B4-BE49-F238E27FC236}">
                <a16:creationId xmlns:a16="http://schemas.microsoft.com/office/drawing/2014/main" id="{E8AB4C86-67B0-4FD4-8A48-29C3057CD4A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 name="TextBox 5"/>
          <p:cNvSpPr txBox="1"/>
          <p:nvPr/>
        </p:nvSpPr>
        <p:spPr>
          <a:xfrm>
            <a:off x="44573" y="2890391"/>
            <a:ext cx="2734723" cy="830997"/>
          </a:xfrm>
          <a:prstGeom prst="rect">
            <a:avLst/>
          </a:prstGeom>
          <a:noFill/>
        </p:spPr>
        <p:txBody>
          <a:bodyPr wrap="square" rtlCol="0">
            <a:spAutoFit/>
          </a:bodyPr>
          <a:lstStyle/>
          <a:p>
            <a:pPr algn="ctr"/>
            <a:r>
              <a:rPr lang="en-GB" sz="2400" b="1" dirty="0">
                <a:latin typeface="Barlow ExtraBold" panose="020B0604020202020204" charset="0"/>
              </a:rPr>
              <a:t>VIEWS</a:t>
            </a:r>
          </a:p>
          <a:p>
            <a:pPr algn="ctr"/>
            <a:r>
              <a:rPr lang="en-GB" sz="2400" b="1" dirty="0">
                <a:latin typeface="Barlow ExtraBold" panose="020B0604020202020204" charset="0"/>
              </a:rPr>
              <a:t>RESTRICTIONS</a:t>
            </a:r>
          </a:p>
        </p:txBody>
      </p:sp>
      <p:sp>
        <p:nvSpPr>
          <p:cNvPr id="3" name="TextBox 2"/>
          <p:cNvSpPr txBox="1"/>
          <p:nvPr/>
        </p:nvSpPr>
        <p:spPr>
          <a:xfrm>
            <a:off x="3549848" y="1392296"/>
            <a:ext cx="7847017" cy="4278094"/>
          </a:xfrm>
          <a:prstGeom prst="rect">
            <a:avLst/>
          </a:prstGeom>
          <a:noFill/>
        </p:spPr>
        <p:txBody>
          <a:bodyPr wrap="square" rtlCol="0">
            <a:spAutoFit/>
          </a:bodyPr>
          <a:lstStyle/>
          <a:p>
            <a:pPr algn="just"/>
            <a:r>
              <a:rPr lang="en-GB" sz="1600" dirty="0">
                <a:latin typeface="Barlow"/>
              </a:rPr>
              <a:t>After we have created a view, we treat it as a table, so it can be updated and values can be inserted into it. However, there are a number of exceptions that apply to a view. </a:t>
            </a:r>
          </a:p>
          <a:p>
            <a:pPr algn="just"/>
            <a:endParaRPr lang="en-GB" sz="1600" b="1" dirty="0">
              <a:latin typeface="Barlow"/>
            </a:endParaRPr>
          </a:p>
          <a:p>
            <a:pPr algn="just"/>
            <a:r>
              <a:rPr lang="en-GB" sz="1600" b="1" dirty="0">
                <a:latin typeface="Barlow"/>
              </a:rPr>
              <a:t>A view is not updatable if it contains any of the following:</a:t>
            </a:r>
          </a:p>
          <a:p>
            <a:pPr algn="just"/>
            <a:endParaRPr lang="en-GB" sz="1600" dirty="0">
              <a:latin typeface="Barlow"/>
            </a:endParaRPr>
          </a:p>
          <a:p>
            <a:pPr marL="742950" lvl="1" indent="-285750" algn="just">
              <a:buFont typeface="Arial" panose="020B0604020202020204" pitchFamily="34" charset="0"/>
              <a:buChar char="•"/>
            </a:pPr>
            <a:r>
              <a:rPr lang="en-GB" sz="1600" dirty="0">
                <a:latin typeface="Barlow"/>
              </a:rPr>
              <a:t>Aggregate functions (SUM(),MIN(),MAX(),COUNT() and others)</a:t>
            </a:r>
          </a:p>
          <a:p>
            <a:pPr marL="742950" lvl="1" indent="-285750" algn="just">
              <a:buFont typeface="Arial" panose="020B0604020202020204" pitchFamily="34" charset="0"/>
              <a:buChar char="•"/>
            </a:pPr>
            <a:r>
              <a:rPr lang="en-GB" sz="1600" dirty="0">
                <a:latin typeface="Barlow"/>
              </a:rPr>
              <a:t>DISTINCT</a:t>
            </a:r>
          </a:p>
          <a:p>
            <a:pPr marL="742950" lvl="1" indent="-285750" algn="just">
              <a:buFont typeface="Arial" panose="020B0604020202020204" pitchFamily="34" charset="0"/>
              <a:buChar char="•"/>
            </a:pPr>
            <a:r>
              <a:rPr lang="en-GB" sz="1600" dirty="0">
                <a:latin typeface="Barlow"/>
              </a:rPr>
              <a:t>GROUP BY</a:t>
            </a:r>
          </a:p>
          <a:p>
            <a:pPr marL="742950" lvl="1" indent="-285750" algn="just">
              <a:buFont typeface="Arial" panose="020B0604020202020204" pitchFamily="34" charset="0"/>
              <a:buChar char="•"/>
            </a:pPr>
            <a:r>
              <a:rPr lang="en-GB" sz="1600" dirty="0">
                <a:latin typeface="Barlow"/>
              </a:rPr>
              <a:t>HAVING</a:t>
            </a:r>
          </a:p>
          <a:p>
            <a:pPr marL="742950" lvl="1" indent="-285750" algn="just">
              <a:buFont typeface="Arial" panose="020B0604020202020204" pitchFamily="34" charset="0"/>
              <a:buChar char="•"/>
            </a:pPr>
            <a:r>
              <a:rPr lang="en-GB" sz="1600" dirty="0">
                <a:latin typeface="Barlow"/>
              </a:rPr>
              <a:t>UNION or UNION ALL</a:t>
            </a:r>
          </a:p>
          <a:p>
            <a:pPr marL="742950" lvl="1" indent="-285750" algn="just">
              <a:buFont typeface="Arial" panose="020B0604020202020204" pitchFamily="34" charset="0"/>
              <a:buChar char="•"/>
            </a:pPr>
            <a:r>
              <a:rPr lang="en-GB" sz="1600" dirty="0">
                <a:latin typeface="Barlow"/>
              </a:rPr>
              <a:t>Subquery in the select list</a:t>
            </a:r>
          </a:p>
          <a:p>
            <a:pPr marL="742950" lvl="1" indent="-285750" algn="just">
              <a:buFont typeface="Arial" panose="020B0604020202020204" pitchFamily="34" charset="0"/>
              <a:buChar char="•"/>
            </a:pPr>
            <a:r>
              <a:rPr lang="en-GB" sz="1600" dirty="0">
                <a:latin typeface="Barlow"/>
              </a:rPr>
              <a:t>Certain types of joins </a:t>
            </a:r>
          </a:p>
          <a:p>
            <a:pPr marL="742950" lvl="1" indent="-285750" algn="just">
              <a:buFont typeface="Arial" panose="020B0604020202020204" pitchFamily="34" charset="0"/>
              <a:buChar char="•"/>
            </a:pPr>
            <a:r>
              <a:rPr lang="en-GB" sz="1600" dirty="0">
                <a:latin typeface="Barlow"/>
              </a:rPr>
              <a:t>Non updatable view in the FROM clause (applied restriction)</a:t>
            </a:r>
          </a:p>
          <a:p>
            <a:pPr marL="742950" lvl="1" indent="-285750" algn="just">
              <a:buFont typeface="Arial" panose="020B0604020202020204" pitchFamily="34" charset="0"/>
              <a:buChar char="•"/>
            </a:pPr>
            <a:r>
              <a:rPr lang="en-GB" sz="1600" dirty="0">
                <a:latin typeface="Barlow"/>
              </a:rPr>
              <a:t>A subquery in the WHERE clause that refers to a table in the FROM clause</a:t>
            </a:r>
          </a:p>
          <a:p>
            <a:pPr marL="742950" lvl="1" indent="-285750" algn="just">
              <a:buFont typeface="Arial" panose="020B0604020202020204" pitchFamily="34" charset="0"/>
              <a:buChar char="•"/>
            </a:pPr>
            <a:r>
              <a:rPr lang="en-GB" sz="1600" dirty="0">
                <a:latin typeface="Barlow"/>
              </a:rPr>
              <a:t>Refers only to literal values (Literal strings are enclosed in single or double quotation marks) </a:t>
            </a:r>
          </a:p>
          <a:p>
            <a:pPr marL="742950" lvl="1" indent="-285750" algn="just">
              <a:buFont typeface="Arial" panose="020B0604020202020204" pitchFamily="34" charset="0"/>
              <a:buChar char="•"/>
            </a:pPr>
            <a:r>
              <a:rPr lang="en-GB" sz="1600" dirty="0">
                <a:latin typeface="Barlow"/>
              </a:rPr>
              <a:t>Multiple references to any column of a base table.</a:t>
            </a:r>
          </a:p>
        </p:txBody>
      </p:sp>
    </p:spTree>
    <p:extLst>
      <p:ext uri="{BB962C8B-B14F-4D97-AF65-F5344CB8AC3E}">
        <p14:creationId xmlns:p14="http://schemas.microsoft.com/office/powerpoint/2010/main" val="30944671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290E9A3E-C3CE-4BD0-AA8F-50A6A18B4904}"/>
              </a:ext>
            </a:extLst>
          </p:cNvPr>
          <p:cNvCxnSpPr/>
          <p:nvPr/>
        </p:nvCxnSpPr>
        <p:spPr>
          <a:xfrm>
            <a:off x="3123852" y="556846"/>
            <a:ext cx="0" cy="6049108"/>
          </a:xfrm>
          <a:prstGeom prst="line">
            <a:avLst/>
          </a:prstGeom>
          <a:ln w="38100">
            <a:solidFill>
              <a:srgbClr val="F54996"/>
            </a:solidFill>
          </a:ln>
        </p:spPr>
        <p:style>
          <a:lnRef idx="1">
            <a:schemeClr val="accent1"/>
          </a:lnRef>
          <a:fillRef idx="0">
            <a:schemeClr val="accent1"/>
          </a:fillRef>
          <a:effectRef idx="0">
            <a:schemeClr val="accent1"/>
          </a:effectRef>
          <a:fontRef idx="minor">
            <a:schemeClr val="tx1"/>
          </a:fontRef>
        </p:style>
      </p:cxnSp>
      <p:sp>
        <p:nvSpPr>
          <p:cNvPr id="7" name="AutoShape 2" descr="Image result for sql icon">
            <a:extLst>
              <a:ext uri="{FF2B5EF4-FFF2-40B4-BE49-F238E27FC236}">
                <a16:creationId xmlns:a16="http://schemas.microsoft.com/office/drawing/2014/main" id="{E8AB4C86-67B0-4FD4-8A48-29C3057CD4A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 name="TextBox 5"/>
          <p:cNvSpPr txBox="1"/>
          <p:nvPr/>
        </p:nvSpPr>
        <p:spPr>
          <a:xfrm>
            <a:off x="150590" y="2890391"/>
            <a:ext cx="2734723" cy="830997"/>
          </a:xfrm>
          <a:prstGeom prst="rect">
            <a:avLst/>
          </a:prstGeom>
          <a:noFill/>
        </p:spPr>
        <p:txBody>
          <a:bodyPr wrap="square" rtlCol="0">
            <a:spAutoFit/>
          </a:bodyPr>
          <a:lstStyle/>
          <a:p>
            <a:pPr algn="ctr"/>
            <a:r>
              <a:rPr lang="en-GB" sz="2400" b="1" dirty="0">
                <a:latin typeface="Barlow ExtraBold" panose="020B0604020202020204" charset="0"/>
              </a:rPr>
              <a:t>WITH CHECK OPTION</a:t>
            </a:r>
          </a:p>
        </p:txBody>
      </p:sp>
      <p:sp>
        <p:nvSpPr>
          <p:cNvPr id="3" name="TextBox 2"/>
          <p:cNvSpPr txBox="1"/>
          <p:nvPr/>
        </p:nvSpPr>
        <p:spPr>
          <a:xfrm>
            <a:off x="3602857" y="1582341"/>
            <a:ext cx="7847017" cy="4278094"/>
          </a:xfrm>
          <a:prstGeom prst="rect">
            <a:avLst/>
          </a:prstGeom>
          <a:noFill/>
        </p:spPr>
        <p:txBody>
          <a:bodyPr wrap="square" rtlCol="0">
            <a:spAutoFit/>
          </a:bodyPr>
          <a:lstStyle/>
          <a:p>
            <a:pPr marL="342900" indent="-342900" algn="just">
              <a:buFont typeface="Arial" panose="020B0604020202020204" pitchFamily="34" charset="0"/>
              <a:buChar char="•"/>
            </a:pPr>
            <a:r>
              <a:rPr lang="en-GB" sz="1600" dirty="0">
                <a:latin typeface="Barlow"/>
              </a:rPr>
              <a:t>A view created with </a:t>
            </a:r>
            <a:r>
              <a:rPr lang="en-GB" sz="1600" dirty="0" err="1">
                <a:latin typeface="Barlow"/>
              </a:rPr>
              <a:t>WithCheck</a:t>
            </a:r>
            <a:r>
              <a:rPr lang="en-GB" sz="1600" dirty="0">
                <a:latin typeface="Barlow"/>
              </a:rPr>
              <a:t> Option will prevent modifying a row in such a way that it would no longer be part of the view result</a:t>
            </a:r>
          </a:p>
          <a:p>
            <a:pPr marL="342900" indent="-342900" algn="just">
              <a:buFont typeface="Arial" panose="020B0604020202020204" pitchFamily="34" charset="0"/>
              <a:buChar char="•"/>
            </a:pPr>
            <a:endParaRPr lang="en-GB" sz="1600" dirty="0">
              <a:latin typeface="Barlow"/>
            </a:endParaRPr>
          </a:p>
          <a:p>
            <a:pPr marL="342900" indent="-342900" algn="just">
              <a:buFont typeface="Arial" panose="020B0604020202020204" pitchFamily="34" charset="0"/>
              <a:buChar char="•"/>
            </a:pPr>
            <a:r>
              <a:rPr lang="en-GB" sz="1600" dirty="0">
                <a:latin typeface="Barlow"/>
              </a:rPr>
              <a:t>In order to understand it better, let’s think of an example where we  create a view to reveal the partial data of a table. </a:t>
            </a:r>
          </a:p>
          <a:p>
            <a:pPr marL="342900" indent="-342900" algn="just">
              <a:buFont typeface="Arial" panose="020B0604020202020204" pitchFamily="34" charset="0"/>
              <a:buChar char="•"/>
            </a:pPr>
            <a:endParaRPr lang="en-GB" sz="1600" dirty="0">
              <a:latin typeface="Barlow"/>
            </a:endParaRPr>
          </a:p>
          <a:p>
            <a:pPr marL="342900" indent="-342900" algn="just">
              <a:buFont typeface="Arial" panose="020B0604020202020204" pitchFamily="34" charset="0"/>
              <a:buChar char="•"/>
            </a:pPr>
            <a:r>
              <a:rPr lang="en-GB" sz="1600" dirty="0">
                <a:latin typeface="Barlow"/>
              </a:rPr>
              <a:t>However, a simple view is updatable, therefore it is possible to update data which is not visible through the view. This kind of update makes the view inconsistent. This is why we can use the WITH CHECK OPTION clause to ensure consistency of the view</a:t>
            </a:r>
          </a:p>
          <a:p>
            <a:pPr marL="342900" indent="-342900" algn="just">
              <a:buFont typeface="Arial" panose="020B0604020202020204" pitchFamily="34" charset="0"/>
              <a:buChar char="•"/>
            </a:pPr>
            <a:endParaRPr lang="en-GB" sz="1600" dirty="0">
              <a:latin typeface="Barlow"/>
            </a:endParaRPr>
          </a:p>
          <a:p>
            <a:pPr marL="342900" indent="-342900" algn="just">
              <a:buFont typeface="Arial" panose="020B0604020202020204" pitchFamily="34" charset="0"/>
              <a:buChar char="•"/>
            </a:pPr>
            <a:r>
              <a:rPr lang="en-GB" sz="1600" dirty="0">
                <a:latin typeface="Barlow"/>
              </a:rPr>
              <a:t>The WITH CHECK OPTION prevents a view from updating or inserting rows that are not visible through it. </a:t>
            </a:r>
          </a:p>
          <a:p>
            <a:pPr marL="342900" indent="-342900" algn="just">
              <a:buFont typeface="Arial" panose="020B0604020202020204" pitchFamily="34" charset="0"/>
              <a:buChar char="•"/>
            </a:pPr>
            <a:endParaRPr lang="en-GB" sz="1600" dirty="0">
              <a:latin typeface="Barlow"/>
            </a:endParaRPr>
          </a:p>
          <a:p>
            <a:pPr marL="342900" indent="-342900" algn="just">
              <a:buFont typeface="Arial" panose="020B0604020202020204" pitchFamily="34" charset="0"/>
              <a:buChar char="•"/>
            </a:pPr>
            <a:r>
              <a:rPr lang="en-GB" sz="1600" dirty="0">
                <a:latin typeface="Barlow"/>
              </a:rPr>
              <a:t>In other words, whenever you update or insert a row of the base tables through a view, MySQL ensures that the insert or update operation is conformed with the definition of the view.</a:t>
            </a:r>
          </a:p>
          <a:p>
            <a:pPr marL="285750" indent="-285750">
              <a:buFont typeface="Arial" panose="020B0604020202020204" pitchFamily="34" charset="0"/>
              <a:buChar char="•"/>
            </a:pPr>
            <a:endParaRPr lang="en-GB" sz="1600" dirty="0">
              <a:latin typeface="Barlow"/>
            </a:endParaRPr>
          </a:p>
        </p:txBody>
      </p:sp>
    </p:spTree>
    <p:extLst>
      <p:ext uri="{BB962C8B-B14F-4D97-AF65-F5344CB8AC3E}">
        <p14:creationId xmlns:p14="http://schemas.microsoft.com/office/powerpoint/2010/main" val="24569408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11156</TotalTime>
  <Words>2126</Words>
  <Application>Microsoft Office PowerPoint</Application>
  <PresentationFormat>Widescreen</PresentationFormat>
  <Paragraphs>376</Paragraphs>
  <Slides>29</Slides>
  <Notes>20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29</vt:i4>
      </vt:variant>
    </vt:vector>
  </HeadingPairs>
  <TitlesOfParts>
    <vt:vector size="38" baseType="lpstr">
      <vt:lpstr>Arial</vt:lpstr>
      <vt:lpstr>Barlow</vt:lpstr>
      <vt:lpstr>Barlow ExtraBold</vt:lpstr>
      <vt:lpstr>Calibri</vt:lpstr>
      <vt:lpstr>Calibri Light</vt:lpstr>
      <vt:lpstr>Courier New</vt:lpstr>
      <vt:lpstr>Wingdings</vt:lpstr>
      <vt:lpstr>Office Theme</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PRACTICE (optional)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PRACTICE </vt:lpstr>
      <vt:lpstr>PowerPoint Presentation</vt:lpstr>
      <vt:lpstr>PowerPoint Presentation</vt:lpstr>
      <vt:lpstr>PowerPoint Presentation</vt:lpstr>
      <vt:lpstr>PRACTICE </vt:lpstr>
      <vt:lpstr>HOMEWORK</vt:lpstr>
      <vt:lpstr>HOMEWORK</vt:lpstr>
      <vt:lpstr>PowerPoint Presentation</vt:lpstr>
      <vt:lpstr>PowerPoint Presentation</vt:lpstr>
      <vt:lpstr>QUICK  SUMMARY</vt:lpstr>
      <vt:lpstr>QUICK  SUMMARY</vt:lpstr>
      <vt:lpstr>QUICK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Olya Nicholls</dc:creator>
  <cp:lastModifiedBy>Olya Nicholls</cp:lastModifiedBy>
  <cp:revision>223</cp:revision>
  <dcterms:created xsi:type="dcterms:W3CDTF">2019-08-18T16:19:15Z</dcterms:created>
  <dcterms:modified xsi:type="dcterms:W3CDTF">2020-04-23T11:24:47Z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500e3ad3-0470-4aea-bc91-0df7a86f7eef</vt:lpwstr>
  </property>
  <property fmtid="{D5CDD505-2E9C-101B-9397-08002B2CF9AE}" pid="3" name="Classification">
    <vt:lpwstr>Unclassified</vt:lpwstr>
  </property>
</Properties>
</file>