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56" r:id="rId3"/>
    <p:sldId id="385" r:id="rId4"/>
    <p:sldId id="431" r:id="rId5"/>
    <p:sldId id="432" r:id="rId6"/>
    <p:sldId id="322" r:id="rId7"/>
    <p:sldId id="323" r:id="rId8"/>
    <p:sldId id="324" r:id="rId9"/>
    <p:sldId id="325" r:id="rId10"/>
    <p:sldId id="326" r:id="rId11"/>
    <p:sldId id="327" r:id="rId12"/>
    <p:sldId id="328" r:id="rId13"/>
    <p:sldId id="329" r:id="rId14"/>
    <p:sldId id="439" r:id="rId15"/>
    <p:sldId id="332" r:id="rId16"/>
    <p:sldId id="331" r:id="rId17"/>
    <p:sldId id="333" r:id="rId18"/>
    <p:sldId id="440" r:id="rId19"/>
    <p:sldId id="377" r:id="rId20"/>
    <p:sldId id="379" r:id="rId21"/>
    <p:sldId id="441" r:id="rId22"/>
    <p:sldId id="442" r:id="rId23"/>
    <p:sldId id="288" r:id="rId24"/>
    <p:sldId id="39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4996"/>
    <a:srgbClr val="009900"/>
    <a:srgbClr val="70CA3E"/>
    <a:srgbClr val="FFCCFF"/>
    <a:srgbClr val="660066"/>
    <a:srgbClr val="FF99FF"/>
    <a:srgbClr val="FF66CC"/>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41" autoAdjust="0"/>
    <p:restoredTop sz="77716" autoAdjust="0"/>
  </p:normalViewPr>
  <p:slideViewPr>
    <p:cSldViewPr snapToGrid="0">
      <p:cViewPr varScale="1">
        <p:scale>
          <a:sx n="56" d="100"/>
          <a:sy n="56" d="100"/>
        </p:scale>
        <p:origin x="8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ya Nicholls" userId="72df931cf66fde2e" providerId="LiveId" clId="{1354B4EC-3981-4484-AD0B-73F7D0732328}"/>
    <pc:docChg chg="modSld">
      <pc:chgData name="Olya Nicholls" userId="72df931cf66fde2e" providerId="LiveId" clId="{1354B4EC-3981-4484-AD0B-73F7D0732328}" dt="2020-01-27T00:09:19.155" v="21" actId="1076"/>
      <pc:docMkLst>
        <pc:docMk/>
      </pc:docMkLst>
      <pc:sldChg chg="addSp modSp">
        <pc:chgData name="Olya Nicholls" userId="72df931cf66fde2e" providerId="LiveId" clId="{1354B4EC-3981-4484-AD0B-73F7D0732328}" dt="2020-01-27T00:09:19.155" v="21" actId="1076"/>
        <pc:sldMkLst>
          <pc:docMk/>
          <pc:sldMk cId="2858983866" sldId="332"/>
        </pc:sldMkLst>
        <pc:spChg chg="mod">
          <ac:chgData name="Olya Nicholls" userId="72df931cf66fde2e" providerId="LiveId" clId="{1354B4EC-3981-4484-AD0B-73F7D0732328}" dt="2020-01-27T00:09:19.155" v="21" actId="1076"/>
          <ac:spMkLst>
            <pc:docMk/>
            <pc:sldMk cId="2858983866" sldId="332"/>
            <ac:spMk id="6" creationId="{00000000-0000-0000-0000-000000000000}"/>
          </ac:spMkLst>
        </pc:spChg>
        <pc:picChg chg="add mod">
          <ac:chgData name="Olya Nicholls" userId="72df931cf66fde2e" providerId="LiveId" clId="{1354B4EC-3981-4484-AD0B-73F7D0732328}" dt="2020-01-27T00:09:14.671" v="20" actId="1076"/>
          <ac:picMkLst>
            <pc:docMk/>
            <pc:sldMk cId="2858983866" sldId="332"/>
            <ac:picMk id="1026" creationId="{932D07D7-ECE9-4029-9C4E-20ED1F8F0B65}"/>
          </ac:picMkLst>
        </pc:picChg>
        <pc:cxnChg chg="mod">
          <ac:chgData name="Olya Nicholls" userId="72df931cf66fde2e" providerId="LiveId" clId="{1354B4EC-3981-4484-AD0B-73F7D0732328}" dt="2020-01-27T00:06:48.956" v="6" actId="1076"/>
          <ac:cxnSpMkLst>
            <pc:docMk/>
            <pc:sldMk cId="2858983866" sldId="332"/>
            <ac:cxnSpMk id="5" creationId="{290E9A3E-C3CE-4BD0-AA8F-50A6A18B4904}"/>
          </ac:cxnSpMkLst>
        </pc:cxnChg>
      </pc:sldChg>
      <pc:sldChg chg="modSp">
        <pc:chgData name="Olya Nicholls" userId="72df931cf66fde2e" providerId="LiveId" clId="{1354B4EC-3981-4484-AD0B-73F7D0732328}" dt="2020-01-27T00:04:35.975" v="1" actId="20577"/>
        <pc:sldMkLst>
          <pc:docMk/>
          <pc:sldMk cId="1080135822" sldId="416"/>
        </pc:sldMkLst>
        <pc:spChg chg="mod">
          <ac:chgData name="Olya Nicholls" userId="72df931cf66fde2e" providerId="LiveId" clId="{1354B4EC-3981-4484-AD0B-73F7D0732328}" dt="2020-01-27T00:04:35.975" v="1" actId="20577"/>
          <ac:spMkLst>
            <pc:docMk/>
            <pc:sldMk cId="1080135822" sldId="416"/>
            <ac:spMk id="8" creationId="{E98A859A-08EB-4B75-87EF-B17449CF2FAB}"/>
          </ac:spMkLst>
        </pc:spChg>
      </pc:sldChg>
    </pc:docChg>
  </pc:docChgLst>
  <pc:docChgLst>
    <pc:chgData name="Olya Nicholls" userId="72df931cf66fde2e" providerId="LiveId" clId="{22F60477-EB35-470E-9A8F-26EC911F7840}"/>
    <pc:docChg chg="undo custSel addSld delSld modSld sldOrd">
      <pc:chgData name="Olya Nicholls" userId="72df931cf66fde2e" providerId="LiveId" clId="{22F60477-EB35-470E-9A8F-26EC911F7840}" dt="2020-04-23T01:38:08.399" v="770" actId="47"/>
      <pc:docMkLst>
        <pc:docMk/>
      </pc:docMkLst>
      <pc:sldChg chg="del ord">
        <pc:chgData name="Olya Nicholls" userId="72df931cf66fde2e" providerId="LiveId" clId="{22F60477-EB35-470E-9A8F-26EC911F7840}" dt="2020-04-23T01:01:53.486" v="234" actId="47"/>
        <pc:sldMkLst>
          <pc:docMk/>
          <pc:sldMk cId="2617207451" sldId="279"/>
        </pc:sldMkLst>
      </pc:sldChg>
      <pc:sldChg chg="add">
        <pc:chgData name="Olya Nicholls" userId="72df931cf66fde2e" providerId="LiveId" clId="{22F60477-EB35-470E-9A8F-26EC911F7840}" dt="2020-04-23T01:33:29.650" v="730"/>
        <pc:sldMkLst>
          <pc:docMk/>
          <pc:sldMk cId="1067481084" sldId="288"/>
        </pc:sldMkLst>
      </pc:sldChg>
      <pc:sldChg chg="modSp">
        <pc:chgData name="Olya Nicholls" userId="72df931cf66fde2e" providerId="LiveId" clId="{22F60477-EB35-470E-9A8F-26EC911F7840}" dt="2020-04-23T01:05:27.551" v="412" actId="1076"/>
        <pc:sldMkLst>
          <pc:docMk/>
          <pc:sldMk cId="384138502" sldId="322"/>
        </pc:sldMkLst>
        <pc:spChg chg="mod">
          <ac:chgData name="Olya Nicholls" userId="72df931cf66fde2e" providerId="LiveId" clId="{22F60477-EB35-470E-9A8F-26EC911F7840}" dt="2020-04-23T01:04:27.167" v="402" actId="1076"/>
          <ac:spMkLst>
            <pc:docMk/>
            <pc:sldMk cId="384138502" sldId="322"/>
            <ac:spMk id="6" creationId="{00000000-0000-0000-0000-000000000000}"/>
          </ac:spMkLst>
        </pc:spChg>
        <pc:spChg chg="mod">
          <ac:chgData name="Olya Nicholls" userId="72df931cf66fde2e" providerId="LiveId" clId="{22F60477-EB35-470E-9A8F-26EC911F7840}" dt="2020-04-23T01:05:27.551" v="412" actId="1076"/>
          <ac:spMkLst>
            <pc:docMk/>
            <pc:sldMk cId="384138502" sldId="322"/>
            <ac:spMk id="12" creationId="{EB2DEFC6-75A8-40A0-97DB-AA141F7D637C}"/>
          </ac:spMkLst>
        </pc:spChg>
        <pc:graphicFrameChg chg="mod modGraphic">
          <ac:chgData name="Olya Nicholls" userId="72df931cf66fde2e" providerId="LiveId" clId="{22F60477-EB35-470E-9A8F-26EC911F7840}" dt="2020-04-23T01:05:23.376" v="411" actId="1076"/>
          <ac:graphicFrameMkLst>
            <pc:docMk/>
            <pc:sldMk cId="384138502" sldId="322"/>
            <ac:graphicFrameMk id="2" creationId="{894FA5FB-E313-4129-8D52-8AE827EA3CDD}"/>
          </ac:graphicFrameMkLst>
        </pc:graphicFrameChg>
        <pc:cxnChg chg="mod">
          <ac:chgData name="Olya Nicholls" userId="72df931cf66fde2e" providerId="LiveId" clId="{22F60477-EB35-470E-9A8F-26EC911F7840}" dt="2020-04-23T01:04:30.527" v="403" actId="208"/>
          <ac:cxnSpMkLst>
            <pc:docMk/>
            <pc:sldMk cId="384138502" sldId="322"/>
            <ac:cxnSpMk id="5" creationId="{290E9A3E-C3CE-4BD0-AA8F-50A6A18B4904}"/>
          </ac:cxnSpMkLst>
        </pc:cxnChg>
      </pc:sldChg>
      <pc:sldChg chg="modSp">
        <pc:chgData name="Olya Nicholls" userId="72df931cf66fde2e" providerId="LiveId" clId="{22F60477-EB35-470E-9A8F-26EC911F7840}" dt="2020-04-23T01:13:36.475" v="445" actId="208"/>
        <pc:sldMkLst>
          <pc:docMk/>
          <pc:sldMk cId="1033230788" sldId="323"/>
        </pc:sldMkLst>
        <pc:spChg chg="mod">
          <ac:chgData name="Olya Nicholls" userId="72df931cf66fde2e" providerId="LiveId" clId="{22F60477-EB35-470E-9A8F-26EC911F7840}" dt="2020-04-23T01:13:33.265" v="444" actId="208"/>
          <ac:spMkLst>
            <pc:docMk/>
            <pc:sldMk cId="1033230788" sldId="323"/>
            <ac:spMk id="6" creationId="{00000000-0000-0000-0000-000000000000}"/>
          </ac:spMkLst>
        </pc:spChg>
        <pc:spChg chg="mod">
          <ac:chgData name="Olya Nicholls" userId="72df931cf66fde2e" providerId="LiveId" clId="{22F60477-EB35-470E-9A8F-26EC911F7840}" dt="2020-04-23T01:06:32.255" v="418" actId="27636"/>
          <ac:spMkLst>
            <pc:docMk/>
            <pc:sldMk cId="1033230788" sldId="323"/>
            <ac:spMk id="12" creationId="{EB2DEFC6-75A8-40A0-97DB-AA141F7D637C}"/>
          </ac:spMkLst>
        </pc:spChg>
        <pc:graphicFrameChg chg="mod modGraphic">
          <ac:chgData name="Olya Nicholls" userId="72df931cf66fde2e" providerId="LiveId" clId="{22F60477-EB35-470E-9A8F-26EC911F7840}" dt="2020-04-23T01:08:18.824" v="426" actId="207"/>
          <ac:graphicFrameMkLst>
            <pc:docMk/>
            <pc:sldMk cId="1033230788" sldId="323"/>
            <ac:graphicFrameMk id="4" creationId="{3BE43106-158B-4252-A4B8-BBBF65E33DA1}"/>
          </ac:graphicFrameMkLst>
        </pc:graphicFrameChg>
        <pc:graphicFrameChg chg="mod modGraphic">
          <ac:chgData name="Olya Nicholls" userId="72df931cf66fde2e" providerId="LiveId" clId="{22F60477-EB35-470E-9A8F-26EC911F7840}" dt="2020-04-23T01:08:27.225" v="428" actId="207"/>
          <ac:graphicFrameMkLst>
            <pc:docMk/>
            <pc:sldMk cId="1033230788" sldId="323"/>
            <ac:graphicFrameMk id="9" creationId="{3D46991F-F973-4074-83E3-F0926701FD3F}"/>
          </ac:graphicFrameMkLst>
        </pc:graphicFrameChg>
        <pc:cxnChg chg="mod">
          <ac:chgData name="Olya Nicholls" userId="72df931cf66fde2e" providerId="LiveId" clId="{22F60477-EB35-470E-9A8F-26EC911F7840}" dt="2020-04-23T01:13:36.475" v="445" actId="208"/>
          <ac:cxnSpMkLst>
            <pc:docMk/>
            <pc:sldMk cId="1033230788" sldId="323"/>
            <ac:cxnSpMk id="5" creationId="{290E9A3E-C3CE-4BD0-AA8F-50A6A18B4904}"/>
          </ac:cxnSpMkLst>
        </pc:cxnChg>
      </pc:sldChg>
      <pc:sldChg chg="addSp delSp modSp">
        <pc:chgData name="Olya Nicholls" userId="72df931cf66fde2e" providerId="LiveId" clId="{22F60477-EB35-470E-9A8F-26EC911F7840}" dt="2020-04-23T01:10:35.988" v="440" actId="2085"/>
        <pc:sldMkLst>
          <pc:docMk/>
          <pc:sldMk cId="246737582" sldId="324"/>
        </pc:sldMkLst>
        <pc:spChg chg="mod">
          <ac:chgData name="Olya Nicholls" userId="72df931cf66fde2e" providerId="LiveId" clId="{22F60477-EB35-470E-9A8F-26EC911F7840}" dt="2020-04-23T01:10:22.444" v="437" actId="207"/>
          <ac:spMkLst>
            <pc:docMk/>
            <pc:sldMk cId="246737582" sldId="324"/>
            <ac:spMk id="3" creationId="{DDF8E171-F91F-48C8-8518-06F5DC451AEC}"/>
          </ac:spMkLst>
        </pc:spChg>
        <pc:spChg chg="mod">
          <ac:chgData name="Olya Nicholls" userId="72df931cf66fde2e" providerId="LiveId" clId="{22F60477-EB35-470E-9A8F-26EC911F7840}" dt="2020-04-23T01:10:06.307" v="433" actId="207"/>
          <ac:spMkLst>
            <pc:docMk/>
            <pc:sldMk cId="246737582" sldId="324"/>
            <ac:spMk id="4" creationId="{16993C09-0E20-41C9-A478-106214D973C8}"/>
          </ac:spMkLst>
        </pc:spChg>
        <pc:spChg chg="mod">
          <ac:chgData name="Olya Nicholls" userId="72df931cf66fde2e" providerId="LiveId" clId="{22F60477-EB35-470E-9A8F-26EC911F7840}" dt="2020-04-23T01:10:13.559" v="434" actId="2711"/>
          <ac:spMkLst>
            <pc:docMk/>
            <pc:sldMk cId="246737582" sldId="324"/>
            <ac:spMk id="6" creationId="{00000000-0000-0000-0000-000000000000}"/>
          </ac:spMkLst>
        </pc:spChg>
        <pc:spChg chg="mod">
          <ac:chgData name="Olya Nicholls" userId="72df931cf66fde2e" providerId="LiveId" clId="{22F60477-EB35-470E-9A8F-26EC911F7840}" dt="2020-04-23T01:10:25.943" v="438" actId="113"/>
          <ac:spMkLst>
            <pc:docMk/>
            <pc:sldMk cId="246737582" sldId="324"/>
            <ac:spMk id="21" creationId="{54279776-B465-4B34-8A75-446B18042082}"/>
          </ac:spMkLst>
        </pc:spChg>
        <pc:grpChg chg="del">
          <ac:chgData name="Olya Nicholls" userId="72df931cf66fde2e" providerId="LiveId" clId="{22F60477-EB35-470E-9A8F-26EC911F7840}" dt="2020-04-23T01:09:53.096" v="429" actId="478"/>
          <ac:grpSpMkLst>
            <pc:docMk/>
            <pc:sldMk cId="246737582" sldId="324"/>
            <ac:grpSpMk id="10" creationId="{FA4BE89A-07CF-4F83-980D-CBB9BB43230F}"/>
          </ac:grpSpMkLst>
        </pc:grpChg>
        <pc:grpChg chg="del">
          <ac:chgData name="Olya Nicholls" userId="72df931cf66fde2e" providerId="LiveId" clId="{22F60477-EB35-470E-9A8F-26EC911F7840}" dt="2020-04-23T01:09:59.210" v="431" actId="478"/>
          <ac:grpSpMkLst>
            <pc:docMk/>
            <pc:sldMk cId="246737582" sldId="324"/>
            <ac:grpSpMk id="12" creationId="{FEB0C6EA-15D5-439C-B80E-C473D41C1064}"/>
          </ac:grpSpMkLst>
        </pc:grpChg>
        <pc:grpChg chg="mod">
          <ac:chgData name="Olya Nicholls" userId="72df931cf66fde2e" providerId="LiveId" clId="{22F60477-EB35-470E-9A8F-26EC911F7840}" dt="2020-04-23T01:10:29.714" v="439" actId="208"/>
          <ac:grpSpMkLst>
            <pc:docMk/>
            <pc:sldMk cId="246737582" sldId="324"/>
            <ac:grpSpMk id="17" creationId="{6A0B9DEF-9B9E-43B4-A9E1-90EC3E557260}"/>
          </ac:grpSpMkLst>
        </pc:grpChg>
        <pc:grpChg chg="add">
          <ac:chgData name="Olya Nicholls" userId="72df931cf66fde2e" providerId="LiveId" clId="{22F60477-EB35-470E-9A8F-26EC911F7840}" dt="2020-04-23T01:09:53.479" v="430"/>
          <ac:grpSpMkLst>
            <pc:docMk/>
            <pc:sldMk cId="246737582" sldId="324"/>
            <ac:grpSpMk id="22" creationId="{FA80F019-1E1F-43EA-9CED-DF2AE0FF292B}"/>
          </ac:grpSpMkLst>
        </pc:grpChg>
        <pc:grpChg chg="add">
          <ac:chgData name="Olya Nicholls" userId="72df931cf66fde2e" providerId="LiveId" clId="{22F60477-EB35-470E-9A8F-26EC911F7840}" dt="2020-04-23T01:09:59.595" v="432"/>
          <ac:grpSpMkLst>
            <pc:docMk/>
            <pc:sldMk cId="246737582" sldId="324"/>
            <ac:grpSpMk id="25" creationId="{CF197B81-98EB-494A-9AFF-DA0B56E828FE}"/>
          </ac:grpSpMkLst>
        </pc:grpChg>
        <pc:picChg chg="mod">
          <ac:chgData name="Olya Nicholls" userId="72df931cf66fde2e" providerId="LiveId" clId="{22F60477-EB35-470E-9A8F-26EC911F7840}" dt="2020-04-23T01:10:35.988" v="440" actId="2085"/>
          <ac:picMkLst>
            <pc:docMk/>
            <pc:sldMk cId="246737582" sldId="324"/>
            <ac:picMk id="19" creationId="{D1537154-B6C4-4CA6-92DF-C866BA571ED3}"/>
          </ac:picMkLst>
        </pc:picChg>
      </pc:sldChg>
      <pc:sldChg chg="modSp modNotesTx">
        <pc:chgData name="Olya Nicholls" userId="72df931cf66fde2e" providerId="LiveId" clId="{22F60477-EB35-470E-9A8F-26EC911F7840}" dt="2020-04-23T01:22:42.385" v="652" actId="20577"/>
        <pc:sldMkLst>
          <pc:docMk/>
          <pc:sldMk cId="2948995366" sldId="325"/>
        </pc:sldMkLst>
        <pc:spChg chg="mod">
          <ac:chgData name="Olya Nicholls" userId="72df931cf66fde2e" providerId="LiveId" clId="{22F60477-EB35-470E-9A8F-26EC911F7840}" dt="2020-04-23T01:14:22.976" v="447" actId="1076"/>
          <ac:spMkLst>
            <pc:docMk/>
            <pc:sldMk cId="2948995366" sldId="325"/>
            <ac:spMk id="6" creationId="{00000000-0000-0000-0000-000000000000}"/>
          </ac:spMkLst>
        </pc:spChg>
        <pc:spChg chg="mod">
          <ac:chgData name="Olya Nicholls" userId="72df931cf66fde2e" providerId="LiveId" clId="{22F60477-EB35-470E-9A8F-26EC911F7840}" dt="2020-04-23T01:15:19.804" v="460" actId="1076"/>
          <ac:spMkLst>
            <pc:docMk/>
            <pc:sldMk cId="2948995366" sldId="325"/>
            <ac:spMk id="12" creationId="{EB2DEFC6-75A8-40A0-97DB-AA141F7D637C}"/>
          </ac:spMkLst>
        </pc:spChg>
        <pc:graphicFrameChg chg="mod modGraphic">
          <ac:chgData name="Olya Nicholls" userId="72df931cf66fde2e" providerId="LiveId" clId="{22F60477-EB35-470E-9A8F-26EC911F7840}" dt="2020-04-23T01:14:54.776" v="456" actId="207"/>
          <ac:graphicFrameMkLst>
            <pc:docMk/>
            <pc:sldMk cId="2948995366" sldId="325"/>
            <ac:graphicFrameMk id="13" creationId="{90B706E4-A2EE-4EA8-895B-576A201EDB6E}"/>
          </ac:graphicFrameMkLst>
        </pc:graphicFrameChg>
        <pc:graphicFrameChg chg="mod modGraphic">
          <ac:chgData name="Olya Nicholls" userId="72df931cf66fde2e" providerId="LiveId" clId="{22F60477-EB35-470E-9A8F-26EC911F7840}" dt="2020-04-23T01:15:13.052" v="459" actId="207"/>
          <ac:graphicFrameMkLst>
            <pc:docMk/>
            <pc:sldMk cId="2948995366" sldId="325"/>
            <ac:graphicFrameMk id="14" creationId="{4FB06EED-CE47-4E0C-BCD8-92914ED41776}"/>
          </ac:graphicFrameMkLst>
        </pc:graphicFrameChg>
        <pc:cxnChg chg="mod">
          <ac:chgData name="Olya Nicholls" userId="72df931cf66fde2e" providerId="LiveId" clId="{22F60477-EB35-470E-9A8F-26EC911F7840}" dt="2020-04-23T01:17:54.324" v="485" actId="208"/>
          <ac:cxnSpMkLst>
            <pc:docMk/>
            <pc:sldMk cId="2948995366" sldId="325"/>
            <ac:cxnSpMk id="5" creationId="{290E9A3E-C3CE-4BD0-AA8F-50A6A18B4904}"/>
          </ac:cxnSpMkLst>
        </pc:cxnChg>
      </pc:sldChg>
      <pc:sldChg chg="addSp delSp modSp">
        <pc:chgData name="Olya Nicholls" userId="72df931cf66fde2e" providerId="LiveId" clId="{22F60477-EB35-470E-9A8F-26EC911F7840}" dt="2020-04-23T01:16:52.365" v="472" actId="2085"/>
        <pc:sldMkLst>
          <pc:docMk/>
          <pc:sldMk cId="2348703881" sldId="326"/>
        </pc:sldMkLst>
        <pc:spChg chg="mod">
          <ac:chgData name="Olya Nicholls" userId="72df931cf66fde2e" providerId="LiveId" clId="{22F60477-EB35-470E-9A8F-26EC911F7840}" dt="2020-04-23T01:16:41.102" v="469" actId="207"/>
          <ac:spMkLst>
            <pc:docMk/>
            <pc:sldMk cId="2348703881" sldId="326"/>
            <ac:spMk id="3" creationId="{DDF8E171-F91F-48C8-8518-06F5DC451AEC}"/>
          </ac:spMkLst>
        </pc:spChg>
        <pc:spChg chg="mod">
          <ac:chgData name="Olya Nicholls" userId="72df931cf66fde2e" providerId="LiveId" clId="{22F60477-EB35-470E-9A8F-26EC911F7840}" dt="2020-04-23T01:16:27.270" v="465" actId="207"/>
          <ac:spMkLst>
            <pc:docMk/>
            <pc:sldMk cId="2348703881" sldId="326"/>
            <ac:spMk id="4" creationId="{16993C09-0E20-41C9-A478-106214D973C8}"/>
          </ac:spMkLst>
        </pc:spChg>
        <pc:spChg chg="mod">
          <ac:chgData name="Olya Nicholls" userId="72df931cf66fde2e" providerId="LiveId" clId="{22F60477-EB35-470E-9A8F-26EC911F7840}" dt="2020-04-23T01:16:32.897" v="466" actId="2711"/>
          <ac:spMkLst>
            <pc:docMk/>
            <pc:sldMk cId="2348703881" sldId="326"/>
            <ac:spMk id="6" creationId="{00000000-0000-0000-0000-000000000000}"/>
          </ac:spMkLst>
        </pc:spChg>
        <pc:spChg chg="mod">
          <ac:chgData name="Olya Nicholls" userId="72df931cf66fde2e" providerId="LiveId" clId="{22F60477-EB35-470E-9A8F-26EC911F7840}" dt="2020-04-23T01:16:43.786" v="470" actId="113"/>
          <ac:spMkLst>
            <pc:docMk/>
            <pc:sldMk cId="2348703881" sldId="326"/>
            <ac:spMk id="21" creationId="{54279776-B465-4B34-8A75-446B18042082}"/>
          </ac:spMkLst>
        </pc:spChg>
        <pc:grpChg chg="del">
          <ac:chgData name="Olya Nicholls" userId="72df931cf66fde2e" providerId="LiveId" clId="{22F60477-EB35-470E-9A8F-26EC911F7840}" dt="2020-04-23T01:16:11.891" v="461" actId="478"/>
          <ac:grpSpMkLst>
            <pc:docMk/>
            <pc:sldMk cId="2348703881" sldId="326"/>
            <ac:grpSpMk id="10" creationId="{FA4BE89A-07CF-4F83-980D-CBB9BB43230F}"/>
          </ac:grpSpMkLst>
        </pc:grpChg>
        <pc:grpChg chg="del">
          <ac:chgData name="Olya Nicholls" userId="72df931cf66fde2e" providerId="LiveId" clId="{22F60477-EB35-470E-9A8F-26EC911F7840}" dt="2020-04-23T01:16:14.369" v="463" actId="478"/>
          <ac:grpSpMkLst>
            <pc:docMk/>
            <pc:sldMk cId="2348703881" sldId="326"/>
            <ac:grpSpMk id="12" creationId="{FEB0C6EA-15D5-439C-B80E-C473D41C1064}"/>
          </ac:grpSpMkLst>
        </pc:grpChg>
        <pc:grpChg chg="mod">
          <ac:chgData name="Olya Nicholls" userId="72df931cf66fde2e" providerId="LiveId" clId="{22F60477-EB35-470E-9A8F-26EC911F7840}" dt="2020-04-23T01:16:47.477" v="471" actId="208"/>
          <ac:grpSpMkLst>
            <pc:docMk/>
            <pc:sldMk cId="2348703881" sldId="326"/>
            <ac:grpSpMk id="17" creationId="{6A0B9DEF-9B9E-43B4-A9E1-90EC3E557260}"/>
          </ac:grpSpMkLst>
        </pc:grpChg>
        <pc:grpChg chg="add">
          <ac:chgData name="Olya Nicholls" userId="72df931cf66fde2e" providerId="LiveId" clId="{22F60477-EB35-470E-9A8F-26EC911F7840}" dt="2020-04-23T01:16:12.419" v="462"/>
          <ac:grpSpMkLst>
            <pc:docMk/>
            <pc:sldMk cId="2348703881" sldId="326"/>
            <ac:grpSpMk id="22" creationId="{9D7C418D-0177-40AD-A6EB-9760D17369A1}"/>
          </ac:grpSpMkLst>
        </pc:grpChg>
        <pc:grpChg chg="add">
          <ac:chgData name="Olya Nicholls" userId="72df931cf66fde2e" providerId="LiveId" clId="{22F60477-EB35-470E-9A8F-26EC911F7840}" dt="2020-04-23T01:16:22.574" v="464"/>
          <ac:grpSpMkLst>
            <pc:docMk/>
            <pc:sldMk cId="2348703881" sldId="326"/>
            <ac:grpSpMk id="25" creationId="{48AF638C-CBFE-4387-85E2-A0CD868877B1}"/>
          </ac:grpSpMkLst>
        </pc:grpChg>
        <pc:picChg chg="mod">
          <ac:chgData name="Olya Nicholls" userId="72df931cf66fde2e" providerId="LiveId" clId="{22F60477-EB35-470E-9A8F-26EC911F7840}" dt="2020-04-23T01:16:52.365" v="472" actId="2085"/>
          <ac:picMkLst>
            <pc:docMk/>
            <pc:sldMk cId="2348703881" sldId="326"/>
            <ac:picMk id="19" creationId="{D1537154-B6C4-4CA6-92DF-C866BA571ED3}"/>
          </ac:picMkLst>
        </pc:picChg>
      </pc:sldChg>
      <pc:sldChg chg="modSp">
        <pc:chgData name="Olya Nicholls" userId="72df931cf66fde2e" providerId="LiveId" clId="{22F60477-EB35-470E-9A8F-26EC911F7840}" dt="2020-04-23T01:17:50.430" v="484" actId="208"/>
        <pc:sldMkLst>
          <pc:docMk/>
          <pc:sldMk cId="1420372070" sldId="327"/>
        </pc:sldMkLst>
        <pc:spChg chg="mod">
          <ac:chgData name="Olya Nicholls" userId="72df931cf66fde2e" providerId="LiveId" clId="{22F60477-EB35-470E-9A8F-26EC911F7840}" dt="2020-04-23T01:17:07.755" v="474" actId="1076"/>
          <ac:spMkLst>
            <pc:docMk/>
            <pc:sldMk cId="1420372070" sldId="327"/>
            <ac:spMk id="6" creationId="{00000000-0000-0000-0000-000000000000}"/>
          </ac:spMkLst>
        </pc:spChg>
        <pc:spChg chg="mod">
          <ac:chgData name="Olya Nicholls" userId="72df931cf66fde2e" providerId="LiveId" clId="{22F60477-EB35-470E-9A8F-26EC911F7840}" dt="2020-04-23T01:17:19.671" v="479" actId="1076"/>
          <ac:spMkLst>
            <pc:docMk/>
            <pc:sldMk cId="1420372070" sldId="327"/>
            <ac:spMk id="12" creationId="{EB2DEFC6-75A8-40A0-97DB-AA141F7D637C}"/>
          </ac:spMkLst>
        </pc:spChg>
        <pc:graphicFrameChg chg="mod modGraphic">
          <ac:chgData name="Olya Nicholls" userId="72df931cf66fde2e" providerId="LiveId" clId="{22F60477-EB35-470E-9A8F-26EC911F7840}" dt="2020-04-23T01:17:32.663" v="481" actId="207"/>
          <ac:graphicFrameMkLst>
            <pc:docMk/>
            <pc:sldMk cId="1420372070" sldId="327"/>
            <ac:graphicFrameMk id="13" creationId="{90B706E4-A2EE-4EA8-895B-576A201EDB6E}"/>
          </ac:graphicFrameMkLst>
        </pc:graphicFrameChg>
        <pc:graphicFrameChg chg="mod modGraphic">
          <ac:chgData name="Olya Nicholls" userId="72df931cf66fde2e" providerId="LiveId" clId="{22F60477-EB35-470E-9A8F-26EC911F7840}" dt="2020-04-23T01:17:40.397" v="483" actId="207"/>
          <ac:graphicFrameMkLst>
            <pc:docMk/>
            <pc:sldMk cId="1420372070" sldId="327"/>
            <ac:graphicFrameMk id="14" creationId="{4FB06EED-CE47-4E0C-BCD8-92914ED41776}"/>
          </ac:graphicFrameMkLst>
        </pc:graphicFrameChg>
        <pc:cxnChg chg="mod">
          <ac:chgData name="Olya Nicholls" userId="72df931cf66fde2e" providerId="LiveId" clId="{22F60477-EB35-470E-9A8F-26EC911F7840}" dt="2020-04-23T01:17:50.430" v="484" actId="208"/>
          <ac:cxnSpMkLst>
            <pc:docMk/>
            <pc:sldMk cId="1420372070" sldId="327"/>
            <ac:cxnSpMk id="5" creationId="{290E9A3E-C3CE-4BD0-AA8F-50A6A18B4904}"/>
          </ac:cxnSpMkLst>
        </pc:cxnChg>
      </pc:sldChg>
      <pc:sldChg chg="addSp delSp modSp">
        <pc:chgData name="Olya Nicholls" userId="72df931cf66fde2e" providerId="LiveId" clId="{22F60477-EB35-470E-9A8F-26EC911F7840}" dt="2020-04-23T01:19:48.202" v="500" actId="113"/>
        <pc:sldMkLst>
          <pc:docMk/>
          <pc:sldMk cId="599520391" sldId="328"/>
        </pc:sldMkLst>
        <pc:spChg chg="mod">
          <ac:chgData name="Olya Nicholls" userId="72df931cf66fde2e" providerId="LiveId" clId="{22F60477-EB35-470E-9A8F-26EC911F7840}" dt="2020-04-23T01:19:43.808" v="499" actId="207"/>
          <ac:spMkLst>
            <pc:docMk/>
            <pc:sldMk cId="599520391" sldId="328"/>
            <ac:spMk id="3" creationId="{DDF8E171-F91F-48C8-8518-06F5DC451AEC}"/>
          </ac:spMkLst>
        </pc:spChg>
        <pc:spChg chg="mod">
          <ac:chgData name="Olya Nicholls" userId="72df931cf66fde2e" providerId="LiveId" clId="{22F60477-EB35-470E-9A8F-26EC911F7840}" dt="2020-04-23T01:18:51.297" v="491" actId="1035"/>
          <ac:spMkLst>
            <pc:docMk/>
            <pc:sldMk cId="599520391" sldId="328"/>
            <ac:spMk id="4" creationId="{16993C09-0E20-41C9-A478-106214D973C8}"/>
          </ac:spMkLst>
        </pc:spChg>
        <pc:spChg chg="mod">
          <ac:chgData name="Olya Nicholls" userId="72df931cf66fde2e" providerId="LiveId" clId="{22F60477-EB35-470E-9A8F-26EC911F7840}" dt="2020-04-23T01:19:35.813" v="496" actId="1076"/>
          <ac:spMkLst>
            <pc:docMk/>
            <pc:sldMk cId="599520391" sldId="328"/>
            <ac:spMk id="6" creationId="{00000000-0000-0000-0000-000000000000}"/>
          </ac:spMkLst>
        </pc:spChg>
        <pc:spChg chg="mod">
          <ac:chgData name="Olya Nicholls" userId="72df931cf66fde2e" providerId="LiveId" clId="{22F60477-EB35-470E-9A8F-26EC911F7840}" dt="2020-04-23T01:19:48.202" v="500" actId="113"/>
          <ac:spMkLst>
            <pc:docMk/>
            <pc:sldMk cId="599520391" sldId="328"/>
            <ac:spMk id="21" creationId="{54279776-B465-4B34-8A75-446B18042082}"/>
          </ac:spMkLst>
        </pc:spChg>
        <pc:grpChg chg="del">
          <ac:chgData name="Olya Nicholls" userId="72df931cf66fde2e" providerId="LiveId" clId="{22F60477-EB35-470E-9A8F-26EC911F7840}" dt="2020-04-23T01:18:17.890" v="486" actId="478"/>
          <ac:grpSpMkLst>
            <pc:docMk/>
            <pc:sldMk cId="599520391" sldId="328"/>
            <ac:grpSpMk id="10" creationId="{FA4BE89A-07CF-4F83-980D-CBB9BB43230F}"/>
          </ac:grpSpMkLst>
        </pc:grpChg>
        <pc:grpChg chg="del">
          <ac:chgData name="Olya Nicholls" userId="72df931cf66fde2e" providerId="LiveId" clId="{22F60477-EB35-470E-9A8F-26EC911F7840}" dt="2020-04-23T01:18:31.886" v="488" actId="478"/>
          <ac:grpSpMkLst>
            <pc:docMk/>
            <pc:sldMk cId="599520391" sldId="328"/>
            <ac:grpSpMk id="12" creationId="{FEB0C6EA-15D5-439C-B80E-C473D41C1064}"/>
          </ac:grpSpMkLst>
        </pc:grpChg>
        <pc:grpChg chg="mod">
          <ac:chgData name="Olya Nicholls" userId="72df931cf66fde2e" providerId="LiveId" clId="{22F60477-EB35-470E-9A8F-26EC911F7840}" dt="2020-04-23T01:19:14.013" v="492" actId="208"/>
          <ac:grpSpMkLst>
            <pc:docMk/>
            <pc:sldMk cId="599520391" sldId="328"/>
            <ac:grpSpMk id="17" creationId="{6A0B9DEF-9B9E-43B4-A9E1-90EC3E557260}"/>
          </ac:grpSpMkLst>
        </pc:grpChg>
        <pc:grpChg chg="add">
          <ac:chgData name="Olya Nicholls" userId="72df931cf66fde2e" providerId="LiveId" clId="{22F60477-EB35-470E-9A8F-26EC911F7840}" dt="2020-04-23T01:18:18.725" v="487"/>
          <ac:grpSpMkLst>
            <pc:docMk/>
            <pc:sldMk cId="599520391" sldId="328"/>
            <ac:grpSpMk id="22" creationId="{C84C6F50-693A-4312-BF63-BD368054D6FB}"/>
          </ac:grpSpMkLst>
        </pc:grpChg>
        <pc:grpChg chg="add">
          <ac:chgData name="Olya Nicholls" userId="72df931cf66fde2e" providerId="LiveId" clId="{22F60477-EB35-470E-9A8F-26EC911F7840}" dt="2020-04-23T01:18:32.423" v="489"/>
          <ac:grpSpMkLst>
            <pc:docMk/>
            <pc:sldMk cId="599520391" sldId="328"/>
            <ac:grpSpMk id="25" creationId="{8CCEFD75-41CC-4B5B-9115-48CBB36DCBDA}"/>
          </ac:grpSpMkLst>
        </pc:grpChg>
        <pc:picChg chg="mod">
          <ac:chgData name="Olya Nicholls" userId="72df931cf66fde2e" providerId="LiveId" clId="{22F60477-EB35-470E-9A8F-26EC911F7840}" dt="2020-04-23T01:19:23.759" v="493" actId="2085"/>
          <ac:picMkLst>
            <pc:docMk/>
            <pc:sldMk cId="599520391" sldId="328"/>
            <ac:picMk id="19" creationId="{D1537154-B6C4-4CA6-92DF-C866BA571ED3}"/>
          </ac:picMkLst>
        </pc:picChg>
      </pc:sldChg>
      <pc:sldChg chg="modSp">
        <pc:chgData name="Olya Nicholls" userId="72df931cf66fde2e" providerId="LiveId" clId="{22F60477-EB35-470E-9A8F-26EC911F7840}" dt="2020-04-23T01:24:02.183" v="662" actId="207"/>
        <pc:sldMkLst>
          <pc:docMk/>
          <pc:sldMk cId="2428863478" sldId="329"/>
        </pc:sldMkLst>
        <pc:spChg chg="mod">
          <ac:chgData name="Olya Nicholls" userId="72df931cf66fde2e" providerId="LiveId" clId="{22F60477-EB35-470E-9A8F-26EC911F7840}" dt="2020-04-23T01:23:14.519" v="654" actId="1076"/>
          <ac:spMkLst>
            <pc:docMk/>
            <pc:sldMk cId="2428863478" sldId="329"/>
            <ac:spMk id="6" creationId="{00000000-0000-0000-0000-000000000000}"/>
          </ac:spMkLst>
        </pc:spChg>
        <pc:spChg chg="mod">
          <ac:chgData name="Olya Nicholls" userId="72df931cf66fde2e" providerId="LiveId" clId="{22F60477-EB35-470E-9A8F-26EC911F7840}" dt="2020-04-23T01:23:24.577" v="656" actId="255"/>
          <ac:spMkLst>
            <pc:docMk/>
            <pc:sldMk cId="2428863478" sldId="329"/>
            <ac:spMk id="12" creationId="{EB2DEFC6-75A8-40A0-97DB-AA141F7D637C}"/>
          </ac:spMkLst>
        </pc:spChg>
        <pc:graphicFrameChg chg="mod modGraphic">
          <ac:chgData name="Olya Nicholls" userId="72df931cf66fde2e" providerId="LiveId" clId="{22F60477-EB35-470E-9A8F-26EC911F7840}" dt="2020-04-23T01:23:56.657" v="660" actId="207"/>
          <ac:graphicFrameMkLst>
            <pc:docMk/>
            <pc:sldMk cId="2428863478" sldId="329"/>
            <ac:graphicFrameMk id="11" creationId="{4A1CC73F-9CD0-4AC3-8244-D1AB7F4B3783}"/>
          </ac:graphicFrameMkLst>
        </pc:graphicFrameChg>
        <pc:graphicFrameChg chg="mod modGraphic">
          <ac:chgData name="Olya Nicholls" userId="72df931cf66fde2e" providerId="LiveId" clId="{22F60477-EB35-470E-9A8F-26EC911F7840}" dt="2020-04-23T01:24:02.183" v="662" actId="207"/>
          <ac:graphicFrameMkLst>
            <pc:docMk/>
            <pc:sldMk cId="2428863478" sldId="329"/>
            <ac:graphicFrameMk id="14" creationId="{4FB06EED-CE47-4E0C-BCD8-92914ED41776}"/>
          </ac:graphicFrameMkLst>
        </pc:graphicFrameChg>
        <pc:cxnChg chg="mod">
          <ac:chgData name="Olya Nicholls" userId="72df931cf66fde2e" providerId="LiveId" clId="{22F60477-EB35-470E-9A8F-26EC911F7840}" dt="2020-04-23T01:23:30.168" v="657" actId="208"/>
          <ac:cxnSpMkLst>
            <pc:docMk/>
            <pc:sldMk cId="2428863478" sldId="329"/>
            <ac:cxnSpMk id="5" creationId="{290E9A3E-C3CE-4BD0-AA8F-50A6A18B4904}"/>
          </ac:cxnSpMkLst>
        </pc:cxnChg>
      </pc:sldChg>
      <pc:sldChg chg="modSp">
        <pc:chgData name="Olya Nicholls" userId="72df931cf66fde2e" providerId="LiveId" clId="{22F60477-EB35-470E-9A8F-26EC911F7840}" dt="2020-04-23T01:28:28.441" v="692" actId="208"/>
        <pc:sldMkLst>
          <pc:docMk/>
          <pc:sldMk cId="953010422" sldId="331"/>
        </pc:sldMkLst>
        <pc:spChg chg="mod">
          <ac:chgData name="Olya Nicholls" userId="72df931cf66fde2e" providerId="LiveId" clId="{22F60477-EB35-470E-9A8F-26EC911F7840}" dt="2020-04-23T01:28:10.496" v="688" actId="1076"/>
          <ac:spMkLst>
            <pc:docMk/>
            <pc:sldMk cId="953010422" sldId="331"/>
            <ac:spMk id="6" creationId="{00000000-0000-0000-0000-000000000000}"/>
          </ac:spMkLst>
        </pc:spChg>
        <pc:spChg chg="mod">
          <ac:chgData name="Olya Nicholls" userId="72df931cf66fde2e" providerId="LiveId" clId="{22F60477-EB35-470E-9A8F-26EC911F7840}" dt="2020-04-23T01:28:21.341" v="691" actId="1076"/>
          <ac:spMkLst>
            <pc:docMk/>
            <pc:sldMk cId="953010422" sldId="331"/>
            <ac:spMk id="12" creationId="{EB2DEFC6-75A8-40A0-97DB-AA141F7D637C}"/>
          </ac:spMkLst>
        </pc:spChg>
        <pc:cxnChg chg="mod">
          <ac:chgData name="Olya Nicholls" userId="72df931cf66fde2e" providerId="LiveId" clId="{22F60477-EB35-470E-9A8F-26EC911F7840}" dt="2020-04-23T01:28:28.441" v="692" actId="208"/>
          <ac:cxnSpMkLst>
            <pc:docMk/>
            <pc:sldMk cId="953010422" sldId="331"/>
            <ac:cxnSpMk id="5" creationId="{290E9A3E-C3CE-4BD0-AA8F-50A6A18B4904}"/>
          </ac:cxnSpMkLst>
        </pc:cxnChg>
      </pc:sldChg>
      <pc:sldChg chg="modSp">
        <pc:chgData name="Olya Nicholls" userId="72df931cf66fde2e" providerId="LiveId" clId="{22F60477-EB35-470E-9A8F-26EC911F7840}" dt="2020-04-23T01:27:23.473" v="686" actId="12385"/>
        <pc:sldMkLst>
          <pc:docMk/>
          <pc:sldMk cId="2858983866" sldId="332"/>
        </pc:sldMkLst>
        <pc:spChg chg="mod">
          <ac:chgData name="Olya Nicholls" userId="72df931cf66fde2e" providerId="LiveId" clId="{22F60477-EB35-470E-9A8F-26EC911F7840}" dt="2020-04-23T01:26:07" v="675" actId="1076"/>
          <ac:spMkLst>
            <pc:docMk/>
            <pc:sldMk cId="2858983866" sldId="332"/>
            <ac:spMk id="6" creationId="{00000000-0000-0000-0000-000000000000}"/>
          </ac:spMkLst>
        </pc:spChg>
        <pc:spChg chg="mod">
          <ac:chgData name="Olya Nicholls" userId="72df931cf66fde2e" providerId="LiveId" clId="{22F60477-EB35-470E-9A8F-26EC911F7840}" dt="2020-04-23T01:26:58.224" v="684" actId="1076"/>
          <ac:spMkLst>
            <pc:docMk/>
            <pc:sldMk cId="2858983866" sldId="332"/>
            <ac:spMk id="12" creationId="{EB2DEFC6-75A8-40A0-97DB-AA141F7D637C}"/>
          </ac:spMkLst>
        </pc:spChg>
        <pc:graphicFrameChg chg="mod">
          <ac:chgData name="Olya Nicholls" userId="72df931cf66fde2e" providerId="LiveId" clId="{22F60477-EB35-470E-9A8F-26EC911F7840}" dt="2020-04-23T01:27:19.368" v="685" actId="12385"/>
          <ac:graphicFrameMkLst>
            <pc:docMk/>
            <pc:sldMk cId="2858983866" sldId="332"/>
            <ac:graphicFrameMk id="8" creationId="{10D6F15D-7EE0-4699-B96A-AD3F497F88C8}"/>
          </ac:graphicFrameMkLst>
        </pc:graphicFrameChg>
        <pc:graphicFrameChg chg="mod">
          <ac:chgData name="Olya Nicholls" userId="72df931cf66fde2e" providerId="LiveId" clId="{22F60477-EB35-470E-9A8F-26EC911F7840}" dt="2020-04-23T01:27:23.473" v="686" actId="12385"/>
          <ac:graphicFrameMkLst>
            <pc:docMk/>
            <pc:sldMk cId="2858983866" sldId="332"/>
            <ac:graphicFrameMk id="10" creationId="{34D9F0B0-DDA2-4A24-91DE-33E38E55D2D6}"/>
          </ac:graphicFrameMkLst>
        </pc:graphicFrameChg>
        <pc:picChg chg="mod">
          <ac:chgData name="Olya Nicholls" userId="72df931cf66fde2e" providerId="LiveId" clId="{22F60477-EB35-470E-9A8F-26EC911F7840}" dt="2020-04-23T01:26:28.448" v="678" actId="1076"/>
          <ac:picMkLst>
            <pc:docMk/>
            <pc:sldMk cId="2858983866" sldId="332"/>
            <ac:picMk id="1026" creationId="{932D07D7-ECE9-4029-9C4E-20ED1F8F0B65}"/>
          </ac:picMkLst>
        </pc:picChg>
        <pc:cxnChg chg="mod">
          <ac:chgData name="Olya Nicholls" userId="72df931cf66fde2e" providerId="LiveId" clId="{22F60477-EB35-470E-9A8F-26EC911F7840}" dt="2020-04-23T01:26:36.160" v="679" actId="208"/>
          <ac:cxnSpMkLst>
            <pc:docMk/>
            <pc:sldMk cId="2858983866" sldId="332"/>
            <ac:cxnSpMk id="5" creationId="{290E9A3E-C3CE-4BD0-AA8F-50A6A18B4904}"/>
          </ac:cxnSpMkLst>
        </pc:cxnChg>
      </pc:sldChg>
      <pc:sldChg chg="modSp">
        <pc:chgData name="Olya Nicholls" userId="72df931cf66fde2e" providerId="LiveId" clId="{22F60477-EB35-470E-9A8F-26EC911F7840}" dt="2020-04-23T01:31:50.819" v="721" actId="208"/>
        <pc:sldMkLst>
          <pc:docMk/>
          <pc:sldMk cId="1513432177" sldId="333"/>
        </pc:sldMkLst>
        <pc:spChg chg="mod">
          <ac:chgData name="Olya Nicholls" userId="72df931cf66fde2e" providerId="LiveId" clId="{22F60477-EB35-470E-9A8F-26EC911F7840}" dt="2020-04-23T01:29:05.977" v="694" actId="1076"/>
          <ac:spMkLst>
            <pc:docMk/>
            <pc:sldMk cId="1513432177" sldId="333"/>
            <ac:spMk id="6" creationId="{00000000-0000-0000-0000-000000000000}"/>
          </ac:spMkLst>
        </pc:spChg>
        <pc:spChg chg="mod">
          <ac:chgData name="Olya Nicholls" userId="72df931cf66fde2e" providerId="LiveId" clId="{22F60477-EB35-470E-9A8F-26EC911F7840}" dt="2020-04-23T01:30:06.002" v="705" actId="2711"/>
          <ac:spMkLst>
            <pc:docMk/>
            <pc:sldMk cId="1513432177" sldId="333"/>
            <ac:spMk id="16" creationId="{35A0C240-597F-46C8-BF25-5470D2F2D797}"/>
          </ac:spMkLst>
        </pc:spChg>
        <pc:spChg chg="mod">
          <ac:chgData name="Olya Nicholls" userId="72df931cf66fde2e" providerId="LiveId" clId="{22F60477-EB35-470E-9A8F-26EC911F7840}" dt="2020-04-23T01:29:32.394" v="700" actId="208"/>
          <ac:spMkLst>
            <pc:docMk/>
            <pc:sldMk cId="1513432177" sldId="333"/>
            <ac:spMk id="39" creationId="{89A2C859-DDEA-48E1-98E0-CCC9DE7351DE}"/>
          </ac:spMkLst>
        </pc:spChg>
        <pc:spChg chg="mod">
          <ac:chgData name="Olya Nicholls" userId="72df931cf66fde2e" providerId="LiveId" clId="{22F60477-EB35-470E-9A8F-26EC911F7840}" dt="2020-04-23T01:29:58.736" v="704" actId="2711"/>
          <ac:spMkLst>
            <pc:docMk/>
            <pc:sldMk cId="1513432177" sldId="333"/>
            <ac:spMk id="41" creationId="{48216100-7E40-46E9-83EA-5D93F1CDBCA3}"/>
          </ac:spMkLst>
        </pc:spChg>
        <pc:spChg chg="mod">
          <ac:chgData name="Olya Nicholls" userId="72df931cf66fde2e" providerId="LiveId" clId="{22F60477-EB35-470E-9A8F-26EC911F7840}" dt="2020-04-23T01:31:12.580" v="717" actId="1035"/>
          <ac:spMkLst>
            <pc:docMk/>
            <pc:sldMk cId="1513432177" sldId="333"/>
            <ac:spMk id="47" creationId="{F0AA01F6-7090-4263-B249-552968FDEF1C}"/>
          </ac:spMkLst>
        </pc:spChg>
        <pc:spChg chg="mod">
          <ac:chgData name="Olya Nicholls" userId="72df931cf66fde2e" providerId="LiveId" clId="{22F60477-EB35-470E-9A8F-26EC911F7840}" dt="2020-04-23T01:31:00.859" v="713" actId="208"/>
          <ac:spMkLst>
            <pc:docMk/>
            <pc:sldMk cId="1513432177" sldId="333"/>
            <ac:spMk id="49" creationId="{9EE9F537-9695-4FE4-A724-945F3B1A60DF}"/>
          </ac:spMkLst>
        </pc:spChg>
        <pc:spChg chg="mod">
          <ac:chgData name="Olya Nicholls" userId="72df931cf66fde2e" providerId="LiveId" clId="{22F60477-EB35-470E-9A8F-26EC911F7840}" dt="2020-04-23T01:30:21.505" v="706" actId="108"/>
          <ac:spMkLst>
            <pc:docMk/>
            <pc:sldMk cId="1513432177" sldId="333"/>
            <ac:spMk id="52" creationId="{5CD08386-8229-49E7-842B-2169C23E04F6}"/>
          </ac:spMkLst>
        </pc:spChg>
        <pc:spChg chg="mod">
          <ac:chgData name="Olya Nicholls" userId="72df931cf66fde2e" providerId="LiveId" clId="{22F60477-EB35-470E-9A8F-26EC911F7840}" dt="2020-04-23T01:31:37.556" v="719" actId="2711"/>
          <ac:spMkLst>
            <pc:docMk/>
            <pc:sldMk cId="1513432177" sldId="333"/>
            <ac:spMk id="55" creationId="{DAEF7177-02B4-46A8-BFFC-B1ABADD685A6}"/>
          </ac:spMkLst>
        </pc:spChg>
        <pc:spChg chg="mod">
          <ac:chgData name="Olya Nicholls" userId="72df931cf66fde2e" providerId="LiveId" clId="{22F60477-EB35-470E-9A8F-26EC911F7840}" dt="2020-04-23T01:31:32.122" v="718" actId="208"/>
          <ac:spMkLst>
            <pc:docMk/>
            <pc:sldMk cId="1513432177" sldId="333"/>
            <ac:spMk id="56" creationId="{0C9C2287-F9AD-4D1D-94CB-2BFB47355BF7}"/>
          </ac:spMkLst>
        </pc:spChg>
        <pc:spChg chg="mod">
          <ac:chgData name="Olya Nicholls" userId="72df931cf66fde2e" providerId="LiveId" clId="{22F60477-EB35-470E-9A8F-26EC911F7840}" dt="2020-04-23T01:30:26.249" v="707" actId="108"/>
          <ac:spMkLst>
            <pc:docMk/>
            <pc:sldMk cId="1513432177" sldId="333"/>
            <ac:spMk id="57" creationId="{0B0ADB0C-3036-4EBA-ACD5-3C787B1BD870}"/>
          </ac:spMkLst>
        </pc:spChg>
        <pc:spChg chg="mod">
          <ac:chgData name="Olya Nicholls" userId="72df931cf66fde2e" providerId="LiveId" clId="{22F60477-EB35-470E-9A8F-26EC911F7840}" dt="2020-04-23T01:31:43.372" v="720" actId="2711"/>
          <ac:spMkLst>
            <pc:docMk/>
            <pc:sldMk cId="1513432177" sldId="333"/>
            <ac:spMk id="60" creationId="{9D192E78-E177-4C19-A935-EDF1D05CC8D5}"/>
          </ac:spMkLst>
        </pc:spChg>
        <pc:spChg chg="mod">
          <ac:chgData name="Olya Nicholls" userId="72df931cf66fde2e" providerId="LiveId" clId="{22F60477-EB35-470E-9A8F-26EC911F7840}" dt="2020-04-23T01:31:50.819" v="721" actId="208"/>
          <ac:spMkLst>
            <pc:docMk/>
            <pc:sldMk cId="1513432177" sldId="333"/>
            <ac:spMk id="61" creationId="{2280B0A7-6036-4CCE-8AD9-0CDB6B462B7D}"/>
          </ac:spMkLst>
        </pc:spChg>
        <pc:spChg chg="mod">
          <ac:chgData name="Olya Nicholls" userId="72df931cf66fde2e" providerId="LiveId" clId="{22F60477-EB35-470E-9A8F-26EC911F7840}" dt="2020-04-23T01:30:29.833" v="708" actId="108"/>
          <ac:spMkLst>
            <pc:docMk/>
            <pc:sldMk cId="1513432177" sldId="333"/>
            <ac:spMk id="62" creationId="{73351C38-AD94-44EA-AA76-74D1F71D162D}"/>
          </ac:spMkLst>
        </pc:spChg>
        <pc:cxnChg chg="mod">
          <ac:chgData name="Olya Nicholls" userId="72df931cf66fde2e" providerId="LiveId" clId="{22F60477-EB35-470E-9A8F-26EC911F7840}" dt="2020-04-23T01:29:11.137" v="695" actId="208"/>
          <ac:cxnSpMkLst>
            <pc:docMk/>
            <pc:sldMk cId="1513432177" sldId="333"/>
            <ac:cxnSpMk id="5" creationId="{290E9A3E-C3CE-4BD0-AA8F-50A6A18B4904}"/>
          </ac:cxnSpMkLst>
        </pc:cxnChg>
      </pc:sldChg>
      <pc:sldChg chg="del">
        <pc:chgData name="Olya Nicholls" userId="72df931cf66fde2e" providerId="LiveId" clId="{22F60477-EB35-470E-9A8F-26EC911F7840}" dt="2020-04-23T01:34:39.755" v="737" actId="47"/>
        <pc:sldMkLst>
          <pc:docMk/>
          <pc:sldMk cId="794371707" sldId="335"/>
        </pc:sldMkLst>
      </pc:sldChg>
      <pc:sldChg chg="addSp delSp del">
        <pc:chgData name="Olya Nicholls" userId="72df931cf66fde2e" providerId="LiveId" clId="{22F60477-EB35-470E-9A8F-26EC911F7840}" dt="2020-04-23T00:57:38.696" v="51" actId="47"/>
        <pc:sldMkLst>
          <pc:docMk/>
          <pc:sldMk cId="2549694090" sldId="359"/>
        </pc:sldMkLst>
        <pc:spChg chg="add del">
          <ac:chgData name="Olya Nicholls" userId="72df931cf66fde2e" providerId="LiveId" clId="{22F60477-EB35-470E-9A8F-26EC911F7840}" dt="2020-04-23T00:53:11.656" v="1"/>
          <ac:spMkLst>
            <pc:docMk/>
            <pc:sldMk cId="2549694090" sldId="359"/>
            <ac:spMk id="5" creationId="{3D32CBEB-7EE6-4E3A-886E-5DDA064CF171}"/>
          </ac:spMkLst>
        </pc:spChg>
      </pc:sldChg>
      <pc:sldChg chg="modSp">
        <pc:chgData name="Olya Nicholls" userId="72df931cf66fde2e" providerId="LiveId" clId="{22F60477-EB35-470E-9A8F-26EC911F7840}" dt="2020-04-23T01:36:04.139" v="750" actId="1076"/>
        <pc:sldMkLst>
          <pc:docMk/>
          <pc:sldMk cId="1789539816" sldId="377"/>
        </pc:sldMkLst>
        <pc:spChg chg="mod">
          <ac:chgData name="Olya Nicholls" userId="72df931cf66fde2e" providerId="LiveId" clId="{22F60477-EB35-470E-9A8F-26EC911F7840}" dt="2020-04-23T01:35:01.123" v="741" actId="1076"/>
          <ac:spMkLst>
            <pc:docMk/>
            <pc:sldMk cId="1789539816" sldId="377"/>
            <ac:spMk id="6" creationId="{00000000-0000-0000-0000-000000000000}"/>
          </ac:spMkLst>
        </pc:spChg>
        <pc:spChg chg="mod">
          <ac:chgData name="Olya Nicholls" userId="72df931cf66fde2e" providerId="LiveId" clId="{22F60477-EB35-470E-9A8F-26EC911F7840}" dt="2020-04-23T01:35:20.748" v="744" actId="255"/>
          <ac:spMkLst>
            <pc:docMk/>
            <pc:sldMk cId="1789539816" sldId="377"/>
            <ac:spMk id="12" creationId="{EB2DEFC6-75A8-40A0-97DB-AA141F7D637C}"/>
          </ac:spMkLst>
        </pc:spChg>
        <pc:picChg chg="mod">
          <ac:chgData name="Olya Nicholls" userId="72df931cf66fde2e" providerId="LiveId" clId="{22F60477-EB35-470E-9A8F-26EC911F7840}" dt="2020-04-23T01:36:04.139" v="750" actId="1076"/>
          <ac:picMkLst>
            <pc:docMk/>
            <pc:sldMk cId="1789539816" sldId="377"/>
            <ac:picMk id="3" creationId="{F44A1934-9B69-473F-BFD4-B6D27BE5EEFD}"/>
          </ac:picMkLst>
        </pc:picChg>
        <pc:picChg chg="mod">
          <ac:chgData name="Olya Nicholls" userId="72df931cf66fde2e" providerId="LiveId" clId="{22F60477-EB35-470E-9A8F-26EC911F7840}" dt="2020-04-23T01:35:55.686" v="748" actId="1366"/>
          <ac:picMkLst>
            <pc:docMk/>
            <pc:sldMk cId="1789539816" sldId="377"/>
            <ac:picMk id="2051" creationId="{21358B07-E73E-4E64-9E9F-E9AC0128FDBF}"/>
          </ac:picMkLst>
        </pc:picChg>
        <pc:cxnChg chg="mod">
          <ac:chgData name="Olya Nicholls" userId="72df931cf66fde2e" providerId="LiveId" clId="{22F60477-EB35-470E-9A8F-26EC911F7840}" dt="2020-04-23T01:35:31.981" v="747" actId="208"/>
          <ac:cxnSpMkLst>
            <pc:docMk/>
            <pc:sldMk cId="1789539816" sldId="377"/>
            <ac:cxnSpMk id="5" creationId="{290E9A3E-C3CE-4BD0-AA8F-50A6A18B4904}"/>
          </ac:cxnSpMkLst>
        </pc:cxnChg>
      </pc:sldChg>
      <pc:sldChg chg="modSp">
        <pc:chgData name="Olya Nicholls" userId="72df931cf66fde2e" providerId="LiveId" clId="{22F60477-EB35-470E-9A8F-26EC911F7840}" dt="2020-04-23T01:36:42.436" v="755" actId="1076"/>
        <pc:sldMkLst>
          <pc:docMk/>
          <pc:sldMk cId="4234450675" sldId="379"/>
        </pc:sldMkLst>
        <pc:spChg chg="mod">
          <ac:chgData name="Olya Nicholls" userId="72df931cf66fde2e" providerId="LiveId" clId="{22F60477-EB35-470E-9A8F-26EC911F7840}" dt="2020-04-23T01:36:16.232" v="751" actId="108"/>
          <ac:spMkLst>
            <pc:docMk/>
            <pc:sldMk cId="4234450675" sldId="379"/>
            <ac:spMk id="6" creationId="{00000000-0000-0000-0000-000000000000}"/>
          </ac:spMkLst>
        </pc:spChg>
        <pc:spChg chg="mod">
          <ac:chgData name="Olya Nicholls" userId="72df931cf66fde2e" providerId="LiveId" clId="{22F60477-EB35-470E-9A8F-26EC911F7840}" dt="2020-04-23T01:36:42.436" v="755" actId="1076"/>
          <ac:spMkLst>
            <pc:docMk/>
            <pc:sldMk cId="4234450675" sldId="379"/>
            <ac:spMk id="12" creationId="{EB2DEFC6-75A8-40A0-97DB-AA141F7D637C}"/>
          </ac:spMkLst>
        </pc:spChg>
        <pc:cxnChg chg="mod">
          <ac:chgData name="Olya Nicholls" userId="72df931cf66fde2e" providerId="LiveId" clId="{22F60477-EB35-470E-9A8F-26EC911F7840}" dt="2020-04-23T01:36:24.196" v="752" actId="208"/>
          <ac:cxnSpMkLst>
            <pc:docMk/>
            <pc:sldMk cId="4234450675" sldId="379"/>
            <ac:cxnSpMk id="5" creationId="{290E9A3E-C3CE-4BD0-AA8F-50A6A18B4904}"/>
          </ac:cxnSpMkLst>
        </pc:cxnChg>
      </pc:sldChg>
      <pc:sldChg chg="modSp">
        <pc:chgData name="Olya Nicholls" userId="72df931cf66fde2e" providerId="LiveId" clId="{22F60477-EB35-470E-9A8F-26EC911F7840}" dt="2020-04-23T00:57:11.267" v="50" actId="20577"/>
        <pc:sldMkLst>
          <pc:docMk/>
          <pc:sldMk cId="959249904" sldId="385"/>
        </pc:sldMkLst>
        <pc:spChg chg="mod">
          <ac:chgData name="Olya Nicholls" userId="72df931cf66fde2e" providerId="LiveId" clId="{22F60477-EB35-470E-9A8F-26EC911F7840}" dt="2020-04-23T00:57:11.267" v="50" actId="20577"/>
          <ac:spMkLst>
            <pc:docMk/>
            <pc:sldMk cId="959249904" sldId="385"/>
            <ac:spMk id="64" creationId="{0D8EE1BE-0B51-4C92-9574-B7AD437245E3}"/>
          </ac:spMkLst>
        </pc:spChg>
        <pc:spChg chg="mod">
          <ac:chgData name="Olya Nicholls" userId="72df931cf66fde2e" providerId="LiveId" clId="{22F60477-EB35-470E-9A8F-26EC911F7840}" dt="2020-04-23T00:55:10.033" v="6" actId="20577"/>
          <ac:spMkLst>
            <pc:docMk/>
            <pc:sldMk cId="959249904" sldId="385"/>
            <ac:spMk id="65" creationId="{30C7A0F2-67CE-41C6-A96C-369CFD7E87BA}"/>
          </ac:spMkLst>
        </pc:spChg>
        <pc:grpChg chg="mod">
          <ac:chgData name="Olya Nicholls" userId="72df931cf66fde2e" providerId="LiveId" clId="{22F60477-EB35-470E-9A8F-26EC911F7840}" dt="2020-04-23T00:56:43.274" v="47" actId="1076"/>
          <ac:grpSpMkLst>
            <pc:docMk/>
            <pc:sldMk cId="959249904" sldId="385"/>
            <ac:grpSpMk id="3" creationId="{E9FF4FFE-2667-4547-8B3B-5990B3BD68AC}"/>
          </ac:grpSpMkLst>
        </pc:grpChg>
        <pc:grpChg chg="mod">
          <ac:chgData name="Olya Nicholls" userId="72df931cf66fde2e" providerId="LiveId" clId="{22F60477-EB35-470E-9A8F-26EC911F7840}" dt="2020-04-23T00:56:48.989" v="49" actId="1035"/>
          <ac:grpSpMkLst>
            <pc:docMk/>
            <pc:sldMk cId="959249904" sldId="385"/>
            <ac:grpSpMk id="63" creationId="{6B9047C9-2E5F-40A3-AC27-E6C833306BAA}"/>
          </ac:grpSpMkLst>
        </pc:grpChg>
      </pc:sldChg>
      <pc:sldChg chg="addSp delSp modSp add">
        <pc:chgData name="Olya Nicholls" userId="72df931cf66fde2e" providerId="LiveId" clId="{22F60477-EB35-470E-9A8F-26EC911F7840}" dt="2020-04-23T01:34:09.466" v="736" actId="1076"/>
        <pc:sldMkLst>
          <pc:docMk/>
          <pc:sldMk cId="2326852581" sldId="394"/>
        </pc:sldMkLst>
        <pc:spChg chg="add del mod">
          <ac:chgData name="Olya Nicholls" userId="72df931cf66fde2e" providerId="LiveId" clId="{22F60477-EB35-470E-9A8F-26EC911F7840}" dt="2020-04-23T01:33:59.416" v="732" actId="478"/>
          <ac:spMkLst>
            <pc:docMk/>
            <pc:sldMk cId="2326852581" sldId="394"/>
            <ac:spMk id="5" creationId="{ED293C4F-5575-4B4E-AF27-89A5A37B8D9F}"/>
          </ac:spMkLst>
        </pc:spChg>
        <pc:spChg chg="add mod">
          <ac:chgData name="Olya Nicholls" userId="72df931cf66fde2e" providerId="LiveId" clId="{22F60477-EB35-470E-9A8F-26EC911F7840}" dt="2020-04-23T01:34:09.466" v="736" actId="1076"/>
          <ac:spMkLst>
            <pc:docMk/>
            <pc:sldMk cId="2326852581" sldId="394"/>
            <ac:spMk id="8" creationId="{D30773FF-C967-49C7-9BB5-C2B210DBE9FA}"/>
          </ac:spMkLst>
        </pc:spChg>
        <pc:spChg chg="del">
          <ac:chgData name="Olya Nicholls" userId="72df931cf66fde2e" providerId="LiveId" clId="{22F60477-EB35-470E-9A8F-26EC911F7840}" dt="2020-04-23T01:33:55.491" v="731" actId="478"/>
          <ac:spMkLst>
            <pc:docMk/>
            <pc:sldMk cId="2326852581" sldId="394"/>
            <ac:spMk id="10" creationId="{F01994E9-412A-4605-B6C5-3AE9EB2AA938}"/>
          </ac:spMkLst>
        </pc:spChg>
      </pc:sldChg>
      <pc:sldChg chg="del">
        <pc:chgData name="Olya Nicholls" userId="72df931cf66fde2e" providerId="LiveId" clId="{22F60477-EB35-470E-9A8F-26EC911F7840}" dt="2020-04-23T01:12:55.754" v="441" actId="47"/>
        <pc:sldMkLst>
          <pc:docMk/>
          <pc:sldMk cId="916795220" sldId="414"/>
        </pc:sldMkLst>
      </pc:sldChg>
      <pc:sldChg chg="del">
        <pc:chgData name="Olya Nicholls" userId="72df931cf66fde2e" providerId="LiveId" clId="{22F60477-EB35-470E-9A8F-26EC911F7840}" dt="2020-04-23T01:38:08.399" v="770" actId="47"/>
        <pc:sldMkLst>
          <pc:docMk/>
          <pc:sldMk cId="1080135822" sldId="416"/>
        </pc:sldMkLst>
      </pc:sldChg>
      <pc:sldChg chg="del">
        <pc:chgData name="Olya Nicholls" userId="72df931cf66fde2e" providerId="LiveId" clId="{22F60477-EB35-470E-9A8F-26EC911F7840}" dt="2020-04-23T01:25:23.993" v="673" actId="47"/>
        <pc:sldMkLst>
          <pc:docMk/>
          <pc:sldMk cId="16327580" sldId="420"/>
        </pc:sldMkLst>
      </pc:sldChg>
      <pc:sldChg chg="del">
        <pc:chgData name="Olya Nicholls" userId="72df931cf66fde2e" providerId="LiveId" clId="{22F60477-EB35-470E-9A8F-26EC911F7840}" dt="2020-04-23T01:32:59.173" v="729" actId="47"/>
        <pc:sldMkLst>
          <pc:docMk/>
          <pc:sldMk cId="954797060" sldId="421"/>
        </pc:sldMkLst>
      </pc:sldChg>
      <pc:sldChg chg="del">
        <pc:chgData name="Olya Nicholls" userId="72df931cf66fde2e" providerId="LiveId" clId="{22F60477-EB35-470E-9A8F-26EC911F7840}" dt="2020-04-23T01:37:18.884" v="762" actId="47"/>
        <pc:sldMkLst>
          <pc:docMk/>
          <pc:sldMk cId="3068350330" sldId="422"/>
        </pc:sldMkLst>
      </pc:sldChg>
      <pc:sldChg chg="del">
        <pc:chgData name="Olya Nicholls" userId="72df931cf66fde2e" providerId="LiveId" clId="{22F60477-EB35-470E-9A8F-26EC911F7840}" dt="2020-04-23T01:04:16.296" v="400" actId="47"/>
        <pc:sldMkLst>
          <pc:docMk/>
          <pc:sldMk cId="2133882916" sldId="423"/>
        </pc:sldMkLst>
      </pc:sldChg>
      <pc:sldChg chg="modSp">
        <pc:chgData name="Olya Nicholls" userId="72df931cf66fde2e" providerId="LiveId" clId="{22F60477-EB35-470E-9A8F-26EC911F7840}" dt="2020-04-23T01:01:23.327" v="233" actId="20577"/>
        <pc:sldMkLst>
          <pc:docMk/>
          <pc:sldMk cId="0" sldId="431"/>
        </pc:sldMkLst>
        <pc:spChg chg="mod">
          <ac:chgData name="Olya Nicholls" userId="72df931cf66fde2e" providerId="LiveId" clId="{22F60477-EB35-470E-9A8F-26EC911F7840}" dt="2020-04-23T00:58:25.007" v="119" actId="20577"/>
          <ac:spMkLst>
            <pc:docMk/>
            <pc:sldMk cId="0" sldId="431"/>
            <ac:spMk id="93" creationId="{00000000-0000-0000-0000-000000000000}"/>
          </ac:spMkLst>
        </pc:spChg>
        <pc:spChg chg="mod">
          <ac:chgData name="Olya Nicholls" userId="72df931cf66fde2e" providerId="LiveId" clId="{22F60477-EB35-470E-9A8F-26EC911F7840}" dt="2020-04-23T01:01:23.327" v="233" actId="20577"/>
          <ac:spMkLst>
            <pc:docMk/>
            <pc:sldMk cId="0" sldId="431"/>
            <ac:spMk id="94" creationId="{00000000-0000-0000-0000-000000000000}"/>
          </ac:spMkLst>
        </pc:spChg>
        <pc:spChg chg="mod">
          <ac:chgData name="Olya Nicholls" userId="72df931cf66fde2e" providerId="LiveId" clId="{22F60477-EB35-470E-9A8F-26EC911F7840}" dt="2020-04-23T00:58:34.901" v="121" actId="20577"/>
          <ac:spMkLst>
            <pc:docMk/>
            <pc:sldMk cId="0" sldId="431"/>
            <ac:spMk id="95" creationId="{00000000-0000-0000-0000-000000000000}"/>
          </ac:spMkLst>
        </pc:spChg>
      </pc:sldChg>
      <pc:sldChg chg="addSp delSp modSp modNotesTx">
        <pc:chgData name="Olya Nicholls" userId="72df931cf66fde2e" providerId="LiveId" clId="{22F60477-EB35-470E-9A8F-26EC911F7840}" dt="2020-04-23T01:04:09.185" v="399" actId="20577"/>
        <pc:sldMkLst>
          <pc:docMk/>
          <pc:sldMk cId="3222161166" sldId="432"/>
        </pc:sldMkLst>
        <pc:spChg chg="mod">
          <ac:chgData name="Olya Nicholls" userId="72df931cf66fde2e" providerId="LiveId" clId="{22F60477-EB35-470E-9A8F-26EC911F7840}" dt="2020-04-23T01:04:09.185" v="399" actId="20577"/>
          <ac:spMkLst>
            <pc:docMk/>
            <pc:sldMk cId="3222161166" sldId="432"/>
            <ac:spMk id="2" creationId="{FB6AE4E8-8A69-4A65-9F3D-C11FC57FAB69}"/>
          </ac:spMkLst>
        </pc:spChg>
        <pc:spChg chg="add mod">
          <ac:chgData name="Olya Nicholls" userId="72df931cf66fde2e" providerId="LiveId" clId="{22F60477-EB35-470E-9A8F-26EC911F7840}" dt="2020-04-23T01:02:53.910" v="239" actId="1076"/>
          <ac:spMkLst>
            <pc:docMk/>
            <pc:sldMk cId="3222161166" sldId="432"/>
            <ac:spMk id="6" creationId="{A2F6E350-3444-48D9-AC4F-8FED2F215FF4}"/>
          </ac:spMkLst>
        </pc:spChg>
        <pc:spChg chg="del">
          <ac:chgData name="Olya Nicholls" userId="72df931cf66fde2e" providerId="LiveId" clId="{22F60477-EB35-470E-9A8F-26EC911F7840}" dt="2020-04-23T01:02:37.419" v="235" actId="478"/>
          <ac:spMkLst>
            <pc:docMk/>
            <pc:sldMk cId="3222161166" sldId="432"/>
            <ac:spMk id="8" creationId="{E98A859A-08EB-4B75-87EF-B17449CF2FAB}"/>
          </ac:spMkLst>
        </pc:spChg>
      </pc:sldChg>
      <pc:sldChg chg="addSp delSp modSp add">
        <pc:chgData name="Olya Nicholls" userId="72df931cf66fde2e" providerId="LiveId" clId="{22F60477-EB35-470E-9A8F-26EC911F7840}" dt="2020-04-23T01:25:10.343" v="672" actId="1076"/>
        <pc:sldMkLst>
          <pc:docMk/>
          <pc:sldMk cId="3295762913" sldId="439"/>
        </pc:sldMkLst>
        <pc:spChg chg="add mod">
          <ac:chgData name="Olya Nicholls" userId="72df931cf66fde2e" providerId="LiveId" clId="{22F60477-EB35-470E-9A8F-26EC911F7840}" dt="2020-04-23T01:25:10.343" v="672" actId="1076"/>
          <ac:spMkLst>
            <pc:docMk/>
            <pc:sldMk cId="3295762913" sldId="439"/>
            <ac:spMk id="9" creationId="{AF0596A5-5DAC-441A-9B4C-5F1F54A5F03B}"/>
          </ac:spMkLst>
        </pc:spChg>
        <pc:spChg chg="del">
          <ac:chgData name="Olya Nicholls" userId="72df931cf66fde2e" providerId="LiveId" clId="{22F60477-EB35-470E-9A8F-26EC911F7840}" dt="2020-04-23T01:24:52.660" v="664" actId="478"/>
          <ac:spMkLst>
            <pc:docMk/>
            <pc:sldMk cId="3295762913" sldId="439"/>
            <ac:spMk id="10" creationId="{7C9ECCFB-21C1-4968-9E12-F1BC80A9FB9A}"/>
          </ac:spMkLst>
        </pc:spChg>
        <pc:spChg chg="del">
          <ac:chgData name="Olya Nicholls" userId="72df931cf66fde2e" providerId="LiveId" clId="{22F60477-EB35-470E-9A8F-26EC911F7840}" dt="2020-04-23T01:24:56.824" v="667" actId="478"/>
          <ac:spMkLst>
            <pc:docMk/>
            <pc:sldMk cId="3295762913" sldId="439"/>
            <ac:spMk id="13" creationId="{35B7F02B-D6DE-42F0-A040-7ABCF43D9CA3}"/>
          </ac:spMkLst>
        </pc:spChg>
        <pc:picChg chg="del">
          <ac:chgData name="Olya Nicholls" userId="72df931cf66fde2e" providerId="LiveId" clId="{22F60477-EB35-470E-9A8F-26EC911F7840}" dt="2020-04-23T01:24:55.031" v="665" actId="478"/>
          <ac:picMkLst>
            <pc:docMk/>
            <pc:sldMk cId="3295762913" sldId="439"/>
            <ac:picMk id="11" creationId="{0BF0F969-06B8-4C15-AF45-ABCEE921F37E}"/>
          </ac:picMkLst>
        </pc:picChg>
        <pc:picChg chg="del">
          <ac:chgData name="Olya Nicholls" userId="72df931cf66fde2e" providerId="LiveId" clId="{22F60477-EB35-470E-9A8F-26EC911F7840}" dt="2020-04-23T01:24:55.672" v="666" actId="478"/>
          <ac:picMkLst>
            <pc:docMk/>
            <pc:sldMk cId="3295762913" sldId="439"/>
            <ac:picMk id="12" creationId="{CF1C1484-DB26-48F6-8117-4AB26ABF583D}"/>
          </ac:picMkLst>
        </pc:picChg>
      </pc:sldChg>
      <pc:sldChg chg="addSp delSp modSp add">
        <pc:chgData name="Olya Nicholls" userId="72df931cf66fde2e" providerId="LiveId" clId="{22F60477-EB35-470E-9A8F-26EC911F7840}" dt="2020-04-23T01:32:32.394" v="728" actId="1076"/>
        <pc:sldMkLst>
          <pc:docMk/>
          <pc:sldMk cId="34074735" sldId="440"/>
        </pc:sldMkLst>
        <pc:spChg chg="add mod">
          <ac:chgData name="Olya Nicholls" userId="72df931cf66fde2e" providerId="LiveId" clId="{22F60477-EB35-470E-9A8F-26EC911F7840}" dt="2020-04-23T01:32:32.394" v="728" actId="1076"/>
          <ac:spMkLst>
            <pc:docMk/>
            <pc:sldMk cId="34074735" sldId="440"/>
            <ac:spMk id="6" creationId="{C78457DA-E139-44DF-985A-21B3DC7858F5}"/>
          </ac:spMkLst>
        </pc:spChg>
        <pc:spChg chg="del">
          <ac:chgData name="Olya Nicholls" userId="72df931cf66fde2e" providerId="LiveId" clId="{22F60477-EB35-470E-9A8F-26EC911F7840}" dt="2020-04-23T01:32:18.765" v="723" actId="478"/>
          <ac:spMkLst>
            <pc:docMk/>
            <pc:sldMk cId="34074735" sldId="440"/>
            <ac:spMk id="9" creationId="{AF0596A5-5DAC-441A-9B4C-5F1F54A5F03B}"/>
          </ac:spMkLst>
        </pc:spChg>
      </pc:sldChg>
      <pc:sldChg chg="addSp delSp modSp add">
        <pc:chgData name="Olya Nicholls" userId="72df931cf66fde2e" providerId="LiveId" clId="{22F60477-EB35-470E-9A8F-26EC911F7840}" dt="2020-04-23T01:37:15.748" v="761" actId="1076"/>
        <pc:sldMkLst>
          <pc:docMk/>
          <pc:sldMk cId="3914893069" sldId="441"/>
        </pc:sldMkLst>
        <pc:spChg chg="del">
          <ac:chgData name="Olya Nicholls" userId="72df931cf66fde2e" providerId="LiveId" clId="{22F60477-EB35-470E-9A8F-26EC911F7840}" dt="2020-04-23T01:37:07.008" v="757" actId="478"/>
          <ac:spMkLst>
            <pc:docMk/>
            <pc:sldMk cId="3914893069" sldId="441"/>
            <ac:spMk id="6" creationId="{C78457DA-E139-44DF-985A-21B3DC7858F5}"/>
          </ac:spMkLst>
        </pc:spChg>
        <pc:spChg chg="add mod">
          <ac:chgData name="Olya Nicholls" userId="72df931cf66fde2e" providerId="LiveId" clId="{22F60477-EB35-470E-9A8F-26EC911F7840}" dt="2020-04-23T01:37:15.748" v="761" actId="1076"/>
          <ac:spMkLst>
            <pc:docMk/>
            <pc:sldMk cId="3914893069" sldId="441"/>
            <ac:spMk id="8" creationId="{33C63DFD-56DE-49B6-960E-487142914DB3}"/>
          </ac:spMkLst>
        </pc:spChg>
      </pc:sldChg>
      <pc:sldChg chg="addSp delSp modSp add">
        <pc:chgData name="Olya Nicholls" userId="72df931cf66fde2e" providerId="LiveId" clId="{22F60477-EB35-470E-9A8F-26EC911F7840}" dt="2020-04-23T01:38:03.049" v="769" actId="123"/>
        <pc:sldMkLst>
          <pc:docMk/>
          <pc:sldMk cId="2493302154" sldId="442"/>
        </pc:sldMkLst>
        <pc:spChg chg="add mod">
          <ac:chgData name="Olya Nicholls" userId="72df931cf66fde2e" providerId="LiveId" clId="{22F60477-EB35-470E-9A8F-26EC911F7840}" dt="2020-04-23T01:38:03.049" v="769" actId="123"/>
          <ac:spMkLst>
            <pc:docMk/>
            <pc:sldMk cId="2493302154" sldId="442"/>
            <ac:spMk id="6" creationId="{506BDCFC-6D18-4D63-B3A2-3D7A751ED497}"/>
          </ac:spMkLst>
        </pc:spChg>
        <pc:spChg chg="del">
          <ac:chgData name="Olya Nicholls" userId="72df931cf66fde2e" providerId="LiveId" clId="{22F60477-EB35-470E-9A8F-26EC911F7840}" dt="2020-04-23T01:37:51.516" v="764" actId="478"/>
          <ac:spMkLst>
            <pc:docMk/>
            <pc:sldMk cId="2493302154" sldId="442"/>
            <ac:spMk id="8" creationId="{E98A859A-08EB-4B75-87EF-B17449CF2FA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2853A-5485-4579-967C-15911C4DBD2A}" type="datetimeFigureOut">
              <a:rPr lang="en-GB" smtClean="0"/>
              <a:t>23/04/2020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89DBC-561A-493C-AE31-C695C2BA0FDC}" type="slidenum">
              <a:rPr lang="en-GB" smtClean="0"/>
              <a:t>‹#›</a:t>
            </a:fld>
            <a:endParaRPr lang="en-GB"/>
          </a:p>
        </p:txBody>
      </p:sp>
    </p:spTree>
    <p:extLst>
      <p:ext uri="{BB962C8B-B14F-4D97-AF65-F5344CB8AC3E}">
        <p14:creationId xmlns:p14="http://schemas.microsoft.com/office/powerpoint/2010/main" val="186990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derpad.io/sandbox"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c09e4534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6c09e4534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Barlow"/>
                <a:ea typeface="Barlow"/>
                <a:cs typeface="Barlow"/>
                <a:sym typeface="Barlow"/>
              </a:rPr>
              <a:t>1] Welcome students onto the course and introduce CFG! Our mission, why we do what we do and encourage them to share their experience on the course with others. </a:t>
            </a:r>
            <a:endParaRPr dirty="0">
              <a:solidFill>
                <a:schemeClr val="dk1"/>
              </a:solidFill>
              <a:latin typeface="Barlow"/>
              <a:ea typeface="Barlow"/>
              <a:cs typeface="Barlow"/>
              <a:sym typeface="Barlow"/>
            </a:endParaRPr>
          </a:p>
          <a:p>
            <a:pPr marL="0" lvl="0" indent="0" algn="l" rtl="0">
              <a:spcBef>
                <a:spcPts val="0"/>
              </a:spcBef>
              <a:spcAft>
                <a:spcPts val="0"/>
              </a:spcAft>
              <a:buClr>
                <a:schemeClr val="dk1"/>
              </a:buClr>
              <a:buSzPts val="1100"/>
              <a:buFont typeface="Arial"/>
              <a:buNone/>
            </a:pPr>
            <a:endParaRPr dirty="0">
              <a:solidFill>
                <a:schemeClr val="dk1"/>
              </a:solidFill>
              <a:latin typeface="Barlow"/>
              <a:ea typeface="Barlow"/>
              <a:cs typeface="Barlow"/>
              <a:sym typeface="Barlow"/>
            </a:endParaRPr>
          </a:p>
          <a:p>
            <a:pPr marL="0" lvl="0" indent="0" algn="l" rtl="0">
              <a:lnSpc>
                <a:spcPct val="100000"/>
              </a:lnSpc>
              <a:spcBef>
                <a:spcPts val="0"/>
              </a:spcBef>
              <a:spcAft>
                <a:spcPts val="0"/>
              </a:spcAft>
              <a:buSzPts val="1100"/>
              <a:buNone/>
            </a:pPr>
            <a:endParaRPr dirty="0">
              <a:latin typeface="Barlow"/>
              <a:ea typeface="Barlow"/>
              <a:cs typeface="Barlow"/>
              <a:sym typeface="Barlow"/>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11</a:t>
            </a:fld>
            <a:endParaRPr lang="en-GB"/>
          </a:p>
        </p:txBody>
      </p:sp>
    </p:spTree>
    <p:extLst>
      <p:ext uri="{BB962C8B-B14F-4D97-AF65-F5344CB8AC3E}">
        <p14:creationId xmlns:p14="http://schemas.microsoft.com/office/powerpoint/2010/main" val="805373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12</a:t>
            </a:fld>
            <a:endParaRPr lang="en-GB"/>
          </a:p>
        </p:txBody>
      </p:sp>
    </p:spTree>
    <p:extLst>
      <p:ext uri="{BB962C8B-B14F-4D97-AF65-F5344CB8AC3E}">
        <p14:creationId xmlns:p14="http://schemas.microsoft.com/office/powerpoint/2010/main" val="143972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a:t>
            </a:r>
            <a:r>
              <a:rPr lang="en-GB" dirty="0" err="1"/>
              <a:t>Navidate</a:t>
            </a:r>
            <a:r>
              <a:rPr lang="en-GB" dirty="0"/>
              <a:t> </a:t>
            </a:r>
          </a:p>
        </p:txBody>
      </p:sp>
      <p:sp>
        <p:nvSpPr>
          <p:cNvPr id="4" name="Slide Number Placeholder 3"/>
          <p:cNvSpPr>
            <a:spLocks noGrp="1"/>
          </p:cNvSpPr>
          <p:nvPr>
            <p:ph type="sldNum" sz="quarter" idx="5"/>
          </p:nvPr>
        </p:nvSpPr>
        <p:spPr/>
        <p:txBody>
          <a:bodyPr/>
          <a:lstStyle/>
          <a:p>
            <a:fld id="{F6E89DBC-561A-493C-AE31-C695C2BA0FDC}" type="slidenum">
              <a:rPr lang="en-GB" smtClean="0"/>
              <a:t>13</a:t>
            </a:fld>
            <a:endParaRPr lang="en-GB" dirty="0"/>
          </a:p>
        </p:txBody>
      </p:sp>
    </p:spTree>
    <p:extLst>
      <p:ext uri="{BB962C8B-B14F-4D97-AF65-F5344CB8AC3E}">
        <p14:creationId xmlns:p14="http://schemas.microsoft.com/office/powerpoint/2010/main" val="687654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14</a:t>
            </a:fld>
            <a:endParaRPr lang="en-GB"/>
          </a:p>
        </p:txBody>
      </p:sp>
    </p:spTree>
    <p:extLst>
      <p:ext uri="{BB962C8B-B14F-4D97-AF65-F5344CB8AC3E}">
        <p14:creationId xmlns:p14="http://schemas.microsoft.com/office/powerpoint/2010/main" val="3387434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15</a:t>
            </a:fld>
            <a:endParaRPr lang="en-GB"/>
          </a:p>
        </p:txBody>
      </p:sp>
    </p:spTree>
    <p:extLst>
      <p:ext uri="{BB962C8B-B14F-4D97-AF65-F5344CB8AC3E}">
        <p14:creationId xmlns:p14="http://schemas.microsoft.com/office/powerpoint/2010/main" val="3729974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16</a:t>
            </a:fld>
            <a:endParaRPr lang="en-GB"/>
          </a:p>
        </p:txBody>
      </p:sp>
    </p:spTree>
    <p:extLst>
      <p:ext uri="{BB962C8B-B14F-4D97-AF65-F5344CB8AC3E}">
        <p14:creationId xmlns:p14="http://schemas.microsoft.com/office/powerpoint/2010/main" val="4078044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a:t>
            </a:r>
            <a:r>
              <a:rPr lang="en-GB" dirty="0" err="1"/>
              <a:t>Navidate</a:t>
            </a:r>
            <a:r>
              <a:rPr lang="en-GB" dirty="0"/>
              <a:t> </a:t>
            </a:r>
          </a:p>
        </p:txBody>
      </p:sp>
      <p:sp>
        <p:nvSpPr>
          <p:cNvPr id="4" name="Slide Number Placeholder 3"/>
          <p:cNvSpPr>
            <a:spLocks noGrp="1"/>
          </p:cNvSpPr>
          <p:nvPr>
            <p:ph type="sldNum" sz="quarter" idx="5"/>
          </p:nvPr>
        </p:nvSpPr>
        <p:spPr/>
        <p:txBody>
          <a:bodyPr/>
          <a:lstStyle/>
          <a:p>
            <a:fld id="{F6E89DBC-561A-493C-AE31-C695C2BA0FDC}" type="slidenum">
              <a:rPr lang="en-GB" smtClean="0"/>
              <a:t>17</a:t>
            </a:fld>
            <a:endParaRPr lang="en-GB" dirty="0"/>
          </a:p>
        </p:txBody>
      </p:sp>
    </p:spTree>
    <p:extLst>
      <p:ext uri="{BB962C8B-B14F-4D97-AF65-F5344CB8AC3E}">
        <p14:creationId xmlns:p14="http://schemas.microsoft.com/office/powerpoint/2010/main" val="167849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18</a:t>
            </a:fld>
            <a:endParaRPr lang="en-GB"/>
          </a:p>
        </p:txBody>
      </p:sp>
    </p:spTree>
    <p:extLst>
      <p:ext uri="{BB962C8B-B14F-4D97-AF65-F5344CB8AC3E}">
        <p14:creationId xmlns:p14="http://schemas.microsoft.com/office/powerpoint/2010/main" val="2325369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19</a:t>
            </a:fld>
            <a:endParaRPr lang="en-GB"/>
          </a:p>
        </p:txBody>
      </p:sp>
    </p:spTree>
    <p:extLst>
      <p:ext uri="{BB962C8B-B14F-4D97-AF65-F5344CB8AC3E}">
        <p14:creationId xmlns:p14="http://schemas.microsoft.com/office/powerpoint/2010/main" val="3560600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a:t>
            </a:r>
            <a:r>
              <a:rPr lang="en-GB" dirty="0" err="1"/>
              <a:t>Navidate</a:t>
            </a:r>
            <a:r>
              <a:rPr lang="en-GB" dirty="0"/>
              <a:t> </a:t>
            </a:r>
          </a:p>
        </p:txBody>
      </p:sp>
      <p:sp>
        <p:nvSpPr>
          <p:cNvPr id="4" name="Slide Number Placeholder 3"/>
          <p:cNvSpPr>
            <a:spLocks noGrp="1"/>
          </p:cNvSpPr>
          <p:nvPr>
            <p:ph type="sldNum" sz="quarter" idx="5"/>
          </p:nvPr>
        </p:nvSpPr>
        <p:spPr/>
        <p:txBody>
          <a:bodyPr/>
          <a:lstStyle/>
          <a:p>
            <a:fld id="{F6E89DBC-561A-493C-AE31-C695C2BA0FDC}" type="slidenum">
              <a:rPr lang="en-GB" smtClean="0"/>
              <a:t>20</a:t>
            </a:fld>
            <a:endParaRPr lang="en-GB" dirty="0"/>
          </a:p>
        </p:txBody>
      </p:sp>
    </p:spTree>
    <p:extLst>
      <p:ext uri="{BB962C8B-B14F-4D97-AF65-F5344CB8AC3E}">
        <p14:creationId xmlns:p14="http://schemas.microsoft.com/office/powerpoint/2010/main" val="7263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c09e45345_1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6c09e45345_1_1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Barlow"/>
              <a:ea typeface="Barlow"/>
              <a:cs typeface="Barlow"/>
              <a:sym typeface="Barlow"/>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5042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See if anyone want to volunteer to share their solutions for the homework queries. </a:t>
            </a:r>
          </a:p>
          <a:p>
            <a:endParaRPr lang="en-GB" dirty="0"/>
          </a:p>
          <a:p>
            <a:r>
              <a:rPr lang="en-GB" dirty="0"/>
              <a:t>Alternatively, walk students through the answers</a:t>
            </a:r>
          </a:p>
        </p:txBody>
      </p:sp>
      <p:sp>
        <p:nvSpPr>
          <p:cNvPr id="4" name="Slide Number Placeholder 3"/>
          <p:cNvSpPr>
            <a:spLocks noGrp="1"/>
          </p:cNvSpPr>
          <p:nvPr>
            <p:ph type="sldNum" sz="quarter" idx="5"/>
          </p:nvPr>
        </p:nvSpPr>
        <p:spPr/>
        <p:txBody>
          <a:bodyPr/>
          <a:lstStyle/>
          <a:p>
            <a:fld id="{F6E89DBC-561A-493C-AE31-C695C2BA0FDC}" type="slidenum">
              <a:rPr lang="en-GB" smtClean="0"/>
              <a:t>4</a:t>
            </a:fld>
            <a:endParaRPr lang="en-GB"/>
          </a:p>
        </p:txBody>
      </p:sp>
    </p:spTree>
    <p:extLst>
      <p:ext uri="{BB962C8B-B14F-4D97-AF65-F5344CB8AC3E}">
        <p14:creationId xmlns:p14="http://schemas.microsoft.com/office/powerpoint/2010/main" val="3926747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5</a:t>
            </a:fld>
            <a:endParaRPr lang="en-GB"/>
          </a:p>
        </p:txBody>
      </p:sp>
    </p:spTree>
    <p:extLst>
      <p:ext uri="{BB962C8B-B14F-4D97-AF65-F5344CB8AC3E}">
        <p14:creationId xmlns:p14="http://schemas.microsoft.com/office/powerpoint/2010/main" val="2669339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6</a:t>
            </a:fld>
            <a:endParaRPr lang="en-GB"/>
          </a:p>
        </p:txBody>
      </p:sp>
    </p:spTree>
    <p:extLst>
      <p:ext uri="{BB962C8B-B14F-4D97-AF65-F5344CB8AC3E}">
        <p14:creationId xmlns:p14="http://schemas.microsoft.com/office/powerpoint/2010/main" val="386679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7</a:t>
            </a:fld>
            <a:endParaRPr lang="en-GB"/>
          </a:p>
        </p:txBody>
      </p:sp>
    </p:spTree>
    <p:extLst>
      <p:ext uri="{BB962C8B-B14F-4D97-AF65-F5344CB8AC3E}">
        <p14:creationId xmlns:p14="http://schemas.microsoft.com/office/powerpoint/2010/main" val="2099754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Review examples on sandbox: </a:t>
            </a:r>
            <a:r>
              <a:rPr lang="en-GB" dirty="0">
                <a:hlinkClick r:id="rId3"/>
              </a:rPr>
              <a:t>https://coderpad.io/sandbox</a:t>
            </a:r>
            <a:endParaRPr lang="en-GB" dirty="0"/>
          </a:p>
          <a:p>
            <a:r>
              <a:rPr lang="en-GB" dirty="0"/>
              <a:t>Explain how it works: show two tables separately first employees, then departments and then write the query</a:t>
            </a:r>
          </a:p>
          <a:p>
            <a:endParaRPr lang="en-GB" dirty="0"/>
          </a:p>
          <a:p>
            <a:endParaRPr lang="en-GB" dirty="0"/>
          </a:p>
          <a:p>
            <a:r>
              <a:rPr lang="en-GB" dirty="0"/>
              <a:t>SELECT </a:t>
            </a:r>
            <a:r>
              <a:rPr lang="en-GB" dirty="0" err="1"/>
              <a:t>e.first_name</a:t>
            </a:r>
            <a:r>
              <a:rPr lang="en-GB" dirty="0"/>
              <a:t>, </a:t>
            </a:r>
            <a:r>
              <a:rPr lang="en-GB" dirty="0" err="1"/>
              <a:t>e.last_name</a:t>
            </a:r>
            <a:r>
              <a:rPr lang="en-GB" dirty="0"/>
              <a:t>, </a:t>
            </a:r>
            <a:r>
              <a:rPr lang="en-GB" dirty="0" err="1"/>
              <a:t>e.salary</a:t>
            </a:r>
            <a:r>
              <a:rPr lang="en-GB" dirty="0"/>
              <a:t>,</a:t>
            </a:r>
          </a:p>
          <a:p>
            <a:r>
              <a:rPr lang="en-GB" dirty="0"/>
              <a:t>  d.name as </a:t>
            </a:r>
            <a:r>
              <a:rPr lang="en-GB" dirty="0" err="1"/>
              <a:t>department_name</a:t>
            </a:r>
            <a:endParaRPr lang="en-GB" dirty="0"/>
          </a:p>
          <a:p>
            <a:r>
              <a:rPr lang="en-GB" dirty="0"/>
              <a:t>FROM employees   AS e</a:t>
            </a:r>
          </a:p>
          <a:p>
            <a:r>
              <a:rPr lang="en-GB" dirty="0"/>
              <a:t>JOIN departments AS d ON </a:t>
            </a:r>
            <a:r>
              <a:rPr lang="en-GB" dirty="0" err="1"/>
              <a:t>e.department_id</a:t>
            </a:r>
            <a:r>
              <a:rPr lang="en-GB" dirty="0"/>
              <a:t> = d.id;</a:t>
            </a:r>
          </a:p>
        </p:txBody>
      </p:sp>
      <p:sp>
        <p:nvSpPr>
          <p:cNvPr id="4" name="Slide Number Placeholder 3"/>
          <p:cNvSpPr>
            <a:spLocks noGrp="1"/>
          </p:cNvSpPr>
          <p:nvPr>
            <p:ph type="sldNum" sz="quarter" idx="5"/>
          </p:nvPr>
        </p:nvSpPr>
        <p:spPr/>
        <p:txBody>
          <a:bodyPr/>
          <a:lstStyle/>
          <a:p>
            <a:fld id="{03E6080D-5BAC-49FC-BBD9-863F769297C4}" type="slidenum">
              <a:rPr lang="en-GB" smtClean="0"/>
              <a:t>8</a:t>
            </a:fld>
            <a:endParaRPr lang="en-GB"/>
          </a:p>
        </p:txBody>
      </p:sp>
    </p:spTree>
    <p:extLst>
      <p:ext uri="{BB962C8B-B14F-4D97-AF65-F5344CB8AC3E}">
        <p14:creationId xmlns:p14="http://schemas.microsoft.com/office/powerpoint/2010/main" val="481887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9</a:t>
            </a:fld>
            <a:endParaRPr lang="en-GB"/>
          </a:p>
        </p:txBody>
      </p:sp>
    </p:spTree>
    <p:extLst>
      <p:ext uri="{BB962C8B-B14F-4D97-AF65-F5344CB8AC3E}">
        <p14:creationId xmlns:p14="http://schemas.microsoft.com/office/powerpoint/2010/main" val="3484670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10</a:t>
            </a:fld>
            <a:endParaRPr lang="en-GB"/>
          </a:p>
        </p:txBody>
      </p:sp>
    </p:spTree>
    <p:extLst>
      <p:ext uri="{BB962C8B-B14F-4D97-AF65-F5344CB8AC3E}">
        <p14:creationId xmlns:p14="http://schemas.microsoft.com/office/powerpoint/2010/main" val="471407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3482-1671-438D-B138-9BCA35B7DC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3B6E958-2BAA-4600-9F50-8C5D2DD643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511AC50-26AC-459C-91E6-E185BC19ED38}"/>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5" name="Footer Placeholder 4">
            <a:extLst>
              <a:ext uri="{FF2B5EF4-FFF2-40B4-BE49-F238E27FC236}">
                <a16:creationId xmlns:a16="http://schemas.microsoft.com/office/drawing/2014/main" id="{92576AE1-3E33-464E-9CAD-67AA9EC1A1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8F0220-A11F-47F1-80AD-67FC5830B719}"/>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2027796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0C03-B983-424E-A0DE-865BEF41ED0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EDDFCF8-BF4B-4DBE-AF34-44ECB24A04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A15966-BD6C-4D02-9652-1944EC0602C9}"/>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5" name="Footer Placeholder 4">
            <a:extLst>
              <a:ext uri="{FF2B5EF4-FFF2-40B4-BE49-F238E27FC236}">
                <a16:creationId xmlns:a16="http://schemas.microsoft.com/office/drawing/2014/main" id="{C068FC9A-BFE1-4FF5-9774-69DAA4B952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4221C5-1041-4432-B606-6E7BD196DBE3}"/>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253750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F981D0-AAAD-4315-B4EA-EE4E4CA9F8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34A5208-B827-4F04-9FCC-FE0C2D13D4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D5995E-5C6C-4D46-B3FB-E67A9A6ABEA5}"/>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5" name="Footer Placeholder 4">
            <a:extLst>
              <a:ext uri="{FF2B5EF4-FFF2-40B4-BE49-F238E27FC236}">
                <a16:creationId xmlns:a16="http://schemas.microsoft.com/office/drawing/2014/main" id="{E519B176-95E5-4C8E-ADE9-BA459D65FF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DB18B0-C2F5-45D4-BE21-796DC825A63D}"/>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1018454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32300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00379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99242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24607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52141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985883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443128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34920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EB4E-0590-4FCD-816B-60197365E4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999B3D-2814-46B1-B659-F8E79CDA4A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2A8A1E-2DB7-497E-8F60-CF23CB896BDE}"/>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5" name="Footer Placeholder 4">
            <a:extLst>
              <a:ext uri="{FF2B5EF4-FFF2-40B4-BE49-F238E27FC236}">
                <a16:creationId xmlns:a16="http://schemas.microsoft.com/office/drawing/2014/main" id="{404BAA4D-94ED-4D17-92B3-D7875BF1A6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9265CE-F52C-4D97-A68A-7FE3CE086A68}"/>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0454193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45253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5818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17736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0454A-A6D7-4142-A9F7-8190B0307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961B958-3CC0-4425-B5AB-E7F6CE18F4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30129-4152-4E3D-B1C6-D69781C34420}"/>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5" name="Footer Placeholder 4">
            <a:extLst>
              <a:ext uri="{FF2B5EF4-FFF2-40B4-BE49-F238E27FC236}">
                <a16:creationId xmlns:a16="http://schemas.microsoft.com/office/drawing/2014/main" id="{3840CD0D-578D-4614-885F-CEEB9E02EC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04B453-41EC-4E03-A706-B09EFA3558D4}"/>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936643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E63F-BBF4-40BF-BCE2-DEC2FE33630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17C3B7-8655-45CF-86B1-178C626FDE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F46E5B-DA19-4F41-BEF5-E61836532A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FEE71C5-D1BF-4844-8CDA-2A092266B7F1}"/>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6" name="Footer Placeholder 5">
            <a:extLst>
              <a:ext uri="{FF2B5EF4-FFF2-40B4-BE49-F238E27FC236}">
                <a16:creationId xmlns:a16="http://schemas.microsoft.com/office/drawing/2014/main" id="{3B0DA552-69CD-4DDF-9EB3-E0B291A320A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77B917-6146-4A03-AD25-42F696F2E074}"/>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188951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768B-C7A0-4556-A7E4-1D72313D86D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F3EBE52-A725-409F-B9CE-891DEE324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A4009B-6FA0-4285-9D33-931AE32D5B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4673D01-C25D-4076-B4FF-093E511113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B4B76F-9D3A-47B1-BA47-B344A49F81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F246F4-87C6-4E0A-9574-7BCC1CBE2114}"/>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8" name="Footer Placeholder 7">
            <a:extLst>
              <a:ext uri="{FF2B5EF4-FFF2-40B4-BE49-F238E27FC236}">
                <a16:creationId xmlns:a16="http://schemas.microsoft.com/office/drawing/2014/main" id="{3C1CEBAA-3393-4C21-8D5B-182330E572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27A5418-50A8-4095-8542-67C16DF66A4F}"/>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26151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2FC0-1DDF-45B5-9597-956CACEA31D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05C8F32-2D6E-410D-9A38-F3C2F657E452}"/>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4" name="Footer Placeholder 3">
            <a:extLst>
              <a:ext uri="{FF2B5EF4-FFF2-40B4-BE49-F238E27FC236}">
                <a16:creationId xmlns:a16="http://schemas.microsoft.com/office/drawing/2014/main" id="{83EEB475-28EF-4048-9E5F-9A2C5B19149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EA7415F-61CA-4720-B9A7-C5AF0BD49AFA}"/>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256971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DE81AC-F5A6-43D8-82DA-6C1F4053D488}"/>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3" name="Footer Placeholder 2">
            <a:extLst>
              <a:ext uri="{FF2B5EF4-FFF2-40B4-BE49-F238E27FC236}">
                <a16:creationId xmlns:a16="http://schemas.microsoft.com/office/drawing/2014/main" id="{09AA98E3-E55C-431B-86D7-2AAF0E08483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E379F1F-903C-48EE-B697-0FCEF52F7C03}"/>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92053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30F4-0E9D-43A6-895B-BC26A26F0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2823DDE-2DBA-4655-AED5-8DB3C31C39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4EF6FC4-C382-41BD-9F90-56C87EEA8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75C0C5-3216-43F0-8D88-4AE5F8C07E3F}"/>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6" name="Footer Placeholder 5">
            <a:extLst>
              <a:ext uri="{FF2B5EF4-FFF2-40B4-BE49-F238E27FC236}">
                <a16:creationId xmlns:a16="http://schemas.microsoft.com/office/drawing/2014/main" id="{E65AA701-426C-490C-B501-A9CB62F1DA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7AB1E4-60D1-4019-8606-6AEA5A6614A1}"/>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60598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EB60-0A4C-4226-9EF6-EB1BBDAD4C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371AE3A-5163-4FAB-925C-C640BE0822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200C09-D5CF-4B80-8F89-D80A523DE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308CD0-308C-4DDE-9626-B6FB5FDF4CE6}"/>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6" name="Footer Placeholder 5">
            <a:extLst>
              <a:ext uri="{FF2B5EF4-FFF2-40B4-BE49-F238E27FC236}">
                <a16:creationId xmlns:a16="http://schemas.microsoft.com/office/drawing/2014/main" id="{45C2847C-0F9E-4342-9AD6-2925845398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8D028C-7EA1-4E3D-AC4D-BCAAD3AA43AE}"/>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232890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883F87-0DD4-4E50-AACE-69E5FD2481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3BCAF3-A933-4B41-87A2-CE82C26003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1E7847-0316-4FB0-89BA-33D06458B7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4831E-FD4D-4BB9-804C-60FB43DAF778}" type="datetimeFigureOut">
              <a:rPr lang="en-GB" smtClean="0"/>
              <a:t>23/04/2020</a:t>
            </a:fld>
            <a:endParaRPr lang="en-GB"/>
          </a:p>
        </p:txBody>
      </p:sp>
      <p:sp>
        <p:nvSpPr>
          <p:cNvPr id="5" name="Footer Placeholder 4">
            <a:extLst>
              <a:ext uri="{FF2B5EF4-FFF2-40B4-BE49-F238E27FC236}">
                <a16:creationId xmlns:a16="http://schemas.microsoft.com/office/drawing/2014/main" id="{76600184-5C5A-492A-B61E-63A1BC00B2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DC184A8-D485-431E-B41B-CD3367BF2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1A843-6CAD-4F59-B299-439F9331FA78}" type="slidenum">
              <a:rPr lang="en-GB" smtClean="0"/>
              <a:t>‹#›</a:t>
            </a:fld>
            <a:endParaRPr lang="en-GB"/>
          </a:p>
        </p:txBody>
      </p:sp>
    </p:spTree>
    <p:extLst>
      <p:ext uri="{BB962C8B-B14F-4D97-AF65-F5344CB8AC3E}">
        <p14:creationId xmlns:p14="http://schemas.microsoft.com/office/powerpoint/2010/main" val="232201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9926136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5.wdp"/></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6.wdp"/></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6.wdp"/></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microsoft.com/office/2007/relationships/hdphoto" Target="../media/hdphoto8.wdp"/><Relationship Id="rId5" Type="http://schemas.openxmlformats.org/officeDocument/2006/relationships/image" Target="../media/image19.png"/><Relationship Id="rId4" Type="http://schemas.microsoft.com/office/2007/relationships/hdphoto" Target="../media/hdphoto7.wdp"/></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a:stretch/>
        </p:blipFill>
        <p:spPr>
          <a:xfrm>
            <a:off x="9845567" y="414367"/>
            <a:ext cx="1933032" cy="2631167"/>
          </a:xfrm>
          <a:prstGeom prst="rect">
            <a:avLst/>
          </a:prstGeom>
          <a:noFill/>
          <a:ln>
            <a:noFill/>
          </a:ln>
        </p:spPr>
      </p:pic>
      <p:sp>
        <p:nvSpPr>
          <p:cNvPr id="55" name="Google Shape;55;p13"/>
          <p:cNvSpPr txBox="1"/>
          <p:nvPr/>
        </p:nvSpPr>
        <p:spPr>
          <a:xfrm>
            <a:off x="414932" y="451267"/>
            <a:ext cx="9430635" cy="1938400"/>
          </a:xfrm>
          <a:prstGeom prst="rect">
            <a:avLst/>
          </a:prstGeom>
          <a:noFill/>
          <a:ln>
            <a:noFill/>
          </a:ln>
        </p:spPr>
        <p:txBody>
          <a:bodyPr spcFirstLastPara="1" wrap="square" lIns="0" tIns="0" rIns="0" bIns="0" anchor="t" anchorCtr="0">
            <a:noAutofit/>
          </a:bodyPr>
          <a:lstStyle/>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kumimoji="0" lang="en" sz="3200" b="1" i="0" u="none" strike="noStrike" kern="0" cap="none" spc="0" normalizeH="0" baseline="0" noProof="0" dirty="0">
                <a:ln>
                  <a:noFill/>
                </a:ln>
                <a:solidFill>
                  <a:srgbClr val="FFFFFF"/>
                </a:solidFill>
                <a:effectLst/>
                <a:uLnTx/>
                <a:uFillTx/>
                <a:latin typeface="Barlow ExtraBold"/>
                <a:ea typeface="Barlow ExtraBold"/>
                <a:cs typeface="Barlow ExtraBold"/>
                <a:sym typeface="Barlow ExtraBold"/>
              </a:rPr>
              <a:t>WELCOME TO CFG</a:t>
            </a:r>
            <a:endParaRPr kumimoji="0" sz="3200" b="1" i="0" u="none" strike="noStrike" kern="0" cap="none" spc="0" normalizeH="0" baseline="0" noProof="0" dirty="0">
              <a:ln>
                <a:noFill/>
              </a:ln>
              <a:solidFill>
                <a:srgbClr val="FFFFFF"/>
              </a:solidFill>
              <a:effectLst/>
              <a:uLnTx/>
              <a:uFillTx/>
              <a:latin typeface="Barlow ExtraBold"/>
              <a:ea typeface="Barlow ExtraBold"/>
              <a:cs typeface="Barlow ExtraBold"/>
              <a:sym typeface="Barlow ExtraBold"/>
            </a:endParaRPr>
          </a:p>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kumimoji="0" lang="en" sz="3200" b="1" i="0" u="none" strike="noStrike" kern="0" cap="none" spc="0" normalizeH="0" baseline="0" noProof="0" dirty="0">
                <a:ln>
                  <a:noFill/>
                </a:ln>
                <a:solidFill>
                  <a:srgbClr val="595959"/>
                </a:solidFill>
                <a:effectLst/>
                <a:uLnTx/>
                <a:uFillTx/>
                <a:latin typeface="Barlow ExtraBold"/>
                <a:ea typeface="Barlow ExtraBold"/>
                <a:cs typeface="Barlow ExtraBold"/>
                <a:sym typeface="Barlow ExtraBold"/>
              </a:rPr>
              <a:t>YOUR INTRODUCTION TO </a:t>
            </a:r>
          </a:p>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kumimoji="0" lang="en-GB" sz="3200" b="1" i="0" u="none" strike="noStrike" kern="0" cap="none" spc="0" normalizeH="0" baseline="0" noProof="0" dirty="0">
                <a:ln>
                  <a:noFill/>
                </a:ln>
                <a:solidFill>
                  <a:srgbClr val="595959"/>
                </a:solidFill>
                <a:effectLst/>
                <a:uLnTx/>
                <a:uFillTx/>
                <a:latin typeface="Barlow ExtraBold"/>
                <a:ea typeface="Barlow ExtraBold"/>
                <a:cs typeface="Barlow ExtraBold"/>
                <a:sym typeface="Barlow ExtraBold"/>
              </a:rPr>
              <a:t>DATABASES</a:t>
            </a:r>
            <a:r>
              <a:rPr kumimoji="0" lang="en" sz="3200" b="1" i="0" u="none" strike="noStrike" kern="0" cap="none" spc="0" normalizeH="0" baseline="0" noProof="0" dirty="0">
                <a:ln>
                  <a:noFill/>
                </a:ln>
                <a:solidFill>
                  <a:srgbClr val="595959"/>
                </a:solidFill>
                <a:effectLst/>
                <a:uLnTx/>
                <a:uFillTx/>
                <a:latin typeface="Barlow ExtraBold"/>
                <a:ea typeface="Barlow ExtraBold"/>
                <a:cs typeface="Barlow ExtraBold"/>
                <a:sym typeface="Barlow ExtraBold"/>
              </a:rPr>
              <a:t> &amp; </a:t>
            </a:r>
            <a:r>
              <a:rPr kumimoji="0" lang="en-GB" sz="3200" b="1" i="0" u="none" strike="noStrike" kern="0" cap="none" spc="0" normalizeH="0" baseline="0" noProof="0" dirty="0">
                <a:ln>
                  <a:noFill/>
                </a:ln>
                <a:solidFill>
                  <a:srgbClr val="595959"/>
                </a:solidFill>
                <a:effectLst/>
                <a:uLnTx/>
                <a:uFillTx/>
                <a:latin typeface="Barlow ExtraBold"/>
                <a:ea typeface="Barlow ExtraBold"/>
                <a:cs typeface="Barlow ExtraBold"/>
                <a:sym typeface="Barlow ExtraBold"/>
              </a:rPr>
              <a:t>SQL PROGRAMMING LANGUAGE</a:t>
            </a:r>
            <a:endParaRPr kumimoji="0" sz="3200" b="1" i="0" u="none" strike="noStrike" kern="0" cap="none" spc="0" normalizeH="0" baseline="0" noProof="0" dirty="0">
              <a:ln>
                <a:noFill/>
              </a:ln>
              <a:solidFill>
                <a:srgbClr val="FFFFFF"/>
              </a:solidFill>
              <a:effectLst/>
              <a:uLnTx/>
              <a:uFillTx/>
              <a:latin typeface="Barlow ExtraBold"/>
              <a:ea typeface="Barlow ExtraBold"/>
              <a:cs typeface="Barlow ExtraBold"/>
              <a:sym typeface="Barlow ExtraBold"/>
            </a:endParaRPr>
          </a:p>
        </p:txBody>
      </p:sp>
      <p:sp>
        <p:nvSpPr>
          <p:cNvPr id="56" name="Google Shape;56;p13"/>
          <p:cNvSpPr txBox="1"/>
          <p:nvPr/>
        </p:nvSpPr>
        <p:spPr>
          <a:xfrm>
            <a:off x="969852" y="5594731"/>
            <a:ext cx="6795921" cy="839200"/>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1" i="0" u="none" strike="noStrike" kern="0" cap="none" spc="0" normalizeH="0" baseline="0" noProof="0" dirty="0">
              <a:ln>
                <a:noFill/>
              </a:ln>
              <a:solidFill>
                <a:srgbClr val="F54996"/>
              </a:solidFill>
              <a:effectLst/>
              <a:uLnTx/>
              <a:uFillTx/>
              <a:latin typeface="Barlow"/>
              <a:ea typeface="Barlow"/>
              <a:cs typeface="Barlow"/>
              <a:sym typeface="Barlow"/>
            </a:endParaRP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 sz="1800" b="1" i="0" u="none" strike="noStrike" kern="0" cap="none" spc="0" normalizeH="0" baseline="0" noProof="0" dirty="0">
                <a:ln>
                  <a:noFill/>
                </a:ln>
                <a:solidFill>
                  <a:srgbClr val="F54996"/>
                </a:solidFill>
                <a:effectLst/>
                <a:uLnTx/>
                <a:uFillTx/>
                <a:latin typeface="Barlow"/>
                <a:ea typeface="Barlow"/>
                <a:cs typeface="Barlow"/>
                <a:sym typeface="Barlow"/>
              </a:rPr>
              <a:t>TECH </a:t>
            </a:r>
            <a:r>
              <a:rPr kumimoji="0" lang="en-GB" sz="1800" b="1" i="0" u="none" strike="noStrike" kern="0" cap="none" spc="0" normalizeH="0" baseline="0" noProof="0" dirty="0">
                <a:ln>
                  <a:noFill/>
                </a:ln>
                <a:solidFill>
                  <a:srgbClr val="F54996"/>
                </a:solidFill>
                <a:effectLst/>
                <a:uLnTx/>
                <a:uFillTx/>
                <a:latin typeface="Barlow"/>
                <a:ea typeface="Barlow"/>
                <a:cs typeface="Barlow"/>
                <a:sym typeface="Barlow"/>
              </a:rPr>
              <a:t>OPENS UP LIMITLESS OPPORTUNITIES FOR GIRLS</a:t>
            </a:r>
            <a:endParaRPr kumimoji="0" sz="1800" b="1" i="0" u="none" strike="noStrike" kern="0" cap="none" spc="0" normalizeH="0" baseline="0" noProof="0" dirty="0">
              <a:ln>
                <a:noFill/>
              </a:ln>
              <a:solidFill>
                <a:srgbClr val="F54996"/>
              </a:solidFill>
              <a:effectLst/>
              <a:uLnTx/>
              <a:uFillTx/>
              <a:latin typeface="Barlow"/>
              <a:ea typeface="Barlow"/>
              <a:cs typeface="Barlow"/>
              <a:sym typeface="Barlow"/>
            </a:endParaRPr>
          </a:p>
        </p:txBody>
      </p:sp>
      <p:pic>
        <p:nvPicPr>
          <p:cNvPr id="2" name="Picture 1">
            <a:extLst>
              <a:ext uri="{FF2B5EF4-FFF2-40B4-BE49-F238E27FC236}">
                <a16:creationId xmlns:a16="http://schemas.microsoft.com/office/drawing/2014/main" id="{D81BF95D-43F3-44E8-ABD4-E5A88BB7FEF4}"/>
              </a:ext>
            </a:extLst>
          </p:cNvPr>
          <p:cNvPicPr>
            <a:picLocks noChangeAspect="1"/>
          </p:cNvPicPr>
          <p:nvPr/>
        </p:nvPicPr>
        <p:blipFill>
          <a:blip r:embed="rId4"/>
          <a:stretch>
            <a:fillRect/>
          </a:stretch>
        </p:blipFill>
        <p:spPr>
          <a:xfrm>
            <a:off x="414933" y="5950226"/>
            <a:ext cx="554919" cy="5499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177448"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Content Placeholder 11">
            <a:extLst>
              <a:ext uri="{FF2B5EF4-FFF2-40B4-BE49-F238E27FC236}">
                <a16:creationId xmlns:a16="http://schemas.microsoft.com/office/drawing/2014/main" id="{EB2DEFC6-75A8-40A0-97DB-AA141F7D637C}"/>
              </a:ext>
            </a:extLst>
          </p:cNvPr>
          <p:cNvSpPr>
            <a:spLocks noGrp="1"/>
          </p:cNvSpPr>
          <p:nvPr>
            <p:ph idx="1"/>
          </p:nvPr>
        </p:nvSpPr>
        <p:spPr>
          <a:xfrm>
            <a:off x="3751491" y="1491818"/>
            <a:ext cx="7218221" cy="1937182"/>
          </a:xfrm>
        </p:spPr>
        <p:txBody>
          <a:bodyPr>
            <a:normAutofit/>
          </a:bodyPr>
          <a:lstStyle/>
          <a:p>
            <a:pPr algn="just"/>
            <a:r>
              <a:rPr lang="en-GB" sz="1600" dirty="0">
                <a:latin typeface="Barlow" panose="020B0604020202020204" charset="0"/>
              </a:rPr>
              <a:t>Opposite of the LEFT OUTER JOIN, i.e. all rows from the right side with the matching rows from the left side will be returned</a:t>
            </a:r>
          </a:p>
          <a:p>
            <a:pPr marL="0" indent="0" algn="just">
              <a:buNone/>
            </a:pPr>
            <a:endParaRPr lang="en-GB" sz="1600" dirty="0">
              <a:latin typeface="Barlow" panose="020B0604020202020204" charset="0"/>
            </a:endParaRPr>
          </a:p>
          <a:p>
            <a:pPr algn="just"/>
            <a:r>
              <a:rPr lang="en-GB" sz="1600" dirty="0">
                <a:latin typeface="Barlow" panose="020B0604020202020204" charset="0"/>
              </a:rPr>
              <a:t>If there are no columns matching in the left table, it returns NULL values</a:t>
            </a:r>
          </a:p>
          <a:p>
            <a:endParaRPr lang="en-GB" sz="1600" dirty="0">
              <a:latin typeface="Barlow" panose="020B0604020202020204" charset="0"/>
            </a:endParaRPr>
          </a:p>
          <a:p>
            <a:endParaRPr lang="en-GB" sz="1600" dirty="0">
              <a:latin typeface="Barlow" panose="020B0604020202020204" charset="0"/>
            </a:endParaRPr>
          </a:p>
        </p:txBody>
      </p:sp>
      <p:sp>
        <p:nvSpPr>
          <p:cNvPr id="6" name="TextBox 5"/>
          <p:cNvSpPr txBox="1"/>
          <p:nvPr/>
        </p:nvSpPr>
        <p:spPr>
          <a:xfrm>
            <a:off x="412757" y="1959433"/>
            <a:ext cx="3040963" cy="830997"/>
          </a:xfrm>
          <a:prstGeom prst="rect">
            <a:avLst/>
          </a:prstGeom>
          <a:noFill/>
        </p:spPr>
        <p:txBody>
          <a:bodyPr wrap="square" rtlCol="0">
            <a:spAutoFit/>
          </a:bodyPr>
          <a:lstStyle/>
          <a:p>
            <a:r>
              <a:rPr lang="en-GB" sz="2400" b="1" dirty="0">
                <a:latin typeface="Barlow ExtraBold" panose="020B0604020202020204" charset="0"/>
              </a:rPr>
              <a:t>RIGHT OUTER*</a:t>
            </a:r>
          </a:p>
          <a:p>
            <a:r>
              <a:rPr lang="en-GB" sz="2400" b="1" dirty="0">
                <a:latin typeface="Barlow ExtraBold" panose="020B0604020202020204" charset="0"/>
              </a:rPr>
              <a:t>JOIN</a:t>
            </a:r>
          </a:p>
        </p:txBody>
      </p:sp>
      <p:sp>
        <p:nvSpPr>
          <p:cNvPr id="2" name="TextBox 1">
            <a:extLst>
              <a:ext uri="{FF2B5EF4-FFF2-40B4-BE49-F238E27FC236}">
                <a16:creationId xmlns:a16="http://schemas.microsoft.com/office/drawing/2014/main" id="{68E1E423-9DB0-4802-BB6A-5BFD12B12075}"/>
              </a:ext>
            </a:extLst>
          </p:cNvPr>
          <p:cNvSpPr txBox="1"/>
          <p:nvPr/>
        </p:nvSpPr>
        <p:spPr>
          <a:xfrm>
            <a:off x="232012" y="6127845"/>
            <a:ext cx="2647665" cy="307777"/>
          </a:xfrm>
          <a:prstGeom prst="rect">
            <a:avLst/>
          </a:prstGeom>
          <a:noFill/>
        </p:spPr>
        <p:txBody>
          <a:bodyPr wrap="square" rtlCol="0">
            <a:spAutoFit/>
          </a:bodyPr>
          <a:lstStyle/>
          <a:p>
            <a:r>
              <a:rPr lang="en-GB" sz="1400" dirty="0"/>
              <a:t>The ‘</a:t>
            </a:r>
            <a:r>
              <a:rPr lang="en-GB" sz="1400" b="1" dirty="0"/>
              <a:t>OUTER</a:t>
            </a:r>
            <a:r>
              <a:rPr lang="en-GB" sz="1400" dirty="0"/>
              <a:t>’ keyword is optional</a:t>
            </a:r>
          </a:p>
        </p:txBody>
      </p:sp>
      <p:graphicFrame>
        <p:nvGraphicFramePr>
          <p:cNvPr id="13" name="Table 12">
            <a:extLst>
              <a:ext uri="{FF2B5EF4-FFF2-40B4-BE49-F238E27FC236}">
                <a16:creationId xmlns:a16="http://schemas.microsoft.com/office/drawing/2014/main" id="{90B706E4-A2EE-4EA8-895B-576A201EDB6E}"/>
              </a:ext>
            </a:extLst>
          </p:cNvPr>
          <p:cNvGraphicFramePr>
            <a:graphicFrameLocks noGrp="1"/>
          </p:cNvGraphicFramePr>
          <p:nvPr>
            <p:extLst>
              <p:ext uri="{D42A27DB-BD31-4B8C-83A1-F6EECF244321}">
                <p14:modId xmlns:p14="http://schemas.microsoft.com/office/powerpoint/2010/main" val="3418633823"/>
              </p:ext>
            </p:extLst>
          </p:nvPr>
        </p:nvGraphicFramePr>
        <p:xfrm>
          <a:off x="3729993" y="3216737"/>
          <a:ext cx="2894778" cy="2565979"/>
        </p:xfrm>
        <a:graphic>
          <a:graphicData uri="http://schemas.openxmlformats.org/drawingml/2006/table">
            <a:tbl>
              <a:tblPr firstRow="1" bandRow="1">
                <a:tableStyleId>{073A0DAA-6AF3-43AB-8588-CEC1D06C72B9}</a:tableStyleId>
              </a:tblPr>
              <a:tblGrid>
                <a:gridCol w="1447389">
                  <a:extLst>
                    <a:ext uri="{9D8B030D-6E8A-4147-A177-3AD203B41FA5}">
                      <a16:colId xmlns:a16="http://schemas.microsoft.com/office/drawing/2014/main" val="746018450"/>
                    </a:ext>
                  </a:extLst>
                </a:gridCol>
                <a:gridCol w="1447389">
                  <a:extLst>
                    <a:ext uri="{9D8B030D-6E8A-4147-A177-3AD203B41FA5}">
                      <a16:colId xmlns:a16="http://schemas.microsoft.com/office/drawing/2014/main" val="1222645661"/>
                    </a:ext>
                  </a:extLst>
                </a:gridCol>
              </a:tblGrid>
              <a:tr h="290288">
                <a:tc gridSpan="2">
                  <a:txBody>
                    <a:bodyPr/>
                    <a:lstStyle/>
                    <a:p>
                      <a:pPr algn="ctr"/>
                      <a:r>
                        <a:rPr lang="en-GB" dirty="0"/>
                        <a:t>Table 1</a:t>
                      </a:r>
                    </a:p>
                  </a:txBody>
                  <a:tcPr/>
                </a:tc>
                <a:tc hMerge="1">
                  <a:txBody>
                    <a:bodyPr/>
                    <a:lstStyle/>
                    <a:p>
                      <a:endParaRPr lang="en-GB" dirty="0"/>
                    </a:p>
                  </a:txBody>
                  <a:tcPr/>
                </a:tc>
                <a:extLst>
                  <a:ext uri="{0D108BD9-81ED-4DB2-BD59-A6C34878D82A}">
                    <a16:rowId xmlns:a16="http://schemas.microsoft.com/office/drawing/2014/main" val="3836111122"/>
                  </a:ext>
                </a:extLst>
              </a:tr>
              <a:tr h="371419">
                <a:tc>
                  <a:txBody>
                    <a:bodyPr/>
                    <a:lstStyle/>
                    <a:p>
                      <a:pPr algn="ctr"/>
                      <a:r>
                        <a:rPr lang="en-GB" dirty="0"/>
                        <a:t>ID</a:t>
                      </a:r>
                      <a:endParaRPr lang="en-GB" b="1" dirty="0"/>
                    </a:p>
                  </a:txBody>
                  <a:tcPr/>
                </a:tc>
                <a:tc>
                  <a:txBody>
                    <a:bodyPr/>
                    <a:lstStyle/>
                    <a:p>
                      <a:pPr algn="ctr"/>
                      <a:r>
                        <a:rPr lang="en-GB" dirty="0"/>
                        <a:t>VALUE</a:t>
                      </a:r>
                      <a:endParaRPr lang="en-GB" b="1" dirty="0"/>
                    </a:p>
                  </a:txBody>
                  <a:tcPr/>
                </a:tc>
                <a:extLst>
                  <a:ext uri="{0D108BD9-81ED-4DB2-BD59-A6C34878D82A}">
                    <a16:rowId xmlns:a16="http://schemas.microsoft.com/office/drawing/2014/main" val="227577655"/>
                  </a:ext>
                </a:extLst>
              </a:tr>
              <a:tr h="290288">
                <a:tc>
                  <a:txBody>
                    <a:bodyPr/>
                    <a:lstStyle/>
                    <a:p>
                      <a:pPr algn="ctr"/>
                      <a:r>
                        <a:rPr lang="en-GB" dirty="0"/>
                        <a:t>1</a:t>
                      </a:r>
                    </a:p>
                  </a:txBody>
                  <a:tcPr>
                    <a:solidFill>
                      <a:srgbClr val="F54996"/>
                    </a:solidFill>
                  </a:tcPr>
                </a:tc>
                <a:tc>
                  <a:txBody>
                    <a:bodyPr/>
                    <a:lstStyle/>
                    <a:p>
                      <a:pPr lvl="1" algn="l"/>
                      <a:r>
                        <a:rPr lang="en-GB" dirty="0"/>
                        <a:t>First</a:t>
                      </a:r>
                    </a:p>
                  </a:txBody>
                  <a:tcPr>
                    <a:solidFill>
                      <a:srgbClr val="F54996"/>
                    </a:solidFill>
                  </a:tcPr>
                </a:tc>
                <a:extLst>
                  <a:ext uri="{0D108BD9-81ED-4DB2-BD59-A6C34878D82A}">
                    <a16:rowId xmlns:a16="http://schemas.microsoft.com/office/drawing/2014/main" val="1517496860"/>
                  </a:ext>
                </a:extLst>
              </a:tr>
              <a:tr h="290288">
                <a:tc>
                  <a:txBody>
                    <a:bodyPr/>
                    <a:lstStyle/>
                    <a:p>
                      <a:pPr algn="ctr"/>
                      <a:r>
                        <a:rPr lang="en-GB" dirty="0"/>
                        <a:t>2</a:t>
                      </a:r>
                    </a:p>
                  </a:txBody>
                  <a:tcPr>
                    <a:solidFill>
                      <a:srgbClr val="F54996"/>
                    </a:solidFill>
                  </a:tcPr>
                </a:tc>
                <a:tc>
                  <a:txBody>
                    <a:bodyPr/>
                    <a:lstStyle/>
                    <a:p>
                      <a:pPr lvl="1" algn="l"/>
                      <a:r>
                        <a:rPr lang="en-GB" dirty="0"/>
                        <a:t>Second</a:t>
                      </a:r>
                    </a:p>
                  </a:txBody>
                  <a:tcPr>
                    <a:solidFill>
                      <a:srgbClr val="F54996"/>
                    </a:solidFill>
                  </a:tcPr>
                </a:tc>
                <a:extLst>
                  <a:ext uri="{0D108BD9-81ED-4DB2-BD59-A6C34878D82A}">
                    <a16:rowId xmlns:a16="http://schemas.microsoft.com/office/drawing/2014/main" val="3304082163"/>
                  </a:ext>
                </a:extLst>
              </a:tr>
              <a:tr h="290288">
                <a:tc>
                  <a:txBody>
                    <a:bodyPr/>
                    <a:lstStyle/>
                    <a:p>
                      <a:pPr algn="ctr"/>
                      <a:r>
                        <a:rPr lang="en-GB" dirty="0"/>
                        <a:t>3</a:t>
                      </a:r>
                    </a:p>
                  </a:txBody>
                  <a:tcPr>
                    <a:solidFill>
                      <a:srgbClr val="F54996"/>
                    </a:solidFill>
                  </a:tcPr>
                </a:tc>
                <a:tc>
                  <a:txBody>
                    <a:bodyPr/>
                    <a:lstStyle/>
                    <a:p>
                      <a:pPr lvl="1" algn="l"/>
                      <a:r>
                        <a:rPr lang="en-GB" dirty="0"/>
                        <a:t>Third</a:t>
                      </a:r>
                    </a:p>
                  </a:txBody>
                  <a:tcPr>
                    <a:solidFill>
                      <a:srgbClr val="F54996"/>
                    </a:solidFill>
                  </a:tcPr>
                </a:tc>
                <a:extLst>
                  <a:ext uri="{0D108BD9-81ED-4DB2-BD59-A6C34878D82A}">
                    <a16:rowId xmlns:a16="http://schemas.microsoft.com/office/drawing/2014/main" val="2922893056"/>
                  </a:ext>
                </a:extLst>
              </a:tr>
              <a:tr h="290288">
                <a:tc>
                  <a:txBody>
                    <a:bodyPr/>
                    <a:lstStyle/>
                    <a:p>
                      <a:pPr algn="ctr"/>
                      <a:r>
                        <a:rPr lang="en-GB" dirty="0"/>
                        <a:t>4</a:t>
                      </a:r>
                      <a:endParaRPr lang="en-GB" b="1" dirty="0"/>
                    </a:p>
                  </a:txBody>
                  <a:tcPr/>
                </a:tc>
                <a:tc>
                  <a:txBody>
                    <a:bodyPr/>
                    <a:lstStyle/>
                    <a:p>
                      <a:pPr lvl="1" algn="l"/>
                      <a:r>
                        <a:rPr lang="en-GB" dirty="0"/>
                        <a:t>Fourth</a:t>
                      </a:r>
                    </a:p>
                  </a:txBody>
                  <a:tcPr/>
                </a:tc>
                <a:extLst>
                  <a:ext uri="{0D108BD9-81ED-4DB2-BD59-A6C34878D82A}">
                    <a16:rowId xmlns:a16="http://schemas.microsoft.com/office/drawing/2014/main" val="3499344630"/>
                  </a:ext>
                </a:extLst>
              </a:tr>
              <a:tr h="290288">
                <a:tc>
                  <a:txBody>
                    <a:bodyPr/>
                    <a:lstStyle/>
                    <a:p>
                      <a:pPr algn="ctr"/>
                      <a:r>
                        <a:rPr lang="en-GB" dirty="0"/>
                        <a:t>5</a:t>
                      </a:r>
                      <a:endParaRPr lang="en-GB" b="1" dirty="0"/>
                    </a:p>
                  </a:txBody>
                  <a:tcPr/>
                </a:tc>
                <a:tc>
                  <a:txBody>
                    <a:bodyPr/>
                    <a:lstStyle/>
                    <a:p>
                      <a:pPr lvl="1" algn="l"/>
                      <a:r>
                        <a:rPr lang="en-GB" dirty="0"/>
                        <a:t>Fifth</a:t>
                      </a:r>
                    </a:p>
                  </a:txBody>
                  <a:tcPr/>
                </a:tc>
                <a:extLst>
                  <a:ext uri="{0D108BD9-81ED-4DB2-BD59-A6C34878D82A}">
                    <a16:rowId xmlns:a16="http://schemas.microsoft.com/office/drawing/2014/main" val="2411235182"/>
                  </a:ext>
                </a:extLst>
              </a:tr>
            </a:tbl>
          </a:graphicData>
        </a:graphic>
      </p:graphicFrame>
      <p:graphicFrame>
        <p:nvGraphicFramePr>
          <p:cNvPr id="14" name="Table 13">
            <a:extLst>
              <a:ext uri="{FF2B5EF4-FFF2-40B4-BE49-F238E27FC236}">
                <a16:creationId xmlns:a16="http://schemas.microsoft.com/office/drawing/2014/main" id="{4FB06EED-CE47-4E0C-BCD8-92914ED41776}"/>
              </a:ext>
            </a:extLst>
          </p:cNvPr>
          <p:cNvGraphicFramePr>
            <a:graphicFrameLocks noGrp="1"/>
          </p:cNvGraphicFramePr>
          <p:nvPr>
            <p:extLst>
              <p:ext uri="{D42A27DB-BD31-4B8C-83A1-F6EECF244321}">
                <p14:modId xmlns:p14="http://schemas.microsoft.com/office/powerpoint/2010/main" val="3117008997"/>
              </p:ext>
            </p:extLst>
          </p:nvPr>
        </p:nvGraphicFramePr>
        <p:xfrm>
          <a:off x="8053438" y="3216737"/>
          <a:ext cx="2894778" cy="2560320"/>
        </p:xfrm>
        <a:graphic>
          <a:graphicData uri="http://schemas.openxmlformats.org/drawingml/2006/table">
            <a:tbl>
              <a:tblPr firstRow="1" bandRow="1">
                <a:tableStyleId>{073A0DAA-6AF3-43AB-8588-CEC1D06C72B9}</a:tableStyleId>
              </a:tblPr>
              <a:tblGrid>
                <a:gridCol w="1447389">
                  <a:extLst>
                    <a:ext uri="{9D8B030D-6E8A-4147-A177-3AD203B41FA5}">
                      <a16:colId xmlns:a16="http://schemas.microsoft.com/office/drawing/2014/main" val="746018450"/>
                    </a:ext>
                  </a:extLst>
                </a:gridCol>
                <a:gridCol w="1447389">
                  <a:extLst>
                    <a:ext uri="{9D8B030D-6E8A-4147-A177-3AD203B41FA5}">
                      <a16:colId xmlns:a16="http://schemas.microsoft.com/office/drawing/2014/main" val="1222645661"/>
                    </a:ext>
                  </a:extLst>
                </a:gridCol>
              </a:tblGrid>
              <a:tr h="290288">
                <a:tc gridSpan="2">
                  <a:txBody>
                    <a:bodyPr/>
                    <a:lstStyle/>
                    <a:p>
                      <a:pPr algn="ctr"/>
                      <a:r>
                        <a:rPr lang="en-GB" dirty="0"/>
                        <a:t>Table 2</a:t>
                      </a:r>
                    </a:p>
                  </a:txBody>
                  <a:tcPr/>
                </a:tc>
                <a:tc hMerge="1">
                  <a:txBody>
                    <a:bodyPr/>
                    <a:lstStyle/>
                    <a:p>
                      <a:endParaRPr lang="en-GB" dirty="0"/>
                    </a:p>
                  </a:txBody>
                  <a:tcPr/>
                </a:tc>
                <a:extLst>
                  <a:ext uri="{0D108BD9-81ED-4DB2-BD59-A6C34878D82A}">
                    <a16:rowId xmlns:a16="http://schemas.microsoft.com/office/drawing/2014/main" val="633767740"/>
                  </a:ext>
                </a:extLst>
              </a:tr>
              <a:tr h="290288">
                <a:tc>
                  <a:txBody>
                    <a:bodyPr/>
                    <a:lstStyle/>
                    <a:p>
                      <a:pPr algn="ctr"/>
                      <a:r>
                        <a:rPr lang="en-GB" dirty="0"/>
                        <a:t>ID</a:t>
                      </a:r>
                      <a:endParaRPr lang="en-GB" b="1" dirty="0"/>
                    </a:p>
                  </a:txBody>
                  <a:tcPr/>
                </a:tc>
                <a:tc>
                  <a:txBody>
                    <a:bodyPr/>
                    <a:lstStyle/>
                    <a:p>
                      <a:pPr algn="ctr"/>
                      <a:r>
                        <a:rPr lang="en-GB" dirty="0"/>
                        <a:t>VALUE</a:t>
                      </a:r>
                      <a:endParaRPr lang="en-GB" b="1" dirty="0"/>
                    </a:p>
                  </a:txBody>
                  <a:tcPr/>
                </a:tc>
                <a:extLst>
                  <a:ext uri="{0D108BD9-81ED-4DB2-BD59-A6C34878D82A}">
                    <a16:rowId xmlns:a16="http://schemas.microsoft.com/office/drawing/2014/main" val="227577655"/>
                  </a:ext>
                </a:extLst>
              </a:tr>
              <a:tr h="290288">
                <a:tc>
                  <a:txBody>
                    <a:bodyPr/>
                    <a:lstStyle/>
                    <a:p>
                      <a:pPr algn="ctr"/>
                      <a:r>
                        <a:rPr lang="en-GB" dirty="0"/>
                        <a:t>1</a:t>
                      </a:r>
                    </a:p>
                  </a:txBody>
                  <a:tcPr>
                    <a:solidFill>
                      <a:srgbClr val="F54996"/>
                    </a:solidFill>
                  </a:tcPr>
                </a:tc>
                <a:tc>
                  <a:txBody>
                    <a:bodyPr/>
                    <a:lstStyle/>
                    <a:p>
                      <a:pPr lvl="1" algn="l"/>
                      <a:r>
                        <a:rPr lang="en-GB" dirty="0"/>
                        <a:t>First</a:t>
                      </a:r>
                    </a:p>
                  </a:txBody>
                  <a:tcPr>
                    <a:solidFill>
                      <a:srgbClr val="F54996"/>
                    </a:solidFill>
                  </a:tcPr>
                </a:tc>
                <a:extLst>
                  <a:ext uri="{0D108BD9-81ED-4DB2-BD59-A6C34878D82A}">
                    <a16:rowId xmlns:a16="http://schemas.microsoft.com/office/drawing/2014/main" val="1517496860"/>
                  </a:ext>
                </a:extLst>
              </a:tr>
              <a:tr h="290288">
                <a:tc>
                  <a:txBody>
                    <a:bodyPr/>
                    <a:lstStyle/>
                    <a:p>
                      <a:pPr algn="ctr"/>
                      <a:r>
                        <a:rPr lang="en-GB" dirty="0"/>
                        <a:t>2</a:t>
                      </a:r>
                    </a:p>
                  </a:txBody>
                  <a:tcPr>
                    <a:solidFill>
                      <a:srgbClr val="F54996"/>
                    </a:solidFill>
                  </a:tcPr>
                </a:tc>
                <a:tc>
                  <a:txBody>
                    <a:bodyPr/>
                    <a:lstStyle/>
                    <a:p>
                      <a:pPr lvl="1" algn="l"/>
                      <a:r>
                        <a:rPr lang="en-GB" dirty="0"/>
                        <a:t>Second</a:t>
                      </a:r>
                    </a:p>
                  </a:txBody>
                  <a:tcPr>
                    <a:solidFill>
                      <a:srgbClr val="F54996"/>
                    </a:solidFill>
                  </a:tcPr>
                </a:tc>
                <a:extLst>
                  <a:ext uri="{0D108BD9-81ED-4DB2-BD59-A6C34878D82A}">
                    <a16:rowId xmlns:a16="http://schemas.microsoft.com/office/drawing/2014/main" val="3304082163"/>
                  </a:ext>
                </a:extLst>
              </a:tr>
              <a:tr h="290288">
                <a:tc>
                  <a:txBody>
                    <a:bodyPr/>
                    <a:lstStyle/>
                    <a:p>
                      <a:pPr algn="ctr"/>
                      <a:r>
                        <a:rPr lang="en-GB" dirty="0"/>
                        <a:t>3</a:t>
                      </a:r>
                    </a:p>
                  </a:txBody>
                  <a:tcPr>
                    <a:solidFill>
                      <a:srgbClr val="F54996"/>
                    </a:solidFill>
                  </a:tcPr>
                </a:tc>
                <a:tc>
                  <a:txBody>
                    <a:bodyPr/>
                    <a:lstStyle/>
                    <a:p>
                      <a:pPr lvl="1" algn="l"/>
                      <a:r>
                        <a:rPr lang="en-GB" dirty="0"/>
                        <a:t>Third</a:t>
                      </a:r>
                    </a:p>
                  </a:txBody>
                  <a:tcPr>
                    <a:solidFill>
                      <a:srgbClr val="F54996"/>
                    </a:solidFill>
                  </a:tcPr>
                </a:tc>
                <a:extLst>
                  <a:ext uri="{0D108BD9-81ED-4DB2-BD59-A6C34878D82A}">
                    <a16:rowId xmlns:a16="http://schemas.microsoft.com/office/drawing/2014/main" val="2922893056"/>
                  </a:ext>
                </a:extLst>
              </a:tr>
              <a:tr h="290288">
                <a:tc>
                  <a:txBody>
                    <a:bodyPr/>
                    <a:lstStyle/>
                    <a:p>
                      <a:pPr algn="ctr"/>
                      <a:r>
                        <a:rPr lang="en-GB" dirty="0"/>
                        <a:t>6</a:t>
                      </a:r>
                      <a:endParaRPr lang="en-GB" b="1" dirty="0"/>
                    </a:p>
                  </a:txBody>
                  <a:tcPr>
                    <a:solidFill>
                      <a:srgbClr val="F54996"/>
                    </a:solidFill>
                  </a:tcPr>
                </a:tc>
                <a:tc>
                  <a:txBody>
                    <a:bodyPr/>
                    <a:lstStyle/>
                    <a:p>
                      <a:pPr lvl="1" algn="l"/>
                      <a:r>
                        <a:rPr lang="en-GB" dirty="0"/>
                        <a:t>Sixth</a:t>
                      </a:r>
                    </a:p>
                  </a:txBody>
                  <a:tcPr>
                    <a:solidFill>
                      <a:srgbClr val="F54996"/>
                    </a:solidFill>
                  </a:tcPr>
                </a:tc>
                <a:extLst>
                  <a:ext uri="{0D108BD9-81ED-4DB2-BD59-A6C34878D82A}">
                    <a16:rowId xmlns:a16="http://schemas.microsoft.com/office/drawing/2014/main" val="3499344630"/>
                  </a:ext>
                </a:extLst>
              </a:tr>
              <a:tr h="290288">
                <a:tc>
                  <a:txBody>
                    <a:bodyPr/>
                    <a:lstStyle/>
                    <a:p>
                      <a:pPr algn="ctr"/>
                      <a:r>
                        <a:rPr lang="en-GB" dirty="0"/>
                        <a:t>7</a:t>
                      </a:r>
                      <a:endParaRPr lang="en-GB" b="1" dirty="0"/>
                    </a:p>
                  </a:txBody>
                  <a:tcPr>
                    <a:solidFill>
                      <a:srgbClr val="F54996"/>
                    </a:solidFill>
                  </a:tcPr>
                </a:tc>
                <a:tc>
                  <a:txBody>
                    <a:bodyPr/>
                    <a:lstStyle/>
                    <a:p>
                      <a:pPr lvl="1" algn="l"/>
                      <a:r>
                        <a:rPr lang="en-GB" dirty="0"/>
                        <a:t>Seventh</a:t>
                      </a:r>
                    </a:p>
                  </a:txBody>
                  <a:tcPr>
                    <a:solidFill>
                      <a:srgbClr val="F54996"/>
                    </a:solidFill>
                  </a:tcPr>
                </a:tc>
                <a:extLst>
                  <a:ext uri="{0D108BD9-81ED-4DB2-BD59-A6C34878D82A}">
                    <a16:rowId xmlns:a16="http://schemas.microsoft.com/office/drawing/2014/main" val="2411235182"/>
                  </a:ext>
                </a:extLst>
              </a:tr>
            </a:tbl>
          </a:graphicData>
        </a:graphic>
      </p:graphicFrame>
      <p:pic>
        <p:nvPicPr>
          <p:cNvPr id="3" name="Picture 2">
            <a:extLst>
              <a:ext uri="{FF2B5EF4-FFF2-40B4-BE49-F238E27FC236}">
                <a16:creationId xmlns:a16="http://schemas.microsoft.com/office/drawing/2014/main" id="{2E3754B8-1E67-4FE7-BCDD-EBA6476ED007}"/>
              </a:ext>
            </a:extLst>
          </p:cNvPr>
          <p:cNvPicPr>
            <a:picLocks noChangeAspect="1"/>
          </p:cNvPicPr>
          <p:nvPr/>
        </p:nvPicPr>
        <p:blipFill>
          <a:blip r:embed="rId3">
            <a:grayscl/>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61648" y="2943862"/>
            <a:ext cx="2588391" cy="1553035"/>
          </a:xfrm>
          <a:prstGeom prst="rect">
            <a:avLst/>
          </a:prstGeom>
        </p:spPr>
      </p:pic>
    </p:spTree>
    <p:extLst>
      <p:ext uri="{BB962C8B-B14F-4D97-AF65-F5344CB8AC3E}">
        <p14:creationId xmlns:p14="http://schemas.microsoft.com/office/powerpoint/2010/main" val="1420372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93C09-0E20-41C9-A478-106214D973C8}"/>
              </a:ext>
            </a:extLst>
          </p:cNvPr>
          <p:cNvSpPr/>
          <p:nvPr/>
        </p:nvSpPr>
        <p:spPr>
          <a:xfrm>
            <a:off x="-17345" y="-5377"/>
            <a:ext cx="4426226"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145774" y="2389050"/>
            <a:ext cx="4263107" cy="4247317"/>
          </a:xfrm>
          <a:prstGeom prst="rect">
            <a:avLst/>
          </a:prstGeom>
          <a:noFill/>
        </p:spPr>
        <p:txBody>
          <a:bodyPr wrap="square" rtlCol="0">
            <a:spAutoFit/>
          </a:bodyPr>
          <a:lstStyle/>
          <a:p>
            <a:r>
              <a:rPr lang="en-GB" dirty="0">
                <a:solidFill>
                  <a:schemeClr val="bg1"/>
                </a:solidFill>
                <a:latin typeface="Barlow" panose="020B0604020202020204" charset="0"/>
              </a:rPr>
              <a:t>SELECT </a:t>
            </a:r>
          </a:p>
          <a:p>
            <a:r>
              <a:rPr lang="en-GB" dirty="0">
                <a:solidFill>
                  <a:schemeClr val="bg1"/>
                </a:solidFill>
                <a:latin typeface="Barlow" panose="020B0604020202020204" charset="0"/>
              </a:rPr>
              <a:t>&lt;alias1&gt;.&lt;</a:t>
            </a:r>
            <a:r>
              <a:rPr lang="en-GB" dirty="0" err="1">
                <a:solidFill>
                  <a:schemeClr val="bg1"/>
                </a:solidFill>
                <a:latin typeface="Barlow" panose="020B0604020202020204" charset="0"/>
              </a:rPr>
              <a:t>column_name</a:t>
            </a:r>
            <a:r>
              <a:rPr lang="en-GB" dirty="0">
                <a:solidFill>
                  <a:schemeClr val="bg1"/>
                </a:solidFill>
                <a:latin typeface="Barlow" panose="020B0604020202020204" charset="0"/>
              </a:rPr>
              <a:t>&gt;,</a:t>
            </a:r>
          </a:p>
          <a:p>
            <a:r>
              <a:rPr lang="en-GB" dirty="0">
                <a:solidFill>
                  <a:schemeClr val="bg1"/>
                </a:solidFill>
                <a:latin typeface="Barlow" panose="020B0604020202020204" charset="0"/>
              </a:rPr>
              <a:t>&lt;alias1&gt;.&lt;</a:t>
            </a:r>
            <a:r>
              <a:rPr lang="en-GB" dirty="0" err="1">
                <a:solidFill>
                  <a:schemeClr val="bg1"/>
                </a:solidFill>
                <a:latin typeface="Barlow" panose="020B0604020202020204" charset="0"/>
              </a:rPr>
              <a:t>column_name</a:t>
            </a:r>
            <a:r>
              <a:rPr lang="en-GB" dirty="0">
                <a:solidFill>
                  <a:schemeClr val="bg1"/>
                </a:solidFill>
                <a:latin typeface="Barlow" panose="020B0604020202020204" charset="0"/>
              </a:rPr>
              <a:t>&gt;,</a:t>
            </a:r>
          </a:p>
          <a:p>
            <a:r>
              <a:rPr lang="en-GB" dirty="0">
                <a:solidFill>
                  <a:schemeClr val="bg1"/>
                </a:solidFill>
                <a:latin typeface="Barlow" panose="020B0604020202020204" charset="0"/>
              </a:rPr>
              <a:t>&lt;alias2&gt;.&lt;</a:t>
            </a:r>
            <a:r>
              <a:rPr lang="en-GB" dirty="0" err="1">
                <a:solidFill>
                  <a:schemeClr val="bg1"/>
                </a:solidFill>
                <a:latin typeface="Barlow" panose="020B0604020202020204" charset="0"/>
              </a:rPr>
              <a:t>column_name</a:t>
            </a:r>
            <a:r>
              <a:rPr lang="en-GB" dirty="0">
                <a:solidFill>
                  <a:schemeClr val="bg1"/>
                </a:solidFill>
                <a:latin typeface="Barlow" panose="020B0604020202020204" charset="0"/>
              </a:rPr>
              <a:t>&gt;</a:t>
            </a:r>
          </a:p>
          <a:p>
            <a:endParaRPr lang="en-GB" dirty="0">
              <a:solidFill>
                <a:schemeClr val="bg1"/>
              </a:solidFill>
              <a:latin typeface="Barlow" panose="020B0604020202020204" charset="0"/>
            </a:endParaRPr>
          </a:p>
          <a:p>
            <a:r>
              <a:rPr lang="en-GB" dirty="0">
                <a:solidFill>
                  <a:schemeClr val="bg1"/>
                </a:solidFill>
                <a:latin typeface="Barlow" panose="020B0604020202020204" charset="0"/>
              </a:rPr>
              <a:t>FROM &lt;table_name1&gt;  &lt;alias1&gt;</a:t>
            </a:r>
          </a:p>
          <a:p>
            <a:r>
              <a:rPr lang="en-GB" dirty="0">
                <a:solidFill>
                  <a:schemeClr val="bg1"/>
                </a:solidFill>
                <a:latin typeface="Barlow" panose="020B0604020202020204" charset="0"/>
              </a:rPr>
              <a:t>RIGHT JOIN</a:t>
            </a:r>
          </a:p>
          <a:p>
            <a:r>
              <a:rPr lang="en-GB" dirty="0">
                <a:solidFill>
                  <a:schemeClr val="bg1"/>
                </a:solidFill>
                <a:latin typeface="Barlow" panose="020B0604020202020204" charset="0"/>
              </a:rPr>
              <a:t>&lt;table_name2&gt;  &lt;alias2&gt;</a:t>
            </a:r>
          </a:p>
          <a:p>
            <a:r>
              <a:rPr lang="en-GB" dirty="0">
                <a:solidFill>
                  <a:schemeClr val="bg1"/>
                </a:solidFill>
                <a:latin typeface="Barlow" panose="020B0604020202020204" charset="0"/>
              </a:rPr>
              <a:t>ON</a:t>
            </a:r>
          </a:p>
          <a:p>
            <a:r>
              <a:rPr lang="en-GB" dirty="0">
                <a:solidFill>
                  <a:schemeClr val="bg1"/>
                </a:solidFill>
                <a:latin typeface="Barlow" panose="020B0604020202020204" charset="0"/>
              </a:rPr>
              <a:t>&lt;alias1&gt;.&lt;</a:t>
            </a:r>
            <a:r>
              <a:rPr lang="en-GB" dirty="0" err="1">
                <a:solidFill>
                  <a:schemeClr val="bg1"/>
                </a:solidFill>
                <a:latin typeface="Barlow" panose="020B0604020202020204" charset="0"/>
              </a:rPr>
              <a:t>column_name</a:t>
            </a:r>
            <a:r>
              <a:rPr lang="en-GB" dirty="0">
                <a:solidFill>
                  <a:schemeClr val="bg1"/>
                </a:solidFill>
                <a:latin typeface="Barlow" panose="020B0604020202020204" charset="0"/>
              </a:rPr>
              <a:t>&gt; = </a:t>
            </a:r>
          </a:p>
          <a:p>
            <a:r>
              <a:rPr lang="en-GB" dirty="0">
                <a:solidFill>
                  <a:schemeClr val="bg1"/>
                </a:solidFill>
                <a:latin typeface="Barlow" panose="020B0604020202020204" charset="0"/>
              </a:rPr>
              <a:t>&lt;alias2&gt;.&lt;</a:t>
            </a:r>
            <a:r>
              <a:rPr lang="en-GB" dirty="0" err="1">
                <a:solidFill>
                  <a:schemeClr val="bg1"/>
                </a:solidFill>
                <a:latin typeface="Barlow" panose="020B0604020202020204" charset="0"/>
              </a:rPr>
              <a:t>column_name</a:t>
            </a:r>
            <a:r>
              <a:rPr lang="en-GB" dirty="0">
                <a:solidFill>
                  <a:schemeClr val="bg1"/>
                </a:solidFill>
                <a:latin typeface="Barlow" panose="020B0604020202020204" charset="0"/>
              </a:rPr>
              <a:t>&gt;;</a:t>
            </a:r>
          </a:p>
          <a:p>
            <a:endParaRPr lang="en-GB" dirty="0">
              <a:solidFill>
                <a:schemeClr val="bg1"/>
              </a:solidFill>
              <a:latin typeface="Barlow" panose="020B0604020202020204" charset="0"/>
            </a:endParaRPr>
          </a:p>
          <a:p>
            <a:endParaRPr lang="en-GB" dirty="0">
              <a:solidFill>
                <a:schemeClr val="bg1"/>
              </a:solidFill>
              <a:latin typeface="Barlow" panose="020B0604020202020204" charset="0"/>
            </a:endParaRPr>
          </a:p>
          <a:p>
            <a:endParaRPr lang="en-GB" dirty="0">
              <a:solidFill>
                <a:schemeClr val="bg1"/>
              </a:solidFill>
              <a:latin typeface="Barlow" panose="020B0604020202020204" charset="0"/>
            </a:endParaRPr>
          </a:p>
          <a:p>
            <a:endParaRPr lang="en-GB" b="1" dirty="0">
              <a:solidFill>
                <a:schemeClr val="bg1"/>
              </a:solidFill>
              <a:latin typeface="Barlow" panose="020B0604020202020204" charset="0"/>
            </a:endParaRPr>
          </a:p>
        </p:txBody>
      </p:sp>
      <p:sp>
        <p:nvSpPr>
          <p:cNvPr id="3" name="Content Placeholder 2">
            <a:extLst>
              <a:ext uri="{FF2B5EF4-FFF2-40B4-BE49-F238E27FC236}">
                <a16:creationId xmlns:a16="http://schemas.microsoft.com/office/drawing/2014/main" id="{DDF8E171-F91F-48C8-8518-06F5DC451AEC}"/>
              </a:ext>
            </a:extLst>
          </p:cNvPr>
          <p:cNvSpPr>
            <a:spLocks noGrp="1"/>
          </p:cNvSpPr>
          <p:nvPr>
            <p:ph idx="1"/>
          </p:nvPr>
        </p:nvSpPr>
        <p:spPr>
          <a:xfrm>
            <a:off x="4617087" y="2444205"/>
            <a:ext cx="5608194" cy="3455208"/>
          </a:xfrm>
        </p:spPr>
        <p:txBody>
          <a:bodyPr>
            <a:noAutofit/>
          </a:bodyPr>
          <a:lstStyle/>
          <a:p>
            <a:pPr marL="0" indent="0">
              <a:buNone/>
            </a:pPr>
            <a:r>
              <a:rPr lang="en-GB" sz="2000" dirty="0">
                <a:solidFill>
                  <a:srgbClr val="F54996"/>
                </a:solidFill>
                <a:latin typeface="Barlow" panose="020B0604020202020204" charset="0"/>
              </a:rPr>
              <a:t>SELECT </a:t>
            </a:r>
          </a:p>
          <a:p>
            <a:pPr marL="0" indent="0">
              <a:buNone/>
            </a:pPr>
            <a:r>
              <a:rPr lang="en-GB" sz="2000" dirty="0">
                <a:solidFill>
                  <a:srgbClr val="F54996"/>
                </a:solidFill>
                <a:latin typeface="Barlow" panose="020B0604020202020204" charset="0"/>
              </a:rPr>
              <a:t>c.name, </a:t>
            </a:r>
            <a:r>
              <a:rPr lang="en-GB" sz="2000" dirty="0" err="1">
                <a:solidFill>
                  <a:srgbClr val="F54996"/>
                </a:solidFill>
                <a:latin typeface="Barlow" panose="020B0604020202020204" charset="0"/>
              </a:rPr>
              <a:t>c.surname</a:t>
            </a:r>
            <a:r>
              <a:rPr lang="en-GB" sz="2000" dirty="0">
                <a:solidFill>
                  <a:srgbClr val="F54996"/>
                </a:solidFill>
                <a:latin typeface="Barlow" panose="020B0604020202020204" charset="0"/>
              </a:rPr>
              <a:t>,</a:t>
            </a:r>
          </a:p>
          <a:p>
            <a:pPr marL="0" indent="0">
              <a:buNone/>
            </a:pPr>
            <a:r>
              <a:rPr lang="en-GB" sz="2000" dirty="0" err="1">
                <a:solidFill>
                  <a:srgbClr val="F54996"/>
                </a:solidFill>
                <a:latin typeface="Barlow" panose="020B0604020202020204" charset="0"/>
              </a:rPr>
              <a:t>e.email_address</a:t>
            </a:r>
            <a:endParaRPr lang="en-GB" sz="2000" dirty="0">
              <a:solidFill>
                <a:srgbClr val="F54996"/>
              </a:solidFill>
              <a:latin typeface="Barlow" panose="020B0604020202020204" charset="0"/>
            </a:endParaRPr>
          </a:p>
          <a:p>
            <a:pPr marL="0" indent="0">
              <a:buNone/>
            </a:pPr>
            <a:r>
              <a:rPr lang="en-GB" sz="2000" dirty="0">
                <a:solidFill>
                  <a:srgbClr val="F54996"/>
                </a:solidFill>
                <a:latin typeface="Barlow" panose="020B0604020202020204" charset="0"/>
              </a:rPr>
              <a:t>FROM customers c</a:t>
            </a:r>
          </a:p>
          <a:p>
            <a:pPr marL="0" indent="0">
              <a:buNone/>
            </a:pPr>
            <a:r>
              <a:rPr lang="en-GB" sz="2000" dirty="0">
                <a:solidFill>
                  <a:srgbClr val="F54996"/>
                </a:solidFill>
                <a:latin typeface="Barlow" panose="020B0604020202020204" charset="0"/>
              </a:rPr>
              <a:t>RIGHT JOIN</a:t>
            </a:r>
          </a:p>
          <a:p>
            <a:pPr marL="0" indent="0">
              <a:buNone/>
            </a:pPr>
            <a:r>
              <a:rPr lang="en-GB" sz="2000" dirty="0" err="1">
                <a:solidFill>
                  <a:srgbClr val="F54996"/>
                </a:solidFill>
                <a:latin typeface="Barlow" panose="020B0604020202020204" charset="0"/>
              </a:rPr>
              <a:t>email_address</a:t>
            </a:r>
            <a:r>
              <a:rPr lang="en-GB" sz="2000" dirty="0">
                <a:solidFill>
                  <a:srgbClr val="F54996"/>
                </a:solidFill>
                <a:latin typeface="Barlow" panose="020B0604020202020204" charset="0"/>
              </a:rPr>
              <a:t> e</a:t>
            </a:r>
          </a:p>
          <a:p>
            <a:pPr marL="0" indent="0">
              <a:buNone/>
            </a:pPr>
            <a:r>
              <a:rPr lang="en-GB" sz="2000" dirty="0">
                <a:solidFill>
                  <a:srgbClr val="F54996"/>
                </a:solidFill>
                <a:latin typeface="Barlow" panose="020B0604020202020204" charset="0"/>
              </a:rPr>
              <a:t>ON</a:t>
            </a:r>
          </a:p>
          <a:p>
            <a:pPr marL="0" indent="0">
              <a:buNone/>
            </a:pPr>
            <a:r>
              <a:rPr lang="en-GB" sz="2000" dirty="0" err="1">
                <a:solidFill>
                  <a:srgbClr val="F54996"/>
                </a:solidFill>
                <a:latin typeface="Barlow" panose="020B0604020202020204" charset="0"/>
              </a:rPr>
              <a:t>c.customer_id</a:t>
            </a:r>
            <a:r>
              <a:rPr lang="en-GB" sz="2000" dirty="0">
                <a:solidFill>
                  <a:srgbClr val="F54996"/>
                </a:solidFill>
                <a:latin typeface="Barlow" panose="020B0604020202020204" charset="0"/>
              </a:rPr>
              <a:t> = </a:t>
            </a:r>
          </a:p>
          <a:p>
            <a:pPr marL="0" indent="0">
              <a:buNone/>
            </a:pPr>
            <a:r>
              <a:rPr lang="en-GB" sz="2000" dirty="0" err="1">
                <a:solidFill>
                  <a:srgbClr val="F54996"/>
                </a:solidFill>
                <a:latin typeface="Barlow" panose="020B0604020202020204" charset="0"/>
              </a:rPr>
              <a:t>e.email_address_customer_id</a:t>
            </a:r>
            <a:r>
              <a:rPr lang="en-GB" sz="2000" dirty="0">
                <a:solidFill>
                  <a:srgbClr val="F54996"/>
                </a:solidFill>
                <a:latin typeface="Barlow" panose="020B0604020202020204" charset="0"/>
              </a:rPr>
              <a:t>;</a:t>
            </a:r>
          </a:p>
          <a:p>
            <a:pPr marL="0" indent="0">
              <a:buNone/>
            </a:pPr>
            <a:endParaRPr lang="en-GB" sz="2000" dirty="0">
              <a:solidFill>
                <a:srgbClr val="F54996"/>
              </a:solidFill>
              <a:latin typeface="Barlow" panose="020B0604020202020204" charset="0"/>
            </a:endParaRPr>
          </a:p>
        </p:txBody>
      </p:sp>
      <p:grpSp>
        <p:nvGrpSpPr>
          <p:cNvPr id="17" name="Group 16">
            <a:extLst>
              <a:ext uri="{FF2B5EF4-FFF2-40B4-BE49-F238E27FC236}">
                <a16:creationId xmlns:a16="http://schemas.microsoft.com/office/drawing/2014/main" id="{6A0B9DEF-9B9E-43B4-A9E1-90EC3E557260}"/>
              </a:ext>
            </a:extLst>
          </p:cNvPr>
          <p:cNvGrpSpPr/>
          <p:nvPr/>
        </p:nvGrpSpPr>
        <p:grpSpPr>
          <a:xfrm>
            <a:off x="4920454" y="522205"/>
            <a:ext cx="5768882" cy="1328291"/>
            <a:chOff x="5911453" y="1607923"/>
            <a:chExt cx="5302754" cy="1292087"/>
          </a:xfrm>
        </p:grpSpPr>
        <p:sp>
          <p:nvSpPr>
            <p:cNvPr id="18" name="Rectangle 17">
              <a:extLst>
                <a:ext uri="{FF2B5EF4-FFF2-40B4-BE49-F238E27FC236}">
                  <a16:creationId xmlns:a16="http://schemas.microsoft.com/office/drawing/2014/main" id="{4023572E-AE2A-4440-9039-88FEC5F2AD4D}"/>
                </a:ext>
              </a:extLst>
            </p:cNvPr>
            <p:cNvSpPr/>
            <p:nvPr/>
          </p:nvSpPr>
          <p:spPr>
            <a:xfrm>
              <a:off x="5911453" y="1607923"/>
              <a:ext cx="5302754" cy="1292087"/>
            </a:xfrm>
            <a:prstGeom prst="rect">
              <a:avLst/>
            </a:prstGeom>
            <a:solidFill>
              <a:schemeClr val="bg1">
                <a:lumMod val="85000"/>
              </a:schemeClr>
            </a:solidFill>
            <a:ln w="38100">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b="1" dirty="0">
                <a:solidFill>
                  <a:schemeClr val="accent5">
                    <a:lumMod val="50000"/>
                  </a:schemeClr>
                </a:solidFill>
              </a:endParaRPr>
            </a:p>
          </p:txBody>
        </p:sp>
        <p:pic>
          <p:nvPicPr>
            <p:cNvPr id="19" name="Picture 2" descr="Image result for icon question">
              <a:extLst>
                <a:ext uri="{FF2B5EF4-FFF2-40B4-BE49-F238E27FC236}">
                  <a16:creationId xmlns:a16="http://schemas.microsoft.com/office/drawing/2014/main" id="{D1537154-B6C4-4CA6-92DF-C866BA571ED3}"/>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36088" y="1607923"/>
              <a:ext cx="1292087" cy="129208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1CA596BB-4D18-46B1-8FDB-926DC510DFA8}"/>
                </a:ext>
              </a:extLst>
            </p:cNvPr>
            <p:cNvSpPr txBox="1"/>
            <p:nvPr/>
          </p:nvSpPr>
          <p:spPr>
            <a:xfrm>
              <a:off x="7494924" y="1823490"/>
              <a:ext cx="3484107" cy="808347"/>
            </a:xfrm>
            <a:prstGeom prst="rect">
              <a:avLst/>
            </a:prstGeom>
            <a:noFill/>
            <a:ln>
              <a:solidFill>
                <a:srgbClr val="F54996"/>
              </a:solidFill>
            </a:ln>
          </p:spPr>
          <p:txBody>
            <a:bodyPr wrap="square" rtlCol="0">
              <a:spAutoFit/>
            </a:bodyPr>
            <a:lstStyle/>
            <a:p>
              <a:r>
                <a:rPr lang="en-GB" sz="1600" dirty="0"/>
                <a:t>What are the email addresses we have, including those email that we don’t have a matching customer for?</a:t>
              </a:r>
            </a:p>
          </p:txBody>
        </p:sp>
      </p:grpSp>
      <p:sp>
        <p:nvSpPr>
          <p:cNvPr id="21" name="Content Placeholder 2">
            <a:extLst>
              <a:ext uri="{FF2B5EF4-FFF2-40B4-BE49-F238E27FC236}">
                <a16:creationId xmlns:a16="http://schemas.microsoft.com/office/drawing/2014/main" id="{54279776-B465-4B34-8A75-446B18042082}"/>
              </a:ext>
            </a:extLst>
          </p:cNvPr>
          <p:cNvSpPr txBox="1">
            <a:spLocks/>
          </p:cNvSpPr>
          <p:nvPr/>
        </p:nvSpPr>
        <p:spPr>
          <a:xfrm>
            <a:off x="9253426" y="3945340"/>
            <a:ext cx="2310098" cy="273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ß"/>
            </a:pPr>
            <a:r>
              <a:rPr lang="en-GB" sz="1600" b="1" dirty="0"/>
              <a:t>RIGHT OUTER JOIN</a:t>
            </a:r>
          </a:p>
          <a:p>
            <a:pPr marL="0" indent="0">
              <a:buNone/>
            </a:pPr>
            <a:endParaRPr lang="en-GB" sz="1600" b="1" dirty="0"/>
          </a:p>
          <a:p>
            <a:pPr>
              <a:buFont typeface="Wingdings" panose="05000000000000000000" pitchFamily="2" charset="2"/>
              <a:buChar char="ß"/>
            </a:pPr>
            <a:r>
              <a:rPr lang="en-GB" sz="1600" b="1" dirty="0"/>
              <a:t>ON clause</a:t>
            </a:r>
          </a:p>
          <a:p>
            <a:pPr>
              <a:buFont typeface="Wingdings" panose="05000000000000000000" pitchFamily="2" charset="2"/>
              <a:buChar char="ß"/>
            </a:pPr>
            <a:endParaRPr lang="en-GB" sz="1600" b="1" dirty="0"/>
          </a:p>
          <a:p>
            <a:pPr marL="0" indent="0">
              <a:buNone/>
            </a:pPr>
            <a:endParaRPr lang="en-GB" sz="1600" b="1" dirty="0"/>
          </a:p>
        </p:txBody>
      </p:sp>
      <p:grpSp>
        <p:nvGrpSpPr>
          <p:cNvPr id="22" name="Group 21">
            <a:extLst>
              <a:ext uri="{FF2B5EF4-FFF2-40B4-BE49-F238E27FC236}">
                <a16:creationId xmlns:a16="http://schemas.microsoft.com/office/drawing/2014/main" id="{C84C6F50-693A-4312-BF63-BD368054D6FB}"/>
              </a:ext>
            </a:extLst>
          </p:cNvPr>
          <p:cNvGrpSpPr/>
          <p:nvPr/>
        </p:nvGrpSpPr>
        <p:grpSpPr>
          <a:xfrm>
            <a:off x="-114048" y="0"/>
            <a:ext cx="1987405" cy="1822451"/>
            <a:chOff x="-119545" y="-13254"/>
            <a:chExt cx="1987405" cy="1822451"/>
          </a:xfrm>
          <a:solidFill>
            <a:srgbClr val="F54996"/>
          </a:solidFill>
        </p:grpSpPr>
        <p:sp>
          <p:nvSpPr>
            <p:cNvPr id="23" name="Isosceles Triangle 22">
              <a:extLst>
                <a:ext uri="{FF2B5EF4-FFF2-40B4-BE49-F238E27FC236}">
                  <a16:creationId xmlns:a16="http://schemas.microsoft.com/office/drawing/2014/main" id="{ACF53FB1-F991-43D6-A846-B938E8B07812}"/>
                </a:ext>
              </a:extLst>
            </p:cNvPr>
            <p:cNvSpPr/>
            <p:nvPr/>
          </p:nvSpPr>
          <p:spPr>
            <a:xfrm rot="5400000">
              <a:off x="15729" y="-42933"/>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24" name="TextBox 23">
              <a:extLst>
                <a:ext uri="{FF2B5EF4-FFF2-40B4-BE49-F238E27FC236}">
                  <a16:creationId xmlns:a16="http://schemas.microsoft.com/office/drawing/2014/main" id="{CF842B57-1E9F-4299-92E9-73EE898A7DED}"/>
                </a:ext>
              </a:extLst>
            </p:cNvPr>
            <p:cNvSpPr txBox="1"/>
            <p:nvPr/>
          </p:nvSpPr>
          <p:spPr>
            <a:xfrm rot="18936250">
              <a:off x="-119545" y="420047"/>
              <a:ext cx="140695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SYNTAX</a:t>
              </a:r>
            </a:p>
          </p:txBody>
        </p:sp>
      </p:grpSp>
      <p:grpSp>
        <p:nvGrpSpPr>
          <p:cNvPr id="25" name="Group 24">
            <a:extLst>
              <a:ext uri="{FF2B5EF4-FFF2-40B4-BE49-F238E27FC236}">
                <a16:creationId xmlns:a16="http://schemas.microsoft.com/office/drawing/2014/main" id="{8CCEFD75-41CC-4B5B-9115-48CBB36DCBDA}"/>
              </a:ext>
            </a:extLst>
          </p:cNvPr>
          <p:cNvGrpSpPr/>
          <p:nvPr/>
        </p:nvGrpSpPr>
        <p:grpSpPr>
          <a:xfrm rot="5400000">
            <a:off x="10287072" y="-13254"/>
            <a:ext cx="1987405" cy="1822451"/>
            <a:chOff x="-119545" y="-13254"/>
            <a:chExt cx="1987405" cy="1822451"/>
          </a:xfrm>
        </p:grpSpPr>
        <p:sp>
          <p:nvSpPr>
            <p:cNvPr id="26" name="Isosceles Triangle 25">
              <a:extLst>
                <a:ext uri="{FF2B5EF4-FFF2-40B4-BE49-F238E27FC236}">
                  <a16:creationId xmlns:a16="http://schemas.microsoft.com/office/drawing/2014/main" id="{3DEEF93C-2371-4C92-973B-384E3A65245D}"/>
                </a:ext>
              </a:extLst>
            </p:cNvPr>
            <p:cNvSpPr/>
            <p:nvPr/>
          </p:nvSpPr>
          <p:spPr>
            <a:xfrm rot="5400000">
              <a:off x="15729" y="-42933"/>
              <a:ext cx="1822451" cy="1881810"/>
            </a:xfrm>
            <a:prstGeom prst="triangle">
              <a:avLst>
                <a:gd name="adj" fmla="val 0"/>
              </a:avLst>
            </a:prstGeom>
            <a:solidFill>
              <a:srgbClr val="F5499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solidFill>
                    <a:sysClr val="windowText" lastClr="000000"/>
                  </a:solid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0C47955C-6D81-4CD3-888B-C204F6C30DD3}"/>
                </a:ext>
              </a:extLst>
            </p:cNvPr>
            <p:cNvSpPr txBox="1"/>
            <p:nvPr/>
          </p:nvSpPr>
          <p:spPr>
            <a:xfrm rot="18936250">
              <a:off x="-119545" y="373881"/>
              <a:ext cx="1406958" cy="461665"/>
            </a:xfrm>
            <a:prstGeom prst="rect">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Barlow" panose="020B060402020202020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EXAMPLE</a:t>
              </a:r>
            </a:p>
          </p:txBody>
        </p:sp>
      </p:grpSp>
    </p:spTree>
    <p:extLst>
      <p:ext uri="{BB962C8B-B14F-4D97-AF65-F5344CB8AC3E}">
        <p14:creationId xmlns:p14="http://schemas.microsoft.com/office/powerpoint/2010/main" val="599520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177448"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Content Placeholder 11">
            <a:extLst>
              <a:ext uri="{FF2B5EF4-FFF2-40B4-BE49-F238E27FC236}">
                <a16:creationId xmlns:a16="http://schemas.microsoft.com/office/drawing/2014/main" id="{EB2DEFC6-75A8-40A0-97DB-AA141F7D637C}"/>
              </a:ext>
            </a:extLst>
          </p:cNvPr>
          <p:cNvSpPr>
            <a:spLocks noGrp="1"/>
          </p:cNvSpPr>
          <p:nvPr>
            <p:ph idx="1"/>
          </p:nvPr>
        </p:nvSpPr>
        <p:spPr>
          <a:xfrm>
            <a:off x="3729993" y="556846"/>
            <a:ext cx="7534350" cy="3153706"/>
          </a:xfrm>
        </p:spPr>
        <p:txBody>
          <a:bodyPr>
            <a:noAutofit/>
          </a:bodyPr>
          <a:lstStyle/>
          <a:p>
            <a:pPr marL="0" indent="0" algn="just">
              <a:buNone/>
            </a:pPr>
            <a:endParaRPr lang="en-GB" sz="1600" dirty="0">
              <a:latin typeface="Barlow" panose="020B0604020202020204" charset="0"/>
            </a:endParaRPr>
          </a:p>
          <a:p>
            <a:pPr algn="just"/>
            <a:r>
              <a:rPr lang="en-GB" sz="1600" dirty="0">
                <a:latin typeface="Barlow" panose="020B0604020202020204" charset="0"/>
              </a:rPr>
              <a:t>Combines left outer join and right outer join</a:t>
            </a:r>
          </a:p>
          <a:p>
            <a:pPr algn="just"/>
            <a:endParaRPr lang="en-GB" sz="1600" dirty="0">
              <a:latin typeface="Barlow" panose="020B0604020202020204" charset="0"/>
            </a:endParaRPr>
          </a:p>
          <a:p>
            <a:pPr algn="just"/>
            <a:r>
              <a:rPr lang="en-GB" sz="1600" dirty="0">
                <a:latin typeface="Barlow" panose="020B0604020202020204" charset="0"/>
              </a:rPr>
              <a:t>Returns rows from either table when the conditions are met and returns a null value when there is no match</a:t>
            </a:r>
          </a:p>
          <a:p>
            <a:pPr algn="just"/>
            <a:endParaRPr lang="en-GB" sz="1600" dirty="0">
              <a:latin typeface="Barlow" panose="020B0604020202020204" charset="0"/>
            </a:endParaRPr>
          </a:p>
          <a:p>
            <a:pPr algn="just"/>
            <a:r>
              <a:rPr lang="en-GB" sz="1600" dirty="0">
                <a:latin typeface="Barlow" panose="020B0604020202020204" charset="0"/>
              </a:rPr>
              <a:t>MySQL DOES NOT SUPPORT FULL OUTER JOIN SYNTAX!</a:t>
            </a:r>
          </a:p>
          <a:p>
            <a:pPr algn="just"/>
            <a:endParaRPr lang="en-GB" sz="1600" dirty="0">
              <a:latin typeface="Barlow" panose="020B0604020202020204" charset="0"/>
            </a:endParaRPr>
          </a:p>
          <a:p>
            <a:pPr algn="just"/>
            <a:r>
              <a:rPr lang="en-GB" sz="1600" dirty="0">
                <a:latin typeface="Barlow" panose="020B0604020202020204" charset="0"/>
              </a:rPr>
              <a:t>But we can simulate this join by combining LEFT and RIGHT joins with UNION (don’t worry about it now – we learn more about UNIONs soon!</a:t>
            </a:r>
          </a:p>
          <a:p>
            <a:pPr algn="just"/>
            <a:endParaRPr lang="en-GB" sz="1600" dirty="0">
              <a:latin typeface="Barlow" panose="020B0604020202020204" charset="0"/>
            </a:endParaRPr>
          </a:p>
          <a:p>
            <a:pPr algn="just"/>
            <a:endParaRPr lang="en-GB" sz="1600" dirty="0">
              <a:latin typeface="Barlow" panose="020B0604020202020204" charset="0"/>
            </a:endParaRPr>
          </a:p>
          <a:p>
            <a:pPr algn="just"/>
            <a:endParaRPr lang="en-GB" sz="1600" dirty="0">
              <a:latin typeface="Barlow" panose="020B0604020202020204" charset="0"/>
            </a:endParaRPr>
          </a:p>
          <a:p>
            <a:pPr algn="just"/>
            <a:endParaRPr lang="en-GB" sz="1600" dirty="0">
              <a:latin typeface="Barlow" panose="020B0604020202020204" charset="0"/>
            </a:endParaRPr>
          </a:p>
        </p:txBody>
      </p:sp>
      <p:sp>
        <p:nvSpPr>
          <p:cNvPr id="6" name="TextBox 5"/>
          <p:cNvSpPr txBox="1"/>
          <p:nvPr/>
        </p:nvSpPr>
        <p:spPr>
          <a:xfrm>
            <a:off x="412758" y="1897650"/>
            <a:ext cx="3040963" cy="830997"/>
          </a:xfrm>
          <a:prstGeom prst="rect">
            <a:avLst/>
          </a:prstGeom>
          <a:noFill/>
        </p:spPr>
        <p:txBody>
          <a:bodyPr wrap="square" rtlCol="0">
            <a:spAutoFit/>
          </a:bodyPr>
          <a:lstStyle/>
          <a:p>
            <a:r>
              <a:rPr lang="en-GB" sz="2400" b="1" dirty="0">
                <a:latin typeface="Barlow ExtraBold" panose="020B0604020202020204" charset="0"/>
              </a:rPr>
              <a:t>FULL OUTER*</a:t>
            </a:r>
          </a:p>
          <a:p>
            <a:r>
              <a:rPr lang="en-GB" sz="2400" b="1" dirty="0">
                <a:latin typeface="Barlow ExtraBold" panose="020B0604020202020204" charset="0"/>
              </a:rPr>
              <a:t>JOIN</a:t>
            </a:r>
          </a:p>
        </p:txBody>
      </p:sp>
      <p:sp>
        <p:nvSpPr>
          <p:cNvPr id="2" name="TextBox 1">
            <a:extLst>
              <a:ext uri="{FF2B5EF4-FFF2-40B4-BE49-F238E27FC236}">
                <a16:creationId xmlns:a16="http://schemas.microsoft.com/office/drawing/2014/main" id="{68E1E423-9DB0-4802-BB6A-5BFD12B12075}"/>
              </a:ext>
            </a:extLst>
          </p:cNvPr>
          <p:cNvSpPr txBox="1"/>
          <p:nvPr/>
        </p:nvSpPr>
        <p:spPr>
          <a:xfrm>
            <a:off x="232012" y="6127845"/>
            <a:ext cx="2647665" cy="307777"/>
          </a:xfrm>
          <a:prstGeom prst="rect">
            <a:avLst/>
          </a:prstGeom>
          <a:noFill/>
        </p:spPr>
        <p:txBody>
          <a:bodyPr wrap="square" rtlCol="0">
            <a:spAutoFit/>
          </a:bodyPr>
          <a:lstStyle/>
          <a:p>
            <a:r>
              <a:rPr lang="en-GB" sz="1400" dirty="0"/>
              <a:t>The ‘</a:t>
            </a:r>
            <a:r>
              <a:rPr lang="en-GB" sz="1400" b="1" dirty="0"/>
              <a:t>OUTER</a:t>
            </a:r>
            <a:r>
              <a:rPr lang="en-GB" sz="1400" dirty="0"/>
              <a:t>’ keyword is optional</a:t>
            </a:r>
          </a:p>
        </p:txBody>
      </p:sp>
      <p:graphicFrame>
        <p:nvGraphicFramePr>
          <p:cNvPr id="14" name="Table 13">
            <a:extLst>
              <a:ext uri="{FF2B5EF4-FFF2-40B4-BE49-F238E27FC236}">
                <a16:creationId xmlns:a16="http://schemas.microsoft.com/office/drawing/2014/main" id="{4FB06EED-CE47-4E0C-BCD8-92914ED41776}"/>
              </a:ext>
            </a:extLst>
          </p:cNvPr>
          <p:cNvGraphicFramePr>
            <a:graphicFrameLocks noGrp="1"/>
          </p:cNvGraphicFramePr>
          <p:nvPr>
            <p:extLst>
              <p:ext uri="{D42A27DB-BD31-4B8C-83A1-F6EECF244321}">
                <p14:modId xmlns:p14="http://schemas.microsoft.com/office/powerpoint/2010/main" val="2352287110"/>
              </p:ext>
            </p:extLst>
          </p:nvPr>
        </p:nvGraphicFramePr>
        <p:xfrm>
          <a:off x="7987177" y="3919110"/>
          <a:ext cx="2894778" cy="2560320"/>
        </p:xfrm>
        <a:graphic>
          <a:graphicData uri="http://schemas.openxmlformats.org/drawingml/2006/table">
            <a:tbl>
              <a:tblPr firstRow="1" bandRow="1">
                <a:tableStyleId>{073A0DAA-6AF3-43AB-8588-CEC1D06C72B9}</a:tableStyleId>
              </a:tblPr>
              <a:tblGrid>
                <a:gridCol w="1447389">
                  <a:extLst>
                    <a:ext uri="{9D8B030D-6E8A-4147-A177-3AD203B41FA5}">
                      <a16:colId xmlns:a16="http://schemas.microsoft.com/office/drawing/2014/main" val="746018450"/>
                    </a:ext>
                  </a:extLst>
                </a:gridCol>
                <a:gridCol w="1447389">
                  <a:extLst>
                    <a:ext uri="{9D8B030D-6E8A-4147-A177-3AD203B41FA5}">
                      <a16:colId xmlns:a16="http://schemas.microsoft.com/office/drawing/2014/main" val="1222645661"/>
                    </a:ext>
                  </a:extLst>
                </a:gridCol>
              </a:tblGrid>
              <a:tr h="290288">
                <a:tc gridSpan="2">
                  <a:txBody>
                    <a:bodyPr/>
                    <a:lstStyle/>
                    <a:p>
                      <a:pPr algn="ctr"/>
                      <a:r>
                        <a:rPr lang="en-GB" dirty="0"/>
                        <a:t>Table 2</a:t>
                      </a:r>
                    </a:p>
                  </a:txBody>
                  <a:tcPr/>
                </a:tc>
                <a:tc hMerge="1">
                  <a:txBody>
                    <a:bodyPr/>
                    <a:lstStyle/>
                    <a:p>
                      <a:endParaRPr lang="en-GB" dirty="0"/>
                    </a:p>
                  </a:txBody>
                  <a:tcPr/>
                </a:tc>
                <a:extLst>
                  <a:ext uri="{0D108BD9-81ED-4DB2-BD59-A6C34878D82A}">
                    <a16:rowId xmlns:a16="http://schemas.microsoft.com/office/drawing/2014/main" val="633767740"/>
                  </a:ext>
                </a:extLst>
              </a:tr>
              <a:tr h="290288">
                <a:tc>
                  <a:txBody>
                    <a:bodyPr/>
                    <a:lstStyle/>
                    <a:p>
                      <a:pPr algn="ctr"/>
                      <a:r>
                        <a:rPr lang="en-GB" dirty="0"/>
                        <a:t>ID</a:t>
                      </a:r>
                      <a:endParaRPr lang="en-GB" b="1" dirty="0"/>
                    </a:p>
                  </a:txBody>
                  <a:tcPr/>
                </a:tc>
                <a:tc>
                  <a:txBody>
                    <a:bodyPr/>
                    <a:lstStyle/>
                    <a:p>
                      <a:pPr algn="ctr"/>
                      <a:r>
                        <a:rPr lang="en-GB" dirty="0"/>
                        <a:t>VALUE</a:t>
                      </a:r>
                      <a:endParaRPr lang="en-GB" b="1" dirty="0"/>
                    </a:p>
                  </a:txBody>
                  <a:tcPr/>
                </a:tc>
                <a:extLst>
                  <a:ext uri="{0D108BD9-81ED-4DB2-BD59-A6C34878D82A}">
                    <a16:rowId xmlns:a16="http://schemas.microsoft.com/office/drawing/2014/main" val="227577655"/>
                  </a:ext>
                </a:extLst>
              </a:tr>
              <a:tr h="290288">
                <a:tc>
                  <a:txBody>
                    <a:bodyPr/>
                    <a:lstStyle/>
                    <a:p>
                      <a:pPr algn="ctr"/>
                      <a:r>
                        <a:rPr lang="en-GB" dirty="0"/>
                        <a:t>1</a:t>
                      </a:r>
                    </a:p>
                  </a:txBody>
                  <a:tcPr>
                    <a:solidFill>
                      <a:srgbClr val="F54996"/>
                    </a:solidFill>
                  </a:tcPr>
                </a:tc>
                <a:tc>
                  <a:txBody>
                    <a:bodyPr/>
                    <a:lstStyle/>
                    <a:p>
                      <a:pPr lvl="1" algn="l"/>
                      <a:r>
                        <a:rPr lang="en-GB" dirty="0"/>
                        <a:t>First</a:t>
                      </a:r>
                    </a:p>
                  </a:txBody>
                  <a:tcPr>
                    <a:solidFill>
                      <a:srgbClr val="F54996"/>
                    </a:solidFill>
                  </a:tcPr>
                </a:tc>
                <a:extLst>
                  <a:ext uri="{0D108BD9-81ED-4DB2-BD59-A6C34878D82A}">
                    <a16:rowId xmlns:a16="http://schemas.microsoft.com/office/drawing/2014/main" val="1517496860"/>
                  </a:ext>
                </a:extLst>
              </a:tr>
              <a:tr h="290288">
                <a:tc>
                  <a:txBody>
                    <a:bodyPr/>
                    <a:lstStyle/>
                    <a:p>
                      <a:pPr algn="ctr"/>
                      <a:r>
                        <a:rPr lang="en-GB" dirty="0"/>
                        <a:t>2</a:t>
                      </a:r>
                    </a:p>
                  </a:txBody>
                  <a:tcPr>
                    <a:solidFill>
                      <a:srgbClr val="F54996"/>
                    </a:solidFill>
                  </a:tcPr>
                </a:tc>
                <a:tc>
                  <a:txBody>
                    <a:bodyPr/>
                    <a:lstStyle/>
                    <a:p>
                      <a:pPr lvl="1" algn="l"/>
                      <a:r>
                        <a:rPr lang="en-GB" dirty="0"/>
                        <a:t>Second</a:t>
                      </a:r>
                    </a:p>
                  </a:txBody>
                  <a:tcPr>
                    <a:solidFill>
                      <a:srgbClr val="F54996"/>
                    </a:solidFill>
                  </a:tcPr>
                </a:tc>
                <a:extLst>
                  <a:ext uri="{0D108BD9-81ED-4DB2-BD59-A6C34878D82A}">
                    <a16:rowId xmlns:a16="http://schemas.microsoft.com/office/drawing/2014/main" val="3304082163"/>
                  </a:ext>
                </a:extLst>
              </a:tr>
              <a:tr h="290288">
                <a:tc>
                  <a:txBody>
                    <a:bodyPr/>
                    <a:lstStyle/>
                    <a:p>
                      <a:pPr algn="ctr"/>
                      <a:r>
                        <a:rPr lang="en-GB" dirty="0"/>
                        <a:t>3</a:t>
                      </a:r>
                    </a:p>
                  </a:txBody>
                  <a:tcPr>
                    <a:solidFill>
                      <a:srgbClr val="F54996"/>
                    </a:solidFill>
                  </a:tcPr>
                </a:tc>
                <a:tc>
                  <a:txBody>
                    <a:bodyPr/>
                    <a:lstStyle/>
                    <a:p>
                      <a:pPr lvl="1" algn="l"/>
                      <a:r>
                        <a:rPr lang="en-GB" dirty="0"/>
                        <a:t>Third</a:t>
                      </a:r>
                    </a:p>
                  </a:txBody>
                  <a:tcPr>
                    <a:solidFill>
                      <a:srgbClr val="F54996"/>
                    </a:solidFill>
                  </a:tcPr>
                </a:tc>
                <a:extLst>
                  <a:ext uri="{0D108BD9-81ED-4DB2-BD59-A6C34878D82A}">
                    <a16:rowId xmlns:a16="http://schemas.microsoft.com/office/drawing/2014/main" val="2922893056"/>
                  </a:ext>
                </a:extLst>
              </a:tr>
              <a:tr h="290288">
                <a:tc>
                  <a:txBody>
                    <a:bodyPr/>
                    <a:lstStyle/>
                    <a:p>
                      <a:pPr algn="ctr"/>
                      <a:r>
                        <a:rPr lang="en-GB" dirty="0"/>
                        <a:t>6</a:t>
                      </a:r>
                      <a:endParaRPr lang="en-GB" b="1" dirty="0"/>
                    </a:p>
                  </a:txBody>
                  <a:tcPr>
                    <a:solidFill>
                      <a:srgbClr val="F54996"/>
                    </a:solidFill>
                  </a:tcPr>
                </a:tc>
                <a:tc>
                  <a:txBody>
                    <a:bodyPr/>
                    <a:lstStyle/>
                    <a:p>
                      <a:pPr lvl="1" algn="l"/>
                      <a:r>
                        <a:rPr lang="en-GB" dirty="0"/>
                        <a:t>Sixth</a:t>
                      </a:r>
                    </a:p>
                  </a:txBody>
                  <a:tcPr>
                    <a:solidFill>
                      <a:srgbClr val="F54996"/>
                    </a:solidFill>
                  </a:tcPr>
                </a:tc>
                <a:extLst>
                  <a:ext uri="{0D108BD9-81ED-4DB2-BD59-A6C34878D82A}">
                    <a16:rowId xmlns:a16="http://schemas.microsoft.com/office/drawing/2014/main" val="3499344630"/>
                  </a:ext>
                </a:extLst>
              </a:tr>
              <a:tr h="290288">
                <a:tc>
                  <a:txBody>
                    <a:bodyPr/>
                    <a:lstStyle/>
                    <a:p>
                      <a:pPr algn="ctr"/>
                      <a:r>
                        <a:rPr lang="en-GB" dirty="0"/>
                        <a:t>7</a:t>
                      </a:r>
                      <a:endParaRPr lang="en-GB" b="1" dirty="0"/>
                    </a:p>
                  </a:txBody>
                  <a:tcPr>
                    <a:solidFill>
                      <a:srgbClr val="F54996"/>
                    </a:solidFill>
                  </a:tcPr>
                </a:tc>
                <a:tc>
                  <a:txBody>
                    <a:bodyPr/>
                    <a:lstStyle/>
                    <a:p>
                      <a:pPr lvl="1" algn="l"/>
                      <a:r>
                        <a:rPr lang="en-GB" dirty="0"/>
                        <a:t>Seventh</a:t>
                      </a:r>
                    </a:p>
                  </a:txBody>
                  <a:tcPr>
                    <a:solidFill>
                      <a:srgbClr val="F54996"/>
                    </a:solidFill>
                  </a:tcPr>
                </a:tc>
                <a:extLst>
                  <a:ext uri="{0D108BD9-81ED-4DB2-BD59-A6C34878D82A}">
                    <a16:rowId xmlns:a16="http://schemas.microsoft.com/office/drawing/2014/main" val="2411235182"/>
                  </a:ext>
                </a:extLst>
              </a:tr>
            </a:tbl>
          </a:graphicData>
        </a:graphic>
      </p:graphicFrame>
      <p:pic>
        <p:nvPicPr>
          <p:cNvPr id="4" name="Picture 3">
            <a:extLst>
              <a:ext uri="{FF2B5EF4-FFF2-40B4-BE49-F238E27FC236}">
                <a16:creationId xmlns:a16="http://schemas.microsoft.com/office/drawing/2014/main" id="{00367994-EB5D-44EC-B74B-A1D1A2A547B9}"/>
              </a:ext>
            </a:extLst>
          </p:cNvPr>
          <p:cNvPicPr>
            <a:picLocks noChangeAspect="1"/>
          </p:cNvPicPr>
          <p:nvPr/>
        </p:nvPicPr>
        <p:blipFill>
          <a:blip r:embed="rId3">
            <a:grayscl/>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20372" y="2728647"/>
            <a:ext cx="2774820" cy="1840584"/>
          </a:xfrm>
          <a:prstGeom prst="rect">
            <a:avLst/>
          </a:prstGeom>
        </p:spPr>
      </p:pic>
      <p:graphicFrame>
        <p:nvGraphicFramePr>
          <p:cNvPr id="11" name="Table 10">
            <a:extLst>
              <a:ext uri="{FF2B5EF4-FFF2-40B4-BE49-F238E27FC236}">
                <a16:creationId xmlns:a16="http://schemas.microsoft.com/office/drawing/2014/main" id="{4A1CC73F-9CD0-4AC3-8244-D1AB7F4B3783}"/>
              </a:ext>
            </a:extLst>
          </p:cNvPr>
          <p:cNvGraphicFramePr>
            <a:graphicFrameLocks noGrp="1"/>
          </p:cNvGraphicFramePr>
          <p:nvPr>
            <p:extLst>
              <p:ext uri="{D42A27DB-BD31-4B8C-83A1-F6EECF244321}">
                <p14:modId xmlns:p14="http://schemas.microsoft.com/office/powerpoint/2010/main" val="530163547"/>
              </p:ext>
            </p:extLst>
          </p:nvPr>
        </p:nvGraphicFramePr>
        <p:xfrm>
          <a:off x="3885797" y="3919110"/>
          <a:ext cx="2894778" cy="2565979"/>
        </p:xfrm>
        <a:graphic>
          <a:graphicData uri="http://schemas.openxmlformats.org/drawingml/2006/table">
            <a:tbl>
              <a:tblPr firstRow="1" bandRow="1">
                <a:tableStyleId>{073A0DAA-6AF3-43AB-8588-CEC1D06C72B9}</a:tableStyleId>
              </a:tblPr>
              <a:tblGrid>
                <a:gridCol w="1447389">
                  <a:extLst>
                    <a:ext uri="{9D8B030D-6E8A-4147-A177-3AD203B41FA5}">
                      <a16:colId xmlns:a16="http://schemas.microsoft.com/office/drawing/2014/main" val="746018450"/>
                    </a:ext>
                  </a:extLst>
                </a:gridCol>
                <a:gridCol w="1447389">
                  <a:extLst>
                    <a:ext uri="{9D8B030D-6E8A-4147-A177-3AD203B41FA5}">
                      <a16:colId xmlns:a16="http://schemas.microsoft.com/office/drawing/2014/main" val="1222645661"/>
                    </a:ext>
                  </a:extLst>
                </a:gridCol>
              </a:tblGrid>
              <a:tr h="290288">
                <a:tc gridSpan="2">
                  <a:txBody>
                    <a:bodyPr/>
                    <a:lstStyle/>
                    <a:p>
                      <a:pPr algn="ctr"/>
                      <a:r>
                        <a:rPr lang="en-GB" dirty="0"/>
                        <a:t>Table 1</a:t>
                      </a:r>
                    </a:p>
                  </a:txBody>
                  <a:tcPr/>
                </a:tc>
                <a:tc hMerge="1">
                  <a:txBody>
                    <a:bodyPr/>
                    <a:lstStyle/>
                    <a:p>
                      <a:endParaRPr lang="en-GB" dirty="0"/>
                    </a:p>
                  </a:txBody>
                  <a:tcPr/>
                </a:tc>
                <a:extLst>
                  <a:ext uri="{0D108BD9-81ED-4DB2-BD59-A6C34878D82A}">
                    <a16:rowId xmlns:a16="http://schemas.microsoft.com/office/drawing/2014/main" val="3836111122"/>
                  </a:ext>
                </a:extLst>
              </a:tr>
              <a:tr h="371419">
                <a:tc>
                  <a:txBody>
                    <a:bodyPr/>
                    <a:lstStyle/>
                    <a:p>
                      <a:pPr algn="ctr"/>
                      <a:r>
                        <a:rPr lang="en-GB" dirty="0"/>
                        <a:t>ID</a:t>
                      </a:r>
                      <a:endParaRPr lang="en-GB" b="1" dirty="0"/>
                    </a:p>
                  </a:txBody>
                  <a:tcPr/>
                </a:tc>
                <a:tc>
                  <a:txBody>
                    <a:bodyPr/>
                    <a:lstStyle/>
                    <a:p>
                      <a:pPr algn="ctr"/>
                      <a:r>
                        <a:rPr lang="en-GB" dirty="0"/>
                        <a:t>VALUE</a:t>
                      </a:r>
                      <a:endParaRPr lang="en-GB" b="1" dirty="0"/>
                    </a:p>
                  </a:txBody>
                  <a:tcPr/>
                </a:tc>
                <a:extLst>
                  <a:ext uri="{0D108BD9-81ED-4DB2-BD59-A6C34878D82A}">
                    <a16:rowId xmlns:a16="http://schemas.microsoft.com/office/drawing/2014/main" val="227577655"/>
                  </a:ext>
                </a:extLst>
              </a:tr>
              <a:tr h="290288">
                <a:tc>
                  <a:txBody>
                    <a:bodyPr/>
                    <a:lstStyle/>
                    <a:p>
                      <a:pPr algn="ctr"/>
                      <a:r>
                        <a:rPr lang="en-GB" dirty="0"/>
                        <a:t>1</a:t>
                      </a:r>
                    </a:p>
                  </a:txBody>
                  <a:tcPr>
                    <a:solidFill>
                      <a:srgbClr val="F54996"/>
                    </a:solidFill>
                  </a:tcPr>
                </a:tc>
                <a:tc>
                  <a:txBody>
                    <a:bodyPr/>
                    <a:lstStyle/>
                    <a:p>
                      <a:pPr lvl="1" algn="l"/>
                      <a:r>
                        <a:rPr lang="en-GB" dirty="0"/>
                        <a:t>First</a:t>
                      </a:r>
                    </a:p>
                  </a:txBody>
                  <a:tcPr>
                    <a:solidFill>
                      <a:srgbClr val="F54996"/>
                    </a:solidFill>
                  </a:tcPr>
                </a:tc>
                <a:extLst>
                  <a:ext uri="{0D108BD9-81ED-4DB2-BD59-A6C34878D82A}">
                    <a16:rowId xmlns:a16="http://schemas.microsoft.com/office/drawing/2014/main" val="1517496860"/>
                  </a:ext>
                </a:extLst>
              </a:tr>
              <a:tr h="290288">
                <a:tc>
                  <a:txBody>
                    <a:bodyPr/>
                    <a:lstStyle/>
                    <a:p>
                      <a:pPr algn="ctr"/>
                      <a:r>
                        <a:rPr lang="en-GB" dirty="0"/>
                        <a:t>2</a:t>
                      </a:r>
                    </a:p>
                  </a:txBody>
                  <a:tcPr>
                    <a:solidFill>
                      <a:srgbClr val="F54996"/>
                    </a:solidFill>
                  </a:tcPr>
                </a:tc>
                <a:tc>
                  <a:txBody>
                    <a:bodyPr/>
                    <a:lstStyle/>
                    <a:p>
                      <a:pPr lvl="1" algn="l"/>
                      <a:r>
                        <a:rPr lang="en-GB" dirty="0"/>
                        <a:t>Second</a:t>
                      </a:r>
                    </a:p>
                  </a:txBody>
                  <a:tcPr>
                    <a:solidFill>
                      <a:srgbClr val="F54996"/>
                    </a:solidFill>
                  </a:tcPr>
                </a:tc>
                <a:extLst>
                  <a:ext uri="{0D108BD9-81ED-4DB2-BD59-A6C34878D82A}">
                    <a16:rowId xmlns:a16="http://schemas.microsoft.com/office/drawing/2014/main" val="3304082163"/>
                  </a:ext>
                </a:extLst>
              </a:tr>
              <a:tr h="290288">
                <a:tc>
                  <a:txBody>
                    <a:bodyPr/>
                    <a:lstStyle/>
                    <a:p>
                      <a:pPr algn="ctr"/>
                      <a:r>
                        <a:rPr lang="en-GB" dirty="0"/>
                        <a:t>3</a:t>
                      </a:r>
                    </a:p>
                  </a:txBody>
                  <a:tcPr>
                    <a:solidFill>
                      <a:srgbClr val="F54996"/>
                    </a:solidFill>
                  </a:tcPr>
                </a:tc>
                <a:tc>
                  <a:txBody>
                    <a:bodyPr/>
                    <a:lstStyle/>
                    <a:p>
                      <a:pPr lvl="1" algn="l"/>
                      <a:r>
                        <a:rPr lang="en-GB" dirty="0"/>
                        <a:t>Third</a:t>
                      </a:r>
                    </a:p>
                  </a:txBody>
                  <a:tcPr>
                    <a:solidFill>
                      <a:srgbClr val="F54996"/>
                    </a:solidFill>
                  </a:tcPr>
                </a:tc>
                <a:extLst>
                  <a:ext uri="{0D108BD9-81ED-4DB2-BD59-A6C34878D82A}">
                    <a16:rowId xmlns:a16="http://schemas.microsoft.com/office/drawing/2014/main" val="2922893056"/>
                  </a:ext>
                </a:extLst>
              </a:tr>
              <a:tr h="290288">
                <a:tc>
                  <a:txBody>
                    <a:bodyPr/>
                    <a:lstStyle/>
                    <a:p>
                      <a:pPr algn="ctr"/>
                      <a:r>
                        <a:rPr lang="en-GB" dirty="0"/>
                        <a:t>4</a:t>
                      </a:r>
                      <a:endParaRPr lang="en-GB" b="1" dirty="0"/>
                    </a:p>
                  </a:txBody>
                  <a:tcPr>
                    <a:solidFill>
                      <a:srgbClr val="F54996"/>
                    </a:solidFill>
                  </a:tcPr>
                </a:tc>
                <a:tc>
                  <a:txBody>
                    <a:bodyPr/>
                    <a:lstStyle/>
                    <a:p>
                      <a:pPr lvl="1" algn="l"/>
                      <a:r>
                        <a:rPr lang="en-GB" dirty="0"/>
                        <a:t>Fourth</a:t>
                      </a:r>
                    </a:p>
                  </a:txBody>
                  <a:tcPr>
                    <a:solidFill>
                      <a:srgbClr val="F54996"/>
                    </a:solidFill>
                  </a:tcPr>
                </a:tc>
                <a:extLst>
                  <a:ext uri="{0D108BD9-81ED-4DB2-BD59-A6C34878D82A}">
                    <a16:rowId xmlns:a16="http://schemas.microsoft.com/office/drawing/2014/main" val="3499344630"/>
                  </a:ext>
                </a:extLst>
              </a:tr>
              <a:tr h="290288">
                <a:tc>
                  <a:txBody>
                    <a:bodyPr/>
                    <a:lstStyle/>
                    <a:p>
                      <a:pPr algn="ctr"/>
                      <a:r>
                        <a:rPr lang="en-GB" dirty="0"/>
                        <a:t>5</a:t>
                      </a:r>
                      <a:endParaRPr lang="en-GB" b="1" dirty="0"/>
                    </a:p>
                  </a:txBody>
                  <a:tcPr>
                    <a:solidFill>
                      <a:srgbClr val="F54996"/>
                    </a:solidFill>
                  </a:tcPr>
                </a:tc>
                <a:tc>
                  <a:txBody>
                    <a:bodyPr/>
                    <a:lstStyle/>
                    <a:p>
                      <a:pPr lvl="1" algn="l"/>
                      <a:r>
                        <a:rPr lang="en-GB" dirty="0"/>
                        <a:t>Fifth</a:t>
                      </a:r>
                    </a:p>
                  </a:txBody>
                  <a:tcPr>
                    <a:solidFill>
                      <a:srgbClr val="F54996"/>
                    </a:solidFill>
                  </a:tcPr>
                </a:tc>
                <a:extLst>
                  <a:ext uri="{0D108BD9-81ED-4DB2-BD59-A6C34878D82A}">
                    <a16:rowId xmlns:a16="http://schemas.microsoft.com/office/drawing/2014/main" val="2411235182"/>
                  </a:ext>
                </a:extLst>
              </a:tr>
            </a:tbl>
          </a:graphicData>
        </a:graphic>
      </p:graphicFrame>
    </p:spTree>
    <p:extLst>
      <p:ext uri="{BB962C8B-B14F-4D97-AF65-F5344CB8AC3E}">
        <p14:creationId xmlns:p14="http://schemas.microsoft.com/office/powerpoint/2010/main" val="2428863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20879" y="2152736"/>
            <a:ext cx="3671248" cy="1097657"/>
          </a:xfrm>
        </p:spPr>
        <p:txBody>
          <a:bodyPr>
            <a:normAutofit/>
          </a:bodyPr>
          <a:lstStyle/>
          <a:p>
            <a:pPr algn="ctr"/>
            <a:r>
              <a:rPr lang="en-GB" sz="2400" b="1" dirty="0">
                <a:latin typeface="Barlow ExtraBold" panose="020B0604020202020204" charset="0"/>
                <a:ea typeface="+mn-ea"/>
                <a:cs typeface="+mn-cs"/>
              </a:rPr>
              <a:t>PRACTICE</a:t>
            </a:r>
          </a:p>
        </p:txBody>
      </p:sp>
      <p:pic>
        <p:nvPicPr>
          <p:cNvPr id="5" name="Content Placeholder 4">
            <a:extLst>
              <a:ext uri="{FF2B5EF4-FFF2-40B4-BE49-F238E27FC236}">
                <a16:creationId xmlns:a16="http://schemas.microsoft.com/office/drawing/2014/main" id="{DC97FA72-B9B4-49A1-9F9A-DB5B1B66B6E9}"/>
              </a:ext>
            </a:extLst>
          </p:cNvPr>
          <p:cNvPicPr>
            <a:picLocks noGrp="1" noChangeAspect="1"/>
          </p:cNvPicPr>
          <p:nvPr>
            <p:ph idx="1"/>
          </p:nvPr>
        </p:nvPicPr>
        <p:blipFill>
          <a:blip r:embed="rId3" cstate="print">
            <a:biLevel thresh="75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205990" y="3250393"/>
            <a:ext cx="1301025" cy="1301025"/>
          </a:xfrm>
          <a:prstGeom prst="rect">
            <a:avLst/>
          </a:prstGeom>
          <a:ln w="38100" cap="sq">
            <a:solidFill>
              <a:schemeClr val="tx1">
                <a:lumMod val="65000"/>
                <a:lumOff val="35000"/>
              </a:schemeClr>
            </a:solidFill>
            <a:prstDash val="solid"/>
            <a:miter lim="800000"/>
          </a:ln>
          <a:effectLst>
            <a:outerShdw blurRad="50800" dist="38100" dir="2700000" algn="tl" rotWithShape="0">
              <a:srgbClr val="000000">
                <a:alpha val="43000"/>
              </a:srgbClr>
            </a:outerShdw>
          </a:effectLst>
        </p:spPr>
      </p:pic>
      <p:cxnSp>
        <p:nvCxnSpPr>
          <p:cNvPr id="7" name="Straight Connector 6">
            <a:extLst>
              <a:ext uri="{FF2B5EF4-FFF2-40B4-BE49-F238E27FC236}">
                <a16:creationId xmlns:a16="http://schemas.microsoft.com/office/drawing/2014/main" id="{B7FEDB5A-2FCD-4BCF-B8DD-F2728B63FCF2}"/>
              </a:ext>
            </a:extLst>
          </p:cNvPr>
          <p:cNvCxnSpPr/>
          <p:nvPr/>
        </p:nvCxnSpPr>
        <p:spPr>
          <a:xfrm>
            <a:off x="3440346"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F0596A5-5DAC-441A-9B4C-5F1F54A5F03B}"/>
              </a:ext>
            </a:extLst>
          </p:cNvPr>
          <p:cNvSpPr txBox="1"/>
          <p:nvPr/>
        </p:nvSpPr>
        <p:spPr>
          <a:xfrm>
            <a:off x="3952396" y="2377411"/>
            <a:ext cx="7341701" cy="3046988"/>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Barlow" panose="020B0604020202020204" charset="0"/>
              </a:rPr>
              <a:t>We are going to  create two simple tables and join them together using different types of joins. </a:t>
            </a:r>
          </a:p>
          <a:p>
            <a:pPr marL="285750" indent="-285750">
              <a:buFont typeface="Arial" panose="020B0604020202020204" pitchFamily="34" charset="0"/>
              <a:buChar char="•"/>
            </a:pPr>
            <a:endParaRPr lang="en-GB" sz="1600" dirty="0">
              <a:latin typeface="Barlow" panose="020B0604020202020204" charset="0"/>
            </a:endParaRPr>
          </a:p>
          <a:p>
            <a:pPr marL="285750" indent="-285750">
              <a:buFont typeface="Arial" panose="020B0604020202020204" pitchFamily="34" charset="0"/>
              <a:buChar char="•"/>
            </a:pPr>
            <a:r>
              <a:rPr lang="en-GB" sz="1600" dirty="0">
                <a:latin typeface="Barlow" panose="020B0604020202020204" charset="0"/>
              </a:rPr>
              <a:t>The most important thing for us right now is to understand the join mechanism and the SQL syntax that we need to write to perform a join. </a:t>
            </a:r>
          </a:p>
          <a:p>
            <a:pPr marL="285750" indent="-285750">
              <a:buFont typeface="Arial" panose="020B0604020202020204" pitchFamily="34" charset="0"/>
              <a:buChar char="•"/>
            </a:pPr>
            <a:endParaRPr lang="en-GB" sz="1600" dirty="0">
              <a:latin typeface="Barlow" panose="020B0604020202020204" charset="0"/>
            </a:endParaRPr>
          </a:p>
          <a:p>
            <a:pPr marL="285750" indent="-285750">
              <a:buFont typeface="Arial" panose="020B0604020202020204" pitchFamily="34" charset="0"/>
              <a:buChar char="•"/>
            </a:pPr>
            <a:r>
              <a:rPr lang="en-GB" sz="1600" dirty="0">
                <a:latin typeface="Barlow" panose="020B0604020202020204" charset="0"/>
              </a:rPr>
              <a:t>Let’s create two tables aka two fruit baskets and see how we can join them! </a:t>
            </a:r>
          </a:p>
          <a:p>
            <a:pPr marL="285750" indent="-285750">
              <a:buFont typeface="Arial" panose="020B0604020202020204" pitchFamily="34" charset="0"/>
              <a:buChar char="•"/>
            </a:pPr>
            <a:endParaRPr lang="en-GB" sz="1600" dirty="0">
              <a:latin typeface="Barlow" panose="020B0604020202020204" charset="0"/>
            </a:endParaRPr>
          </a:p>
          <a:p>
            <a:pPr marL="285750" indent="-285750">
              <a:buFont typeface="Arial" panose="020B0604020202020204" pitchFamily="34" charset="0"/>
              <a:buChar char="•"/>
            </a:pPr>
            <a:r>
              <a:rPr lang="en-GB" sz="1600" dirty="0">
                <a:latin typeface="Barlow" panose="020B0604020202020204" charset="0"/>
              </a:rPr>
              <a:t>Type along with your instructor </a:t>
            </a:r>
            <a:r>
              <a:rPr lang="en-GB" sz="1600" dirty="0">
                <a:latin typeface="Barlow" panose="020B0604020202020204" charset="0"/>
                <a:sym typeface="Wingdings" panose="05000000000000000000" pitchFamily="2" charset="2"/>
              </a:rPr>
              <a:t></a:t>
            </a:r>
            <a:r>
              <a:rPr lang="en-GB" sz="1600" dirty="0">
                <a:latin typeface="Barlow" panose="020B0604020202020204" charset="0"/>
              </a:rPr>
              <a:t>. </a:t>
            </a:r>
          </a:p>
          <a:p>
            <a:pPr marL="742950" lvl="1" indent="-285750">
              <a:buFont typeface="Arial" panose="020B0604020202020204" pitchFamily="34" charset="0"/>
              <a:buChar char="•"/>
            </a:pPr>
            <a:endParaRPr lang="en-GB" sz="1600" dirty="0">
              <a:latin typeface="Barlow" panose="020B0604020202020204" charset="0"/>
            </a:endParaRPr>
          </a:p>
          <a:p>
            <a:endParaRPr lang="en-GB" sz="1600" dirty="0">
              <a:latin typeface="Barlow" panose="020B0604020202020204" charset="0"/>
            </a:endParaRPr>
          </a:p>
          <a:p>
            <a:endParaRPr lang="en-GB" sz="1600" dirty="0">
              <a:latin typeface="Barlow" panose="020B0604020202020204" charset="0"/>
            </a:endParaRPr>
          </a:p>
        </p:txBody>
      </p:sp>
    </p:spTree>
    <p:extLst>
      <p:ext uri="{BB962C8B-B14F-4D97-AF65-F5344CB8AC3E}">
        <p14:creationId xmlns:p14="http://schemas.microsoft.com/office/powerpoint/2010/main" val="3295762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380513" y="566925"/>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6062869" y="403197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Content Placeholder 11">
            <a:extLst>
              <a:ext uri="{FF2B5EF4-FFF2-40B4-BE49-F238E27FC236}">
                <a16:creationId xmlns:a16="http://schemas.microsoft.com/office/drawing/2014/main" id="{EB2DEFC6-75A8-40A0-97DB-AA141F7D637C}"/>
              </a:ext>
            </a:extLst>
          </p:cNvPr>
          <p:cNvSpPr>
            <a:spLocks noGrp="1"/>
          </p:cNvSpPr>
          <p:nvPr>
            <p:ph idx="1"/>
          </p:nvPr>
        </p:nvSpPr>
        <p:spPr>
          <a:xfrm>
            <a:off x="3803275" y="1245848"/>
            <a:ext cx="7615618" cy="2672823"/>
          </a:xfrm>
        </p:spPr>
        <p:txBody>
          <a:bodyPr>
            <a:normAutofit/>
          </a:bodyPr>
          <a:lstStyle/>
          <a:p>
            <a:pPr algn="just"/>
            <a:r>
              <a:rPr lang="en-GB" sz="1800" dirty="0">
                <a:latin typeface="Barlow" panose="020B0604020202020204" charset="0"/>
              </a:rPr>
              <a:t>Simplest, but quite inefficient</a:t>
            </a:r>
          </a:p>
          <a:p>
            <a:pPr algn="just"/>
            <a:endParaRPr lang="en-GB" sz="1800" dirty="0">
              <a:latin typeface="Barlow" panose="020B0604020202020204" charset="0"/>
            </a:endParaRPr>
          </a:p>
          <a:p>
            <a:pPr algn="just"/>
            <a:r>
              <a:rPr lang="en-GB" sz="1800" dirty="0">
                <a:latin typeface="Barlow" panose="020B0604020202020204" charset="0"/>
              </a:rPr>
              <a:t>There is no WHERE clause nor any condition for a join, hence all rows from both tables are used</a:t>
            </a:r>
          </a:p>
          <a:p>
            <a:pPr marL="0" indent="0" algn="just">
              <a:buNone/>
            </a:pPr>
            <a:endParaRPr lang="en-GB" sz="1800" dirty="0">
              <a:latin typeface="Barlow" panose="020B0604020202020204" charset="0"/>
            </a:endParaRPr>
          </a:p>
          <a:p>
            <a:pPr algn="just"/>
            <a:r>
              <a:rPr lang="en-GB" sz="1800" dirty="0">
                <a:latin typeface="Barlow" panose="020B0604020202020204" charset="0"/>
              </a:rPr>
              <a:t>It returns a Cartesian Product – multiples of the record number of both tables</a:t>
            </a:r>
          </a:p>
          <a:p>
            <a:endParaRPr lang="en-GB" sz="1800" dirty="0">
              <a:latin typeface="Barlow" panose="020B0604020202020204" charset="0"/>
            </a:endParaRPr>
          </a:p>
        </p:txBody>
      </p:sp>
      <p:sp>
        <p:nvSpPr>
          <p:cNvPr id="6" name="TextBox 5"/>
          <p:cNvSpPr txBox="1"/>
          <p:nvPr/>
        </p:nvSpPr>
        <p:spPr>
          <a:xfrm>
            <a:off x="898149" y="2558386"/>
            <a:ext cx="1628698" cy="830997"/>
          </a:xfrm>
          <a:prstGeom prst="rect">
            <a:avLst/>
          </a:prstGeom>
          <a:noFill/>
        </p:spPr>
        <p:txBody>
          <a:bodyPr wrap="square" rtlCol="0">
            <a:spAutoFit/>
          </a:bodyPr>
          <a:lstStyle/>
          <a:p>
            <a:pPr algn="ctr"/>
            <a:r>
              <a:rPr lang="en-GB" sz="2400" b="1" dirty="0">
                <a:latin typeface="Barlow ExtraBold" panose="020B0604020202020204" charset="0"/>
              </a:rPr>
              <a:t>CROSS JOIN</a:t>
            </a:r>
          </a:p>
        </p:txBody>
      </p:sp>
      <p:graphicFrame>
        <p:nvGraphicFramePr>
          <p:cNvPr id="8" name="Table 7">
            <a:extLst>
              <a:ext uri="{FF2B5EF4-FFF2-40B4-BE49-F238E27FC236}">
                <a16:creationId xmlns:a16="http://schemas.microsoft.com/office/drawing/2014/main" id="{10D6F15D-7EE0-4699-B96A-AD3F497F88C8}"/>
              </a:ext>
            </a:extLst>
          </p:cNvPr>
          <p:cNvGraphicFramePr>
            <a:graphicFrameLocks noGrp="1"/>
          </p:cNvGraphicFramePr>
          <p:nvPr>
            <p:extLst>
              <p:ext uri="{D42A27DB-BD31-4B8C-83A1-F6EECF244321}">
                <p14:modId xmlns:p14="http://schemas.microsoft.com/office/powerpoint/2010/main" val="2447095462"/>
              </p:ext>
            </p:extLst>
          </p:nvPr>
        </p:nvGraphicFramePr>
        <p:xfrm>
          <a:off x="3972093" y="4031974"/>
          <a:ext cx="2894778" cy="1834459"/>
        </p:xfrm>
        <a:graphic>
          <a:graphicData uri="http://schemas.openxmlformats.org/drawingml/2006/table">
            <a:tbl>
              <a:tblPr firstRow="1" bandRow="1">
                <a:tableStyleId>{073A0DAA-6AF3-43AB-8588-CEC1D06C72B9}</a:tableStyleId>
              </a:tblPr>
              <a:tblGrid>
                <a:gridCol w="1447389">
                  <a:extLst>
                    <a:ext uri="{9D8B030D-6E8A-4147-A177-3AD203B41FA5}">
                      <a16:colId xmlns:a16="http://schemas.microsoft.com/office/drawing/2014/main" val="746018450"/>
                    </a:ext>
                  </a:extLst>
                </a:gridCol>
                <a:gridCol w="1447389">
                  <a:extLst>
                    <a:ext uri="{9D8B030D-6E8A-4147-A177-3AD203B41FA5}">
                      <a16:colId xmlns:a16="http://schemas.microsoft.com/office/drawing/2014/main" val="1222645661"/>
                    </a:ext>
                  </a:extLst>
                </a:gridCol>
              </a:tblGrid>
              <a:tr h="290288">
                <a:tc gridSpan="2">
                  <a:txBody>
                    <a:bodyPr/>
                    <a:lstStyle/>
                    <a:p>
                      <a:pPr algn="ctr"/>
                      <a:r>
                        <a:rPr lang="en-GB" dirty="0"/>
                        <a:t>Table 1</a:t>
                      </a:r>
                    </a:p>
                  </a:txBody>
                  <a:tcPr/>
                </a:tc>
                <a:tc hMerge="1">
                  <a:txBody>
                    <a:bodyPr/>
                    <a:lstStyle/>
                    <a:p>
                      <a:endParaRPr lang="en-GB" dirty="0"/>
                    </a:p>
                  </a:txBody>
                  <a:tcPr/>
                </a:tc>
                <a:extLst>
                  <a:ext uri="{0D108BD9-81ED-4DB2-BD59-A6C34878D82A}">
                    <a16:rowId xmlns:a16="http://schemas.microsoft.com/office/drawing/2014/main" val="3836111122"/>
                  </a:ext>
                </a:extLst>
              </a:tr>
              <a:tr h="371419">
                <a:tc>
                  <a:txBody>
                    <a:bodyPr/>
                    <a:lstStyle/>
                    <a:p>
                      <a:pPr algn="ctr"/>
                      <a:r>
                        <a:rPr lang="en-GB" dirty="0"/>
                        <a:t>ID</a:t>
                      </a:r>
                      <a:endParaRPr lang="en-GB" b="1" dirty="0"/>
                    </a:p>
                  </a:txBody>
                  <a:tcPr/>
                </a:tc>
                <a:tc>
                  <a:txBody>
                    <a:bodyPr/>
                    <a:lstStyle/>
                    <a:p>
                      <a:pPr algn="ctr"/>
                      <a:r>
                        <a:rPr lang="en-GB" dirty="0"/>
                        <a:t>VALUE</a:t>
                      </a:r>
                      <a:endParaRPr lang="en-GB" b="1" dirty="0"/>
                    </a:p>
                  </a:txBody>
                  <a:tcPr/>
                </a:tc>
                <a:extLst>
                  <a:ext uri="{0D108BD9-81ED-4DB2-BD59-A6C34878D82A}">
                    <a16:rowId xmlns:a16="http://schemas.microsoft.com/office/drawing/2014/main" val="227577655"/>
                  </a:ext>
                </a:extLst>
              </a:tr>
              <a:tr h="290288">
                <a:tc>
                  <a:txBody>
                    <a:bodyPr/>
                    <a:lstStyle/>
                    <a:p>
                      <a:pPr algn="ctr"/>
                      <a:r>
                        <a:rPr lang="en-GB" dirty="0"/>
                        <a:t>1</a:t>
                      </a:r>
                    </a:p>
                  </a:txBody>
                  <a:tcPr/>
                </a:tc>
                <a:tc>
                  <a:txBody>
                    <a:bodyPr/>
                    <a:lstStyle/>
                    <a:p>
                      <a:pPr lvl="1" algn="l"/>
                      <a:r>
                        <a:rPr lang="en-GB" dirty="0"/>
                        <a:t>First</a:t>
                      </a:r>
                    </a:p>
                  </a:txBody>
                  <a:tcPr/>
                </a:tc>
                <a:extLst>
                  <a:ext uri="{0D108BD9-81ED-4DB2-BD59-A6C34878D82A}">
                    <a16:rowId xmlns:a16="http://schemas.microsoft.com/office/drawing/2014/main" val="1517496860"/>
                  </a:ext>
                </a:extLst>
              </a:tr>
              <a:tr h="290288">
                <a:tc>
                  <a:txBody>
                    <a:bodyPr/>
                    <a:lstStyle/>
                    <a:p>
                      <a:pPr algn="ctr"/>
                      <a:r>
                        <a:rPr lang="en-GB" dirty="0"/>
                        <a:t>2</a:t>
                      </a:r>
                    </a:p>
                  </a:txBody>
                  <a:tcPr/>
                </a:tc>
                <a:tc>
                  <a:txBody>
                    <a:bodyPr/>
                    <a:lstStyle/>
                    <a:p>
                      <a:pPr lvl="1" algn="l"/>
                      <a:r>
                        <a:rPr lang="en-GB" dirty="0"/>
                        <a:t>Second</a:t>
                      </a:r>
                    </a:p>
                  </a:txBody>
                  <a:tcPr/>
                </a:tc>
                <a:extLst>
                  <a:ext uri="{0D108BD9-81ED-4DB2-BD59-A6C34878D82A}">
                    <a16:rowId xmlns:a16="http://schemas.microsoft.com/office/drawing/2014/main" val="3304082163"/>
                  </a:ext>
                </a:extLst>
              </a:tr>
              <a:tr h="290288">
                <a:tc>
                  <a:txBody>
                    <a:bodyPr/>
                    <a:lstStyle/>
                    <a:p>
                      <a:pPr algn="ctr"/>
                      <a:r>
                        <a:rPr lang="en-GB" dirty="0"/>
                        <a:t>3</a:t>
                      </a:r>
                    </a:p>
                  </a:txBody>
                  <a:tcPr/>
                </a:tc>
                <a:tc>
                  <a:txBody>
                    <a:bodyPr/>
                    <a:lstStyle/>
                    <a:p>
                      <a:pPr lvl="1" algn="l"/>
                      <a:r>
                        <a:rPr lang="en-GB" dirty="0"/>
                        <a:t>Third</a:t>
                      </a:r>
                    </a:p>
                  </a:txBody>
                  <a:tcPr/>
                </a:tc>
                <a:extLst>
                  <a:ext uri="{0D108BD9-81ED-4DB2-BD59-A6C34878D82A}">
                    <a16:rowId xmlns:a16="http://schemas.microsoft.com/office/drawing/2014/main" val="2922893056"/>
                  </a:ext>
                </a:extLst>
              </a:tr>
            </a:tbl>
          </a:graphicData>
        </a:graphic>
      </p:graphicFrame>
      <p:graphicFrame>
        <p:nvGraphicFramePr>
          <p:cNvPr id="10" name="Table 9">
            <a:extLst>
              <a:ext uri="{FF2B5EF4-FFF2-40B4-BE49-F238E27FC236}">
                <a16:creationId xmlns:a16="http://schemas.microsoft.com/office/drawing/2014/main" id="{34D9F0B0-DDA2-4A24-91DE-33E38E55D2D6}"/>
              </a:ext>
            </a:extLst>
          </p:cNvPr>
          <p:cNvGraphicFramePr>
            <a:graphicFrameLocks noGrp="1"/>
          </p:cNvGraphicFramePr>
          <p:nvPr>
            <p:extLst>
              <p:ext uri="{D42A27DB-BD31-4B8C-83A1-F6EECF244321}">
                <p14:modId xmlns:p14="http://schemas.microsoft.com/office/powerpoint/2010/main" val="3387269842"/>
              </p:ext>
            </p:extLst>
          </p:nvPr>
        </p:nvGraphicFramePr>
        <p:xfrm>
          <a:off x="8355298" y="3996780"/>
          <a:ext cx="2894778" cy="2200219"/>
        </p:xfrm>
        <a:graphic>
          <a:graphicData uri="http://schemas.openxmlformats.org/drawingml/2006/table">
            <a:tbl>
              <a:tblPr firstRow="1" bandRow="1">
                <a:tableStyleId>{073A0DAA-6AF3-43AB-8588-CEC1D06C72B9}</a:tableStyleId>
              </a:tblPr>
              <a:tblGrid>
                <a:gridCol w="1447389">
                  <a:extLst>
                    <a:ext uri="{9D8B030D-6E8A-4147-A177-3AD203B41FA5}">
                      <a16:colId xmlns:a16="http://schemas.microsoft.com/office/drawing/2014/main" val="746018450"/>
                    </a:ext>
                  </a:extLst>
                </a:gridCol>
                <a:gridCol w="1447389">
                  <a:extLst>
                    <a:ext uri="{9D8B030D-6E8A-4147-A177-3AD203B41FA5}">
                      <a16:colId xmlns:a16="http://schemas.microsoft.com/office/drawing/2014/main" val="1222645661"/>
                    </a:ext>
                  </a:extLst>
                </a:gridCol>
              </a:tblGrid>
              <a:tr h="290288">
                <a:tc gridSpan="2">
                  <a:txBody>
                    <a:bodyPr/>
                    <a:lstStyle/>
                    <a:p>
                      <a:pPr algn="ctr"/>
                      <a:r>
                        <a:rPr lang="en-GB" dirty="0"/>
                        <a:t>Table 2</a:t>
                      </a:r>
                    </a:p>
                  </a:txBody>
                  <a:tcPr/>
                </a:tc>
                <a:tc hMerge="1">
                  <a:txBody>
                    <a:bodyPr/>
                    <a:lstStyle/>
                    <a:p>
                      <a:endParaRPr lang="en-GB" dirty="0"/>
                    </a:p>
                  </a:txBody>
                  <a:tcPr/>
                </a:tc>
                <a:extLst>
                  <a:ext uri="{0D108BD9-81ED-4DB2-BD59-A6C34878D82A}">
                    <a16:rowId xmlns:a16="http://schemas.microsoft.com/office/drawing/2014/main" val="3836111122"/>
                  </a:ext>
                </a:extLst>
              </a:tr>
              <a:tr h="371419">
                <a:tc>
                  <a:txBody>
                    <a:bodyPr/>
                    <a:lstStyle/>
                    <a:p>
                      <a:pPr algn="ctr"/>
                      <a:r>
                        <a:rPr lang="en-GB" dirty="0"/>
                        <a:t>ID</a:t>
                      </a:r>
                      <a:endParaRPr lang="en-GB" b="1" dirty="0"/>
                    </a:p>
                  </a:txBody>
                  <a:tcPr/>
                </a:tc>
                <a:tc>
                  <a:txBody>
                    <a:bodyPr/>
                    <a:lstStyle/>
                    <a:p>
                      <a:pPr algn="ctr"/>
                      <a:r>
                        <a:rPr lang="en-GB" dirty="0"/>
                        <a:t>VALUE</a:t>
                      </a:r>
                      <a:endParaRPr lang="en-GB" b="1" dirty="0"/>
                    </a:p>
                  </a:txBody>
                  <a:tcPr/>
                </a:tc>
                <a:extLst>
                  <a:ext uri="{0D108BD9-81ED-4DB2-BD59-A6C34878D82A}">
                    <a16:rowId xmlns:a16="http://schemas.microsoft.com/office/drawing/2014/main" val="227577655"/>
                  </a:ext>
                </a:extLst>
              </a:tr>
              <a:tr h="290288">
                <a:tc>
                  <a:txBody>
                    <a:bodyPr/>
                    <a:lstStyle/>
                    <a:p>
                      <a:pPr algn="ctr"/>
                      <a:r>
                        <a:rPr lang="en-GB" dirty="0"/>
                        <a:t>1</a:t>
                      </a:r>
                    </a:p>
                  </a:txBody>
                  <a:tcPr/>
                </a:tc>
                <a:tc>
                  <a:txBody>
                    <a:bodyPr/>
                    <a:lstStyle/>
                    <a:p>
                      <a:pPr lvl="1" algn="l"/>
                      <a:r>
                        <a:rPr lang="en-GB" dirty="0"/>
                        <a:t>First</a:t>
                      </a:r>
                    </a:p>
                  </a:txBody>
                  <a:tcPr/>
                </a:tc>
                <a:extLst>
                  <a:ext uri="{0D108BD9-81ED-4DB2-BD59-A6C34878D82A}">
                    <a16:rowId xmlns:a16="http://schemas.microsoft.com/office/drawing/2014/main" val="1517496860"/>
                  </a:ext>
                </a:extLst>
              </a:tr>
              <a:tr h="290288">
                <a:tc>
                  <a:txBody>
                    <a:bodyPr/>
                    <a:lstStyle/>
                    <a:p>
                      <a:pPr algn="ctr"/>
                      <a:r>
                        <a:rPr lang="en-GB" dirty="0"/>
                        <a:t>2</a:t>
                      </a:r>
                    </a:p>
                  </a:txBody>
                  <a:tcPr/>
                </a:tc>
                <a:tc>
                  <a:txBody>
                    <a:bodyPr/>
                    <a:lstStyle/>
                    <a:p>
                      <a:pPr lvl="1" algn="l"/>
                      <a:r>
                        <a:rPr lang="en-GB" dirty="0"/>
                        <a:t>Second</a:t>
                      </a:r>
                    </a:p>
                  </a:txBody>
                  <a:tcPr/>
                </a:tc>
                <a:extLst>
                  <a:ext uri="{0D108BD9-81ED-4DB2-BD59-A6C34878D82A}">
                    <a16:rowId xmlns:a16="http://schemas.microsoft.com/office/drawing/2014/main" val="3304082163"/>
                  </a:ext>
                </a:extLst>
              </a:tr>
              <a:tr h="290288">
                <a:tc>
                  <a:txBody>
                    <a:bodyPr/>
                    <a:lstStyle/>
                    <a:p>
                      <a:pPr algn="ctr"/>
                      <a:r>
                        <a:rPr lang="en-GB" dirty="0"/>
                        <a:t>3</a:t>
                      </a:r>
                    </a:p>
                  </a:txBody>
                  <a:tcPr/>
                </a:tc>
                <a:tc>
                  <a:txBody>
                    <a:bodyPr/>
                    <a:lstStyle/>
                    <a:p>
                      <a:pPr lvl="1" algn="l"/>
                      <a:r>
                        <a:rPr lang="en-GB" dirty="0"/>
                        <a:t>Third</a:t>
                      </a:r>
                    </a:p>
                  </a:txBody>
                  <a:tcPr/>
                </a:tc>
                <a:extLst>
                  <a:ext uri="{0D108BD9-81ED-4DB2-BD59-A6C34878D82A}">
                    <a16:rowId xmlns:a16="http://schemas.microsoft.com/office/drawing/2014/main" val="2922893056"/>
                  </a:ext>
                </a:extLst>
              </a:tr>
              <a:tr h="290288">
                <a:tc>
                  <a:txBody>
                    <a:bodyPr/>
                    <a:lstStyle/>
                    <a:p>
                      <a:pPr algn="ctr"/>
                      <a:r>
                        <a:rPr lang="en-GB" dirty="0"/>
                        <a:t>4</a:t>
                      </a:r>
                    </a:p>
                  </a:txBody>
                  <a:tcPr/>
                </a:tc>
                <a:tc>
                  <a:txBody>
                    <a:bodyPr/>
                    <a:lstStyle/>
                    <a:p>
                      <a:pPr lvl="1" algn="l"/>
                      <a:r>
                        <a:rPr lang="en-GB" dirty="0"/>
                        <a:t>Fourth</a:t>
                      </a:r>
                    </a:p>
                  </a:txBody>
                  <a:tcPr/>
                </a:tc>
                <a:extLst>
                  <a:ext uri="{0D108BD9-81ED-4DB2-BD59-A6C34878D82A}">
                    <a16:rowId xmlns:a16="http://schemas.microsoft.com/office/drawing/2014/main" val="2478569077"/>
                  </a:ext>
                </a:extLst>
              </a:tr>
            </a:tbl>
          </a:graphicData>
        </a:graphic>
      </p:graphicFrame>
      <p:grpSp>
        <p:nvGrpSpPr>
          <p:cNvPr id="51" name="Group 50">
            <a:extLst>
              <a:ext uri="{FF2B5EF4-FFF2-40B4-BE49-F238E27FC236}">
                <a16:creationId xmlns:a16="http://schemas.microsoft.com/office/drawing/2014/main" id="{700F5A8C-363F-4798-9E62-C81C944789E2}"/>
              </a:ext>
            </a:extLst>
          </p:cNvPr>
          <p:cNvGrpSpPr/>
          <p:nvPr/>
        </p:nvGrpSpPr>
        <p:grpSpPr>
          <a:xfrm>
            <a:off x="6866871" y="4568512"/>
            <a:ext cx="1488427" cy="1509489"/>
            <a:chOff x="6747602" y="3813138"/>
            <a:chExt cx="1488427" cy="1509489"/>
          </a:xfrm>
        </p:grpSpPr>
        <p:cxnSp>
          <p:nvCxnSpPr>
            <p:cNvPr id="3" name="Straight Arrow Connector 2">
              <a:extLst>
                <a:ext uri="{FF2B5EF4-FFF2-40B4-BE49-F238E27FC236}">
                  <a16:creationId xmlns:a16="http://schemas.microsoft.com/office/drawing/2014/main" id="{B8B6BF93-9B07-491D-A292-685368430AD3}"/>
                </a:ext>
              </a:extLst>
            </p:cNvPr>
            <p:cNvCxnSpPr/>
            <p:nvPr/>
          </p:nvCxnSpPr>
          <p:spPr>
            <a:xfrm>
              <a:off x="6747602" y="3826786"/>
              <a:ext cx="1488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429903E-70F7-46C9-8C53-8A4DA066CA63}"/>
                </a:ext>
              </a:extLst>
            </p:cNvPr>
            <p:cNvCxnSpPr/>
            <p:nvPr/>
          </p:nvCxnSpPr>
          <p:spPr>
            <a:xfrm>
              <a:off x="6747602" y="3813138"/>
              <a:ext cx="1488427" cy="37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2BB519A-A066-4094-A371-A2D545892EAE}"/>
                </a:ext>
              </a:extLst>
            </p:cNvPr>
            <p:cNvCxnSpPr/>
            <p:nvPr/>
          </p:nvCxnSpPr>
          <p:spPr>
            <a:xfrm>
              <a:off x="6747602" y="3813138"/>
              <a:ext cx="1488427" cy="731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2968102-E2ED-42A0-B11F-E4A4A38CC0F1}"/>
                </a:ext>
              </a:extLst>
            </p:cNvPr>
            <p:cNvCxnSpPr/>
            <p:nvPr/>
          </p:nvCxnSpPr>
          <p:spPr>
            <a:xfrm>
              <a:off x="6747602" y="3813138"/>
              <a:ext cx="1488427" cy="1086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AB3A8E4-3398-408B-86BA-528E3C375F42}"/>
                </a:ext>
              </a:extLst>
            </p:cNvPr>
            <p:cNvCxnSpPr/>
            <p:nvPr/>
          </p:nvCxnSpPr>
          <p:spPr>
            <a:xfrm>
              <a:off x="6747602" y="3813138"/>
              <a:ext cx="1488427" cy="1509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00E7399-837F-4C9A-828C-EC77F404D424}"/>
                </a:ext>
              </a:extLst>
            </p:cNvPr>
            <p:cNvCxnSpPr>
              <a:cxnSpLocks/>
            </p:cNvCxnSpPr>
            <p:nvPr/>
          </p:nvCxnSpPr>
          <p:spPr>
            <a:xfrm flipV="1">
              <a:off x="6747602" y="3930555"/>
              <a:ext cx="1488427" cy="259309"/>
            </a:xfrm>
            <a:prstGeom prst="straightConnector1">
              <a:avLst/>
            </a:prstGeom>
            <a:ln>
              <a:solidFill>
                <a:srgbClr val="CC3399"/>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1292E720-A260-4DDE-AA5D-59EBE7EAD9C3}"/>
                </a:ext>
              </a:extLst>
            </p:cNvPr>
            <p:cNvCxnSpPr/>
            <p:nvPr/>
          </p:nvCxnSpPr>
          <p:spPr>
            <a:xfrm flipV="1">
              <a:off x="6747602" y="4094328"/>
              <a:ext cx="1488427" cy="95535"/>
            </a:xfrm>
            <a:prstGeom prst="straightConnector1">
              <a:avLst/>
            </a:prstGeom>
            <a:ln>
              <a:solidFill>
                <a:srgbClr val="CC339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8B2E45B-0A7C-49B9-A1AC-E1F2154366A0}"/>
                </a:ext>
              </a:extLst>
            </p:cNvPr>
            <p:cNvCxnSpPr/>
            <p:nvPr/>
          </p:nvCxnSpPr>
          <p:spPr>
            <a:xfrm>
              <a:off x="6747602" y="4189863"/>
              <a:ext cx="1488427" cy="354841"/>
            </a:xfrm>
            <a:prstGeom prst="straightConnector1">
              <a:avLst/>
            </a:prstGeom>
            <a:ln>
              <a:solidFill>
                <a:srgbClr val="CC3399"/>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391E2A0-0962-492F-B214-19EC55FDC0EC}"/>
                </a:ext>
              </a:extLst>
            </p:cNvPr>
            <p:cNvCxnSpPr/>
            <p:nvPr/>
          </p:nvCxnSpPr>
          <p:spPr>
            <a:xfrm>
              <a:off x="6747602" y="4189863"/>
              <a:ext cx="1488427" cy="709683"/>
            </a:xfrm>
            <a:prstGeom prst="straightConnector1">
              <a:avLst/>
            </a:prstGeom>
            <a:ln>
              <a:solidFill>
                <a:srgbClr val="CC339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5D35E01-622E-438B-ABE6-8F2B70F59A0A}"/>
                </a:ext>
              </a:extLst>
            </p:cNvPr>
            <p:cNvCxnSpPr/>
            <p:nvPr/>
          </p:nvCxnSpPr>
          <p:spPr>
            <a:xfrm>
              <a:off x="6747602" y="4189863"/>
              <a:ext cx="1488427" cy="1132764"/>
            </a:xfrm>
            <a:prstGeom prst="straightConnector1">
              <a:avLst/>
            </a:prstGeom>
            <a:ln>
              <a:solidFill>
                <a:srgbClr val="CC3399"/>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A1A8A85-B263-4231-AF19-B456E980D838}"/>
                </a:ext>
              </a:extLst>
            </p:cNvPr>
            <p:cNvCxnSpPr/>
            <p:nvPr/>
          </p:nvCxnSpPr>
          <p:spPr>
            <a:xfrm flipV="1">
              <a:off x="6747602" y="3813138"/>
              <a:ext cx="1488427" cy="731566"/>
            </a:xfrm>
            <a:prstGeom prst="straightConnector1">
              <a:avLst/>
            </a:prstGeom>
            <a:ln>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4B48CE7-4B0F-4D34-B703-D5BF948B6C33}"/>
                </a:ext>
              </a:extLst>
            </p:cNvPr>
            <p:cNvCxnSpPr/>
            <p:nvPr/>
          </p:nvCxnSpPr>
          <p:spPr>
            <a:xfrm flipV="1">
              <a:off x="6747602" y="4189863"/>
              <a:ext cx="1488427" cy="354841"/>
            </a:xfrm>
            <a:prstGeom prst="straightConnector1">
              <a:avLst/>
            </a:prstGeom>
            <a:ln>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BEAA560-BD60-4FFA-A2E4-CCC90B7982D1}"/>
                </a:ext>
              </a:extLst>
            </p:cNvPr>
            <p:cNvCxnSpPr/>
            <p:nvPr/>
          </p:nvCxnSpPr>
          <p:spPr>
            <a:xfrm>
              <a:off x="6747602" y="4544704"/>
              <a:ext cx="1488427" cy="0"/>
            </a:xfrm>
            <a:prstGeom prst="straightConnector1">
              <a:avLst/>
            </a:prstGeom>
            <a:ln>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E8EE059-00F5-4593-A6DD-1C085183E9C0}"/>
                </a:ext>
              </a:extLst>
            </p:cNvPr>
            <p:cNvCxnSpPr/>
            <p:nvPr/>
          </p:nvCxnSpPr>
          <p:spPr>
            <a:xfrm>
              <a:off x="6747602" y="4544704"/>
              <a:ext cx="1488427" cy="354842"/>
            </a:xfrm>
            <a:prstGeom prst="straightConnector1">
              <a:avLst/>
            </a:prstGeom>
            <a:ln>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03F7FE5-78FA-41FD-BBEF-D334880BB24C}"/>
                </a:ext>
              </a:extLst>
            </p:cNvPr>
            <p:cNvCxnSpPr/>
            <p:nvPr/>
          </p:nvCxnSpPr>
          <p:spPr>
            <a:xfrm>
              <a:off x="6747602" y="4544704"/>
              <a:ext cx="1488427" cy="777923"/>
            </a:xfrm>
            <a:prstGeom prst="straightConnector1">
              <a:avLst/>
            </a:prstGeom>
            <a:ln>
              <a:solidFill>
                <a:srgbClr val="0099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F4D709E-5B19-4ED7-B160-68B576EE4DEF}"/>
                </a:ext>
              </a:extLst>
            </p:cNvPr>
            <p:cNvCxnSpPr/>
            <p:nvPr/>
          </p:nvCxnSpPr>
          <p:spPr>
            <a:xfrm flipV="1">
              <a:off x="6747602" y="3813138"/>
              <a:ext cx="1488427" cy="10864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68127615-804E-4D89-B0F5-8CBC17FA1DD5}"/>
                </a:ext>
              </a:extLst>
            </p:cNvPr>
            <p:cNvCxnSpPr/>
            <p:nvPr/>
          </p:nvCxnSpPr>
          <p:spPr>
            <a:xfrm flipV="1">
              <a:off x="6747602" y="4189863"/>
              <a:ext cx="1488427" cy="709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9385AC9-7784-4BD6-BD6F-2396B400C496}"/>
                </a:ext>
              </a:extLst>
            </p:cNvPr>
            <p:cNvCxnSpPr/>
            <p:nvPr/>
          </p:nvCxnSpPr>
          <p:spPr>
            <a:xfrm flipV="1">
              <a:off x="6747602" y="4544704"/>
              <a:ext cx="1488427" cy="354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CD61A36-4BEE-4EA1-8D42-776F3842F02C}"/>
                </a:ext>
              </a:extLst>
            </p:cNvPr>
            <p:cNvCxnSpPr/>
            <p:nvPr/>
          </p:nvCxnSpPr>
          <p:spPr>
            <a:xfrm>
              <a:off x="6747602" y="4899546"/>
              <a:ext cx="14884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CD20E8B-042D-4B34-BB50-9277EB3CBAC0}"/>
                </a:ext>
              </a:extLst>
            </p:cNvPr>
            <p:cNvCxnSpPr/>
            <p:nvPr/>
          </p:nvCxnSpPr>
          <p:spPr>
            <a:xfrm>
              <a:off x="6747602" y="4899546"/>
              <a:ext cx="1488427" cy="4230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026" name="Picture 2" descr="Image result for cartesian product">
            <a:extLst>
              <a:ext uri="{FF2B5EF4-FFF2-40B4-BE49-F238E27FC236}">
                <a16:creationId xmlns:a16="http://schemas.microsoft.com/office/drawing/2014/main" id="{932D07D7-ECE9-4029-9C4E-20ED1F8F0B65}"/>
              </a:ext>
            </a:extLst>
          </p:cNvPr>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388409" y="3916233"/>
            <a:ext cx="2704945" cy="2058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983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177448"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Content Placeholder 11">
            <a:extLst>
              <a:ext uri="{FF2B5EF4-FFF2-40B4-BE49-F238E27FC236}">
                <a16:creationId xmlns:a16="http://schemas.microsoft.com/office/drawing/2014/main" id="{EB2DEFC6-75A8-40A0-97DB-AA141F7D637C}"/>
              </a:ext>
            </a:extLst>
          </p:cNvPr>
          <p:cNvSpPr>
            <a:spLocks noGrp="1"/>
          </p:cNvSpPr>
          <p:nvPr>
            <p:ph idx="1"/>
          </p:nvPr>
        </p:nvSpPr>
        <p:spPr>
          <a:xfrm>
            <a:off x="3981468" y="1876694"/>
            <a:ext cx="7609712" cy="3996008"/>
          </a:xfrm>
        </p:spPr>
        <p:txBody>
          <a:bodyPr>
            <a:noAutofit/>
          </a:bodyPr>
          <a:lstStyle/>
          <a:p>
            <a:r>
              <a:rPr lang="en-GB" sz="1800" dirty="0">
                <a:latin typeface="Barlow" panose="020B0604020202020204" charset="0"/>
              </a:rPr>
              <a:t>You can JOIN the table on itself! Sometimes it can be useful.</a:t>
            </a:r>
          </a:p>
          <a:p>
            <a:endParaRPr lang="en-GB" sz="1800" dirty="0">
              <a:latin typeface="Barlow" panose="020B0604020202020204" charset="0"/>
            </a:endParaRPr>
          </a:p>
          <a:p>
            <a:r>
              <a:rPr lang="en-GB" sz="1800" dirty="0">
                <a:latin typeface="Barlow" panose="020B0604020202020204" charset="0"/>
              </a:rPr>
              <a:t>No special syntax, but we must alias the table used with different aliases.</a:t>
            </a:r>
          </a:p>
          <a:p>
            <a:endParaRPr lang="en-GB" sz="1800" dirty="0">
              <a:latin typeface="Barlow" panose="020B0604020202020204" charset="0"/>
            </a:endParaRPr>
          </a:p>
          <a:p>
            <a:r>
              <a:rPr lang="en-GB" sz="1800" dirty="0">
                <a:latin typeface="Barlow" panose="020B0604020202020204" charset="0"/>
              </a:rPr>
              <a:t>We will have the same table on left and right side of this join.</a:t>
            </a:r>
          </a:p>
          <a:p>
            <a:pPr marL="0" indent="0">
              <a:buNone/>
            </a:pPr>
            <a:endParaRPr lang="en-GB" sz="1800" dirty="0">
              <a:latin typeface="Barlow" panose="020B0604020202020204" charset="0"/>
            </a:endParaRPr>
          </a:p>
          <a:p>
            <a:r>
              <a:rPr lang="en-GB" sz="1800" dirty="0">
                <a:latin typeface="Barlow" panose="020B0604020202020204" charset="0"/>
              </a:rPr>
              <a:t>It is especially useful when we deal with a table that contains hierarchical data. </a:t>
            </a:r>
          </a:p>
          <a:p>
            <a:endParaRPr lang="en-GB" sz="1800" dirty="0">
              <a:latin typeface="Barlow" panose="020B0604020202020204" charset="0"/>
            </a:endParaRPr>
          </a:p>
          <a:p>
            <a:endParaRPr lang="en-GB" sz="1800" dirty="0">
              <a:latin typeface="Barlow" panose="020B0604020202020204" charset="0"/>
            </a:endParaRPr>
          </a:p>
        </p:txBody>
      </p:sp>
      <p:sp>
        <p:nvSpPr>
          <p:cNvPr id="6" name="TextBox 5"/>
          <p:cNvSpPr txBox="1"/>
          <p:nvPr/>
        </p:nvSpPr>
        <p:spPr>
          <a:xfrm>
            <a:off x="693987" y="2197871"/>
            <a:ext cx="2388355" cy="461665"/>
          </a:xfrm>
          <a:prstGeom prst="rect">
            <a:avLst/>
          </a:prstGeom>
          <a:noFill/>
        </p:spPr>
        <p:txBody>
          <a:bodyPr wrap="square" rtlCol="0">
            <a:spAutoFit/>
          </a:bodyPr>
          <a:lstStyle/>
          <a:p>
            <a:r>
              <a:rPr lang="en-GB" sz="2400" b="1" dirty="0">
                <a:latin typeface="Barlow ExtraBold" panose="020B0604020202020204" charset="0"/>
              </a:rPr>
              <a:t>SELF JOIN</a:t>
            </a:r>
          </a:p>
        </p:txBody>
      </p:sp>
      <p:sp>
        <p:nvSpPr>
          <p:cNvPr id="4" name="Oval 3">
            <a:extLst>
              <a:ext uri="{FF2B5EF4-FFF2-40B4-BE49-F238E27FC236}">
                <a16:creationId xmlns:a16="http://schemas.microsoft.com/office/drawing/2014/main" id="{E66B8B33-2E4B-4655-8B59-5963C505AD83}"/>
              </a:ext>
            </a:extLst>
          </p:cNvPr>
          <p:cNvSpPr/>
          <p:nvPr/>
        </p:nvSpPr>
        <p:spPr>
          <a:xfrm>
            <a:off x="704540" y="2964213"/>
            <a:ext cx="1596786" cy="1532684"/>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a:solidFill>
                  <a:schemeClr val="tx1"/>
                </a:solidFill>
              </a:rPr>
              <a:t>Table</a:t>
            </a:r>
          </a:p>
        </p:txBody>
      </p:sp>
      <p:cxnSp>
        <p:nvCxnSpPr>
          <p:cNvPr id="9" name="Connector: Curved 8">
            <a:extLst>
              <a:ext uri="{FF2B5EF4-FFF2-40B4-BE49-F238E27FC236}">
                <a16:creationId xmlns:a16="http://schemas.microsoft.com/office/drawing/2014/main" id="{9ADC0E0A-A33C-44F1-89B8-598CBF06E1C4}"/>
              </a:ext>
            </a:extLst>
          </p:cNvPr>
          <p:cNvCxnSpPr>
            <a:stCxn id="4" idx="6"/>
            <a:endCxn id="4" idx="0"/>
          </p:cNvCxnSpPr>
          <p:nvPr/>
        </p:nvCxnSpPr>
        <p:spPr>
          <a:xfrm flipH="1" flipV="1">
            <a:off x="1502933" y="2964213"/>
            <a:ext cx="798393" cy="766342"/>
          </a:xfrm>
          <a:prstGeom prst="curvedConnector4">
            <a:avLst>
              <a:gd name="adj1" fmla="val -28633"/>
              <a:gd name="adj2" fmla="val 129830"/>
            </a:avLst>
          </a:prstGeom>
          <a:ln w="571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010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177448"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64393" y="3149290"/>
            <a:ext cx="2388355" cy="830997"/>
          </a:xfrm>
          <a:prstGeom prst="rect">
            <a:avLst/>
          </a:prstGeom>
          <a:noFill/>
        </p:spPr>
        <p:txBody>
          <a:bodyPr wrap="square" rtlCol="0">
            <a:spAutoFit/>
          </a:bodyPr>
          <a:lstStyle/>
          <a:p>
            <a:pPr algn="ctr"/>
            <a:r>
              <a:rPr lang="en-GB" sz="2400" b="1" dirty="0">
                <a:latin typeface="Barlow ExtraBold" panose="020B0604020202020204" charset="0"/>
              </a:rPr>
              <a:t>TYPES OF JOINS</a:t>
            </a:r>
          </a:p>
        </p:txBody>
      </p:sp>
      <p:grpSp>
        <p:nvGrpSpPr>
          <p:cNvPr id="2" name="Group 1">
            <a:extLst>
              <a:ext uri="{FF2B5EF4-FFF2-40B4-BE49-F238E27FC236}">
                <a16:creationId xmlns:a16="http://schemas.microsoft.com/office/drawing/2014/main" id="{DDFF9B95-E92B-4AA4-B3D1-CC88B6395C82}"/>
              </a:ext>
            </a:extLst>
          </p:cNvPr>
          <p:cNvGrpSpPr/>
          <p:nvPr/>
        </p:nvGrpSpPr>
        <p:grpSpPr>
          <a:xfrm>
            <a:off x="4462523" y="1451660"/>
            <a:ext cx="6152071" cy="4259479"/>
            <a:chOff x="3614384" y="930322"/>
            <a:chExt cx="6152071" cy="4259479"/>
          </a:xfrm>
        </p:grpSpPr>
        <p:grpSp>
          <p:nvGrpSpPr>
            <p:cNvPr id="18" name="Group 17">
              <a:extLst>
                <a:ext uri="{FF2B5EF4-FFF2-40B4-BE49-F238E27FC236}">
                  <a16:creationId xmlns:a16="http://schemas.microsoft.com/office/drawing/2014/main" id="{BF8DFC96-59C1-4CDA-A879-3BB41B6F9338}"/>
                </a:ext>
              </a:extLst>
            </p:cNvPr>
            <p:cNvGrpSpPr/>
            <p:nvPr/>
          </p:nvGrpSpPr>
          <p:grpSpPr>
            <a:xfrm>
              <a:off x="3614384" y="930322"/>
              <a:ext cx="2963619" cy="1918674"/>
              <a:chOff x="3908842" y="2828835"/>
              <a:chExt cx="2715900" cy="1760562"/>
            </a:xfrm>
          </p:grpSpPr>
          <p:grpSp>
            <p:nvGrpSpPr>
              <p:cNvPr id="37" name="Group 36">
                <a:extLst>
                  <a:ext uri="{FF2B5EF4-FFF2-40B4-BE49-F238E27FC236}">
                    <a16:creationId xmlns:a16="http://schemas.microsoft.com/office/drawing/2014/main" id="{29771196-B390-43B2-8645-18F02354BA5D}"/>
                  </a:ext>
                </a:extLst>
              </p:cNvPr>
              <p:cNvGrpSpPr/>
              <p:nvPr/>
            </p:nvGrpSpPr>
            <p:grpSpPr>
              <a:xfrm>
                <a:off x="3908842" y="2828835"/>
                <a:ext cx="2715900" cy="1760562"/>
                <a:chOff x="3848669" y="777922"/>
                <a:chExt cx="2347411" cy="1446663"/>
              </a:xfrm>
            </p:grpSpPr>
            <p:sp>
              <p:nvSpPr>
                <p:cNvPr id="39" name="Rectangle: Rounded Corners 38">
                  <a:extLst>
                    <a:ext uri="{FF2B5EF4-FFF2-40B4-BE49-F238E27FC236}">
                      <a16:creationId xmlns:a16="http://schemas.microsoft.com/office/drawing/2014/main" id="{89A2C859-DDEA-48E1-98E0-CCC9DE7351DE}"/>
                    </a:ext>
                  </a:extLst>
                </p:cNvPr>
                <p:cNvSpPr/>
                <p:nvPr/>
              </p:nvSpPr>
              <p:spPr>
                <a:xfrm>
                  <a:off x="3848669" y="777922"/>
                  <a:ext cx="2347411" cy="1446663"/>
                </a:xfrm>
                <a:prstGeom prst="round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
              <p:nvSpPr>
                <p:cNvPr id="41" name="Rectangle: Rounded Corners 40">
                  <a:extLst>
                    <a:ext uri="{FF2B5EF4-FFF2-40B4-BE49-F238E27FC236}">
                      <a16:creationId xmlns:a16="http://schemas.microsoft.com/office/drawing/2014/main" id="{48216100-7E40-46E9-83EA-5D93F1CDBCA3}"/>
                    </a:ext>
                  </a:extLst>
                </p:cNvPr>
                <p:cNvSpPr/>
                <p:nvPr/>
              </p:nvSpPr>
              <p:spPr>
                <a:xfrm>
                  <a:off x="3848669" y="777922"/>
                  <a:ext cx="2347411" cy="545911"/>
                </a:xfrm>
                <a:prstGeom prst="roundRect">
                  <a:avLst/>
                </a:prstGeom>
                <a:solidFill>
                  <a:srgbClr val="F54996"/>
                </a:solidFill>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solidFill>
                        <a:schemeClr val="bg1"/>
                      </a:solidFill>
                      <a:latin typeface="Barlow" panose="020B0604020202020204" charset="0"/>
                    </a:rPr>
                    <a:t>EQUI JOIN</a:t>
                  </a:r>
                </a:p>
              </p:txBody>
            </p:sp>
          </p:grpSp>
          <p:sp>
            <p:nvSpPr>
              <p:cNvPr id="16" name="TextBox 15">
                <a:extLst>
                  <a:ext uri="{FF2B5EF4-FFF2-40B4-BE49-F238E27FC236}">
                    <a16:creationId xmlns:a16="http://schemas.microsoft.com/office/drawing/2014/main" id="{35A0C240-597F-46C8-BF25-5470D2F2D797}"/>
                  </a:ext>
                </a:extLst>
              </p:cNvPr>
              <p:cNvSpPr txBox="1"/>
              <p:nvPr/>
            </p:nvSpPr>
            <p:spPr>
              <a:xfrm>
                <a:off x="4031672" y="3567499"/>
                <a:ext cx="2593070" cy="847241"/>
              </a:xfrm>
              <a:prstGeom prst="rect">
                <a:avLst/>
              </a:prstGeom>
              <a:noFill/>
            </p:spPr>
            <p:txBody>
              <a:bodyPr wrap="square" rtlCol="0">
                <a:spAutoFit/>
              </a:bodyPr>
              <a:lstStyle/>
              <a:p>
                <a:r>
                  <a:rPr lang="en-GB" dirty="0">
                    <a:latin typeface="Barlow" panose="020B0604020202020204" charset="0"/>
                  </a:rPr>
                  <a:t>Specific type of  a JOIN that uses the equal sign as the comparison</a:t>
                </a:r>
              </a:p>
            </p:txBody>
          </p:sp>
        </p:grpSp>
        <p:grpSp>
          <p:nvGrpSpPr>
            <p:cNvPr id="43" name="Group 42">
              <a:extLst>
                <a:ext uri="{FF2B5EF4-FFF2-40B4-BE49-F238E27FC236}">
                  <a16:creationId xmlns:a16="http://schemas.microsoft.com/office/drawing/2014/main" id="{919F9741-44BA-4F5F-8F1B-434673664659}"/>
                </a:ext>
              </a:extLst>
            </p:cNvPr>
            <p:cNvGrpSpPr/>
            <p:nvPr/>
          </p:nvGrpSpPr>
          <p:grpSpPr>
            <a:xfrm>
              <a:off x="6767220" y="930323"/>
              <a:ext cx="2963631" cy="1953572"/>
              <a:chOff x="3908842" y="2828835"/>
              <a:chExt cx="2715900" cy="1792585"/>
            </a:xfrm>
          </p:grpSpPr>
          <p:grpSp>
            <p:nvGrpSpPr>
              <p:cNvPr id="45" name="Group 44">
                <a:extLst>
                  <a:ext uri="{FF2B5EF4-FFF2-40B4-BE49-F238E27FC236}">
                    <a16:creationId xmlns:a16="http://schemas.microsoft.com/office/drawing/2014/main" id="{676B761A-2A61-46D5-8DDF-EBE2E2D5D124}"/>
                  </a:ext>
                </a:extLst>
              </p:cNvPr>
              <p:cNvGrpSpPr/>
              <p:nvPr/>
            </p:nvGrpSpPr>
            <p:grpSpPr>
              <a:xfrm>
                <a:off x="3908842" y="2828835"/>
                <a:ext cx="2715900" cy="1760562"/>
                <a:chOff x="3848669" y="777922"/>
                <a:chExt cx="2347411" cy="1446663"/>
              </a:xfrm>
            </p:grpSpPr>
            <p:sp>
              <p:nvSpPr>
                <p:cNvPr id="49" name="Rectangle: Rounded Corners 48">
                  <a:extLst>
                    <a:ext uri="{FF2B5EF4-FFF2-40B4-BE49-F238E27FC236}">
                      <a16:creationId xmlns:a16="http://schemas.microsoft.com/office/drawing/2014/main" id="{9EE9F537-9695-4FE4-A724-945F3B1A60DF}"/>
                    </a:ext>
                  </a:extLst>
                </p:cNvPr>
                <p:cNvSpPr/>
                <p:nvPr/>
              </p:nvSpPr>
              <p:spPr>
                <a:xfrm>
                  <a:off x="3848669" y="777922"/>
                  <a:ext cx="2347411" cy="1446663"/>
                </a:xfrm>
                <a:prstGeom prst="round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
              <p:nvSpPr>
                <p:cNvPr id="52" name="Rectangle: Rounded Corners 51">
                  <a:extLst>
                    <a:ext uri="{FF2B5EF4-FFF2-40B4-BE49-F238E27FC236}">
                      <a16:creationId xmlns:a16="http://schemas.microsoft.com/office/drawing/2014/main" id="{5CD08386-8229-49E7-842B-2169C23E04F6}"/>
                    </a:ext>
                  </a:extLst>
                </p:cNvPr>
                <p:cNvSpPr/>
                <p:nvPr/>
              </p:nvSpPr>
              <p:spPr>
                <a:xfrm>
                  <a:off x="3848669" y="777922"/>
                  <a:ext cx="2347411" cy="545911"/>
                </a:xfrm>
                <a:prstGeom prst="roundRect">
                  <a:avLst/>
                </a:prstGeom>
                <a:solidFill>
                  <a:srgbClr val="F54996"/>
                </a:solidFill>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solidFill>
                        <a:schemeClr val="bg1"/>
                      </a:solidFill>
                      <a:latin typeface="Barlow" panose="020B0604020202020204" charset="0"/>
                    </a:rPr>
                    <a:t>NON-EQUI JOIN</a:t>
                  </a:r>
                </a:p>
              </p:txBody>
            </p:sp>
          </p:grpSp>
          <p:sp>
            <p:nvSpPr>
              <p:cNvPr id="47" name="TextBox 46">
                <a:extLst>
                  <a:ext uri="{FF2B5EF4-FFF2-40B4-BE49-F238E27FC236}">
                    <a16:creationId xmlns:a16="http://schemas.microsoft.com/office/drawing/2014/main" id="{F0AA01F6-7090-4263-B249-552968FDEF1C}"/>
                  </a:ext>
                </a:extLst>
              </p:cNvPr>
              <p:cNvSpPr txBox="1"/>
              <p:nvPr/>
            </p:nvSpPr>
            <p:spPr>
              <a:xfrm>
                <a:off x="4006446" y="3520006"/>
                <a:ext cx="2618296" cy="1101414"/>
              </a:xfrm>
              <a:prstGeom prst="rect">
                <a:avLst/>
              </a:prstGeom>
              <a:noFill/>
            </p:spPr>
            <p:txBody>
              <a:bodyPr wrap="square" rtlCol="0">
                <a:spAutoFit/>
              </a:bodyPr>
              <a:lstStyle/>
              <a:p>
                <a:r>
                  <a:rPr lang="en-GB" dirty="0">
                    <a:latin typeface="Barlow" panose="020B0604020202020204" charset="0"/>
                  </a:rPr>
                  <a:t>Specific type of  a JOIN that does not use  the equal sign as the comparison</a:t>
                </a:r>
              </a:p>
            </p:txBody>
          </p:sp>
        </p:grpSp>
        <p:grpSp>
          <p:nvGrpSpPr>
            <p:cNvPr id="53" name="Group 52">
              <a:extLst>
                <a:ext uri="{FF2B5EF4-FFF2-40B4-BE49-F238E27FC236}">
                  <a16:creationId xmlns:a16="http://schemas.microsoft.com/office/drawing/2014/main" id="{203CA896-7E10-4D41-BB8E-72D330396F8C}"/>
                </a:ext>
              </a:extLst>
            </p:cNvPr>
            <p:cNvGrpSpPr/>
            <p:nvPr/>
          </p:nvGrpSpPr>
          <p:grpSpPr>
            <a:xfrm>
              <a:off x="3614384" y="3211770"/>
              <a:ext cx="2990927" cy="1964384"/>
              <a:chOff x="3908842" y="2828835"/>
              <a:chExt cx="2740914" cy="1802507"/>
            </a:xfrm>
          </p:grpSpPr>
          <p:grpSp>
            <p:nvGrpSpPr>
              <p:cNvPr id="54" name="Group 53">
                <a:extLst>
                  <a:ext uri="{FF2B5EF4-FFF2-40B4-BE49-F238E27FC236}">
                    <a16:creationId xmlns:a16="http://schemas.microsoft.com/office/drawing/2014/main" id="{843A66DF-AF4F-4BCF-8D54-5286294B28BD}"/>
                  </a:ext>
                </a:extLst>
              </p:cNvPr>
              <p:cNvGrpSpPr/>
              <p:nvPr/>
            </p:nvGrpSpPr>
            <p:grpSpPr>
              <a:xfrm>
                <a:off x="3908842" y="2828835"/>
                <a:ext cx="2715900" cy="1760562"/>
                <a:chOff x="3848669" y="777922"/>
                <a:chExt cx="2347411" cy="1446663"/>
              </a:xfrm>
            </p:grpSpPr>
            <p:sp>
              <p:nvSpPr>
                <p:cNvPr id="56" name="Rectangle: Rounded Corners 55">
                  <a:extLst>
                    <a:ext uri="{FF2B5EF4-FFF2-40B4-BE49-F238E27FC236}">
                      <a16:creationId xmlns:a16="http://schemas.microsoft.com/office/drawing/2014/main" id="{0C9C2287-F9AD-4D1D-94CB-2BFB47355BF7}"/>
                    </a:ext>
                  </a:extLst>
                </p:cNvPr>
                <p:cNvSpPr/>
                <p:nvPr/>
              </p:nvSpPr>
              <p:spPr>
                <a:xfrm>
                  <a:off x="3848669" y="777922"/>
                  <a:ext cx="2347411" cy="1446663"/>
                </a:xfrm>
                <a:prstGeom prst="round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
              <p:nvSpPr>
                <p:cNvPr id="57" name="Rectangle: Rounded Corners 56">
                  <a:extLst>
                    <a:ext uri="{FF2B5EF4-FFF2-40B4-BE49-F238E27FC236}">
                      <a16:creationId xmlns:a16="http://schemas.microsoft.com/office/drawing/2014/main" id="{0B0ADB0C-3036-4EBA-ACD5-3C787B1BD870}"/>
                    </a:ext>
                  </a:extLst>
                </p:cNvPr>
                <p:cNvSpPr/>
                <p:nvPr/>
              </p:nvSpPr>
              <p:spPr>
                <a:xfrm>
                  <a:off x="3848669" y="777922"/>
                  <a:ext cx="2347411" cy="545911"/>
                </a:xfrm>
                <a:prstGeom prst="roundRect">
                  <a:avLst/>
                </a:prstGeom>
                <a:solidFill>
                  <a:srgbClr val="F54996"/>
                </a:solidFill>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solidFill>
                        <a:schemeClr val="bg1"/>
                      </a:solidFill>
                      <a:latin typeface="Barlow" panose="020B0604020202020204" charset="0"/>
                    </a:rPr>
                    <a:t>NAURAL JOIN</a:t>
                  </a:r>
                </a:p>
              </p:txBody>
            </p:sp>
          </p:grpSp>
          <p:sp>
            <p:nvSpPr>
              <p:cNvPr id="55" name="TextBox 54">
                <a:extLst>
                  <a:ext uri="{FF2B5EF4-FFF2-40B4-BE49-F238E27FC236}">
                    <a16:creationId xmlns:a16="http://schemas.microsoft.com/office/drawing/2014/main" id="{DAEF7177-02B4-46A8-BFFC-B1ABADD685A6}"/>
                  </a:ext>
                </a:extLst>
              </p:cNvPr>
              <p:cNvSpPr txBox="1"/>
              <p:nvPr/>
            </p:nvSpPr>
            <p:spPr>
              <a:xfrm>
                <a:off x="4031460" y="3529928"/>
                <a:ext cx="2618296" cy="1101414"/>
              </a:xfrm>
              <a:prstGeom prst="rect">
                <a:avLst/>
              </a:prstGeom>
              <a:noFill/>
            </p:spPr>
            <p:txBody>
              <a:bodyPr wrap="square" rtlCol="0">
                <a:spAutoFit/>
              </a:bodyPr>
              <a:lstStyle/>
              <a:p>
                <a:r>
                  <a:rPr lang="en-GB" dirty="0">
                    <a:latin typeface="Barlow" panose="020B0604020202020204" charset="0"/>
                  </a:rPr>
                  <a:t>Joins two (or more) tables based on all  columns in the two tables with the same name</a:t>
                </a:r>
              </a:p>
            </p:txBody>
          </p:sp>
        </p:grpSp>
        <p:grpSp>
          <p:nvGrpSpPr>
            <p:cNvPr id="58" name="Group 57">
              <a:extLst>
                <a:ext uri="{FF2B5EF4-FFF2-40B4-BE49-F238E27FC236}">
                  <a16:creationId xmlns:a16="http://schemas.microsoft.com/office/drawing/2014/main" id="{C4545476-9309-4F68-8F13-CA9C51163AAB}"/>
                </a:ext>
              </a:extLst>
            </p:cNvPr>
            <p:cNvGrpSpPr/>
            <p:nvPr/>
          </p:nvGrpSpPr>
          <p:grpSpPr>
            <a:xfrm>
              <a:off x="6789176" y="3211769"/>
              <a:ext cx="2977279" cy="1978032"/>
              <a:chOff x="3908842" y="2828835"/>
              <a:chExt cx="2728407" cy="1815030"/>
            </a:xfrm>
          </p:grpSpPr>
          <p:grpSp>
            <p:nvGrpSpPr>
              <p:cNvPr id="59" name="Group 58">
                <a:extLst>
                  <a:ext uri="{FF2B5EF4-FFF2-40B4-BE49-F238E27FC236}">
                    <a16:creationId xmlns:a16="http://schemas.microsoft.com/office/drawing/2014/main" id="{5CD0D0C9-41AD-4B90-9895-02143F71C5AF}"/>
                  </a:ext>
                </a:extLst>
              </p:cNvPr>
              <p:cNvGrpSpPr/>
              <p:nvPr/>
            </p:nvGrpSpPr>
            <p:grpSpPr>
              <a:xfrm>
                <a:off x="3908842" y="2828835"/>
                <a:ext cx="2715900" cy="1760562"/>
                <a:chOff x="3848669" y="777922"/>
                <a:chExt cx="2347411" cy="1446663"/>
              </a:xfrm>
            </p:grpSpPr>
            <p:sp>
              <p:nvSpPr>
                <p:cNvPr id="61" name="Rectangle: Rounded Corners 60">
                  <a:extLst>
                    <a:ext uri="{FF2B5EF4-FFF2-40B4-BE49-F238E27FC236}">
                      <a16:creationId xmlns:a16="http://schemas.microsoft.com/office/drawing/2014/main" id="{2280B0A7-6036-4CCE-8AD9-0CDB6B462B7D}"/>
                    </a:ext>
                  </a:extLst>
                </p:cNvPr>
                <p:cNvSpPr/>
                <p:nvPr/>
              </p:nvSpPr>
              <p:spPr>
                <a:xfrm>
                  <a:off x="3848669" y="777922"/>
                  <a:ext cx="2347411" cy="1446663"/>
                </a:xfrm>
                <a:prstGeom prst="round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
              <p:nvSpPr>
                <p:cNvPr id="62" name="Rectangle: Rounded Corners 61">
                  <a:extLst>
                    <a:ext uri="{FF2B5EF4-FFF2-40B4-BE49-F238E27FC236}">
                      <a16:creationId xmlns:a16="http://schemas.microsoft.com/office/drawing/2014/main" id="{73351C38-AD94-44EA-AA76-74D1F71D162D}"/>
                    </a:ext>
                  </a:extLst>
                </p:cNvPr>
                <p:cNvSpPr/>
                <p:nvPr/>
              </p:nvSpPr>
              <p:spPr>
                <a:xfrm>
                  <a:off x="3848669" y="777922"/>
                  <a:ext cx="2347411" cy="545911"/>
                </a:xfrm>
                <a:prstGeom prst="roundRect">
                  <a:avLst/>
                </a:prstGeom>
                <a:solidFill>
                  <a:srgbClr val="F54996"/>
                </a:solidFill>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solidFill>
                        <a:schemeClr val="bg1"/>
                      </a:solidFill>
                      <a:latin typeface="Barlow" panose="020B0604020202020204" charset="0"/>
                    </a:rPr>
                    <a:t>KEYWORD JOIN</a:t>
                  </a:r>
                </a:p>
              </p:txBody>
            </p:sp>
          </p:grpSp>
          <p:sp>
            <p:nvSpPr>
              <p:cNvPr id="60" name="TextBox 59">
                <a:extLst>
                  <a:ext uri="{FF2B5EF4-FFF2-40B4-BE49-F238E27FC236}">
                    <a16:creationId xmlns:a16="http://schemas.microsoft.com/office/drawing/2014/main" id="{9D192E78-E177-4C19-A935-EDF1D05CC8D5}"/>
                  </a:ext>
                </a:extLst>
              </p:cNvPr>
              <p:cNvSpPr txBox="1"/>
              <p:nvPr/>
            </p:nvSpPr>
            <p:spPr>
              <a:xfrm>
                <a:off x="4018953" y="3542451"/>
                <a:ext cx="2618296" cy="1101414"/>
              </a:xfrm>
              <a:prstGeom prst="rect">
                <a:avLst/>
              </a:prstGeom>
              <a:noFill/>
            </p:spPr>
            <p:txBody>
              <a:bodyPr wrap="square" rtlCol="0">
                <a:spAutoFit/>
              </a:bodyPr>
              <a:lstStyle/>
              <a:p>
                <a:r>
                  <a:rPr lang="en-GB" dirty="0">
                    <a:latin typeface="Barlow" panose="020B0604020202020204" charset="0"/>
                  </a:rPr>
                  <a:t>Uses keyword for joining tables when columns have the same name in both tables</a:t>
                </a:r>
              </a:p>
            </p:txBody>
          </p:sp>
        </p:grpSp>
      </p:grpSp>
    </p:spTree>
    <p:extLst>
      <p:ext uri="{BB962C8B-B14F-4D97-AF65-F5344CB8AC3E}">
        <p14:creationId xmlns:p14="http://schemas.microsoft.com/office/powerpoint/2010/main" val="1513432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20879" y="2152736"/>
            <a:ext cx="3671248" cy="1097657"/>
          </a:xfrm>
        </p:spPr>
        <p:txBody>
          <a:bodyPr>
            <a:normAutofit/>
          </a:bodyPr>
          <a:lstStyle/>
          <a:p>
            <a:pPr algn="ctr"/>
            <a:r>
              <a:rPr lang="en-GB" sz="2400" b="1" dirty="0">
                <a:latin typeface="Barlow ExtraBold" panose="020B0604020202020204" charset="0"/>
                <a:ea typeface="+mn-ea"/>
                <a:cs typeface="+mn-cs"/>
              </a:rPr>
              <a:t>PRACTICE</a:t>
            </a:r>
          </a:p>
        </p:txBody>
      </p:sp>
      <p:pic>
        <p:nvPicPr>
          <p:cNvPr id="5" name="Content Placeholder 4">
            <a:extLst>
              <a:ext uri="{FF2B5EF4-FFF2-40B4-BE49-F238E27FC236}">
                <a16:creationId xmlns:a16="http://schemas.microsoft.com/office/drawing/2014/main" id="{DC97FA72-B9B4-49A1-9F9A-DB5B1B66B6E9}"/>
              </a:ext>
            </a:extLst>
          </p:cNvPr>
          <p:cNvPicPr>
            <a:picLocks noGrp="1" noChangeAspect="1"/>
          </p:cNvPicPr>
          <p:nvPr>
            <p:ph idx="1"/>
          </p:nvPr>
        </p:nvPicPr>
        <p:blipFill>
          <a:blip r:embed="rId3" cstate="print">
            <a:biLevel thresh="75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205990" y="3250393"/>
            <a:ext cx="1301025" cy="1301025"/>
          </a:xfrm>
          <a:prstGeom prst="rect">
            <a:avLst/>
          </a:prstGeom>
          <a:ln w="38100" cap="sq">
            <a:solidFill>
              <a:schemeClr val="tx1">
                <a:lumMod val="65000"/>
                <a:lumOff val="35000"/>
              </a:schemeClr>
            </a:solidFill>
            <a:prstDash val="solid"/>
            <a:miter lim="800000"/>
          </a:ln>
          <a:effectLst>
            <a:outerShdw blurRad="50800" dist="38100" dir="2700000" algn="tl" rotWithShape="0">
              <a:srgbClr val="000000">
                <a:alpha val="43000"/>
              </a:srgbClr>
            </a:outerShdw>
          </a:effectLst>
        </p:spPr>
      </p:pic>
      <p:cxnSp>
        <p:nvCxnSpPr>
          <p:cNvPr id="7" name="Straight Connector 6">
            <a:extLst>
              <a:ext uri="{FF2B5EF4-FFF2-40B4-BE49-F238E27FC236}">
                <a16:creationId xmlns:a16="http://schemas.microsoft.com/office/drawing/2014/main" id="{B7FEDB5A-2FCD-4BCF-B8DD-F2728B63FCF2}"/>
              </a:ext>
            </a:extLst>
          </p:cNvPr>
          <p:cNvCxnSpPr/>
          <p:nvPr/>
        </p:nvCxnSpPr>
        <p:spPr>
          <a:xfrm>
            <a:off x="3440346"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78457DA-E139-44DF-985A-21B3DC7858F5}"/>
              </a:ext>
            </a:extLst>
          </p:cNvPr>
          <p:cNvSpPr txBox="1"/>
          <p:nvPr/>
        </p:nvSpPr>
        <p:spPr>
          <a:xfrm>
            <a:off x="3806083" y="2623632"/>
            <a:ext cx="7341701" cy="2554545"/>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Barlow" panose="020B0604020202020204" charset="0"/>
              </a:rPr>
              <a:t>We continue practicing our JOINs queries. Let’s look at the result produced by the CROSS JOIN based on our fruit tables.</a:t>
            </a:r>
          </a:p>
          <a:p>
            <a:pPr marL="285750" indent="-285750">
              <a:buFont typeface="Arial" panose="020B0604020202020204" pitchFamily="34" charset="0"/>
              <a:buChar char="•"/>
            </a:pPr>
            <a:endParaRPr lang="en-GB" sz="1600" dirty="0">
              <a:latin typeface="Barlow" panose="020B0604020202020204" charset="0"/>
            </a:endParaRPr>
          </a:p>
          <a:p>
            <a:pPr marL="285750" indent="-285750">
              <a:buFont typeface="Arial" panose="020B0604020202020204" pitchFamily="34" charset="0"/>
              <a:buChar char="•"/>
            </a:pPr>
            <a:r>
              <a:rPr lang="en-GB" sz="1600" dirty="0">
                <a:latin typeface="Barlow" panose="020B0604020202020204" charset="0"/>
              </a:rPr>
              <a:t>Let’s create a small table with hierarchical data and perform a self join to see how useful it can be. </a:t>
            </a:r>
          </a:p>
          <a:p>
            <a:pPr marL="285750" indent="-285750">
              <a:buFont typeface="Arial" panose="020B0604020202020204" pitchFamily="34" charset="0"/>
              <a:buChar char="•"/>
            </a:pPr>
            <a:endParaRPr lang="en-GB" sz="1600" dirty="0">
              <a:latin typeface="Barlow" panose="020B0604020202020204" charset="0"/>
            </a:endParaRPr>
          </a:p>
          <a:p>
            <a:pPr marL="285750" indent="-285750">
              <a:buFont typeface="Arial" panose="020B0604020202020204" pitchFamily="34" charset="0"/>
              <a:buChar char="•"/>
            </a:pPr>
            <a:r>
              <a:rPr lang="en-GB" sz="1600" dirty="0">
                <a:latin typeface="Barlow" panose="020B0604020202020204" charset="0"/>
              </a:rPr>
              <a:t>Type along with your instructor </a:t>
            </a:r>
            <a:r>
              <a:rPr lang="en-GB" sz="1600" dirty="0">
                <a:latin typeface="Barlow" panose="020B0604020202020204" charset="0"/>
                <a:sym typeface="Wingdings" panose="05000000000000000000" pitchFamily="2" charset="2"/>
              </a:rPr>
              <a:t></a:t>
            </a:r>
            <a:r>
              <a:rPr lang="en-GB" sz="1600" dirty="0">
                <a:latin typeface="Barlow" panose="020B0604020202020204" charset="0"/>
              </a:rPr>
              <a:t>. </a:t>
            </a:r>
          </a:p>
          <a:p>
            <a:pPr marL="742950" lvl="1" indent="-285750">
              <a:buFont typeface="Arial" panose="020B0604020202020204" pitchFamily="34" charset="0"/>
              <a:buChar char="•"/>
            </a:pPr>
            <a:endParaRPr lang="en-GB" sz="1600" dirty="0">
              <a:latin typeface="Barlow" panose="020B0604020202020204" charset="0"/>
            </a:endParaRPr>
          </a:p>
          <a:p>
            <a:endParaRPr lang="en-GB" sz="1600" dirty="0">
              <a:latin typeface="Barlow" panose="020B0604020202020204" charset="0"/>
            </a:endParaRPr>
          </a:p>
          <a:p>
            <a:endParaRPr lang="en-GB" sz="1600" dirty="0">
              <a:latin typeface="Barlow" panose="020B0604020202020204" charset="0"/>
            </a:endParaRPr>
          </a:p>
        </p:txBody>
      </p:sp>
    </p:spTree>
    <p:extLst>
      <p:ext uri="{BB962C8B-B14F-4D97-AF65-F5344CB8AC3E}">
        <p14:creationId xmlns:p14="http://schemas.microsoft.com/office/powerpoint/2010/main" val="34074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097935"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Content Placeholder 11">
            <a:extLst>
              <a:ext uri="{FF2B5EF4-FFF2-40B4-BE49-F238E27FC236}">
                <a16:creationId xmlns:a16="http://schemas.microsoft.com/office/drawing/2014/main" id="{EB2DEFC6-75A8-40A0-97DB-AA141F7D637C}"/>
              </a:ext>
            </a:extLst>
          </p:cNvPr>
          <p:cNvSpPr>
            <a:spLocks noGrp="1"/>
          </p:cNvSpPr>
          <p:nvPr>
            <p:ph idx="1"/>
          </p:nvPr>
        </p:nvSpPr>
        <p:spPr>
          <a:xfrm>
            <a:off x="3604906" y="808875"/>
            <a:ext cx="8183347" cy="5329463"/>
          </a:xfrm>
        </p:spPr>
        <p:txBody>
          <a:bodyPr>
            <a:normAutofit/>
          </a:bodyPr>
          <a:lstStyle/>
          <a:p>
            <a:r>
              <a:rPr lang="en-GB" sz="1600" dirty="0">
                <a:latin typeface="Barlow" panose="020B0604020202020204" charset="0"/>
              </a:rPr>
              <a:t>MySQL UNION operator allows to combine two or more result sets of queries into a single result set. </a:t>
            </a:r>
          </a:p>
          <a:p>
            <a:pPr marL="0" indent="0">
              <a:buNone/>
            </a:pPr>
            <a:endParaRPr lang="en-GB" sz="1600" dirty="0">
              <a:latin typeface="Barlow" panose="020B0604020202020204" charset="0"/>
            </a:endParaRPr>
          </a:p>
          <a:p>
            <a:r>
              <a:rPr lang="en-GB" sz="1600" dirty="0">
                <a:latin typeface="Barlow" panose="020B0604020202020204" charset="0"/>
              </a:rPr>
              <a:t>By default, UNION operator removes duplicate rows even if we don’t specify the DISTINCT operator explicitly.</a:t>
            </a:r>
          </a:p>
          <a:p>
            <a:endParaRPr lang="en-GB" sz="1600" dirty="0">
              <a:latin typeface="Barlow" panose="020B0604020202020204" charset="0"/>
            </a:endParaRPr>
          </a:p>
          <a:p>
            <a:endParaRPr lang="en-GB" sz="1600" dirty="0">
              <a:latin typeface="Barlow" panose="020B0604020202020204" charset="0"/>
            </a:endParaRPr>
          </a:p>
          <a:p>
            <a:endParaRPr lang="en-GB" sz="1600" dirty="0">
              <a:latin typeface="Barlow" panose="020B0604020202020204" charset="0"/>
            </a:endParaRPr>
          </a:p>
          <a:p>
            <a:pPr marL="0" indent="0">
              <a:buNone/>
            </a:pPr>
            <a:endParaRPr lang="en-GB" sz="1600" dirty="0">
              <a:latin typeface="Barlow" panose="020B0604020202020204" charset="0"/>
            </a:endParaRPr>
          </a:p>
          <a:p>
            <a:r>
              <a:rPr lang="en-GB" sz="1600" dirty="0">
                <a:latin typeface="Barlow" panose="020B0604020202020204" charset="0"/>
              </a:rPr>
              <a:t>UNION ALL does not remove duplicate rows</a:t>
            </a:r>
          </a:p>
          <a:p>
            <a:endParaRPr lang="en-GB" sz="1600" dirty="0">
              <a:latin typeface="Barlow" panose="020B0604020202020204" charset="0"/>
            </a:endParaRPr>
          </a:p>
        </p:txBody>
      </p:sp>
      <p:sp>
        <p:nvSpPr>
          <p:cNvPr id="6" name="TextBox 5"/>
          <p:cNvSpPr txBox="1"/>
          <p:nvPr/>
        </p:nvSpPr>
        <p:spPr>
          <a:xfrm>
            <a:off x="256561" y="2861101"/>
            <a:ext cx="2587889" cy="830997"/>
          </a:xfrm>
          <a:prstGeom prst="rect">
            <a:avLst/>
          </a:prstGeom>
          <a:noFill/>
        </p:spPr>
        <p:txBody>
          <a:bodyPr wrap="square" rtlCol="0">
            <a:spAutoFit/>
          </a:bodyPr>
          <a:lstStyle/>
          <a:p>
            <a:pPr algn="ctr"/>
            <a:r>
              <a:rPr lang="en-GB" sz="2400" b="1" dirty="0">
                <a:latin typeface="Barlow ExtraBold" panose="020B0604020202020204" charset="0"/>
              </a:rPr>
              <a:t>UNION</a:t>
            </a:r>
          </a:p>
          <a:p>
            <a:pPr algn="ctr"/>
            <a:r>
              <a:rPr lang="en-GB" sz="2400" b="1" dirty="0">
                <a:latin typeface="Barlow ExtraBold" panose="020B0604020202020204" charset="0"/>
              </a:rPr>
              <a:t>OPERATORS</a:t>
            </a:r>
          </a:p>
        </p:txBody>
      </p:sp>
      <p:pic>
        <p:nvPicPr>
          <p:cNvPr id="2051" name="Picture 3" descr="Oracle UNION">
            <a:extLst>
              <a:ext uri="{FF2B5EF4-FFF2-40B4-BE49-F238E27FC236}">
                <a16:creationId xmlns:a16="http://schemas.microsoft.com/office/drawing/2014/main" id="{21358B07-E73E-4E64-9E9F-E9AC0128FDBF}"/>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710655" y="2204444"/>
            <a:ext cx="4783939" cy="137695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44A1934-9B69-473F-BFD4-B6D27BE5EEFD}"/>
              </a:ext>
            </a:extLst>
          </p:cNvPr>
          <p:cNvPicPr>
            <a:picLocks noChangeAspect="1"/>
          </p:cNvPicPr>
          <p:nvPr/>
        </p:nvPicPr>
        <p:blipFill>
          <a:blip r:embed="rId4">
            <a:grayscl/>
          </a:blip>
          <a:stretch>
            <a:fillRect/>
          </a:stretch>
        </p:blipFill>
        <p:spPr>
          <a:xfrm>
            <a:off x="3604906" y="4018028"/>
            <a:ext cx="5083581" cy="1683682"/>
          </a:xfrm>
          <a:prstGeom prst="rect">
            <a:avLst/>
          </a:prstGeom>
          <a:noFill/>
        </p:spPr>
      </p:pic>
    </p:spTree>
    <p:extLst>
      <p:ext uri="{BB962C8B-B14F-4D97-AF65-F5344CB8AC3E}">
        <p14:creationId xmlns:p14="http://schemas.microsoft.com/office/powerpoint/2010/main" val="1789539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177448"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Content Placeholder 11">
            <a:extLst>
              <a:ext uri="{FF2B5EF4-FFF2-40B4-BE49-F238E27FC236}">
                <a16:creationId xmlns:a16="http://schemas.microsoft.com/office/drawing/2014/main" id="{EB2DEFC6-75A8-40A0-97DB-AA141F7D637C}"/>
              </a:ext>
            </a:extLst>
          </p:cNvPr>
          <p:cNvSpPr>
            <a:spLocks noGrp="1"/>
          </p:cNvSpPr>
          <p:nvPr>
            <p:ph idx="1"/>
          </p:nvPr>
        </p:nvSpPr>
        <p:spPr>
          <a:xfrm>
            <a:off x="3447597" y="808893"/>
            <a:ext cx="8095041" cy="6049107"/>
          </a:xfrm>
        </p:spPr>
        <p:txBody>
          <a:bodyPr>
            <a:noAutofit/>
          </a:bodyPr>
          <a:lstStyle/>
          <a:p>
            <a:pPr marL="0" indent="0" algn="just">
              <a:buNone/>
            </a:pPr>
            <a:endParaRPr lang="en-GB" sz="1800" dirty="0">
              <a:latin typeface="Barlow" panose="020B0604020202020204" charset="0"/>
            </a:endParaRPr>
          </a:p>
          <a:p>
            <a:pPr algn="just"/>
            <a:r>
              <a:rPr lang="en-GB" sz="1800" dirty="0">
                <a:latin typeface="Barlow" panose="020B0604020202020204" charset="0"/>
              </a:rPr>
              <a:t>A subquery is a nested query where the results of one query can be used in another query via a relational operator or aggregation function</a:t>
            </a:r>
          </a:p>
          <a:p>
            <a:pPr algn="just"/>
            <a:endParaRPr lang="en-GB" sz="1800" dirty="0">
              <a:latin typeface="Barlow" panose="020B0604020202020204" charset="0"/>
            </a:endParaRPr>
          </a:p>
          <a:p>
            <a:pPr algn="just"/>
            <a:r>
              <a:rPr lang="en-GB" sz="1800" dirty="0">
                <a:latin typeface="Barlow" panose="020B0604020202020204" charset="0"/>
              </a:rPr>
              <a:t>A subquery must be enclosed with parentheses</a:t>
            </a:r>
          </a:p>
          <a:p>
            <a:pPr algn="just"/>
            <a:endParaRPr lang="en-GB" sz="1800" dirty="0">
              <a:latin typeface="Barlow" panose="020B0604020202020204" charset="0"/>
            </a:endParaRPr>
          </a:p>
          <a:p>
            <a:pPr algn="just"/>
            <a:r>
              <a:rPr lang="en-GB" sz="1800" dirty="0">
                <a:latin typeface="Barlow" panose="020B0604020202020204" charset="0"/>
              </a:rPr>
              <a:t>A subquery can have only one column in the SELECT clause if used in WHERE clause</a:t>
            </a:r>
          </a:p>
          <a:p>
            <a:pPr algn="just"/>
            <a:endParaRPr lang="en-GB" sz="1800" dirty="0">
              <a:latin typeface="Barlow" panose="020B0604020202020204" charset="0"/>
            </a:endParaRPr>
          </a:p>
          <a:p>
            <a:pPr algn="just"/>
            <a:r>
              <a:rPr lang="en-GB" sz="1800" dirty="0">
                <a:latin typeface="Barlow" panose="020B0604020202020204" charset="0"/>
              </a:rPr>
              <a:t>An ORDER BY clause is not allowed in a subquery</a:t>
            </a:r>
          </a:p>
          <a:p>
            <a:pPr algn="just"/>
            <a:endParaRPr lang="en-GB" sz="1800" dirty="0">
              <a:latin typeface="Barlow" panose="020B0604020202020204" charset="0"/>
            </a:endParaRPr>
          </a:p>
          <a:p>
            <a:pPr algn="just"/>
            <a:r>
              <a:rPr lang="en-GB" sz="1800" dirty="0">
                <a:latin typeface="Barlow" panose="020B0604020202020204" charset="0"/>
              </a:rPr>
              <a:t>Subqueries can be nested within other subqueries</a:t>
            </a:r>
          </a:p>
          <a:p>
            <a:pPr algn="just"/>
            <a:endParaRPr lang="en-GB" sz="1800" dirty="0">
              <a:latin typeface="Barlow" panose="020B0604020202020204" charset="0"/>
            </a:endParaRPr>
          </a:p>
          <a:p>
            <a:pPr algn="just"/>
            <a:r>
              <a:rPr lang="en-GB" sz="1800" dirty="0">
                <a:latin typeface="Barlow" panose="020B0604020202020204" charset="0"/>
              </a:rPr>
              <a:t>Subqueries are used in WHERE, HAVING, FROM and SELECT clause</a:t>
            </a:r>
          </a:p>
          <a:p>
            <a:endParaRPr lang="en-GB" sz="1800" dirty="0">
              <a:latin typeface="Barlow" panose="020B0604020202020204" charset="0"/>
            </a:endParaRPr>
          </a:p>
        </p:txBody>
      </p:sp>
      <p:sp>
        <p:nvSpPr>
          <p:cNvPr id="6" name="TextBox 5"/>
          <p:cNvSpPr txBox="1"/>
          <p:nvPr/>
        </p:nvSpPr>
        <p:spPr>
          <a:xfrm>
            <a:off x="319411" y="3258233"/>
            <a:ext cx="2587889" cy="461665"/>
          </a:xfrm>
          <a:prstGeom prst="rect">
            <a:avLst/>
          </a:prstGeom>
          <a:noFill/>
        </p:spPr>
        <p:txBody>
          <a:bodyPr wrap="square" rtlCol="0">
            <a:spAutoFit/>
          </a:bodyPr>
          <a:lstStyle/>
          <a:p>
            <a:pPr algn="ctr"/>
            <a:r>
              <a:rPr lang="en-GB" sz="2400" b="1" dirty="0">
                <a:latin typeface="Barlow ExtraBold" panose="020B0604020202020204" charset="0"/>
              </a:rPr>
              <a:t>SUBQUERY</a:t>
            </a:r>
          </a:p>
        </p:txBody>
      </p:sp>
    </p:spTree>
    <p:extLst>
      <p:ext uri="{BB962C8B-B14F-4D97-AF65-F5344CB8AC3E}">
        <p14:creationId xmlns:p14="http://schemas.microsoft.com/office/powerpoint/2010/main" val="4234450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FF4FFE-2667-4547-8B3B-5990B3BD68AC}"/>
              </a:ext>
            </a:extLst>
          </p:cNvPr>
          <p:cNvGrpSpPr/>
          <p:nvPr/>
        </p:nvGrpSpPr>
        <p:grpSpPr>
          <a:xfrm>
            <a:off x="675862" y="281609"/>
            <a:ext cx="11234116" cy="6294782"/>
            <a:chOff x="380724" y="26504"/>
            <a:chExt cx="11449739" cy="5996608"/>
          </a:xfrm>
        </p:grpSpPr>
        <p:pic>
          <p:nvPicPr>
            <p:cNvPr id="2" name="Picture 1">
              <a:extLst>
                <a:ext uri="{FF2B5EF4-FFF2-40B4-BE49-F238E27FC236}">
                  <a16:creationId xmlns:a16="http://schemas.microsoft.com/office/drawing/2014/main" id="{876EECB3-9CAC-455F-9F7B-E3F0B89E4819}"/>
                </a:ext>
              </a:extLst>
            </p:cNvPr>
            <p:cNvPicPr>
              <a:picLocks noChangeAspect="1"/>
            </p:cNvPicPr>
            <p:nvPr/>
          </p:nvPicPr>
          <p:blipFill>
            <a:blip r:embed="rId2">
              <a:clrChange>
                <a:clrFrom>
                  <a:srgbClr val="F6F6F6"/>
                </a:clrFrom>
                <a:clrTo>
                  <a:srgbClr val="F6F6F6">
                    <a:alpha val="0"/>
                  </a:srgbClr>
                </a:clrTo>
              </a:clrChange>
            </a:blip>
            <a:stretch>
              <a:fillRect/>
            </a:stretch>
          </p:blipFill>
          <p:spPr>
            <a:xfrm>
              <a:off x="1709530" y="1475755"/>
              <a:ext cx="8984974" cy="4308542"/>
            </a:xfrm>
            <a:prstGeom prst="rect">
              <a:avLst/>
            </a:prstGeom>
          </p:spPr>
        </p:pic>
        <p:pic>
          <p:nvPicPr>
            <p:cNvPr id="1026" name="Picture 2" descr="Image result for finish icon">
              <a:extLst>
                <a:ext uri="{FF2B5EF4-FFF2-40B4-BE49-F238E27FC236}">
                  <a16:creationId xmlns:a16="http://schemas.microsoft.com/office/drawing/2014/main" id="{3B3F16B1-8CBD-449B-8CBB-9B9BC086B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5536" y="26504"/>
              <a:ext cx="2324927" cy="23249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9951C0E4-1C44-4539-882C-1D630B1D36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2393" y="4405073"/>
              <a:ext cx="793720" cy="9990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art icon">
              <a:extLst>
                <a:ext uri="{FF2B5EF4-FFF2-40B4-BE49-F238E27FC236}">
                  <a16:creationId xmlns:a16="http://schemas.microsoft.com/office/drawing/2014/main" id="{1463A411-A477-447B-B358-2EBFD344B9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724" y="4452729"/>
              <a:ext cx="1567111" cy="15703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A7E2BD7B-31EE-4E97-B5CD-2F3E1E5F348F}"/>
              </a:ext>
            </a:extLst>
          </p:cNvPr>
          <p:cNvGrpSpPr/>
          <p:nvPr/>
        </p:nvGrpSpPr>
        <p:grpSpPr>
          <a:xfrm>
            <a:off x="4266639" y="4927923"/>
            <a:ext cx="1537599" cy="1387712"/>
            <a:chOff x="3848811" y="5274365"/>
            <a:chExt cx="1567111" cy="1285460"/>
          </a:xfrm>
        </p:grpSpPr>
        <p:sp>
          <p:nvSpPr>
            <p:cNvPr id="7" name="Flowchart: Alternate Process 6">
              <a:extLst>
                <a:ext uri="{FF2B5EF4-FFF2-40B4-BE49-F238E27FC236}">
                  <a16:creationId xmlns:a16="http://schemas.microsoft.com/office/drawing/2014/main" id="{18E0F531-3730-4013-985B-4E58EFCAD778}"/>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Introduction to SQL programming language and Data Science</a:t>
              </a:r>
            </a:p>
          </p:txBody>
        </p:sp>
        <p:sp>
          <p:nvSpPr>
            <p:cNvPr id="11" name="Rectangle 10">
              <a:extLst>
                <a:ext uri="{FF2B5EF4-FFF2-40B4-BE49-F238E27FC236}">
                  <a16:creationId xmlns:a16="http://schemas.microsoft.com/office/drawing/2014/main" id="{556EC8D3-7B69-4C27-8878-A0EBAF049CEE}"/>
                </a:ext>
              </a:extLst>
            </p:cNvPr>
            <p:cNvSpPr/>
            <p:nvPr/>
          </p:nvSpPr>
          <p:spPr>
            <a:xfrm>
              <a:off x="3848812" y="5452743"/>
              <a:ext cx="1567110"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1</a:t>
              </a:r>
            </a:p>
          </p:txBody>
        </p:sp>
      </p:grpSp>
      <p:grpSp>
        <p:nvGrpSpPr>
          <p:cNvPr id="17" name="Group 16">
            <a:extLst>
              <a:ext uri="{FF2B5EF4-FFF2-40B4-BE49-F238E27FC236}">
                <a16:creationId xmlns:a16="http://schemas.microsoft.com/office/drawing/2014/main" id="{B11D690F-3EDC-415E-981A-64CC3E970F72}"/>
              </a:ext>
            </a:extLst>
          </p:cNvPr>
          <p:cNvGrpSpPr/>
          <p:nvPr/>
        </p:nvGrpSpPr>
        <p:grpSpPr>
          <a:xfrm>
            <a:off x="7008432" y="4897555"/>
            <a:ext cx="1552836" cy="1387712"/>
            <a:chOff x="3833281" y="5274365"/>
            <a:chExt cx="1582641" cy="1285460"/>
          </a:xfrm>
        </p:grpSpPr>
        <p:sp>
          <p:nvSpPr>
            <p:cNvPr id="18" name="Flowchart: Alternate Process 17">
              <a:extLst>
                <a:ext uri="{FF2B5EF4-FFF2-40B4-BE49-F238E27FC236}">
                  <a16:creationId xmlns:a16="http://schemas.microsoft.com/office/drawing/2014/main" id="{B7BBD230-8BC7-4354-82B8-54DE6C1C5B0E}"/>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SQL coding and Database management technique</a:t>
              </a:r>
            </a:p>
          </p:txBody>
        </p:sp>
        <p:sp>
          <p:nvSpPr>
            <p:cNvPr id="19" name="Rectangle 18">
              <a:extLst>
                <a:ext uri="{FF2B5EF4-FFF2-40B4-BE49-F238E27FC236}">
                  <a16:creationId xmlns:a16="http://schemas.microsoft.com/office/drawing/2014/main" id="{F3C85B06-E1DB-4CD3-85B4-25E45F4F2DB8}"/>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2</a:t>
              </a:r>
            </a:p>
          </p:txBody>
        </p:sp>
      </p:grpSp>
      <p:pic>
        <p:nvPicPr>
          <p:cNvPr id="40" name="Picture 4" descr="Related image">
            <a:extLst>
              <a:ext uri="{FF2B5EF4-FFF2-40B4-BE49-F238E27FC236}">
                <a16:creationId xmlns:a16="http://schemas.microsoft.com/office/drawing/2014/main" id="{3A6C57C0-4331-4C0B-909A-66FD6EB3D95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049343" y="2954110"/>
            <a:ext cx="756804" cy="101918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Related image">
            <a:extLst>
              <a:ext uri="{FF2B5EF4-FFF2-40B4-BE49-F238E27FC236}">
                <a16:creationId xmlns:a16="http://schemas.microsoft.com/office/drawing/2014/main" id="{697FE08A-0888-4B7F-89EA-B9008820A17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67698" y="1074831"/>
            <a:ext cx="778773" cy="1048767"/>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20FA3BFA-F3CD-4D50-91D4-F2A7C4215833}"/>
              </a:ext>
            </a:extLst>
          </p:cNvPr>
          <p:cNvGrpSpPr/>
          <p:nvPr/>
        </p:nvGrpSpPr>
        <p:grpSpPr>
          <a:xfrm>
            <a:off x="-119545" y="-13254"/>
            <a:ext cx="1987405" cy="1822451"/>
            <a:chOff x="-119545" y="-13254"/>
            <a:chExt cx="1987405" cy="1822451"/>
          </a:xfrm>
          <a:solidFill>
            <a:srgbClr val="F54996"/>
          </a:solidFill>
        </p:grpSpPr>
        <p:sp>
          <p:nvSpPr>
            <p:cNvPr id="39" name="Isosceles Triangle 38">
              <a:extLst>
                <a:ext uri="{FF2B5EF4-FFF2-40B4-BE49-F238E27FC236}">
                  <a16:creationId xmlns:a16="http://schemas.microsoft.com/office/drawing/2014/main" id="{4F3B9F63-C3B2-4908-8A97-80E240AD272B}"/>
                </a:ext>
              </a:extLst>
            </p:cNvPr>
            <p:cNvSpPr/>
            <p:nvPr/>
          </p:nvSpPr>
          <p:spPr>
            <a:xfrm rot="5400000">
              <a:off x="15729" y="-42933"/>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42" name="TextBox 41">
              <a:extLst>
                <a:ext uri="{FF2B5EF4-FFF2-40B4-BE49-F238E27FC236}">
                  <a16:creationId xmlns:a16="http://schemas.microsoft.com/office/drawing/2014/main" id="{1EB09A0D-9B3E-42DF-960F-18E26D5FDBF1}"/>
                </a:ext>
              </a:extLst>
            </p:cNvPr>
            <p:cNvSpPr txBox="1"/>
            <p:nvPr/>
          </p:nvSpPr>
          <p:spPr>
            <a:xfrm rot="18936250">
              <a:off x="-119545" y="281548"/>
              <a:ext cx="140695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COURSE JOURNEY</a:t>
              </a:r>
            </a:p>
          </p:txBody>
        </p:sp>
      </p:grpSp>
      <p:grpSp>
        <p:nvGrpSpPr>
          <p:cNvPr id="45" name="Group 44">
            <a:extLst>
              <a:ext uri="{FF2B5EF4-FFF2-40B4-BE49-F238E27FC236}">
                <a16:creationId xmlns:a16="http://schemas.microsoft.com/office/drawing/2014/main" id="{AC606AAB-78EB-4972-BC61-7DE09F6ADE49}"/>
              </a:ext>
            </a:extLst>
          </p:cNvPr>
          <p:cNvGrpSpPr/>
          <p:nvPr/>
        </p:nvGrpSpPr>
        <p:grpSpPr>
          <a:xfrm>
            <a:off x="6989018" y="3081673"/>
            <a:ext cx="1552836" cy="1387712"/>
            <a:chOff x="3833281" y="5274365"/>
            <a:chExt cx="1582641" cy="1285460"/>
          </a:xfrm>
        </p:grpSpPr>
        <p:sp>
          <p:nvSpPr>
            <p:cNvPr id="46" name="Flowchart: Alternate Process 45">
              <a:extLst>
                <a:ext uri="{FF2B5EF4-FFF2-40B4-BE49-F238E27FC236}">
                  <a16:creationId xmlns:a16="http://schemas.microsoft.com/office/drawing/2014/main" id="{15D82CE2-0CBD-407A-8663-60A8048A54DE}"/>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Data analysis for complex structures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47" name="Rectangle 46">
              <a:extLst>
                <a:ext uri="{FF2B5EF4-FFF2-40B4-BE49-F238E27FC236}">
                  <a16:creationId xmlns:a16="http://schemas.microsoft.com/office/drawing/2014/main" id="{9F92434C-9952-40E0-9EE0-2803325934F4}"/>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4</a:t>
              </a:r>
            </a:p>
          </p:txBody>
        </p:sp>
      </p:grpSp>
      <p:grpSp>
        <p:nvGrpSpPr>
          <p:cNvPr id="48" name="Group 47">
            <a:extLst>
              <a:ext uri="{FF2B5EF4-FFF2-40B4-BE49-F238E27FC236}">
                <a16:creationId xmlns:a16="http://schemas.microsoft.com/office/drawing/2014/main" id="{89A6AD33-7451-4B6C-B0CB-33A194E8D8C5}"/>
              </a:ext>
            </a:extLst>
          </p:cNvPr>
          <p:cNvGrpSpPr/>
          <p:nvPr/>
        </p:nvGrpSpPr>
        <p:grpSpPr>
          <a:xfrm>
            <a:off x="9583230" y="4135861"/>
            <a:ext cx="1552836" cy="1387712"/>
            <a:chOff x="3833281" y="5274365"/>
            <a:chExt cx="1582641" cy="1285460"/>
          </a:xfrm>
        </p:grpSpPr>
        <p:sp>
          <p:nvSpPr>
            <p:cNvPr id="49" name="Flowchart: Alternate Process 48">
              <a:extLst>
                <a:ext uri="{FF2B5EF4-FFF2-40B4-BE49-F238E27FC236}">
                  <a16:creationId xmlns:a16="http://schemas.microsoft.com/office/drawing/2014/main" id="{22B67B7C-F0F4-4C35-8AF8-FBFDDD35D7D3}"/>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Data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50" name="Rectangle 49">
              <a:extLst>
                <a:ext uri="{FF2B5EF4-FFF2-40B4-BE49-F238E27FC236}">
                  <a16:creationId xmlns:a16="http://schemas.microsoft.com/office/drawing/2014/main" id="{B312ABE5-C2BA-4A9B-8D89-404322845832}"/>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3</a:t>
              </a:r>
            </a:p>
          </p:txBody>
        </p:sp>
      </p:grpSp>
      <p:grpSp>
        <p:nvGrpSpPr>
          <p:cNvPr id="51" name="Group 50">
            <a:extLst>
              <a:ext uri="{FF2B5EF4-FFF2-40B4-BE49-F238E27FC236}">
                <a16:creationId xmlns:a16="http://schemas.microsoft.com/office/drawing/2014/main" id="{750C172E-30B1-42A3-B69A-35CB1E7E9861}"/>
              </a:ext>
            </a:extLst>
          </p:cNvPr>
          <p:cNvGrpSpPr/>
          <p:nvPr/>
        </p:nvGrpSpPr>
        <p:grpSpPr>
          <a:xfrm>
            <a:off x="6967127" y="1161163"/>
            <a:ext cx="1552838" cy="1387712"/>
            <a:chOff x="3833281" y="5274365"/>
            <a:chExt cx="1582643" cy="1285460"/>
          </a:xfrm>
        </p:grpSpPr>
        <p:sp>
          <p:nvSpPr>
            <p:cNvPr id="52" name="Flowchart: Alternate Process 51">
              <a:extLst>
                <a:ext uri="{FF2B5EF4-FFF2-40B4-BE49-F238E27FC236}">
                  <a16:creationId xmlns:a16="http://schemas.microsoft.com/office/drawing/2014/main" id="{DA7B3717-72FD-4E39-AE43-EE7CADD31A21}"/>
                </a:ext>
              </a:extLst>
            </p:cNvPr>
            <p:cNvSpPr/>
            <p:nvPr/>
          </p:nvSpPr>
          <p:spPr>
            <a:xfrm>
              <a:off x="3848813"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Project presentations and mock interviews</a:t>
              </a:r>
            </a:p>
          </p:txBody>
        </p:sp>
        <p:sp>
          <p:nvSpPr>
            <p:cNvPr id="53" name="Rectangle 52">
              <a:extLst>
                <a:ext uri="{FF2B5EF4-FFF2-40B4-BE49-F238E27FC236}">
                  <a16:creationId xmlns:a16="http://schemas.microsoft.com/office/drawing/2014/main" id="{F3459FFB-1F14-4BF5-810C-03DDC835D88F}"/>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8</a:t>
              </a:r>
            </a:p>
          </p:txBody>
        </p:sp>
      </p:grpSp>
      <p:grpSp>
        <p:nvGrpSpPr>
          <p:cNvPr id="54" name="Group 53">
            <a:extLst>
              <a:ext uri="{FF2B5EF4-FFF2-40B4-BE49-F238E27FC236}">
                <a16:creationId xmlns:a16="http://schemas.microsoft.com/office/drawing/2014/main" id="{7F9396C6-6A00-4180-9D8C-8293007715D6}"/>
              </a:ext>
            </a:extLst>
          </p:cNvPr>
          <p:cNvGrpSpPr/>
          <p:nvPr/>
        </p:nvGrpSpPr>
        <p:grpSpPr>
          <a:xfrm>
            <a:off x="4274258" y="1176185"/>
            <a:ext cx="1552836" cy="1387712"/>
            <a:chOff x="3833281" y="5274365"/>
            <a:chExt cx="1582641" cy="1285460"/>
          </a:xfrm>
        </p:grpSpPr>
        <p:sp>
          <p:nvSpPr>
            <p:cNvPr id="55" name="Flowchart: Alternate Process 54">
              <a:extLst>
                <a:ext uri="{FF2B5EF4-FFF2-40B4-BE49-F238E27FC236}">
                  <a16:creationId xmlns:a16="http://schemas.microsoft.com/office/drawing/2014/main" id="{831E330B-054F-4AB2-B9EF-F15C284D39C6}"/>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Database design and data visualisation</a:t>
              </a:r>
            </a:p>
          </p:txBody>
        </p:sp>
        <p:sp>
          <p:nvSpPr>
            <p:cNvPr id="56" name="Rectangle 55">
              <a:extLst>
                <a:ext uri="{FF2B5EF4-FFF2-40B4-BE49-F238E27FC236}">
                  <a16:creationId xmlns:a16="http://schemas.microsoft.com/office/drawing/2014/main" id="{8F6A69F8-9387-4C64-8B92-D73E72A5A37E}"/>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7</a:t>
              </a:r>
            </a:p>
          </p:txBody>
        </p:sp>
      </p:grpSp>
      <p:grpSp>
        <p:nvGrpSpPr>
          <p:cNvPr id="57" name="Group 56">
            <a:extLst>
              <a:ext uri="{FF2B5EF4-FFF2-40B4-BE49-F238E27FC236}">
                <a16:creationId xmlns:a16="http://schemas.microsoft.com/office/drawing/2014/main" id="{E87C3B72-0FE7-45C1-B81D-702AD4F5E4A2}"/>
              </a:ext>
            </a:extLst>
          </p:cNvPr>
          <p:cNvGrpSpPr/>
          <p:nvPr/>
        </p:nvGrpSpPr>
        <p:grpSpPr>
          <a:xfrm>
            <a:off x="1660641" y="2230583"/>
            <a:ext cx="1552836" cy="1387712"/>
            <a:chOff x="3833281" y="5274365"/>
            <a:chExt cx="1582641" cy="1285460"/>
          </a:xfrm>
        </p:grpSpPr>
        <p:sp>
          <p:nvSpPr>
            <p:cNvPr id="58" name="Flowchart: Alternate Process 57">
              <a:extLst>
                <a:ext uri="{FF2B5EF4-FFF2-40B4-BE49-F238E27FC236}">
                  <a16:creationId xmlns:a16="http://schemas.microsoft.com/office/drawing/2014/main" id="{120D221B-F0CA-487E-8167-007B95324A43}"/>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Data management using SQL coding techniques</a:t>
              </a:r>
            </a:p>
          </p:txBody>
        </p:sp>
        <p:sp>
          <p:nvSpPr>
            <p:cNvPr id="59" name="Rectangle 58">
              <a:extLst>
                <a:ext uri="{FF2B5EF4-FFF2-40B4-BE49-F238E27FC236}">
                  <a16:creationId xmlns:a16="http://schemas.microsoft.com/office/drawing/2014/main" id="{858F0CE9-B3C2-4B8A-AB2D-A407274857D6}"/>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6</a:t>
              </a:r>
            </a:p>
          </p:txBody>
        </p:sp>
      </p:grpSp>
      <p:grpSp>
        <p:nvGrpSpPr>
          <p:cNvPr id="60" name="Group 59">
            <a:extLst>
              <a:ext uri="{FF2B5EF4-FFF2-40B4-BE49-F238E27FC236}">
                <a16:creationId xmlns:a16="http://schemas.microsoft.com/office/drawing/2014/main" id="{018A6C79-82E6-462B-8C4B-EB9A0182ED37}"/>
              </a:ext>
            </a:extLst>
          </p:cNvPr>
          <p:cNvGrpSpPr/>
          <p:nvPr/>
        </p:nvGrpSpPr>
        <p:grpSpPr>
          <a:xfrm>
            <a:off x="4259020" y="3101938"/>
            <a:ext cx="1552836" cy="1387712"/>
            <a:chOff x="3833281" y="5274365"/>
            <a:chExt cx="1582641" cy="1285460"/>
          </a:xfrm>
        </p:grpSpPr>
        <p:sp>
          <p:nvSpPr>
            <p:cNvPr id="61" name="Flowchart: Alternate Process 60">
              <a:extLst>
                <a:ext uri="{FF2B5EF4-FFF2-40B4-BE49-F238E27FC236}">
                  <a16:creationId xmlns:a16="http://schemas.microsoft.com/office/drawing/2014/main" id="{6ED5F93D-CEB1-4B1A-B598-89EE1046978E}"/>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Data manipulation with SQL programming language</a:t>
              </a:r>
            </a:p>
          </p:txBody>
        </p:sp>
        <p:sp>
          <p:nvSpPr>
            <p:cNvPr id="62" name="Rectangle 61">
              <a:extLst>
                <a:ext uri="{FF2B5EF4-FFF2-40B4-BE49-F238E27FC236}">
                  <a16:creationId xmlns:a16="http://schemas.microsoft.com/office/drawing/2014/main" id="{C0F96B8E-9A66-4462-84A6-704863835C15}"/>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5</a:t>
              </a:r>
            </a:p>
          </p:txBody>
        </p:sp>
      </p:grpSp>
      <p:grpSp>
        <p:nvGrpSpPr>
          <p:cNvPr id="63" name="Group 62">
            <a:extLst>
              <a:ext uri="{FF2B5EF4-FFF2-40B4-BE49-F238E27FC236}">
                <a16:creationId xmlns:a16="http://schemas.microsoft.com/office/drawing/2014/main" id="{6B9047C9-2E5F-40A3-AC27-E6C833306BAA}"/>
              </a:ext>
            </a:extLst>
          </p:cNvPr>
          <p:cNvGrpSpPr/>
          <p:nvPr/>
        </p:nvGrpSpPr>
        <p:grpSpPr>
          <a:xfrm>
            <a:off x="7011874" y="3088638"/>
            <a:ext cx="1537599" cy="1387712"/>
            <a:chOff x="3848811" y="5274365"/>
            <a:chExt cx="1567111" cy="1285460"/>
          </a:xfrm>
        </p:grpSpPr>
        <p:sp>
          <p:nvSpPr>
            <p:cNvPr id="64" name="Flowchart: Alternate Process 63">
              <a:extLst>
                <a:ext uri="{FF2B5EF4-FFF2-40B4-BE49-F238E27FC236}">
                  <a16:creationId xmlns:a16="http://schemas.microsoft.com/office/drawing/2014/main" id="{0D8EE1BE-0B51-4C92-9574-B7AD437245E3}"/>
                </a:ext>
              </a:extLst>
            </p:cNvPr>
            <p:cNvSpPr/>
            <p:nvPr/>
          </p:nvSpPr>
          <p:spPr>
            <a:xfrm>
              <a:off x="3848811" y="5274365"/>
              <a:ext cx="1567111" cy="1285460"/>
            </a:xfrm>
            <a:prstGeom prst="flowChartAlternateProcess">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Barlow" panose="020B0604020202020204" charset="0"/>
                  <a:ea typeface="+mn-ea"/>
                  <a:cs typeface="+mn-cs"/>
                </a:rPr>
                <a:t>Data analysis for complex structures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p:txBody>
        </p:sp>
        <p:sp>
          <p:nvSpPr>
            <p:cNvPr id="65" name="Rectangle 64">
              <a:extLst>
                <a:ext uri="{FF2B5EF4-FFF2-40B4-BE49-F238E27FC236}">
                  <a16:creationId xmlns:a16="http://schemas.microsoft.com/office/drawing/2014/main" id="{30C7A0F2-67CE-41C6-A96C-369CFD7E87BA}"/>
                </a:ext>
              </a:extLst>
            </p:cNvPr>
            <p:cNvSpPr/>
            <p:nvPr/>
          </p:nvSpPr>
          <p:spPr>
            <a:xfrm>
              <a:off x="3848812" y="5452743"/>
              <a:ext cx="1567110"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4</a:t>
              </a:r>
            </a:p>
          </p:txBody>
        </p:sp>
      </p:grpSp>
    </p:spTree>
    <p:extLst>
      <p:ext uri="{BB962C8B-B14F-4D97-AF65-F5344CB8AC3E}">
        <p14:creationId xmlns:p14="http://schemas.microsoft.com/office/powerpoint/2010/main" val="95924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20879" y="2152736"/>
            <a:ext cx="3671248" cy="1097657"/>
          </a:xfrm>
        </p:spPr>
        <p:txBody>
          <a:bodyPr>
            <a:normAutofit/>
          </a:bodyPr>
          <a:lstStyle/>
          <a:p>
            <a:pPr algn="ctr"/>
            <a:r>
              <a:rPr lang="en-GB" sz="2400" b="1" dirty="0">
                <a:latin typeface="Barlow ExtraBold" panose="020B0604020202020204" charset="0"/>
                <a:ea typeface="+mn-ea"/>
                <a:cs typeface="+mn-cs"/>
              </a:rPr>
              <a:t>PRACTICE</a:t>
            </a:r>
          </a:p>
        </p:txBody>
      </p:sp>
      <p:pic>
        <p:nvPicPr>
          <p:cNvPr id="5" name="Content Placeholder 4">
            <a:extLst>
              <a:ext uri="{FF2B5EF4-FFF2-40B4-BE49-F238E27FC236}">
                <a16:creationId xmlns:a16="http://schemas.microsoft.com/office/drawing/2014/main" id="{DC97FA72-B9B4-49A1-9F9A-DB5B1B66B6E9}"/>
              </a:ext>
            </a:extLst>
          </p:cNvPr>
          <p:cNvPicPr>
            <a:picLocks noGrp="1" noChangeAspect="1"/>
          </p:cNvPicPr>
          <p:nvPr>
            <p:ph idx="1"/>
          </p:nvPr>
        </p:nvPicPr>
        <p:blipFill>
          <a:blip r:embed="rId3" cstate="print">
            <a:biLevel thresh="75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205990" y="3250393"/>
            <a:ext cx="1301025" cy="1301025"/>
          </a:xfrm>
          <a:prstGeom prst="rect">
            <a:avLst/>
          </a:prstGeom>
          <a:ln w="38100" cap="sq">
            <a:solidFill>
              <a:schemeClr val="tx1">
                <a:lumMod val="65000"/>
                <a:lumOff val="35000"/>
              </a:schemeClr>
            </a:solidFill>
            <a:prstDash val="solid"/>
            <a:miter lim="800000"/>
          </a:ln>
          <a:effectLst>
            <a:outerShdw blurRad="50800" dist="38100" dir="2700000" algn="tl" rotWithShape="0">
              <a:srgbClr val="000000">
                <a:alpha val="43000"/>
              </a:srgbClr>
            </a:outerShdw>
          </a:effectLst>
        </p:spPr>
      </p:pic>
      <p:cxnSp>
        <p:nvCxnSpPr>
          <p:cNvPr id="7" name="Straight Connector 6">
            <a:extLst>
              <a:ext uri="{FF2B5EF4-FFF2-40B4-BE49-F238E27FC236}">
                <a16:creationId xmlns:a16="http://schemas.microsoft.com/office/drawing/2014/main" id="{B7FEDB5A-2FCD-4BCF-B8DD-F2728B63FCF2}"/>
              </a:ext>
            </a:extLst>
          </p:cNvPr>
          <p:cNvCxnSpPr/>
          <p:nvPr/>
        </p:nvCxnSpPr>
        <p:spPr>
          <a:xfrm>
            <a:off x="3440346"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3C63DFD-56DE-49B6-960E-487142914DB3}"/>
              </a:ext>
            </a:extLst>
          </p:cNvPr>
          <p:cNvSpPr txBox="1"/>
          <p:nvPr/>
        </p:nvSpPr>
        <p:spPr>
          <a:xfrm>
            <a:off x="4083918" y="2623632"/>
            <a:ext cx="7341701" cy="2554545"/>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Barlow" panose="020B0604020202020204" charset="0"/>
              </a:rPr>
              <a:t>We are going to practice more by writing queries with UNION operators (based on the fruit tables).</a:t>
            </a:r>
          </a:p>
          <a:p>
            <a:pPr marL="285750" indent="-285750">
              <a:buFont typeface="Arial" panose="020B0604020202020204" pitchFamily="34" charset="0"/>
              <a:buChar char="•"/>
            </a:pPr>
            <a:endParaRPr lang="en-GB" sz="1600" dirty="0">
              <a:latin typeface="Barlow" panose="020B0604020202020204" charset="0"/>
            </a:endParaRPr>
          </a:p>
          <a:p>
            <a:pPr marL="285750" indent="-285750">
              <a:buFont typeface="Arial" panose="020B0604020202020204" pitchFamily="34" charset="0"/>
              <a:buChar char="•"/>
            </a:pPr>
            <a:r>
              <a:rPr lang="en-GB" sz="1600" dirty="0">
                <a:latin typeface="Barlow" panose="020B0604020202020204" charset="0"/>
              </a:rPr>
              <a:t>In addition to that, we are going to write our very first subquery using our customer database. </a:t>
            </a:r>
          </a:p>
          <a:p>
            <a:pPr marL="285750" indent="-285750">
              <a:buFont typeface="Arial" panose="020B0604020202020204" pitchFamily="34" charset="0"/>
              <a:buChar char="•"/>
            </a:pPr>
            <a:endParaRPr lang="en-GB" sz="1600" dirty="0">
              <a:latin typeface="Barlow" panose="020B0604020202020204" charset="0"/>
            </a:endParaRPr>
          </a:p>
          <a:p>
            <a:pPr marL="285750" indent="-285750">
              <a:buFont typeface="Arial" panose="020B0604020202020204" pitchFamily="34" charset="0"/>
              <a:buChar char="•"/>
            </a:pPr>
            <a:r>
              <a:rPr lang="en-GB" sz="1600" dirty="0">
                <a:latin typeface="Barlow" panose="020B0604020202020204" charset="0"/>
              </a:rPr>
              <a:t>Type along with your instructor </a:t>
            </a:r>
            <a:r>
              <a:rPr lang="en-GB" sz="1600" dirty="0">
                <a:latin typeface="Barlow" panose="020B0604020202020204" charset="0"/>
                <a:sym typeface="Wingdings" panose="05000000000000000000" pitchFamily="2" charset="2"/>
              </a:rPr>
              <a:t></a:t>
            </a:r>
            <a:r>
              <a:rPr lang="en-GB" sz="1600" dirty="0">
                <a:latin typeface="Barlow" panose="020B0604020202020204" charset="0"/>
              </a:rPr>
              <a:t>. </a:t>
            </a:r>
          </a:p>
          <a:p>
            <a:pPr marL="742950" lvl="1" indent="-285750">
              <a:buFont typeface="Arial" panose="020B0604020202020204" pitchFamily="34" charset="0"/>
              <a:buChar char="•"/>
            </a:pPr>
            <a:endParaRPr lang="en-GB" sz="1600" dirty="0">
              <a:latin typeface="Barlow" panose="020B0604020202020204" charset="0"/>
            </a:endParaRPr>
          </a:p>
          <a:p>
            <a:endParaRPr lang="en-GB" sz="1600" dirty="0">
              <a:latin typeface="Barlow" panose="020B0604020202020204" charset="0"/>
            </a:endParaRPr>
          </a:p>
          <a:p>
            <a:endParaRPr lang="en-GB" sz="1600" dirty="0">
              <a:latin typeface="Barlow" panose="020B0604020202020204" charset="0"/>
            </a:endParaRPr>
          </a:p>
        </p:txBody>
      </p:sp>
    </p:spTree>
    <p:extLst>
      <p:ext uri="{BB962C8B-B14F-4D97-AF65-F5344CB8AC3E}">
        <p14:creationId xmlns:p14="http://schemas.microsoft.com/office/powerpoint/2010/main" val="3914893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185536" y="2152734"/>
            <a:ext cx="2887224" cy="1097657"/>
          </a:xfrm>
        </p:spPr>
        <p:txBody>
          <a:bodyPr>
            <a:normAutofit/>
          </a:bodyPr>
          <a:lstStyle/>
          <a:p>
            <a:pPr algn="ctr"/>
            <a:r>
              <a:rPr lang="en-GB" sz="2400" b="1" dirty="0">
                <a:latin typeface="Barlow ExtraBold" panose="020B0604020202020204" charset="0"/>
                <a:ea typeface="+mn-ea"/>
                <a:cs typeface="+mn-cs"/>
              </a:rPr>
              <a:t>HOMEWORK</a:t>
            </a:r>
          </a:p>
        </p:txBody>
      </p:sp>
      <p:cxnSp>
        <p:nvCxnSpPr>
          <p:cNvPr id="7" name="Straight Connector 6">
            <a:extLst>
              <a:ext uri="{FF2B5EF4-FFF2-40B4-BE49-F238E27FC236}">
                <a16:creationId xmlns:a16="http://schemas.microsoft.com/office/drawing/2014/main" id="{B7FEDB5A-2FCD-4BCF-B8DD-F2728B63FCF2}"/>
              </a:ext>
            </a:extLst>
          </p:cNvPr>
          <p:cNvCxnSpPr/>
          <p:nvPr/>
        </p:nvCxnSpPr>
        <p:spPr>
          <a:xfrm>
            <a:off x="3315904"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pic>
        <p:nvPicPr>
          <p:cNvPr id="8194" name="Picture 2" descr="Image result for homework icon">
            <a:extLst>
              <a:ext uri="{FF2B5EF4-FFF2-40B4-BE49-F238E27FC236}">
                <a16:creationId xmlns:a16="http://schemas.microsoft.com/office/drawing/2014/main" id="{7AF1470C-DD91-46A7-B3AE-52DC363AD18E}"/>
              </a:ext>
            </a:extLst>
          </p:cNvPr>
          <p:cNvPicPr>
            <a:picLocks noChangeAspect="1" noChangeArrowheads="1"/>
          </p:cNvPicPr>
          <p:nvPr/>
        </p:nvPicPr>
        <p:blipFill>
          <a:blip r:embed="rId2" cstate="print">
            <a:biLevel thresh="7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11491" y="3142466"/>
            <a:ext cx="1700529" cy="149792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06BDCFC-6D18-4D63-B3A2-3D7A751ED497}"/>
              </a:ext>
            </a:extLst>
          </p:cNvPr>
          <p:cNvSpPr txBox="1"/>
          <p:nvPr/>
        </p:nvSpPr>
        <p:spPr>
          <a:xfrm>
            <a:off x="3698715" y="989076"/>
            <a:ext cx="7903487" cy="5262979"/>
          </a:xfrm>
          <a:prstGeom prst="rect">
            <a:avLst/>
          </a:prstGeom>
          <a:noFill/>
        </p:spPr>
        <p:txBody>
          <a:bodyPr wrap="square" rtlCol="0">
            <a:spAutoFit/>
          </a:bodyPr>
          <a:lstStyle/>
          <a:p>
            <a:pPr marL="285750" indent="-285750" algn="just">
              <a:buFont typeface="Arial" panose="020B0604020202020204" pitchFamily="34" charset="0"/>
              <a:buChar char="•"/>
            </a:pPr>
            <a:r>
              <a:rPr lang="en-GB" sz="1600" dirty="0">
                <a:latin typeface="Barlow" panose="020B0604020202020204" charset="0"/>
              </a:rPr>
              <a:t>We will start doing this in class together as part of our practice and the task would be to complete writing the queries, i.e. finishing writing SQL code for answering these questions. </a:t>
            </a:r>
          </a:p>
          <a:p>
            <a:pPr marL="285750" indent="-285750" algn="just">
              <a:buFont typeface="Arial" panose="020B0604020202020204" pitchFamily="34" charset="0"/>
              <a:buChar char="•"/>
            </a:pPr>
            <a:endParaRPr lang="en-GB" sz="1600" dirty="0">
              <a:latin typeface="Barlow" panose="020B0604020202020204" charset="0"/>
            </a:endParaRPr>
          </a:p>
          <a:p>
            <a:pPr marL="285750" indent="-285750" algn="just">
              <a:buFont typeface="Arial" panose="020B0604020202020204" pitchFamily="34" charset="0"/>
              <a:buChar char="•"/>
            </a:pPr>
            <a:r>
              <a:rPr lang="en-GB" sz="1600" dirty="0">
                <a:latin typeface="Barlow" panose="020B0604020202020204" charset="0"/>
              </a:rPr>
              <a:t>We are going to use the database called </a:t>
            </a:r>
            <a:r>
              <a:rPr lang="en-GB" sz="1600" b="1" dirty="0">
                <a:latin typeface="Barlow" panose="020B0604020202020204" charset="0"/>
              </a:rPr>
              <a:t>parts</a:t>
            </a:r>
            <a:r>
              <a:rPr lang="en-GB" sz="1600" dirty="0">
                <a:latin typeface="Barlow" panose="020B0604020202020204" charset="0"/>
              </a:rPr>
              <a:t>. These queries are a bit more challenging than usual: they require joins and nested subqueries. </a:t>
            </a:r>
          </a:p>
          <a:p>
            <a:pPr marL="285750" indent="-285750" algn="just">
              <a:buFont typeface="Arial" panose="020B0604020202020204" pitchFamily="34" charset="0"/>
              <a:buChar char="•"/>
            </a:pPr>
            <a:endParaRPr lang="en-GB" sz="1600" dirty="0">
              <a:latin typeface="Barlow" panose="020B0604020202020204" charset="0"/>
            </a:endParaRPr>
          </a:p>
          <a:p>
            <a:pPr algn="just"/>
            <a:endParaRPr lang="en-GB" sz="1600" b="1" dirty="0">
              <a:latin typeface="Barlow" panose="020B0604020202020204" charset="0"/>
            </a:endParaRPr>
          </a:p>
          <a:p>
            <a:pPr algn="just"/>
            <a:r>
              <a:rPr lang="en-GB" sz="1600" b="1" dirty="0">
                <a:latin typeface="Barlow" panose="020B0604020202020204" charset="0"/>
              </a:rPr>
              <a:t>WRITE THE FOLLOWING QUERIES</a:t>
            </a:r>
          </a:p>
          <a:p>
            <a:pPr algn="just"/>
            <a:endParaRPr lang="en-GB" sz="1600" b="1" dirty="0">
              <a:latin typeface="Barlow" panose="020B0604020202020204" charset="0"/>
            </a:endParaRPr>
          </a:p>
          <a:p>
            <a:pPr marL="800100" lvl="1" indent="-342900" algn="just">
              <a:buFont typeface="+mj-lt"/>
              <a:buAutoNum type="arabicPeriod"/>
            </a:pPr>
            <a:r>
              <a:rPr lang="en-GB" sz="1600" dirty="0">
                <a:latin typeface="Barlow" panose="020B0604020202020204" charset="0"/>
              </a:rPr>
              <a:t>Find the name and status of each supplier who supplies project J2</a:t>
            </a:r>
          </a:p>
          <a:p>
            <a:pPr marL="800100" lvl="1" indent="-342900" algn="just">
              <a:buFont typeface="+mj-lt"/>
              <a:buAutoNum type="arabicPeriod"/>
            </a:pPr>
            <a:endParaRPr lang="en-GB" sz="1600" dirty="0">
              <a:latin typeface="Barlow" panose="020B0604020202020204" charset="0"/>
            </a:endParaRPr>
          </a:p>
          <a:p>
            <a:pPr marL="800100" lvl="1" indent="-342900" algn="just">
              <a:buFont typeface="+mj-lt"/>
              <a:buAutoNum type="arabicPeriod"/>
            </a:pPr>
            <a:r>
              <a:rPr lang="en-GB" sz="1600" dirty="0">
                <a:latin typeface="Barlow" panose="020B0604020202020204" charset="0"/>
              </a:rPr>
              <a:t>Find the name and city of each project supplied by a London-based supplier</a:t>
            </a:r>
          </a:p>
          <a:p>
            <a:pPr marL="800100" lvl="1" indent="-342900" algn="just">
              <a:buFont typeface="+mj-lt"/>
              <a:buAutoNum type="arabicPeriod"/>
            </a:pPr>
            <a:endParaRPr lang="en-GB" sz="1600" dirty="0">
              <a:latin typeface="Barlow" panose="020B0604020202020204" charset="0"/>
            </a:endParaRPr>
          </a:p>
          <a:p>
            <a:pPr marL="800100" lvl="1" indent="-342900" algn="just">
              <a:buFont typeface="+mj-lt"/>
              <a:buAutoNum type="arabicPeriod"/>
            </a:pPr>
            <a:r>
              <a:rPr lang="en-GB" sz="1600" dirty="0">
                <a:latin typeface="Barlow" panose="020B0604020202020204" charset="0"/>
              </a:rPr>
              <a:t>Find the name and city of each project not supplied by a London-based supplier</a:t>
            </a:r>
          </a:p>
          <a:p>
            <a:pPr marL="800100" lvl="1" indent="-342900" algn="just">
              <a:buFont typeface="+mj-lt"/>
              <a:buAutoNum type="arabicPeriod"/>
            </a:pPr>
            <a:endParaRPr lang="en-GB" sz="1600" dirty="0">
              <a:latin typeface="Barlow" panose="020B0604020202020204" charset="0"/>
            </a:endParaRPr>
          </a:p>
          <a:p>
            <a:pPr marL="800100" lvl="1" indent="-342900" algn="just">
              <a:buFont typeface="+mj-lt"/>
              <a:buAutoNum type="arabicPeriod"/>
            </a:pPr>
            <a:r>
              <a:rPr lang="en-GB" sz="1600" dirty="0">
                <a:latin typeface="Barlow" panose="020B0604020202020204" charset="0"/>
              </a:rPr>
              <a:t>Find the supplier name, part name and project name for each case where a supplier supplies a project with a part, but also the supplier city, project city and part city are the same.</a:t>
            </a:r>
          </a:p>
          <a:p>
            <a:pPr algn="just"/>
            <a:endParaRPr lang="en-GB" sz="1600" b="1" dirty="0">
              <a:latin typeface="Barlow" panose="020B0604020202020204" charset="0"/>
            </a:endParaRPr>
          </a:p>
        </p:txBody>
      </p:sp>
    </p:spTree>
    <p:extLst>
      <p:ext uri="{BB962C8B-B14F-4D97-AF65-F5344CB8AC3E}">
        <p14:creationId xmlns:p14="http://schemas.microsoft.com/office/powerpoint/2010/main" val="2493302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108D83-1B97-4335-9232-C42201D7D0B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Lst>
          </a:blip>
          <a:stretch>
            <a:fillRect/>
          </a:stretch>
        </p:blipFill>
        <p:spPr>
          <a:xfrm>
            <a:off x="267888" y="5335841"/>
            <a:ext cx="1340381" cy="1358495"/>
          </a:xfrm>
          <a:prstGeom prst="rect">
            <a:avLst/>
          </a:prstGeom>
        </p:spPr>
      </p:pic>
      <p:grpSp>
        <p:nvGrpSpPr>
          <p:cNvPr id="2" name="Group 1">
            <a:extLst>
              <a:ext uri="{FF2B5EF4-FFF2-40B4-BE49-F238E27FC236}">
                <a16:creationId xmlns:a16="http://schemas.microsoft.com/office/drawing/2014/main" id="{5CE14DCD-334B-47A7-B632-B5B487EDA086}"/>
              </a:ext>
            </a:extLst>
          </p:cNvPr>
          <p:cNvGrpSpPr/>
          <p:nvPr/>
        </p:nvGrpSpPr>
        <p:grpSpPr>
          <a:xfrm>
            <a:off x="1952317" y="2311401"/>
            <a:ext cx="9207500" cy="1831990"/>
            <a:chOff x="1365660" y="2689211"/>
            <a:chExt cx="9207500" cy="1831990"/>
          </a:xfrm>
        </p:grpSpPr>
        <p:sp>
          <p:nvSpPr>
            <p:cNvPr id="5" name="TextBox 4">
              <a:extLst>
                <a:ext uri="{FF2B5EF4-FFF2-40B4-BE49-F238E27FC236}">
                  <a16:creationId xmlns:a16="http://schemas.microsoft.com/office/drawing/2014/main" id="{D14ACEA9-46C2-4204-A698-02ACBC013378}"/>
                </a:ext>
              </a:extLst>
            </p:cNvPr>
            <p:cNvSpPr txBox="1"/>
            <p:nvPr/>
          </p:nvSpPr>
          <p:spPr>
            <a:xfrm>
              <a:off x="1365660" y="2740010"/>
              <a:ext cx="9207500" cy="1446550"/>
            </a:xfrm>
            <a:prstGeom prst="rect">
              <a:avLst/>
            </a:prstGeom>
            <a:noFill/>
          </p:spPr>
          <p:txBody>
            <a:bodyPr wrap="square" rtlCol="0">
              <a:spAutoFit/>
            </a:bodyPr>
            <a:lstStyle/>
            <a:p>
              <a:pPr algn="ctr"/>
              <a:r>
                <a:rPr lang="en-GB" sz="4400" b="1" dirty="0">
                  <a:latin typeface="Barlow ExtraBold" panose="020B0604020202020204" charset="0"/>
                </a:rPr>
                <a:t>REFERENCE </a:t>
              </a:r>
            </a:p>
            <a:p>
              <a:pPr algn="ctr"/>
              <a:r>
                <a:rPr lang="en-GB" sz="4400" b="1" dirty="0">
                  <a:latin typeface="Barlow ExtraBold" panose="020B0604020202020204" charset="0"/>
                </a:rPr>
                <a:t>MATERIALS</a:t>
              </a:r>
            </a:p>
          </p:txBody>
        </p:sp>
        <p:pic>
          <p:nvPicPr>
            <p:cNvPr id="6" name="Picture 4">
              <a:extLst>
                <a:ext uri="{FF2B5EF4-FFF2-40B4-BE49-F238E27FC236}">
                  <a16:creationId xmlns:a16="http://schemas.microsoft.com/office/drawing/2014/main" id="{DCC2CDD9-C711-469F-A465-86AC6281ED0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397349" y="2689211"/>
              <a:ext cx="1760547" cy="1831990"/>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a:extLst>
              <a:ext uri="{FF2B5EF4-FFF2-40B4-BE49-F238E27FC236}">
                <a16:creationId xmlns:a16="http://schemas.microsoft.com/office/drawing/2014/main" id="{24C41ECF-2DC2-4206-8DB9-5DE7F73968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89127" y="316963"/>
            <a:ext cx="1760547" cy="2397647"/>
          </a:xfrm>
          <a:prstGeom prst="rect">
            <a:avLst/>
          </a:prstGeom>
        </p:spPr>
      </p:pic>
      <p:cxnSp>
        <p:nvCxnSpPr>
          <p:cNvPr id="12" name="Straight Connector 11">
            <a:extLst>
              <a:ext uri="{FF2B5EF4-FFF2-40B4-BE49-F238E27FC236}">
                <a16:creationId xmlns:a16="http://schemas.microsoft.com/office/drawing/2014/main" id="{D514C8FE-CB8D-4E9E-95E1-469DC48F356E}"/>
              </a:ext>
            </a:extLst>
          </p:cNvPr>
          <p:cNvCxnSpPr/>
          <p:nvPr/>
        </p:nvCxnSpPr>
        <p:spPr>
          <a:xfrm>
            <a:off x="267888" y="5280844"/>
            <a:ext cx="1165622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481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0" y="2266731"/>
            <a:ext cx="3244185" cy="905633"/>
          </a:xfrm>
        </p:spPr>
        <p:txBody>
          <a:bodyPr>
            <a:normAutofit/>
          </a:bodyPr>
          <a:lstStyle/>
          <a:p>
            <a:pPr algn="ctr"/>
            <a:r>
              <a:rPr lang="en-GB" sz="2400" b="1" dirty="0">
                <a:latin typeface="Barlow" panose="020B0604020202020204" charset="0"/>
                <a:ea typeface="+mn-ea"/>
                <a:cs typeface="+mn-cs"/>
              </a:rPr>
              <a:t>QUICK </a:t>
            </a:r>
            <a:br>
              <a:rPr lang="en-GB" sz="2400" b="1" dirty="0">
                <a:latin typeface="Barlow" panose="020B0604020202020204" charset="0"/>
                <a:ea typeface="+mn-ea"/>
                <a:cs typeface="+mn-cs"/>
              </a:rPr>
            </a:br>
            <a:r>
              <a:rPr lang="en-GB" sz="2400" b="1" dirty="0">
                <a:latin typeface="Barlow" panose="020B0604020202020204" charset="0"/>
                <a:ea typeface="+mn-ea"/>
                <a:cs typeface="+mn-cs"/>
              </a:rPr>
              <a:t>SUMMARY</a:t>
            </a:r>
          </a:p>
        </p:txBody>
      </p:sp>
      <p:cxnSp>
        <p:nvCxnSpPr>
          <p:cNvPr id="7" name="Straight Connector 6">
            <a:extLst>
              <a:ext uri="{FF2B5EF4-FFF2-40B4-BE49-F238E27FC236}">
                <a16:creationId xmlns:a16="http://schemas.microsoft.com/office/drawing/2014/main" id="{B7FEDB5A-2FCD-4BCF-B8DD-F2728B63FCF2}"/>
              </a:ext>
            </a:extLst>
          </p:cNvPr>
          <p:cNvCxnSpPr/>
          <p:nvPr/>
        </p:nvCxnSpPr>
        <p:spPr>
          <a:xfrm>
            <a:off x="310532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2" cstate="print">
            <a:biLevel thresh="75000"/>
            <a:extLst>
              <a:ext uri="{28A0092B-C50C-407E-A947-70E740481C1C}">
                <a14:useLocalDpi xmlns:a14="http://schemas.microsoft.com/office/drawing/2010/main" val="0"/>
              </a:ext>
            </a:extLst>
          </a:blip>
          <a:srcRect b="7600"/>
          <a:stretch/>
        </p:blipFill>
        <p:spPr>
          <a:xfrm>
            <a:off x="884465" y="3429000"/>
            <a:ext cx="1475253" cy="1472184"/>
          </a:xfrm>
          <a:prstGeom prst="rect">
            <a:avLst/>
          </a:prstGeom>
        </p:spPr>
      </p:pic>
      <p:sp>
        <p:nvSpPr>
          <p:cNvPr id="8" name="TextBox 7">
            <a:extLst>
              <a:ext uri="{FF2B5EF4-FFF2-40B4-BE49-F238E27FC236}">
                <a16:creationId xmlns:a16="http://schemas.microsoft.com/office/drawing/2014/main" id="{D30773FF-C967-49C7-9BB5-C2B210DBE9FA}"/>
              </a:ext>
            </a:extLst>
          </p:cNvPr>
          <p:cNvSpPr txBox="1"/>
          <p:nvPr/>
        </p:nvSpPr>
        <p:spPr>
          <a:xfrm>
            <a:off x="3659907" y="2521059"/>
            <a:ext cx="7509603" cy="1815882"/>
          </a:xfrm>
          <a:prstGeom prst="rect">
            <a:avLst/>
          </a:prstGeom>
          <a:noFill/>
        </p:spPr>
        <p:txBody>
          <a:bodyPr wrap="square" rtlCol="0">
            <a:spAutoFit/>
          </a:bodyPr>
          <a:lstStyle/>
          <a:p>
            <a:pPr marL="342900" indent="-342900">
              <a:buFont typeface="Arial" panose="020B0604020202020204" pitchFamily="34" charset="0"/>
              <a:buChar char="•"/>
            </a:pPr>
            <a:r>
              <a:rPr lang="en-GB" sz="1600" dirty="0">
                <a:latin typeface="Barlow" panose="020B0604020202020204" charset="0"/>
              </a:rPr>
              <a:t>JOINS are one of the staples in the SQL world. It is one of the most common actions to perform when working with databases.</a:t>
            </a:r>
          </a:p>
          <a:p>
            <a:pPr marL="342900" indent="-342900">
              <a:buFont typeface="Arial" panose="020B0604020202020204" pitchFamily="34" charset="0"/>
              <a:buChar char="•"/>
            </a:pPr>
            <a:endParaRPr lang="en-GB" sz="1600" dirty="0">
              <a:latin typeface="Barlow" panose="020B0604020202020204" charset="0"/>
            </a:endParaRPr>
          </a:p>
          <a:p>
            <a:pPr marL="342900" indent="-342900">
              <a:buFont typeface="Arial" panose="020B0604020202020204" pitchFamily="34" charset="0"/>
              <a:buChar char="•"/>
            </a:pPr>
            <a:r>
              <a:rPr lang="en-GB" sz="1600" dirty="0">
                <a:latin typeface="Barlow" panose="020B0604020202020204" charset="0"/>
              </a:rPr>
              <a:t>There are many different types of joins and they are useful in its own way (applicable for different tasks)</a:t>
            </a:r>
          </a:p>
          <a:p>
            <a:pPr marL="342900" indent="-342900">
              <a:buFont typeface="Arial" panose="020B0604020202020204" pitchFamily="34" charset="0"/>
              <a:buChar char="•"/>
            </a:pPr>
            <a:endParaRPr lang="en-GB" sz="1600" dirty="0">
              <a:latin typeface="Barlow" panose="020B0604020202020204" charset="0"/>
            </a:endParaRPr>
          </a:p>
          <a:p>
            <a:pPr marL="342900" indent="-342900">
              <a:buFont typeface="Arial" panose="020B0604020202020204" pitchFamily="34" charset="0"/>
              <a:buChar char="•"/>
            </a:pPr>
            <a:r>
              <a:rPr lang="en-GB" sz="1600" dirty="0">
                <a:latin typeface="Barlow" panose="020B0604020202020204" charset="0"/>
              </a:rPr>
              <a:t>JOINS make the relational model come to life by associating tables together2</a:t>
            </a:r>
          </a:p>
        </p:txBody>
      </p:sp>
    </p:spTree>
    <p:extLst>
      <p:ext uri="{BB962C8B-B14F-4D97-AF65-F5344CB8AC3E}">
        <p14:creationId xmlns:p14="http://schemas.microsoft.com/office/powerpoint/2010/main" val="2326852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4996"/>
        </a:solidFill>
        <a:effectLst/>
      </p:bgPr>
    </p:bg>
    <p:spTree>
      <p:nvGrpSpPr>
        <p:cNvPr id="1" name="Shape 91"/>
        <p:cNvGrpSpPr/>
        <p:nvPr/>
      </p:nvGrpSpPr>
      <p:grpSpPr>
        <a:xfrm>
          <a:off x="0" y="0"/>
          <a:ext cx="0" cy="0"/>
          <a:chOff x="0" y="0"/>
          <a:chExt cx="0" cy="0"/>
        </a:xfrm>
      </p:grpSpPr>
      <p:sp>
        <p:nvSpPr>
          <p:cNvPr id="93" name="Google Shape;93;p16"/>
          <p:cNvSpPr txBox="1"/>
          <p:nvPr/>
        </p:nvSpPr>
        <p:spPr>
          <a:xfrm rot="-5400000">
            <a:off x="-1571367" y="2190700"/>
            <a:ext cx="4519600" cy="637200"/>
          </a:xfrm>
          <a:prstGeom prst="rect">
            <a:avLst/>
          </a:prstGeom>
          <a:noFill/>
          <a:ln>
            <a:noFill/>
          </a:ln>
        </p:spPr>
        <p:txBody>
          <a:bodyPr spcFirstLastPara="1" wrap="square" lIns="0" tIns="0" rIns="0" bIns="0" anchor="t" anchorCtr="0">
            <a:noAutofit/>
          </a:bodyPr>
          <a:lstStyle/>
          <a:p>
            <a:pPr marL="0" marR="0" lvl="0" indent="0" algn="r" defTabSz="1219170" rtl="0" eaLnBrk="1" fontAlgn="auto" latinLnBrk="0" hangingPunct="1">
              <a:lnSpc>
                <a:spcPct val="65000"/>
              </a:lnSpc>
              <a:spcBef>
                <a:spcPts val="0"/>
              </a:spcBef>
              <a:spcAft>
                <a:spcPts val="0"/>
              </a:spcAft>
              <a:buClr>
                <a:srgbClr val="000000"/>
              </a:buClr>
              <a:buSzPts val="4200"/>
              <a:buFontTx/>
              <a:buNone/>
              <a:tabLst/>
              <a:defRPr/>
            </a:pPr>
            <a:r>
              <a:rPr lang="en-GB" sz="2800" kern="0" dirty="0">
                <a:solidFill>
                  <a:srgbClr val="000000"/>
                </a:solidFill>
                <a:latin typeface="Barlow ExtraBold"/>
                <a:ea typeface="Barlow ExtraBold"/>
                <a:cs typeface="Barlow ExtraBold"/>
                <a:sym typeface="Barlow ExtraBold"/>
              </a:rPr>
              <a:t>DATA ANALYSIS FOR COMPLEX STRUCTURES</a:t>
            </a:r>
            <a:r>
              <a:rPr kumimoji="0" lang="en" sz="5600" b="0" i="0" u="none" strike="noStrike" kern="0" cap="none" spc="0" normalizeH="0" baseline="0" noProof="0" dirty="0">
                <a:ln>
                  <a:noFill/>
                </a:ln>
                <a:solidFill>
                  <a:srgbClr val="000000"/>
                </a:solidFill>
                <a:effectLst/>
                <a:uLnTx/>
                <a:uFillTx/>
                <a:latin typeface="Barlow ExtraBold"/>
                <a:ea typeface="Barlow ExtraBold"/>
                <a:cs typeface="Barlow ExtraBold"/>
                <a:sym typeface="Barlow ExtraBold"/>
              </a:rPr>
              <a:t> </a:t>
            </a:r>
            <a:endParaRPr kumimoji="0" sz="5600" b="0" i="0" u="none" strike="noStrike" kern="0" cap="none" spc="0" normalizeH="0" baseline="0" noProof="0" dirty="0">
              <a:ln>
                <a:noFill/>
              </a:ln>
              <a:solidFill>
                <a:srgbClr val="000000"/>
              </a:solidFill>
              <a:effectLst/>
              <a:uLnTx/>
              <a:uFillTx/>
              <a:latin typeface="Barlow ExtraBold"/>
              <a:ea typeface="Barlow ExtraBold"/>
              <a:cs typeface="Barlow ExtraBold"/>
              <a:sym typeface="Barlow ExtraBold"/>
            </a:endParaRPr>
          </a:p>
        </p:txBody>
      </p:sp>
      <p:sp>
        <p:nvSpPr>
          <p:cNvPr id="95" name="Google Shape;95;p16"/>
          <p:cNvSpPr txBox="1"/>
          <p:nvPr/>
        </p:nvSpPr>
        <p:spPr>
          <a:xfrm rot="-5400000">
            <a:off x="472267" y="5692300"/>
            <a:ext cx="1195200" cy="637200"/>
          </a:xfrm>
          <a:prstGeom prst="rect">
            <a:avLst/>
          </a:prstGeom>
          <a:noFill/>
          <a:ln>
            <a:noFill/>
          </a:ln>
        </p:spPr>
        <p:txBody>
          <a:bodyPr spcFirstLastPara="1" wrap="square" lIns="0" tIns="0" rIns="0" bIns="0" anchor="t" anchorCtr="0">
            <a:noAutofit/>
          </a:bodyPr>
          <a:lstStyle/>
          <a:p>
            <a:pPr marL="0" marR="0" lvl="0" indent="0" algn="l" defTabSz="1219170" rtl="0" eaLnBrk="1" fontAlgn="auto" latinLnBrk="0" hangingPunct="1">
              <a:lnSpc>
                <a:spcPct val="65000"/>
              </a:lnSpc>
              <a:spcBef>
                <a:spcPts val="0"/>
              </a:spcBef>
              <a:spcAft>
                <a:spcPts val="0"/>
              </a:spcAft>
              <a:buClr>
                <a:srgbClr val="000000"/>
              </a:buClr>
              <a:buSzPts val="4200"/>
              <a:buFontTx/>
              <a:buNone/>
              <a:tabLst/>
              <a:defRPr/>
            </a:pPr>
            <a:r>
              <a:rPr kumimoji="0" lang="en" sz="5600" b="0" i="0" u="none" strike="noStrike" kern="0" cap="none" spc="0" normalizeH="0" baseline="0" noProof="0" dirty="0">
                <a:ln>
                  <a:noFill/>
                </a:ln>
                <a:solidFill>
                  <a:srgbClr val="000000"/>
                </a:solidFill>
                <a:effectLst/>
                <a:uLnTx/>
                <a:uFillTx/>
                <a:latin typeface="Barlow ExtraBold"/>
                <a:ea typeface="Barlow ExtraBold"/>
                <a:cs typeface="Barlow ExtraBold"/>
                <a:sym typeface="Barlow ExtraBold"/>
              </a:rPr>
              <a:t>04</a:t>
            </a:r>
            <a:endParaRPr kumimoji="0" sz="5600" b="0" i="0" u="none" strike="noStrike" kern="0" cap="none" spc="0" normalizeH="0" baseline="0" noProof="0" dirty="0">
              <a:ln>
                <a:noFill/>
              </a:ln>
              <a:solidFill>
                <a:srgbClr val="000000"/>
              </a:solidFill>
              <a:effectLst/>
              <a:uLnTx/>
              <a:uFillTx/>
              <a:latin typeface="Barlow ExtraBold"/>
              <a:ea typeface="Barlow ExtraBold"/>
              <a:cs typeface="Barlow ExtraBold"/>
              <a:sym typeface="Barlow ExtraBold"/>
            </a:endParaRPr>
          </a:p>
        </p:txBody>
      </p:sp>
      <p:sp>
        <p:nvSpPr>
          <p:cNvPr id="96" name="Google Shape;96;p16"/>
          <p:cNvSpPr txBox="1"/>
          <p:nvPr/>
        </p:nvSpPr>
        <p:spPr>
          <a:xfrm>
            <a:off x="10441367" y="355933"/>
            <a:ext cx="1380800" cy="406800"/>
          </a:xfrm>
          <a:prstGeom prst="rect">
            <a:avLst/>
          </a:prstGeom>
          <a:noFill/>
          <a:ln>
            <a:noFill/>
          </a:ln>
        </p:spPr>
        <p:txBody>
          <a:bodyPr spcFirstLastPara="1" wrap="square" lIns="0" tIns="0" rIns="0" bIns="0" anchor="t" anchorCtr="0">
            <a:noAutofit/>
          </a:bodyPr>
          <a:lstStyle/>
          <a:p>
            <a:pPr marL="0" marR="0" lvl="0" indent="0" algn="r" defTabSz="1219170" rtl="0" eaLnBrk="1" fontAlgn="auto" latinLnBrk="0" hangingPunct="1">
              <a:lnSpc>
                <a:spcPct val="110000"/>
              </a:lnSpc>
              <a:spcBef>
                <a:spcPts val="0"/>
              </a:spcBef>
              <a:spcAft>
                <a:spcPts val="0"/>
              </a:spcAft>
              <a:buClr>
                <a:srgbClr val="000000"/>
              </a:buClr>
              <a:buSzPts val="800"/>
              <a:buFontTx/>
              <a:buNone/>
              <a:tabLst/>
              <a:defRPr/>
            </a:pPr>
            <a:r>
              <a:rPr kumimoji="0" lang="en" sz="1067" b="0" i="0" u="none" strike="noStrike" kern="0" cap="none" spc="0" normalizeH="0" baseline="0" noProof="0" dirty="0">
                <a:ln>
                  <a:noFill/>
                </a:ln>
                <a:solidFill>
                  <a:srgbClr val="000000"/>
                </a:solidFill>
                <a:effectLst/>
                <a:uLnTx/>
                <a:uFillTx/>
                <a:latin typeface="Barlow"/>
                <a:ea typeface="Barlow"/>
                <a:cs typeface="Barlow"/>
                <a:sym typeface="Barlow"/>
              </a:rPr>
              <a:t>MODULE  1: HTML</a:t>
            </a:r>
            <a:endParaRPr kumimoji="0" sz="1067" b="0" i="0" u="none" strike="noStrike" kern="0" cap="none" spc="0" normalizeH="0" baseline="0" noProof="0" dirty="0">
              <a:ln>
                <a:noFill/>
              </a:ln>
              <a:solidFill>
                <a:srgbClr val="000000"/>
              </a:solidFill>
              <a:effectLst/>
              <a:uLnTx/>
              <a:uFillTx/>
              <a:latin typeface="Barlow"/>
              <a:ea typeface="Barlow"/>
              <a:cs typeface="Barlow"/>
              <a:sym typeface="Barlow"/>
            </a:endParaRPr>
          </a:p>
        </p:txBody>
      </p:sp>
      <p:sp>
        <p:nvSpPr>
          <p:cNvPr id="2" name="Rectangle 1">
            <a:extLst>
              <a:ext uri="{FF2B5EF4-FFF2-40B4-BE49-F238E27FC236}">
                <a16:creationId xmlns:a16="http://schemas.microsoft.com/office/drawing/2014/main" id="{4622E1A1-D0DD-4225-BAE0-AD067704B011}"/>
              </a:ext>
            </a:extLst>
          </p:cNvPr>
          <p:cNvSpPr/>
          <p:nvPr/>
        </p:nvSpPr>
        <p:spPr>
          <a:xfrm>
            <a:off x="1697466" y="0"/>
            <a:ext cx="10494535"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GB" sz="1867"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94" name="Google Shape;94;p16"/>
          <p:cNvSpPr txBox="1"/>
          <p:nvPr/>
        </p:nvSpPr>
        <p:spPr>
          <a:xfrm>
            <a:off x="2394860" y="2117166"/>
            <a:ext cx="9593940" cy="2980000"/>
          </a:xfrm>
          <a:prstGeom prst="rect">
            <a:avLst/>
          </a:prstGeom>
          <a:noFill/>
          <a:ln>
            <a:noFill/>
          </a:ln>
        </p:spPr>
        <p:txBody>
          <a:bodyPr spcFirstLastPara="1" wrap="square" lIns="0" tIns="0" rIns="0" bIns="0" anchor="t" anchorCtr="0">
            <a:no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rgbClr val="000000"/>
                </a:solidFill>
                <a:effectLst/>
                <a:uLnTx/>
                <a:uFillTx/>
                <a:latin typeface="Barlow ExtraBold" panose="020B0604020202020204" charset="0"/>
                <a:ea typeface="+mn-ea"/>
                <a:cs typeface="+mn-cs"/>
              </a:rPr>
              <a:t>Joins – create complex data structures within DB</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Barlow ExtraBold" panose="020B060402020202020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rgbClr val="000000"/>
                </a:solidFill>
                <a:effectLst/>
                <a:uLnTx/>
                <a:uFillTx/>
                <a:latin typeface="Barlow ExtraBold" panose="020B0604020202020204" charset="0"/>
                <a:ea typeface="+mn-ea"/>
                <a:cs typeface="+mn-cs"/>
              </a:rPr>
              <a:t>Data subset unions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400" b="0" i="0" u="none" strike="noStrike" kern="1200" cap="none" spc="0" normalizeH="0" baseline="0" noProof="0" dirty="0">
              <a:ln>
                <a:noFill/>
              </a:ln>
              <a:solidFill>
                <a:srgbClr val="000000"/>
              </a:solidFill>
              <a:effectLst/>
              <a:uLnTx/>
              <a:uFillTx/>
              <a:latin typeface="Barlow ExtraBold" panose="020B060402020202020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rgbClr val="000000"/>
                </a:solidFill>
                <a:effectLst/>
                <a:uLnTx/>
                <a:uFillTx/>
                <a:latin typeface="Barlow ExtraBold" panose="020B0604020202020204" charset="0"/>
                <a:ea typeface="+mn-ea"/>
                <a:cs typeface="+mn-cs"/>
              </a:rPr>
              <a:t>SQL programming - subqueries </a:t>
            </a:r>
            <a:endParaRPr kumimoji="0" sz="2400" b="0" i="0" u="none" strike="noStrike" kern="0" cap="none" spc="0" normalizeH="0" baseline="0" noProof="0" dirty="0">
              <a:ln>
                <a:noFill/>
              </a:ln>
              <a:solidFill>
                <a:srgbClr val="000000"/>
              </a:solidFill>
              <a:effectLst/>
              <a:uLnTx/>
              <a:uFillTx/>
              <a:latin typeface="Barlow ExtraBold" panose="020B0604020202020204" charset="0"/>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185536" y="2152734"/>
            <a:ext cx="2887224" cy="1097657"/>
          </a:xfrm>
        </p:spPr>
        <p:txBody>
          <a:bodyPr>
            <a:normAutofit/>
          </a:bodyPr>
          <a:lstStyle/>
          <a:p>
            <a:pPr algn="ctr"/>
            <a:r>
              <a:rPr lang="en-GB" sz="2400" b="1" dirty="0">
                <a:latin typeface="Barlow ExtraBold" panose="020B0604020202020204" charset="0"/>
                <a:ea typeface="+mn-ea"/>
                <a:cs typeface="+mn-cs"/>
              </a:rPr>
              <a:t>HOMEWORK</a:t>
            </a:r>
            <a:br>
              <a:rPr lang="en-GB" sz="2400" b="1" dirty="0">
                <a:latin typeface="Barlow ExtraBold" panose="020B0604020202020204" charset="0"/>
                <a:ea typeface="+mn-ea"/>
                <a:cs typeface="+mn-cs"/>
              </a:rPr>
            </a:br>
            <a:r>
              <a:rPr lang="en-GB" sz="2400" b="1" dirty="0">
                <a:latin typeface="Barlow ExtraBold" panose="020B0604020202020204" charset="0"/>
                <a:ea typeface="+mn-ea"/>
                <a:cs typeface="+mn-cs"/>
              </a:rPr>
              <a:t>REVIEW</a:t>
            </a:r>
          </a:p>
        </p:txBody>
      </p:sp>
      <p:cxnSp>
        <p:nvCxnSpPr>
          <p:cNvPr id="7" name="Straight Connector 6">
            <a:extLst>
              <a:ext uri="{FF2B5EF4-FFF2-40B4-BE49-F238E27FC236}">
                <a16:creationId xmlns:a16="http://schemas.microsoft.com/office/drawing/2014/main" id="{B7FEDB5A-2FCD-4BCF-B8DD-F2728B63FCF2}"/>
              </a:ext>
            </a:extLst>
          </p:cNvPr>
          <p:cNvCxnSpPr/>
          <p:nvPr/>
        </p:nvCxnSpPr>
        <p:spPr>
          <a:xfrm>
            <a:off x="3315904"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pic>
        <p:nvPicPr>
          <p:cNvPr id="8194" name="Picture 2" descr="Image result for homework icon">
            <a:extLst>
              <a:ext uri="{FF2B5EF4-FFF2-40B4-BE49-F238E27FC236}">
                <a16:creationId xmlns:a16="http://schemas.microsoft.com/office/drawing/2014/main" id="{7AF1470C-DD91-46A7-B3AE-52DC363AD18E}"/>
              </a:ext>
            </a:extLst>
          </p:cNvPr>
          <p:cNvPicPr>
            <a:picLocks noChangeAspect="1" noChangeArrowheads="1"/>
          </p:cNvPicPr>
          <p:nvPr/>
        </p:nvPicPr>
        <p:blipFill>
          <a:blip r:embed="rId3" cstate="print">
            <a:biLevel thresh="75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11491" y="3142466"/>
            <a:ext cx="1700529" cy="149792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F6E350-3444-48D9-AC4F-8FED2F215FF4}"/>
              </a:ext>
            </a:extLst>
          </p:cNvPr>
          <p:cNvSpPr txBox="1"/>
          <p:nvPr/>
        </p:nvSpPr>
        <p:spPr>
          <a:xfrm>
            <a:off x="3876644" y="2523552"/>
            <a:ext cx="7255943" cy="2308324"/>
          </a:xfrm>
          <a:prstGeom prst="rect">
            <a:avLst/>
          </a:prstGeom>
          <a:noFill/>
        </p:spPr>
        <p:txBody>
          <a:bodyPr wrap="square" rtlCol="0">
            <a:spAutoFit/>
          </a:bodyPr>
          <a:lstStyle/>
          <a:p>
            <a:pPr marL="285750" indent="-285750" algn="just">
              <a:buFont typeface="Arial" panose="020B0604020202020204" pitchFamily="34" charset="0"/>
              <a:buChar char="•"/>
            </a:pPr>
            <a:r>
              <a:rPr lang="en-GB" dirty="0">
                <a:latin typeface="Barlow" panose="020B0604020202020204" charset="0"/>
              </a:rPr>
              <a:t>The main  objective of week 3 homework was to write various queries using logical operators, keywords, aggregation and sorting techniques to analyse sales data for a chain of stores.</a:t>
            </a:r>
          </a:p>
          <a:p>
            <a:pPr marL="285750" indent="-285750" algn="just">
              <a:buFont typeface="Arial" panose="020B0604020202020204" pitchFamily="34" charset="0"/>
              <a:buChar char="•"/>
            </a:pPr>
            <a:endParaRPr lang="en-GB" dirty="0">
              <a:latin typeface="Barlow" panose="020B0604020202020204" charset="0"/>
            </a:endParaRPr>
          </a:p>
          <a:p>
            <a:pPr marL="285750" indent="-285750" algn="just">
              <a:buFont typeface="Arial" panose="020B0604020202020204" pitchFamily="34" charset="0"/>
              <a:buChar char="•"/>
            </a:pPr>
            <a:r>
              <a:rPr lang="en-GB" dirty="0">
                <a:latin typeface="Barlow" panose="020B0604020202020204" charset="0"/>
              </a:rPr>
              <a:t>Let’s walk through and review the correct answers together. </a:t>
            </a:r>
          </a:p>
          <a:p>
            <a:pPr marL="285750" indent="-285750" algn="just">
              <a:buFont typeface="Arial" panose="020B0604020202020204" pitchFamily="34" charset="0"/>
              <a:buChar char="•"/>
            </a:pPr>
            <a:endParaRPr lang="en-GB" dirty="0">
              <a:latin typeface="Barlow" panose="020B0604020202020204" charset="0"/>
            </a:endParaRPr>
          </a:p>
          <a:p>
            <a:pPr algn="just"/>
            <a:endParaRPr lang="en-GB" b="1" dirty="0">
              <a:latin typeface="Barlow" panose="020B0604020202020204" charset="0"/>
            </a:endParaRPr>
          </a:p>
          <a:p>
            <a:pPr algn="just"/>
            <a:endParaRPr lang="en-GB" b="1" dirty="0">
              <a:latin typeface="Barlow" panose="020B0604020202020204" charset="0"/>
            </a:endParaRPr>
          </a:p>
        </p:txBody>
      </p:sp>
    </p:spTree>
    <p:extLst>
      <p:ext uri="{BB962C8B-B14F-4D97-AF65-F5344CB8AC3E}">
        <p14:creationId xmlns:p14="http://schemas.microsoft.com/office/powerpoint/2010/main" val="3222161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177448"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Content Placeholder 11">
            <a:extLst>
              <a:ext uri="{FF2B5EF4-FFF2-40B4-BE49-F238E27FC236}">
                <a16:creationId xmlns:a16="http://schemas.microsoft.com/office/drawing/2014/main" id="{EB2DEFC6-75A8-40A0-97DB-AA141F7D637C}"/>
              </a:ext>
            </a:extLst>
          </p:cNvPr>
          <p:cNvSpPr>
            <a:spLocks noGrp="1"/>
          </p:cNvSpPr>
          <p:nvPr>
            <p:ph idx="1"/>
          </p:nvPr>
        </p:nvSpPr>
        <p:spPr>
          <a:xfrm>
            <a:off x="3898378" y="1614141"/>
            <a:ext cx="8183347" cy="6049107"/>
          </a:xfrm>
        </p:spPr>
        <p:txBody>
          <a:bodyPr>
            <a:normAutofit/>
          </a:bodyPr>
          <a:lstStyle/>
          <a:p>
            <a:endParaRPr lang="en-GB" sz="1600" dirty="0">
              <a:latin typeface="Barlow" panose="020B0604020202020204" charset="0"/>
            </a:endParaRPr>
          </a:p>
          <a:p>
            <a:r>
              <a:rPr lang="en-GB" sz="1600" dirty="0">
                <a:latin typeface="Barlow" panose="020B0604020202020204" charset="0"/>
              </a:rPr>
              <a:t>SQL JOIN combines columns from </a:t>
            </a:r>
            <a:r>
              <a:rPr lang="en-GB" sz="1600" u="sng" dirty="0">
                <a:latin typeface="Barlow" panose="020B0604020202020204" charset="0"/>
              </a:rPr>
              <a:t>two</a:t>
            </a:r>
            <a:r>
              <a:rPr lang="en-GB" sz="1600" dirty="0">
                <a:latin typeface="Barlow" panose="020B0604020202020204" charset="0"/>
              </a:rPr>
              <a:t> or </a:t>
            </a:r>
            <a:r>
              <a:rPr lang="en-GB" sz="1600" u="sng" dirty="0">
                <a:latin typeface="Barlow" panose="020B0604020202020204" charset="0"/>
              </a:rPr>
              <a:t>more tables,</a:t>
            </a:r>
            <a:r>
              <a:rPr lang="en-GB" sz="1600" dirty="0">
                <a:latin typeface="Barlow" panose="020B0604020202020204" charset="0"/>
              </a:rPr>
              <a:t> based on a related column between them, in a single result set. </a:t>
            </a:r>
          </a:p>
          <a:p>
            <a:pPr marL="0" indent="0">
              <a:buNone/>
            </a:pPr>
            <a:endParaRPr lang="en-GB" sz="1600" dirty="0">
              <a:latin typeface="Barlow" panose="020B0604020202020204" charset="0"/>
            </a:endParaRPr>
          </a:p>
          <a:p>
            <a:r>
              <a:rPr lang="en-GB" sz="1600" dirty="0">
                <a:latin typeface="Barlow" panose="020B0604020202020204" charset="0"/>
              </a:rPr>
              <a:t>There are many different types of JOINs:</a:t>
            </a:r>
          </a:p>
          <a:p>
            <a:pPr marL="0" indent="0">
              <a:buNone/>
            </a:pPr>
            <a:endParaRPr lang="en-GB" sz="1600" dirty="0">
              <a:latin typeface="Barlow" panose="020B0604020202020204" charset="0"/>
            </a:endParaRPr>
          </a:p>
          <a:p>
            <a:endParaRPr lang="en-GB" sz="1600" dirty="0">
              <a:latin typeface="Barlow" panose="020B0604020202020204" charset="0"/>
            </a:endParaRPr>
          </a:p>
        </p:txBody>
      </p:sp>
      <p:sp>
        <p:nvSpPr>
          <p:cNvPr id="6" name="TextBox 5"/>
          <p:cNvSpPr txBox="1"/>
          <p:nvPr/>
        </p:nvSpPr>
        <p:spPr>
          <a:xfrm>
            <a:off x="1180522" y="3198167"/>
            <a:ext cx="1583277" cy="461665"/>
          </a:xfrm>
          <a:prstGeom prst="rect">
            <a:avLst/>
          </a:prstGeom>
          <a:noFill/>
        </p:spPr>
        <p:txBody>
          <a:bodyPr wrap="square" rtlCol="0">
            <a:spAutoFit/>
          </a:bodyPr>
          <a:lstStyle/>
          <a:p>
            <a:r>
              <a:rPr lang="en-GB" sz="2400" b="1" dirty="0">
                <a:latin typeface="Barlow ExtraBold" panose="020B0604020202020204" charset="0"/>
              </a:rPr>
              <a:t>JOIN</a:t>
            </a:r>
          </a:p>
        </p:txBody>
      </p:sp>
      <p:graphicFrame>
        <p:nvGraphicFramePr>
          <p:cNvPr id="2" name="Table 1">
            <a:extLst>
              <a:ext uri="{FF2B5EF4-FFF2-40B4-BE49-F238E27FC236}">
                <a16:creationId xmlns:a16="http://schemas.microsoft.com/office/drawing/2014/main" id="{894FA5FB-E313-4129-8D52-8AE827EA3CDD}"/>
              </a:ext>
            </a:extLst>
          </p:cNvPr>
          <p:cNvGraphicFramePr>
            <a:graphicFrameLocks noGrp="1"/>
          </p:cNvGraphicFramePr>
          <p:nvPr>
            <p:extLst>
              <p:ext uri="{D42A27DB-BD31-4B8C-83A1-F6EECF244321}">
                <p14:modId xmlns:p14="http://schemas.microsoft.com/office/powerpoint/2010/main" val="1792873429"/>
              </p:ext>
            </p:extLst>
          </p:nvPr>
        </p:nvGraphicFramePr>
        <p:xfrm>
          <a:off x="3898378" y="3689379"/>
          <a:ext cx="7253080" cy="1554480"/>
        </p:xfrm>
        <a:graphic>
          <a:graphicData uri="http://schemas.openxmlformats.org/drawingml/2006/table">
            <a:tbl>
              <a:tblPr firstRow="1" bandRow="1">
                <a:tableStyleId>{9D7B26C5-4107-4FEC-AEDC-1716B250A1EF}</a:tableStyleId>
              </a:tblPr>
              <a:tblGrid>
                <a:gridCol w="3626540">
                  <a:extLst>
                    <a:ext uri="{9D8B030D-6E8A-4147-A177-3AD203B41FA5}">
                      <a16:colId xmlns:a16="http://schemas.microsoft.com/office/drawing/2014/main" val="3849763768"/>
                    </a:ext>
                  </a:extLst>
                </a:gridCol>
                <a:gridCol w="3626540">
                  <a:extLst>
                    <a:ext uri="{9D8B030D-6E8A-4147-A177-3AD203B41FA5}">
                      <a16:colId xmlns:a16="http://schemas.microsoft.com/office/drawing/2014/main" val="3388123348"/>
                    </a:ext>
                  </a:extLst>
                </a:gridCol>
              </a:tblGrid>
              <a:tr h="370840">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t>Inner Join</a:t>
                      </a:r>
                    </a:p>
                    <a:p>
                      <a:pPr marL="457200" indent="-457200">
                        <a:buFont typeface="Arial" panose="020B0604020202020204" pitchFamily="34" charset="0"/>
                        <a:buChar char="•"/>
                      </a:pPr>
                      <a:r>
                        <a:rPr lang="en-GB" sz="1600" dirty="0"/>
                        <a:t>Outer Join</a:t>
                      </a:r>
                    </a:p>
                    <a:p>
                      <a:pPr marL="914400" lvl="1" indent="-457200">
                        <a:buFont typeface="Courier New" panose="02070309020205020404" pitchFamily="49" charset="0"/>
                        <a:buChar char="o"/>
                      </a:pPr>
                      <a:r>
                        <a:rPr lang="en-GB" sz="1600" dirty="0"/>
                        <a:t>Left Outer Join</a:t>
                      </a:r>
                    </a:p>
                    <a:p>
                      <a:pPr marL="914400" lvl="1" indent="-457200">
                        <a:buFont typeface="Courier New" panose="02070309020205020404" pitchFamily="49" charset="0"/>
                        <a:buChar char="o"/>
                      </a:pPr>
                      <a:r>
                        <a:rPr lang="en-GB" sz="1600" dirty="0"/>
                        <a:t>Right Outer Join</a:t>
                      </a:r>
                    </a:p>
                    <a:p>
                      <a:pPr marL="914400" lvl="1" indent="-457200">
                        <a:buFont typeface="Courier New" panose="02070309020205020404" pitchFamily="49" charset="0"/>
                        <a:buChar char="o"/>
                      </a:pPr>
                      <a:r>
                        <a:rPr lang="en-GB" sz="1600" dirty="0"/>
                        <a:t>Full Outer Join</a:t>
                      </a:r>
                    </a:p>
                    <a:p>
                      <a:endParaRPr lang="en-GB" sz="1600" dirty="0">
                        <a:latin typeface="Barlow" panose="020B0604020202020204" charset="0"/>
                      </a:endParaRPr>
                    </a:p>
                  </a:txBody>
                  <a:tcPr/>
                </a:tc>
                <a:tc>
                  <a:txBody>
                    <a:bodyPr/>
                    <a:lstStyle/>
                    <a:p>
                      <a:pPr marL="457200" indent="-457200">
                        <a:buFont typeface="Arial" panose="020B0604020202020204" pitchFamily="34" charset="0"/>
                        <a:buChar char="•"/>
                      </a:pPr>
                      <a:r>
                        <a:rPr lang="en-GB" sz="1600" dirty="0"/>
                        <a:t>Self  and </a:t>
                      </a:r>
                      <a:r>
                        <a:rPr lang="en-GB" sz="1600" dirty="0" err="1"/>
                        <a:t>Equi</a:t>
                      </a:r>
                      <a:r>
                        <a:rPr lang="en-GB" sz="1600" dirty="0"/>
                        <a:t> Join</a:t>
                      </a:r>
                    </a:p>
                    <a:p>
                      <a:pPr marL="457200" indent="-457200">
                        <a:buFont typeface="Arial" panose="020B0604020202020204" pitchFamily="34" charset="0"/>
                        <a:buChar char="•"/>
                      </a:pPr>
                      <a:r>
                        <a:rPr lang="en-GB" sz="1600" dirty="0"/>
                        <a:t>Cross Join</a:t>
                      </a:r>
                    </a:p>
                    <a:p>
                      <a:pPr marL="457200" indent="-457200">
                        <a:buFont typeface="Arial" panose="020B0604020202020204" pitchFamily="34" charset="0"/>
                        <a:buChar char="•"/>
                      </a:pPr>
                      <a:r>
                        <a:rPr lang="en-GB" sz="1600" dirty="0"/>
                        <a:t>Natural Join</a:t>
                      </a:r>
                    </a:p>
                    <a:p>
                      <a:pPr marL="457200" indent="-457200">
                        <a:buFont typeface="Arial" panose="020B0604020202020204" pitchFamily="34" charset="0"/>
                        <a:buChar char="•"/>
                      </a:pPr>
                      <a:r>
                        <a:rPr lang="en-GB" sz="1600" dirty="0"/>
                        <a:t>Straight Join</a:t>
                      </a:r>
                    </a:p>
                    <a:p>
                      <a:pPr marL="457200" indent="-457200">
                        <a:buFont typeface="Arial" panose="020B0604020202020204" pitchFamily="34" charset="0"/>
                        <a:buChar char="•"/>
                      </a:pPr>
                      <a:r>
                        <a:rPr lang="en-GB" sz="1600" dirty="0"/>
                        <a:t>Keyword Join</a:t>
                      </a:r>
                    </a:p>
                    <a:p>
                      <a:endParaRPr lang="en-GB" sz="1600" dirty="0">
                        <a:latin typeface="Barlow" panose="020B0604020202020204" charset="0"/>
                      </a:endParaRPr>
                    </a:p>
                  </a:txBody>
                  <a:tcPr/>
                </a:tc>
                <a:extLst>
                  <a:ext uri="{0D108BD9-81ED-4DB2-BD59-A6C34878D82A}">
                    <a16:rowId xmlns:a16="http://schemas.microsoft.com/office/drawing/2014/main" val="3683676667"/>
                  </a:ext>
                </a:extLst>
              </a:tr>
            </a:tbl>
          </a:graphicData>
        </a:graphic>
      </p:graphicFrame>
    </p:spTree>
    <p:extLst>
      <p:ext uri="{BB962C8B-B14F-4D97-AF65-F5344CB8AC3E}">
        <p14:creationId xmlns:p14="http://schemas.microsoft.com/office/powerpoint/2010/main" val="38413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177448"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Content Placeholder 11">
            <a:extLst>
              <a:ext uri="{FF2B5EF4-FFF2-40B4-BE49-F238E27FC236}">
                <a16:creationId xmlns:a16="http://schemas.microsoft.com/office/drawing/2014/main" id="{EB2DEFC6-75A8-40A0-97DB-AA141F7D637C}"/>
              </a:ext>
            </a:extLst>
          </p:cNvPr>
          <p:cNvSpPr>
            <a:spLocks noGrp="1"/>
          </p:cNvSpPr>
          <p:nvPr>
            <p:ph idx="1"/>
          </p:nvPr>
        </p:nvSpPr>
        <p:spPr>
          <a:xfrm>
            <a:off x="3601319" y="846976"/>
            <a:ext cx="8183347" cy="1803459"/>
          </a:xfrm>
        </p:spPr>
        <p:txBody>
          <a:bodyPr>
            <a:normAutofit/>
          </a:bodyPr>
          <a:lstStyle/>
          <a:p>
            <a:r>
              <a:rPr lang="en-GB" sz="1600" dirty="0">
                <a:latin typeface="Barlow" panose="020B0604020202020204" charset="0"/>
              </a:rPr>
              <a:t>Most typical JOIN, it joins column in first table to second table</a:t>
            </a:r>
          </a:p>
          <a:p>
            <a:endParaRPr lang="en-GB" sz="1600" dirty="0">
              <a:latin typeface="Barlow" panose="020B0604020202020204" charset="0"/>
            </a:endParaRPr>
          </a:p>
          <a:p>
            <a:r>
              <a:rPr lang="en-GB" sz="1600" dirty="0">
                <a:latin typeface="Barlow" panose="020B0604020202020204" charset="0"/>
              </a:rPr>
              <a:t>It returns rows when there is at least one match in both tables</a:t>
            </a:r>
          </a:p>
          <a:p>
            <a:pPr marL="0" indent="0">
              <a:buNone/>
            </a:pPr>
            <a:endParaRPr lang="en-GB" sz="1600" dirty="0">
              <a:latin typeface="Barlow" panose="020B0604020202020204" charset="0"/>
            </a:endParaRPr>
          </a:p>
          <a:p>
            <a:r>
              <a:rPr lang="en-GB" sz="1600" dirty="0">
                <a:latin typeface="Barlow" panose="020B0604020202020204" charset="0"/>
              </a:rPr>
              <a:t>Cannot deal with NULL values</a:t>
            </a:r>
          </a:p>
          <a:p>
            <a:endParaRPr lang="en-GB" sz="1600" dirty="0">
              <a:latin typeface="Barlow" panose="020B0604020202020204" charset="0"/>
            </a:endParaRPr>
          </a:p>
        </p:txBody>
      </p:sp>
      <p:sp>
        <p:nvSpPr>
          <p:cNvPr id="6" name="TextBox 5"/>
          <p:cNvSpPr txBox="1"/>
          <p:nvPr/>
        </p:nvSpPr>
        <p:spPr>
          <a:xfrm>
            <a:off x="574974" y="2188770"/>
            <a:ext cx="2893238" cy="461665"/>
          </a:xfrm>
          <a:prstGeom prst="rect">
            <a:avLst/>
          </a:prstGeom>
          <a:noFill/>
        </p:spPr>
        <p:txBody>
          <a:bodyPr wrap="square" rtlCol="0">
            <a:spAutoFit/>
          </a:bodyPr>
          <a:lstStyle/>
          <a:p>
            <a:r>
              <a:rPr lang="en-GB" sz="2400" b="1" dirty="0">
                <a:latin typeface="Barlow ExtraBold" panose="020B0604020202020204" charset="0"/>
              </a:rPr>
              <a:t>INNER JOIN</a:t>
            </a:r>
          </a:p>
        </p:txBody>
      </p:sp>
      <p:pic>
        <p:nvPicPr>
          <p:cNvPr id="3" name="Picture 2">
            <a:extLst>
              <a:ext uri="{FF2B5EF4-FFF2-40B4-BE49-F238E27FC236}">
                <a16:creationId xmlns:a16="http://schemas.microsoft.com/office/drawing/2014/main" id="{B900FE69-70CB-41F5-BD33-4165AF408B94}"/>
              </a:ext>
            </a:extLst>
          </p:cNvPr>
          <p:cNvPicPr>
            <a:picLocks noChangeAspect="1"/>
          </p:cNvPicPr>
          <p:nvPr/>
        </p:nvPicPr>
        <p:blipFill rotWithShape="1">
          <a:blip r:embed="rId3">
            <a:grayscl/>
            <a:extLst>
              <a:ext uri="{BEBA8EAE-BF5A-486C-A8C5-ECC9F3942E4B}">
                <a14:imgProps xmlns:a14="http://schemas.microsoft.com/office/drawing/2010/main">
                  <a14:imgLayer r:embed="rId4">
                    <a14:imgEffect>
                      <a14:sharpenSoften amount="50000"/>
                    </a14:imgEffect>
                  </a14:imgLayer>
                </a14:imgProps>
              </a:ext>
            </a:extLst>
          </a:blip>
          <a:srcRect t="21537"/>
          <a:stretch/>
        </p:blipFill>
        <p:spPr>
          <a:xfrm>
            <a:off x="121032" y="2889194"/>
            <a:ext cx="2974816" cy="1790084"/>
          </a:xfrm>
          <a:prstGeom prst="rect">
            <a:avLst/>
          </a:prstGeom>
        </p:spPr>
      </p:pic>
      <p:graphicFrame>
        <p:nvGraphicFramePr>
          <p:cNvPr id="4" name="Table 3">
            <a:extLst>
              <a:ext uri="{FF2B5EF4-FFF2-40B4-BE49-F238E27FC236}">
                <a16:creationId xmlns:a16="http://schemas.microsoft.com/office/drawing/2014/main" id="{3BE43106-158B-4252-A4B8-BBBF65E33DA1}"/>
              </a:ext>
            </a:extLst>
          </p:cNvPr>
          <p:cNvGraphicFramePr>
            <a:graphicFrameLocks noGrp="1"/>
          </p:cNvGraphicFramePr>
          <p:nvPr>
            <p:extLst>
              <p:ext uri="{D42A27DB-BD31-4B8C-83A1-F6EECF244321}">
                <p14:modId xmlns:p14="http://schemas.microsoft.com/office/powerpoint/2010/main" val="3159473086"/>
              </p:ext>
            </p:extLst>
          </p:nvPr>
        </p:nvGraphicFramePr>
        <p:xfrm>
          <a:off x="3756497" y="3265502"/>
          <a:ext cx="2894778" cy="2565979"/>
        </p:xfrm>
        <a:graphic>
          <a:graphicData uri="http://schemas.openxmlformats.org/drawingml/2006/table">
            <a:tbl>
              <a:tblPr firstRow="1" bandRow="1">
                <a:tableStyleId>{073A0DAA-6AF3-43AB-8588-CEC1D06C72B9}</a:tableStyleId>
              </a:tblPr>
              <a:tblGrid>
                <a:gridCol w="1447389">
                  <a:extLst>
                    <a:ext uri="{9D8B030D-6E8A-4147-A177-3AD203B41FA5}">
                      <a16:colId xmlns:a16="http://schemas.microsoft.com/office/drawing/2014/main" val="746018450"/>
                    </a:ext>
                  </a:extLst>
                </a:gridCol>
                <a:gridCol w="1447389">
                  <a:extLst>
                    <a:ext uri="{9D8B030D-6E8A-4147-A177-3AD203B41FA5}">
                      <a16:colId xmlns:a16="http://schemas.microsoft.com/office/drawing/2014/main" val="1222645661"/>
                    </a:ext>
                  </a:extLst>
                </a:gridCol>
              </a:tblGrid>
              <a:tr h="290288">
                <a:tc gridSpan="2">
                  <a:txBody>
                    <a:bodyPr/>
                    <a:lstStyle/>
                    <a:p>
                      <a:pPr algn="ctr"/>
                      <a:r>
                        <a:rPr lang="en-GB" dirty="0"/>
                        <a:t>Table 1</a:t>
                      </a:r>
                    </a:p>
                  </a:txBody>
                  <a:tcPr/>
                </a:tc>
                <a:tc hMerge="1">
                  <a:txBody>
                    <a:bodyPr/>
                    <a:lstStyle/>
                    <a:p>
                      <a:endParaRPr lang="en-GB" dirty="0"/>
                    </a:p>
                  </a:txBody>
                  <a:tcPr/>
                </a:tc>
                <a:extLst>
                  <a:ext uri="{0D108BD9-81ED-4DB2-BD59-A6C34878D82A}">
                    <a16:rowId xmlns:a16="http://schemas.microsoft.com/office/drawing/2014/main" val="3836111122"/>
                  </a:ext>
                </a:extLst>
              </a:tr>
              <a:tr h="371419">
                <a:tc>
                  <a:txBody>
                    <a:bodyPr/>
                    <a:lstStyle/>
                    <a:p>
                      <a:pPr algn="ctr"/>
                      <a:r>
                        <a:rPr lang="en-GB" dirty="0"/>
                        <a:t>ID</a:t>
                      </a:r>
                      <a:endParaRPr lang="en-GB" b="1" dirty="0"/>
                    </a:p>
                  </a:txBody>
                  <a:tcPr/>
                </a:tc>
                <a:tc>
                  <a:txBody>
                    <a:bodyPr/>
                    <a:lstStyle/>
                    <a:p>
                      <a:pPr algn="ctr"/>
                      <a:r>
                        <a:rPr lang="en-GB" dirty="0"/>
                        <a:t>VALUE</a:t>
                      </a:r>
                      <a:endParaRPr lang="en-GB" b="1" dirty="0"/>
                    </a:p>
                  </a:txBody>
                  <a:tcPr/>
                </a:tc>
                <a:extLst>
                  <a:ext uri="{0D108BD9-81ED-4DB2-BD59-A6C34878D82A}">
                    <a16:rowId xmlns:a16="http://schemas.microsoft.com/office/drawing/2014/main" val="227577655"/>
                  </a:ext>
                </a:extLst>
              </a:tr>
              <a:tr h="290288">
                <a:tc>
                  <a:txBody>
                    <a:bodyPr/>
                    <a:lstStyle/>
                    <a:p>
                      <a:pPr algn="ctr"/>
                      <a:r>
                        <a:rPr lang="en-GB" dirty="0"/>
                        <a:t>1</a:t>
                      </a:r>
                    </a:p>
                  </a:txBody>
                  <a:tcPr>
                    <a:solidFill>
                      <a:srgbClr val="F54996"/>
                    </a:solidFill>
                  </a:tcPr>
                </a:tc>
                <a:tc>
                  <a:txBody>
                    <a:bodyPr/>
                    <a:lstStyle/>
                    <a:p>
                      <a:pPr lvl="1" algn="l"/>
                      <a:r>
                        <a:rPr lang="en-GB" dirty="0"/>
                        <a:t>First</a:t>
                      </a:r>
                    </a:p>
                  </a:txBody>
                  <a:tcPr>
                    <a:solidFill>
                      <a:srgbClr val="F54996"/>
                    </a:solidFill>
                  </a:tcPr>
                </a:tc>
                <a:extLst>
                  <a:ext uri="{0D108BD9-81ED-4DB2-BD59-A6C34878D82A}">
                    <a16:rowId xmlns:a16="http://schemas.microsoft.com/office/drawing/2014/main" val="1517496860"/>
                  </a:ext>
                </a:extLst>
              </a:tr>
              <a:tr h="290288">
                <a:tc>
                  <a:txBody>
                    <a:bodyPr/>
                    <a:lstStyle/>
                    <a:p>
                      <a:pPr algn="ctr"/>
                      <a:r>
                        <a:rPr lang="en-GB" dirty="0"/>
                        <a:t>2</a:t>
                      </a:r>
                    </a:p>
                  </a:txBody>
                  <a:tcPr>
                    <a:solidFill>
                      <a:srgbClr val="F54996"/>
                    </a:solidFill>
                  </a:tcPr>
                </a:tc>
                <a:tc>
                  <a:txBody>
                    <a:bodyPr/>
                    <a:lstStyle/>
                    <a:p>
                      <a:pPr lvl="1" algn="l"/>
                      <a:r>
                        <a:rPr lang="en-GB" dirty="0"/>
                        <a:t>Second</a:t>
                      </a:r>
                    </a:p>
                  </a:txBody>
                  <a:tcPr>
                    <a:solidFill>
                      <a:srgbClr val="F54996"/>
                    </a:solidFill>
                  </a:tcPr>
                </a:tc>
                <a:extLst>
                  <a:ext uri="{0D108BD9-81ED-4DB2-BD59-A6C34878D82A}">
                    <a16:rowId xmlns:a16="http://schemas.microsoft.com/office/drawing/2014/main" val="3304082163"/>
                  </a:ext>
                </a:extLst>
              </a:tr>
              <a:tr h="290288">
                <a:tc>
                  <a:txBody>
                    <a:bodyPr/>
                    <a:lstStyle/>
                    <a:p>
                      <a:pPr algn="ctr"/>
                      <a:r>
                        <a:rPr lang="en-GB" dirty="0"/>
                        <a:t>3</a:t>
                      </a:r>
                    </a:p>
                  </a:txBody>
                  <a:tcPr>
                    <a:solidFill>
                      <a:srgbClr val="F54996"/>
                    </a:solidFill>
                  </a:tcPr>
                </a:tc>
                <a:tc>
                  <a:txBody>
                    <a:bodyPr/>
                    <a:lstStyle/>
                    <a:p>
                      <a:pPr lvl="1" algn="l"/>
                      <a:r>
                        <a:rPr lang="en-GB" dirty="0"/>
                        <a:t>Third</a:t>
                      </a:r>
                    </a:p>
                  </a:txBody>
                  <a:tcPr>
                    <a:solidFill>
                      <a:srgbClr val="F54996"/>
                    </a:solidFill>
                  </a:tcPr>
                </a:tc>
                <a:extLst>
                  <a:ext uri="{0D108BD9-81ED-4DB2-BD59-A6C34878D82A}">
                    <a16:rowId xmlns:a16="http://schemas.microsoft.com/office/drawing/2014/main" val="2922893056"/>
                  </a:ext>
                </a:extLst>
              </a:tr>
              <a:tr h="290288">
                <a:tc>
                  <a:txBody>
                    <a:bodyPr/>
                    <a:lstStyle/>
                    <a:p>
                      <a:pPr algn="ctr"/>
                      <a:r>
                        <a:rPr lang="en-GB" dirty="0"/>
                        <a:t>4</a:t>
                      </a:r>
                      <a:endParaRPr lang="en-GB" b="1" dirty="0"/>
                    </a:p>
                  </a:txBody>
                  <a:tcPr/>
                </a:tc>
                <a:tc>
                  <a:txBody>
                    <a:bodyPr/>
                    <a:lstStyle/>
                    <a:p>
                      <a:pPr lvl="1" algn="l"/>
                      <a:r>
                        <a:rPr lang="en-GB" dirty="0"/>
                        <a:t>Fourth</a:t>
                      </a:r>
                    </a:p>
                  </a:txBody>
                  <a:tcPr/>
                </a:tc>
                <a:extLst>
                  <a:ext uri="{0D108BD9-81ED-4DB2-BD59-A6C34878D82A}">
                    <a16:rowId xmlns:a16="http://schemas.microsoft.com/office/drawing/2014/main" val="3499344630"/>
                  </a:ext>
                </a:extLst>
              </a:tr>
              <a:tr h="290288">
                <a:tc>
                  <a:txBody>
                    <a:bodyPr/>
                    <a:lstStyle/>
                    <a:p>
                      <a:pPr algn="ctr"/>
                      <a:r>
                        <a:rPr lang="en-GB" dirty="0"/>
                        <a:t>5</a:t>
                      </a:r>
                      <a:endParaRPr lang="en-GB" b="1" dirty="0"/>
                    </a:p>
                  </a:txBody>
                  <a:tcPr/>
                </a:tc>
                <a:tc>
                  <a:txBody>
                    <a:bodyPr/>
                    <a:lstStyle/>
                    <a:p>
                      <a:pPr lvl="1" algn="l"/>
                      <a:r>
                        <a:rPr lang="en-GB" dirty="0"/>
                        <a:t>Fifth</a:t>
                      </a:r>
                    </a:p>
                  </a:txBody>
                  <a:tcPr/>
                </a:tc>
                <a:extLst>
                  <a:ext uri="{0D108BD9-81ED-4DB2-BD59-A6C34878D82A}">
                    <a16:rowId xmlns:a16="http://schemas.microsoft.com/office/drawing/2014/main" val="2411235182"/>
                  </a:ext>
                </a:extLst>
              </a:tr>
            </a:tbl>
          </a:graphicData>
        </a:graphic>
      </p:graphicFrame>
      <p:graphicFrame>
        <p:nvGraphicFramePr>
          <p:cNvPr id="9" name="Table 8">
            <a:extLst>
              <a:ext uri="{FF2B5EF4-FFF2-40B4-BE49-F238E27FC236}">
                <a16:creationId xmlns:a16="http://schemas.microsoft.com/office/drawing/2014/main" id="{3D46991F-F973-4074-83E3-F0926701FD3F}"/>
              </a:ext>
            </a:extLst>
          </p:cNvPr>
          <p:cNvGraphicFramePr>
            <a:graphicFrameLocks noGrp="1"/>
          </p:cNvGraphicFramePr>
          <p:nvPr>
            <p:extLst>
              <p:ext uri="{D42A27DB-BD31-4B8C-83A1-F6EECF244321}">
                <p14:modId xmlns:p14="http://schemas.microsoft.com/office/powerpoint/2010/main" val="1628502098"/>
              </p:ext>
            </p:extLst>
          </p:nvPr>
        </p:nvGraphicFramePr>
        <p:xfrm>
          <a:off x="8040186" y="3271161"/>
          <a:ext cx="2894778" cy="2560320"/>
        </p:xfrm>
        <a:graphic>
          <a:graphicData uri="http://schemas.openxmlformats.org/drawingml/2006/table">
            <a:tbl>
              <a:tblPr firstRow="1" bandRow="1">
                <a:tableStyleId>{073A0DAA-6AF3-43AB-8588-CEC1D06C72B9}</a:tableStyleId>
              </a:tblPr>
              <a:tblGrid>
                <a:gridCol w="1447389">
                  <a:extLst>
                    <a:ext uri="{9D8B030D-6E8A-4147-A177-3AD203B41FA5}">
                      <a16:colId xmlns:a16="http://schemas.microsoft.com/office/drawing/2014/main" val="746018450"/>
                    </a:ext>
                  </a:extLst>
                </a:gridCol>
                <a:gridCol w="1447389">
                  <a:extLst>
                    <a:ext uri="{9D8B030D-6E8A-4147-A177-3AD203B41FA5}">
                      <a16:colId xmlns:a16="http://schemas.microsoft.com/office/drawing/2014/main" val="1222645661"/>
                    </a:ext>
                  </a:extLst>
                </a:gridCol>
              </a:tblGrid>
              <a:tr h="290288">
                <a:tc gridSpan="2">
                  <a:txBody>
                    <a:bodyPr/>
                    <a:lstStyle/>
                    <a:p>
                      <a:pPr algn="ctr"/>
                      <a:r>
                        <a:rPr lang="en-GB" dirty="0"/>
                        <a:t>Table 2</a:t>
                      </a:r>
                    </a:p>
                  </a:txBody>
                  <a:tcPr/>
                </a:tc>
                <a:tc hMerge="1">
                  <a:txBody>
                    <a:bodyPr/>
                    <a:lstStyle/>
                    <a:p>
                      <a:endParaRPr lang="en-GB" dirty="0"/>
                    </a:p>
                  </a:txBody>
                  <a:tcPr/>
                </a:tc>
                <a:extLst>
                  <a:ext uri="{0D108BD9-81ED-4DB2-BD59-A6C34878D82A}">
                    <a16:rowId xmlns:a16="http://schemas.microsoft.com/office/drawing/2014/main" val="633767740"/>
                  </a:ext>
                </a:extLst>
              </a:tr>
              <a:tr h="290288">
                <a:tc>
                  <a:txBody>
                    <a:bodyPr/>
                    <a:lstStyle/>
                    <a:p>
                      <a:pPr algn="ctr"/>
                      <a:r>
                        <a:rPr lang="en-GB" dirty="0"/>
                        <a:t>ID</a:t>
                      </a:r>
                      <a:endParaRPr lang="en-GB" b="1" dirty="0"/>
                    </a:p>
                  </a:txBody>
                  <a:tcPr/>
                </a:tc>
                <a:tc>
                  <a:txBody>
                    <a:bodyPr/>
                    <a:lstStyle/>
                    <a:p>
                      <a:pPr algn="ctr"/>
                      <a:r>
                        <a:rPr lang="en-GB" dirty="0"/>
                        <a:t>VALUE</a:t>
                      </a:r>
                      <a:endParaRPr lang="en-GB" b="1" dirty="0"/>
                    </a:p>
                  </a:txBody>
                  <a:tcPr/>
                </a:tc>
                <a:extLst>
                  <a:ext uri="{0D108BD9-81ED-4DB2-BD59-A6C34878D82A}">
                    <a16:rowId xmlns:a16="http://schemas.microsoft.com/office/drawing/2014/main" val="227577655"/>
                  </a:ext>
                </a:extLst>
              </a:tr>
              <a:tr h="290288">
                <a:tc>
                  <a:txBody>
                    <a:bodyPr/>
                    <a:lstStyle/>
                    <a:p>
                      <a:pPr algn="ctr"/>
                      <a:r>
                        <a:rPr lang="en-GB" dirty="0"/>
                        <a:t>1</a:t>
                      </a:r>
                    </a:p>
                  </a:txBody>
                  <a:tcPr>
                    <a:solidFill>
                      <a:srgbClr val="F54996"/>
                    </a:solidFill>
                  </a:tcPr>
                </a:tc>
                <a:tc>
                  <a:txBody>
                    <a:bodyPr/>
                    <a:lstStyle/>
                    <a:p>
                      <a:pPr lvl="1" algn="l"/>
                      <a:r>
                        <a:rPr lang="en-GB" dirty="0"/>
                        <a:t>First</a:t>
                      </a:r>
                    </a:p>
                  </a:txBody>
                  <a:tcPr>
                    <a:solidFill>
                      <a:srgbClr val="F54996"/>
                    </a:solidFill>
                  </a:tcPr>
                </a:tc>
                <a:extLst>
                  <a:ext uri="{0D108BD9-81ED-4DB2-BD59-A6C34878D82A}">
                    <a16:rowId xmlns:a16="http://schemas.microsoft.com/office/drawing/2014/main" val="1517496860"/>
                  </a:ext>
                </a:extLst>
              </a:tr>
              <a:tr h="290288">
                <a:tc>
                  <a:txBody>
                    <a:bodyPr/>
                    <a:lstStyle/>
                    <a:p>
                      <a:pPr algn="ctr"/>
                      <a:r>
                        <a:rPr lang="en-GB" dirty="0"/>
                        <a:t>2</a:t>
                      </a:r>
                    </a:p>
                  </a:txBody>
                  <a:tcPr>
                    <a:solidFill>
                      <a:srgbClr val="F54996"/>
                    </a:solidFill>
                  </a:tcPr>
                </a:tc>
                <a:tc>
                  <a:txBody>
                    <a:bodyPr/>
                    <a:lstStyle/>
                    <a:p>
                      <a:pPr lvl="1" algn="l"/>
                      <a:r>
                        <a:rPr lang="en-GB" dirty="0"/>
                        <a:t>Second</a:t>
                      </a:r>
                    </a:p>
                  </a:txBody>
                  <a:tcPr>
                    <a:solidFill>
                      <a:srgbClr val="F54996"/>
                    </a:solidFill>
                  </a:tcPr>
                </a:tc>
                <a:extLst>
                  <a:ext uri="{0D108BD9-81ED-4DB2-BD59-A6C34878D82A}">
                    <a16:rowId xmlns:a16="http://schemas.microsoft.com/office/drawing/2014/main" val="3304082163"/>
                  </a:ext>
                </a:extLst>
              </a:tr>
              <a:tr h="290288">
                <a:tc>
                  <a:txBody>
                    <a:bodyPr/>
                    <a:lstStyle/>
                    <a:p>
                      <a:pPr algn="ctr"/>
                      <a:r>
                        <a:rPr lang="en-GB" dirty="0"/>
                        <a:t>3</a:t>
                      </a:r>
                    </a:p>
                  </a:txBody>
                  <a:tcPr>
                    <a:solidFill>
                      <a:srgbClr val="F54996"/>
                    </a:solidFill>
                  </a:tcPr>
                </a:tc>
                <a:tc>
                  <a:txBody>
                    <a:bodyPr/>
                    <a:lstStyle/>
                    <a:p>
                      <a:pPr lvl="1" algn="l"/>
                      <a:r>
                        <a:rPr lang="en-GB" dirty="0"/>
                        <a:t>Third</a:t>
                      </a:r>
                    </a:p>
                  </a:txBody>
                  <a:tcPr>
                    <a:solidFill>
                      <a:srgbClr val="F54996"/>
                    </a:solidFill>
                  </a:tcPr>
                </a:tc>
                <a:extLst>
                  <a:ext uri="{0D108BD9-81ED-4DB2-BD59-A6C34878D82A}">
                    <a16:rowId xmlns:a16="http://schemas.microsoft.com/office/drawing/2014/main" val="2922893056"/>
                  </a:ext>
                </a:extLst>
              </a:tr>
              <a:tr h="290288">
                <a:tc>
                  <a:txBody>
                    <a:bodyPr/>
                    <a:lstStyle/>
                    <a:p>
                      <a:pPr algn="ctr"/>
                      <a:r>
                        <a:rPr lang="en-GB" dirty="0"/>
                        <a:t>6</a:t>
                      </a:r>
                      <a:endParaRPr lang="en-GB" b="1" dirty="0"/>
                    </a:p>
                  </a:txBody>
                  <a:tcPr/>
                </a:tc>
                <a:tc>
                  <a:txBody>
                    <a:bodyPr/>
                    <a:lstStyle/>
                    <a:p>
                      <a:pPr lvl="1" algn="l"/>
                      <a:r>
                        <a:rPr lang="en-GB" dirty="0"/>
                        <a:t>Sixth</a:t>
                      </a:r>
                    </a:p>
                  </a:txBody>
                  <a:tcPr/>
                </a:tc>
                <a:extLst>
                  <a:ext uri="{0D108BD9-81ED-4DB2-BD59-A6C34878D82A}">
                    <a16:rowId xmlns:a16="http://schemas.microsoft.com/office/drawing/2014/main" val="3499344630"/>
                  </a:ext>
                </a:extLst>
              </a:tr>
              <a:tr h="290288">
                <a:tc>
                  <a:txBody>
                    <a:bodyPr/>
                    <a:lstStyle/>
                    <a:p>
                      <a:pPr algn="ctr"/>
                      <a:r>
                        <a:rPr lang="en-GB" dirty="0"/>
                        <a:t>7</a:t>
                      </a:r>
                      <a:endParaRPr lang="en-GB" b="1" dirty="0"/>
                    </a:p>
                  </a:txBody>
                  <a:tcPr/>
                </a:tc>
                <a:tc>
                  <a:txBody>
                    <a:bodyPr/>
                    <a:lstStyle/>
                    <a:p>
                      <a:pPr lvl="1" algn="l"/>
                      <a:r>
                        <a:rPr lang="en-GB" dirty="0"/>
                        <a:t>Seventh</a:t>
                      </a:r>
                    </a:p>
                  </a:txBody>
                  <a:tcPr/>
                </a:tc>
                <a:extLst>
                  <a:ext uri="{0D108BD9-81ED-4DB2-BD59-A6C34878D82A}">
                    <a16:rowId xmlns:a16="http://schemas.microsoft.com/office/drawing/2014/main" val="2411235182"/>
                  </a:ext>
                </a:extLst>
              </a:tr>
            </a:tbl>
          </a:graphicData>
        </a:graphic>
      </p:graphicFrame>
    </p:spTree>
    <p:extLst>
      <p:ext uri="{BB962C8B-B14F-4D97-AF65-F5344CB8AC3E}">
        <p14:creationId xmlns:p14="http://schemas.microsoft.com/office/powerpoint/2010/main" val="1033230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93C09-0E20-41C9-A478-106214D973C8}"/>
              </a:ext>
            </a:extLst>
          </p:cNvPr>
          <p:cNvSpPr/>
          <p:nvPr/>
        </p:nvSpPr>
        <p:spPr>
          <a:xfrm>
            <a:off x="-17345" y="9863"/>
            <a:ext cx="4426226"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121471" y="2498127"/>
            <a:ext cx="4263107" cy="4431983"/>
          </a:xfrm>
          <a:prstGeom prst="rect">
            <a:avLst/>
          </a:prstGeom>
          <a:noFill/>
        </p:spPr>
        <p:txBody>
          <a:bodyPr wrap="square" rtlCol="0">
            <a:spAutoFit/>
          </a:bodyPr>
          <a:lstStyle/>
          <a:p>
            <a:r>
              <a:rPr lang="en-GB" dirty="0">
                <a:solidFill>
                  <a:schemeClr val="bg1"/>
                </a:solidFill>
                <a:latin typeface="Barlow" panose="020B0604020202020204" charset="0"/>
              </a:rPr>
              <a:t>SELECT </a:t>
            </a:r>
          </a:p>
          <a:p>
            <a:r>
              <a:rPr lang="en-GB" dirty="0">
                <a:solidFill>
                  <a:schemeClr val="bg1"/>
                </a:solidFill>
                <a:latin typeface="Barlow" panose="020B0604020202020204" charset="0"/>
              </a:rPr>
              <a:t>&lt;alias1&gt;.&lt;</a:t>
            </a:r>
            <a:r>
              <a:rPr lang="en-GB" dirty="0" err="1">
                <a:solidFill>
                  <a:schemeClr val="bg1"/>
                </a:solidFill>
                <a:latin typeface="Barlow" panose="020B0604020202020204" charset="0"/>
              </a:rPr>
              <a:t>column_name</a:t>
            </a:r>
            <a:r>
              <a:rPr lang="en-GB" dirty="0">
                <a:solidFill>
                  <a:schemeClr val="bg1"/>
                </a:solidFill>
                <a:latin typeface="Barlow" panose="020B0604020202020204" charset="0"/>
              </a:rPr>
              <a:t>&gt;,</a:t>
            </a:r>
          </a:p>
          <a:p>
            <a:r>
              <a:rPr lang="en-GB" dirty="0">
                <a:solidFill>
                  <a:schemeClr val="bg1"/>
                </a:solidFill>
                <a:latin typeface="Barlow" panose="020B0604020202020204" charset="0"/>
              </a:rPr>
              <a:t>&lt;alias1&gt;.&lt;</a:t>
            </a:r>
            <a:r>
              <a:rPr lang="en-GB" dirty="0" err="1">
                <a:solidFill>
                  <a:schemeClr val="bg1"/>
                </a:solidFill>
                <a:latin typeface="Barlow" panose="020B0604020202020204" charset="0"/>
              </a:rPr>
              <a:t>column_name</a:t>
            </a:r>
            <a:r>
              <a:rPr lang="en-GB" dirty="0">
                <a:solidFill>
                  <a:schemeClr val="bg1"/>
                </a:solidFill>
                <a:latin typeface="Barlow" panose="020B0604020202020204" charset="0"/>
              </a:rPr>
              <a:t>&gt;,</a:t>
            </a:r>
          </a:p>
          <a:p>
            <a:r>
              <a:rPr lang="en-GB" dirty="0">
                <a:solidFill>
                  <a:schemeClr val="bg1"/>
                </a:solidFill>
                <a:latin typeface="Barlow" panose="020B0604020202020204" charset="0"/>
              </a:rPr>
              <a:t>&lt;alias2&gt;.&lt;</a:t>
            </a:r>
            <a:r>
              <a:rPr lang="en-GB" dirty="0" err="1">
                <a:solidFill>
                  <a:schemeClr val="bg1"/>
                </a:solidFill>
                <a:latin typeface="Barlow" panose="020B0604020202020204" charset="0"/>
              </a:rPr>
              <a:t>column_name</a:t>
            </a:r>
            <a:r>
              <a:rPr lang="en-GB" dirty="0">
                <a:solidFill>
                  <a:schemeClr val="bg1"/>
                </a:solidFill>
                <a:latin typeface="Barlow" panose="020B0604020202020204" charset="0"/>
              </a:rPr>
              <a:t>&gt;</a:t>
            </a:r>
          </a:p>
          <a:p>
            <a:endParaRPr lang="en-GB" dirty="0">
              <a:solidFill>
                <a:schemeClr val="bg1"/>
              </a:solidFill>
              <a:latin typeface="Barlow" panose="020B0604020202020204" charset="0"/>
            </a:endParaRPr>
          </a:p>
          <a:p>
            <a:r>
              <a:rPr lang="en-GB" dirty="0">
                <a:solidFill>
                  <a:schemeClr val="bg1"/>
                </a:solidFill>
                <a:latin typeface="Barlow" panose="020B0604020202020204" charset="0"/>
              </a:rPr>
              <a:t>FROM &lt;table_name1&gt;  &lt;alias1&gt;</a:t>
            </a:r>
          </a:p>
          <a:p>
            <a:r>
              <a:rPr lang="en-GB" dirty="0">
                <a:solidFill>
                  <a:schemeClr val="bg1"/>
                </a:solidFill>
                <a:latin typeface="Barlow" panose="020B0604020202020204" charset="0"/>
              </a:rPr>
              <a:t>INNER JOIN</a:t>
            </a:r>
          </a:p>
          <a:p>
            <a:r>
              <a:rPr lang="en-GB" dirty="0">
                <a:solidFill>
                  <a:schemeClr val="bg1"/>
                </a:solidFill>
                <a:latin typeface="Barlow" panose="020B0604020202020204" charset="0"/>
              </a:rPr>
              <a:t>&lt;table_name2&gt;  &lt;alias2&gt;</a:t>
            </a:r>
          </a:p>
          <a:p>
            <a:r>
              <a:rPr lang="en-GB" dirty="0">
                <a:solidFill>
                  <a:schemeClr val="bg1"/>
                </a:solidFill>
                <a:latin typeface="Barlow" panose="020B0604020202020204" charset="0"/>
              </a:rPr>
              <a:t>ON</a:t>
            </a:r>
          </a:p>
          <a:p>
            <a:r>
              <a:rPr lang="en-GB" dirty="0">
                <a:solidFill>
                  <a:schemeClr val="bg1"/>
                </a:solidFill>
                <a:latin typeface="Barlow" panose="020B0604020202020204" charset="0"/>
              </a:rPr>
              <a:t>&lt;alias1&gt;.&lt;</a:t>
            </a:r>
            <a:r>
              <a:rPr lang="en-GB" dirty="0" err="1">
                <a:solidFill>
                  <a:schemeClr val="bg1"/>
                </a:solidFill>
                <a:latin typeface="Barlow" panose="020B0604020202020204" charset="0"/>
              </a:rPr>
              <a:t>column_name</a:t>
            </a:r>
            <a:r>
              <a:rPr lang="en-GB" dirty="0">
                <a:solidFill>
                  <a:schemeClr val="bg1"/>
                </a:solidFill>
                <a:latin typeface="Barlow" panose="020B0604020202020204" charset="0"/>
              </a:rPr>
              <a:t>&gt; = </a:t>
            </a:r>
          </a:p>
          <a:p>
            <a:r>
              <a:rPr lang="en-GB" dirty="0">
                <a:solidFill>
                  <a:schemeClr val="bg1"/>
                </a:solidFill>
                <a:latin typeface="Barlow" panose="020B0604020202020204" charset="0"/>
              </a:rPr>
              <a:t>&lt;alias2&gt;.&lt;</a:t>
            </a:r>
            <a:r>
              <a:rPr lang="en-GB" dirty="0" err="1">
                <a:solidFill>
                  <a:schemeClr val="bg1"/>
                </a:solidFill>
                <a:latin typeface="Barlow" panose="020B0604020202020204" charset="0"/>
              </a:rPr>
              <a:t>column_name</a:t>
            </a:r>
            <a:r>
              <a:rPr lang="en-GB" dirty="0">
                <a:solidFill>
                  <a:schemeClr val="bg1"/>
                </a:solidFill>
                <a:latin typeface="Barlow" panose="020B0604020202020204" charset="0"/>
              </a:rPr>
              <a:t>&gt;;</a:t>
            </a:r>
          </a:p>
          <a:p>
            <a:endParaRPr lang="en-GB" dirty="0">
              <a:solidFill>
                <a:schemeClr val="bg1"/>
              </a:solidFill>
              <a:latin typeface="Barlow" panose="020B0604020202020204" charset="0"/>
            </a:endParaRPr>
          </a:p>
          <a:p>
            <a:endParaRPr lang="en-GB" dirty="0">
              <a:solidFill>
                <a:schemeClr val="bg1"/>
              </a:solidFill>
              <a:latin typeface="Barlow" panose="020B0604020202020204" charset="0"/>
            </a:endParaRPr>
          </a:p>
          <a:p>
            <a:endParaRPr lang="en-GB" sz="2400" dirty="0">
              <a:solidFill>
                <a:schemeClr val="bg1"/>
              </a:solidFill>
              <a:latin typeface="Barlow" panose="020B0604020202020204" charset="0"/>
            </a:endParaRPr>
          </a:p>
          <a:p>
            <a:endParaRPr lang="en-GB" sz="2400" b="1" dirty="0">
              <a:solidFill>
                <a:schemeClr val="bg1"/>
              </a:solidFill>
              <a:latin typeface="Barlow" panose="020B0604020202020204" charset="0"/>
            </a:endParaRPr>
          </a:p>
        </p:txBody>
      </p:sp>
      <p:sp>
        <p:nvSpPr>
          <p:cNvPr id="3" name="Content Placeholder 2">
            <a:extLst>
              <a:ext uri="{FF2B5EF4-FFF2-40B4-BE49-F238E27FC236}">
                <a16:creationId xmlns:a16="http://schemas.microsoft.com/office/drawing/2014/main" id="{DDF8E171-F91F-48C8-8518-06F5DC451AEC}"/>
              </a:ext>
            </a:extLst>
          </p:cNvPr>
          <p:cNvSpPr>
            <a:spLocks noGrp="1"/>
          </p:cNvSpPr>
          <p:nvPr>
            <p:ph idx="1"/>
          </p:nvPr>
        </p:nvSpPr>
        <p:spPr>
          <a:xfrm>
            <a:off x="4617087" y="2444205"/>
            <a:ext cx="5608194" cy="3455208"/>
          </a:xfrm>
        </p:spPr>
        <p:txBody>
          <a:bodyPr>
            <a:noAutofit/>
          </a:bodyPr>
          <a:lstStyle/>
          <a:p>
            <a:pPr marL="0" indent="0">
              <a:buNone/>
            </a:pPr>
            <a:r>
              <a:rPr lang="en-GB" sz="2000" dirty="0">
                <a:solidFill>
                  <a:srgbClr val="F54996"/>
                </a:solidFill>
                <a:latin typeface="Barlow" panose="020B0604020202020204" charset="0"/>
              </a:rPr>
              <a:t>SELECT </a:t>
            </a:r>
          </a:p>
          <a:p>
            <a:pPr marL="0" indent="0">
              <a:buNone/>
            </a:pPr>
            <a:r>
              <a:rPr lang="en-GB" sz="2000" dirty="0">
                <a:solidFill>
                  <a:srgbClr val="F54996"/>
                </a:solidFill>
                <a:latin typeface="Barlow" panose="020B0604020202020204" charset="0"/>
              </a:rPr>
              <a:t>c.name, </a:t>
            </a:r>
            <a:r>
              <a:rPr lang="en-GB" sz="2000" dirty="0" err="1">
                <a:solidFill>
                  <a:srgbClr val="F54996"/>
                </a:solidFill>
                <a:latin typeface="Barlow" panose="020B0604020202020204" charset="0"/>
              </a:rPr>
              <a:t>c.surname</a:t>
            </a:r>
            <a:r>
              <a:rPr lang="en-GB" sz="2000" dirty="0">
                <a:solidFill>
                  <a:srgbClr val="F54996"/>
                </a:solidFill>
                <a:latin typeface="Barlow" panose="020B0604020202020204" charset="0"/>
              </a:rPr>
              <a:t>,</a:t>
            </a:r>
          </a:p>
          <a:p>
            <a:pPr marL="0" indent="0">
              <a:buNone/>
            </a:pPr>
            <a:r>
              <a:rPr lang="en-GB" sz="2000" dirty="0" err="1">
                <a:solidFill>
                  <a:srgbClr val="F54996"/>
                </a:solidFill>
                <a:latin typeface="Barlow" panose="020B0604020202020204" charset="0"/>
              </a:rPr>
              <a:t>e.email_address</a:t>
            </a:r>
            <a:endParaRPr lang="en-GB" sz="2000" dirty="0">
              <a:solidFill>
                <a:srgbClr val="F54996"/>
              </a:solidFill>
              <a:latin typeface="Barlow" panose="020B0604020202020204" charset="0"/>
            </a:endParaRPr>
          </a:p>
          <a:p>
            <a:pPr marL="0" indent="0">
              <a:buNone/>
            </a:pPr>
            <a:r>
              <a:rPr lang="en-GB" sz="2000" dirty="0">
                <a:solidFill>
                  <a:srgbClr val="F54996"/>
                </a:solidFill>
                <a:latin typeface="Barlow" panose="020B0604020202020204" charset="0"/>
              </a:rPr>
              <a:t>FROM customers c</a:t>
            </a:r>
          </a:p>
          <a:p>
            <a:pPr marL="0" indent="0">
              <a:buNone/>
            </a:pPr>
            <a:r>
              <a:rPr lang="en-GB" sz="2000" dirty="0">
                <a:solidFill>
                  <a:srgbClr val="F54996"/>
                </a:solidFill>
                <a:latin typeface="Barlow" panose="020B0604020202020204" charset="0"/>
              </a:rPr>
              <a:t>INNER JOIN</a:t>
            </a:r>
          </a:p>
          <a:p>
            <a:pPr marL="0" indent="0">
              <a:buNone/>
            </a:pPr>
            <a:r>
              <a:rPr lang="en-GB" sz="2000" dirty="0" err="1">
                <a:solidFill>
                  <a:srgbClr val="F54996"/>
                </a:solidFill>
                <a:latin typeface="Barlow" panose="020B0604020202020204" charset="0"/>
              </a:rPr>
              <a:t>email_address</a:t>
            </a:r>
            <a:r>
              <a:rPr lang="en-GB" sz="2000" dirty="0">
                <a:solidFill>
                  <a:srgbClr val="F54996"/>
                </a:solidFill>
                <a:latin typeface="Barlow" panose="020B0604020202020204" charset="0"/>
              </a:rPr>
              <a:t> e</a:t>
            </a:r>
          </a:p>
          <a:p>
            <a:pPr marL="0" indent="0">
              <a:buNone/>
            </a:pPr>
            <a:r>
              <a:rPr lang="en-GB" sz="2000" dirty="0">
                <a:solidFill>
                  <a:srgbClr val="F54996"/>
                </a:solidFill>
                <a:latin typeface="Barlow" panose="020B0604020202020204" charset="0"/>
              </a:rPr>
              <a:t>ON</a:t>
            </a:r>
          </a:p>
          <a:p>
            <a:pPr marL="0" indent="0">
              <a:buNone/>
            </a:pPr>
            <a:r>
              <a:rPr lang="en-GB" sz="2000" dirty="0" err="1">
                <a:solidFill>
                  <a:srgbClr val="F54996"/>
                </a:solidFill>
                <a:latin typeface="Barlow" panose="020B0604020202020204" charset="0"/>
              </a:rPr>
              <a:t>c.customer_id</a:t>
            </a:r>
            <a:r>
              <a:rPr lang="en-GB" sz="2000" dirty="0">
                <a:solidFill>
                  <a:srgbClr val="F54996"/>
                </a:solidFill>
                <a:latin typeface="Barlow" panose="020B0604020202020204" charset="0"/>
              </a:rPr>
              <a:t> = </a:t>
            </a:r>
          </a:p>
          <a:p>
            <a:pPr marL="0" indent="0">
              <a:buNone/>
            </a:pPr>
            <a:r>
              <a:rPr lang="en-GB" sz="2000" dirty="0" err="1">
                <a:solidFill>
                  <a:srgbClr val="F54996"/>
                </a:solidFill>
                <a:latin typeface="Barlow" panose="020B0604020202020204" charset="0"/>
              </a:rPr>
              <a:t>e.email_address_customer_id</a:t>
            </a:r>
            <a:r>
              <a:rPr lang="en-GB" sz="2000" dirty="0">
                <a:solidFill>
                  <a:srgbClr val="F54996"/>
                </a:solidFill>
                <a:latin typeface="Barlow" panose="020B0604020202020204" charset="0"/>
              </a:rPr>
              <a:t>;</a:t>
            </a:r>
          </a:p>
          <a:p>
            <a:pPr marL="0" indent="0">
              <a:buNone/>
            </a:pPr>
            <a:endParaRPr lang="en-GB" sz="2000" dirty="0">
              <a:solidFill>
                <a:srgbClr val="F54996"/>
              </a:solidFill>
              <a:latin typeface="Barlow" panose="020B0604020202020204" charset="0"/>
            </a:endParaRPr>
          </a:p>
        </p:txBody>
      </p:sp>
      <p:grpSp>
        <p:nvGrpSpPr>
          <p:cNvPr id="17" name="Group 16">
            <a:extLst>
              <a:ext uri="{FF2B5EF4-FFF2-40B4-BE49-F238E27FC236}">
                <a16:creationId xmlns:a16="http://schemas.microsoft.com/office/drawing/2014/main" id="{6A0B9DEF-9B9E-43B4-A9E1-90EC3E557260}"/>
              </a:ext>
            </a:extLst>
          </p:cNvPr>
          <p:cNvGrpSpPr/>
          <p:nvPr/>
        </p:nvGrpSpPr>
        <p:grpSpPr>
          <a:xfrm>
            <a:off x="4920454" y="522205"/>
            <a:ext cx="5768882" cy="1328291"/>
            <a:chOff x="5911453" y="1607923"/>
            <a:chExt cx="5302754" cy="1292087"/>
          </a:xfrm>
        </p:grpSpPr>
        <p:sp>
          <p:nvSpPr>
            <p:cNvPr id="18" name="Rectangle 17">
              <a:extLst>
                <a:ext uri="{FF2B5EF4-FFF2-40B4-BE49-F238E27FC236}">
                  <a16:creationId xmlns:a16="http://schemas.microsoft.com/office/drawing/2014/main" id="{4023572E-AE2A-4440-9039-88FEC5F2AD4D}"/>
                </a:ext>
              </a:extLst>
            </p:cNvPr>
            <p:cNvSpPr/>
            <p:nvPr/>
          </p:nvSpPr>
          <p:spPr>
            <a:xfrm>
              <a:off x="5911453" y="1607923"/>
              <a:ext cx="5302754" cy="1292087"/>
            </a:xfrm>
            <a:prstGeom prst="rect">
              <a:avLst/>
            </a:prstGeom>
            <a:solidFill>
              <a:schemeClr val="bg1">
                <a:lumMod val="85000"/>
              </a:schemeClr>
            </a:solidFill>
            <a:ln w="38100">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b="1" dirty="0">
                <a:solidFill>
                  <a:schemeClr val="accent5">
                    <a:lumMod val="50000"/>
                  </a:schemeClr>
                </a:solidFill>
              </a:endParaRPr>
            </a:p>
          </p:txBody>
        </p:sp>
        <p:pic>
          <p:nvPicPr>
            <p:cNvPr id="19" name="Picture 2" descr="Image result for icon question">
              <a:extLst>
                <a:ext uri="{FF2B5EF4-FFF2-40B4-BE49-F238E27FC236}">
                  <a16:creationId xmlns:a16="http://schemas.microsoft.com/office/drawing/2014/main" id="{D1537154-B6C4-4CA6-92DF-C866BA571ED3}"/>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36088" y="1607923"/>
              <a:ext cx="1292087" cy="129208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1CA596BB-4D18-46B1-8FDB-926DC510DFA8}"/>
                </a:ext>
              </a:extLst>
            </p:cNvPr>
            <p:cNvSpPr txBox="1"/>
            <p:nvPr/>
          </p:nvSpPr>
          <p:spPr>
            <a:xfrm>
              <a:off x="7452810" y="2089303"/>
              <a:ext cx="3484107" cy="329326"/>
            </a:xfrm>
            <a:prstGeom prst="rect">
              <a:avLst/>
            </a:prstGeom>
            <a:noFill/>
            <a:ln>
              <a:solidFill>
                <a:srgbClr val="F54996"/>
              </a:solidFill>
            </a:ln>
          </p:spPr>
          <p:txBody>
            <a:bodyPr wrap="square" rtlCol="0">
              <a:spAutoFit/>
            </a:bodyPr>
            <a:lstStyle/>
            <a:p>
              <a:r>
                <a:rPr lang="en-GB" sz="1600" dirty="0"/>
                <a:t>What are our customers’ email addresses?</a:t>
              </a:r>
            </a:p>
          </p:txBody>
        </p:sp>
      </p:grpSp>
      <p:sp>
        <p:nvSpPr>
          <p:cNvPr id="21" name="Content Placeholder 2">
            <a:extLst>
              <a:ext uri="{FF2B5EF4-FFF2-40B4-BE49-F238E27FC236}">
                <a16:creationId xmlns:a16="http://schemas.microsoft.com/office/drawing/2014/main" id="{54279776-B465-4B34-8A75-446B18042082}"/>
              </a:ext>
            </a:extLst>
          </p:cNvPr>
          <p:cNvSpPr txBox="1">
            <a:spLocks/>
          </p:cNvSpPr>
          <p:nvPr/>
        </p:nvSpPr>
        <p:spPr>
          <a:xfrm>
            <a:off x="9688773" y="3992218"/>
            <a:ext cx="2310098" cy="273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ß"/>
            </a:pPr>
            <a:r>
              <a:rPr lang="en-GB" sz="1600" b="1" dirty="0"/>
              <a:t>INNER JOIN</a:t>
            </a:r>
          </a:p>
          <a:p>
            <a:pPr marL="0" indent="0">
              <a:buNone/>
            </a:pPr>
            <a:endParaRPr lang="en-GB" sz="1600" b="1" dirty="0"/>
          </a:p>
          <a:p>
            <a:pPr>
              <a:buFont typeface="Wingdings" panose="05000000000000000000" pitchFamily="2" charset="2"/>
              <a:buChar char="ß"/>
            </a:pPr>
            <a:r>
              <a:rPr lang="en-GB" sz="1600" b="1" dirty="0"/>
              <a:t>ON clause</a:t>
            </a:r>
          </a:p>
          <a:p>
            <a:pPr>
              <a:buFont typeface="Wingdings" panose="05000000000000000000" pitchFamily="2" charset="2"/>
              <a:buChar char="ß"/>
            </a:pPr>
            <a:endParaRPr lang="en-GB" sz="1600" b="1" dirty="0"/>
          </a:p>
          <a:p>
            <a:pPr marL="0" indent="0">
              <a:buNone/>
            </a:pPr>
            <a:endParaRPr lang="en-GB" sz="1600" b="1" dirty="0"/>
          </a:p>
        </p:txBody>
      </p:sp>
      <p:grpSp>
        <p:nvGrpSpPr>
          <p:cNvPr id="22" name="Group 21">
            <a:extLst>
              <a:ext uri="{FF2B5EF4-FFF2-40B4-BE49-F238E27FC236}">
                <a16:creationId xmlns:a16="http://schemas.microsoft.com/office/drawing/2014/main" id="{FA80F019-1E1F-43EA-9CED-DF2AE0FF292B}"/>
              </a:ext>
            </a:extLst>
          </p:cNvPr>
          <p:cNvGrpSpPr/>
          <p:nvPr/>
        </p:nvGrpSpPr>
        <p:grpSpPr>
          <a:xfrm>
            <a:off x="-114048" y="0"/>
            <a:ext cx="1987405" cy="1822451"/>
            <a:chOff x="-119545" y="-13254"/>
            <a:chExt cx="1987405" cy="1822451"/>
          </a:xfrm>
          <a:solidFill>
            <a:srgbClr val="F54996"/>
          </a:solidFill>
        </p:grpSpPr>
        <p:sp>
          <p:nvSpPr>
            <p:cNvPr id="23" name="Isosceles Triangle 22">
              <a:extLst>
                <a:ext uri="{FF2B5EF4-FFF2-40B4-BE49-F238E27FC236}">
                  <a16:creationId xmlns:a16="http://schemas.microsoft.com/office/drawing/2014/main" id="{F50E5E26-D31B-4501-A2F1-A9B29413E8DA}"/>
                </a:ext>
              </a:extLst>
            </p:cNvPr>
            <p:cNvSpPr/>
            <p:nvPr/>
          </p:nvSpPr>
          <p:spPr>
            <a:xfrm rot="5400000">
              <a:off x="15729" y="-42933"/>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24" name="TextBox 23">
              <a:extLst>
                <a:ext uri="{FF2B5EF4-FFF2-40B4-BE49-F238E27FC236}">
                  <a16:creationId xmlns:a16="http://schemas.microsoft.com/office/drawing/2014/main" id="{59EC05D8-D9F6-4833-A646-89A1C929320C}"/>
                </a:ext>
              </a:extLst>
            </p:cNvPr>
            <p:cNvSpPr txBox="1"/>
            <p:nvPr/>
          </p:nvSpPr>
          <p:spPr>
            <a:xfrm rot="18936250">
              <a:off x="-119545" y="420047"/>
              <a:ext cx="140695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SYNTAX</a:t>
              </a:r>
            </a:p>
          </p:txBody>
        </p:sp>
      </p:grpSp>
      <p:grpSp>
        <p:nvGrpSpPr>
          <p:cNvPr id="25" name="Group 24">
            <a:extLst>
              <a:ext uri="{FF2B5EF4-FFF2-40B4-BE49-F238E27FC236}">
                <a16:creationId xmlns:a16="http://schemas.microsoft.com/office/drawing/2014/main" id="{CF197B81-98EB-494A-9AFF-DA0B56E828FE}"/>
              </a:ext>
            </a:extLst>
          </p:cNvPr>
          <p:cNvGrpSpPr/>
          <p:nvPr/>
        </p:nvGrpSpPr>
        <p:grpSpPr>
          <a:xfrm rot="5400000">
            <a:off x="10287072" y="-13254"/>
            <a:ext cx="1987405" cy="1822451"/>
            <a:chOff x="-119545" y="-13254"/>
            <a:chExt cx="1987405" cy="1822451"/>
          </a:xfrm>
        </p:grpSpPr>
        <p:sp>
          <p:nvSpPr>
            <p:cNvPr id="26" name="Isosceles Triangle 25">
              <a:extLst>
                <a:ext uri="{FF2B5EF4-FFF2-40B4-BE49-F238E27FC236}">
                  <a16:creationId xmlns:a16="http://schemas.microsoft.com/office/drawing/2014/main" id="{F2ED6DCC-83F0-4DF3-A115-734130622B32}"/>
                </a:ext>
              </a:extLst>
            </p:cNvPr>
            <p:cNvSpPr/>
            <p:nvPr/>
          </p:nvSpPr>
          <p:spPr>
            <a:xfrm rot="5400000">
              <a:off x="15729" y="-42933"/>
              <a:ext cx="1822451" cy="1881810"/>
            </a:xfrm>
            <a:prstGeom prst="triangle">
              <a:avLst>
                <a:gd name="adj" fmla="val 0"/>
              </a:avLst>
            </a:prstGeom>
            <a:solidFill>
              <a:srgbClr val="F5499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solidFill>
                    <a:sysClr val="windowText" lastClr="000000"/>
                  </a:solid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21A8EAC8-2F66-466F-8E85-ACF271891197}"/>
                </a:ext>
              </a:extLst>
            </p:cNvPr>
            <p:cNvSpPr txBox="1"/>
            <p:nvPr/>
          </p:nvSpPr>
          <p:spPr>
            <a:xfrm rot="18936250">
              <a:off x="-119545" y="373881"/>
              <a:ext cx="1406958" cy="461665"/>
            </a:xfrm>
            <a:prstGeom prst="rect">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Barlow" panose="020B060402020202020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EXAMPLE</a:t>
              </a:r>
            </a:p>
          </p:txBody>
        </p:sp>
      </p:grpSp>
    </p:spTree>
    <p:extLst>
      <p:ext uri="{BB962C8B-B14F-4D97-AF65-F5344CB8AC3E}">
        <p14:creationId xmlns:p14="http://schemas.microsoft.com/office/powerpoint/2010/main" val="24673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177448"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Content Placeholder 11">
            <a:extLst>
              <a:ext uri="{FF2B5EF4-FFF2-40B4-BE49-F238E27FC236}">
                <a16:creationId xmlns:a16="http://schemas.microsoft.com/office/drawing/2014/main" id="{EB2DEFC6-75A8-40A0-97DB-AA141F7D637C}"/>
              </a:ext>
            </a:extLst>
          </p:cNvPr>
          <p:cNvSpPr>
            <a:spLocks noGrp="1"/>
          </p:cNvSpPr>
          <p:nvPr>
            <p:ph idx="1"/>
          </p:nvPr>
        </p:nvSpPr>
        <p:spPr>
          <a:xfrm>
            <a:off x="3745233" y="1644218"/>
            <a:ext cx="7059956" cy="1937182"/>
          </a:xfrm>
        </p:spPr>
        <p:txBody>
          <a:bodyPr>
            <a:normAutofit/>
          </a:bodyPr>
          <a:lstStyle/>
          <a:p>
            <a:r>
              <a:rPr lang="en-GB" sz="1600" dirty="0">
                <a:latin typeface="Barlow" panose="020B0604020202020204" charset="0"/>
              </a:rPr>
              <a:t>All rows from the left side with the matching rows from the right side will be returned</a:t>
            </a:r>
          </a:p>
          <a:p>
            <a:pPr marL="0" indent="0">
              <a:buNone/>
            </a:pPr>
            <a:endParaRPr lang="en-GB" sz="1600" dirty="0">
              <a:latin typeface="Barlow" panose="020B0604020202020204" charset="0"/>
            </a:endParaRPr>
          </a:p>
          <a:p>
            <a:r>
              <a:rPr lang="en-GB" sz="1600" dirty="0">
                <a:latin typeface="Barlow" panose="020B0604020202020204" charset="0"/>
              </a:rPr>
              <a:t>If there are no columns matching in the right table, it returns NULL values</a:t>
            </a:r>
          </a:p>
          <a:p>
            <a:endParaRPr lang="en-GB" sz="1600" dirty="0">
              <a:latin typeface="Barlow" panose="020B0604020202020204" charset="0"/>
            </a:endParaRPr>
          </a:p>
          <a:p>
            <a:endParaRPr lang="en-GB" sz="1600" dirty="0">
              <a:latin typeface="Barlow" panose="020B0604020202020204" charset="0"/>
            </a:endParaRPr>
          </a:p>
        </p:txBody>
      </p:sp>
      <p:sp>
        <p:nvSpPr>
          <p:cNvPr id="6" name="TextBox 5"/>
          <p:cNvSpPr txBox="1"/>
          <p:nvPr/>
        </p:nvSpPr>
        <p:spPr>
          <a:xfrm>
            <a:off x="399652" y="1931304"/>
            <a:ext cx="2893238" cy="830997"/>
          </a:xfrm>
          <a:prstGeom prst="rect">
            <a:avLst/>
          </a:prstGeom>
          <a:noFill/>
        </p:spPr>
        <p:txBody>
          <a:bodyPr wrap="square" rtlCol="0">
            <a:spAutoFit/>
          </a:bodyPr>
          <a:lstStyle/>
          <a:p>
            <a:r>
              <a:rPr lang="en-GB" sz="2400" b="1" dirty="0">
                <a:latin typeface="Barlow ExtraBold" panose="020B0604020202020204" charset="0"/>
              </a:rPr>
              <a:t>LEFT OUTER*</a:t>
            </a:r>
          </a:p>
          <a:p>
            <a:r>
              <a:rPr lang="en-GB" sz="2400" b="1" dirty="0">
                <a:latin typeface="Barlow ExtraBold" panose="020B0604020202020204" charset="0"/>
              </a:rPr>
              <a:t>JOIN</a:t>
            </a:r>
          </a:p>
        </p:txBody>
      </p:sp>
      <p:sp>
        <p:nvSpPr>
          <p:cNvPr id="2" name="TextBox 1">
            <a:extLst>
              <a:ext uri="{FF2B5EF4-FFF2-40B4-BE49-F238E27FC236}">
                <a16:creationId xmlns:a16="http://schemas.microsoft.com/office/drawing/2014/main" id="{68E1E423-9DB0-4802-BB6A-5BFD12B12075}"/>
              </a:ext>
            </a:extLst>
          </p:cNvPr>
          <p:cNvSpPr txBox="1"/>
          <p:nvPr/>
        </p:nvSpPr>
        <p:spPr>
          <a:xfrm>
            <a:off x="232012" y="6127845"/>
            <a:ext cx="2647665" cy="307777"/>
          </a:xfrm>
          <a:prstGeom prst="rect">
            <a:avLst/>
          </a:prstGeom>
          <a:noFill/>
        </p:spPr>
        <p:txBody>
          <a:bodyPr wrap="square" rtlCol="0">
            <a:spAutoFit/>
          </a:bodyPr>
          <a:lstStyle/>
          <a:p>
            <a:r>
              <a:rPr lang="en-GB" sz="1400" dirty="0"/>
              <a:t>The ‘</a:t>
            </a:r>
            <a:r>
              <a:rPr lang="en-GB" sz="1400" b="1" dirty="0"/>
              <a:t>OUTER</a:t>
            </a:r>
            <a:r>
              <a:rPr lang="en-GB" sz="1400" dirty="0"/>
              <a:t>’ keyword is optional</a:t>
            </a:r>
          </a:p>
        </p:txBody>
      </p:sp>
      <p:pic>
        <p:nvPicPr>
          <p:cNvPr id="10" name="Picture 9">
            <a:extLst>
              <a:ext uri="{FF2B5EF4-FFF2-40B4-BE49-F238E27FC236}">
                <a16:creationId xmlns:a16="http://schemas.microsoft.com/office/drawing/2014/main" id="{A25349C2-1A0A-47C1-B493-7656EE53B569}"/>
              </a:ext>
            </a:extLst>
          </p:cNvPr>
          <p:cNvPicPr>
            <a:picLocks noChangeAspect="1"/>
          </p:cNvPicPr>
          <p:nvPr/>
        </p:nvPicPr>
        <p:blipFill rotWithShape="1">
          <a:blip r:embed="rId3">
            <a:grayscl/>
            <a:extLst>
              <a:ext uri="{BEBA8EAE-BF5A-486C-A8C5-ECC9F3942E4B}">
                <a14:imgProps xmlns:a14="http://schemas.microsoft.com/office/drawing/2010/main">
                  <a14:imgLayer r:embed="rId4">
                    <a14:imgEffect>
                      <a14:saturation sat="400000"/>
                    </a14:imgEffect>
                  </a14:imgLayer>
                </a14:imgProps>
              </a:ext>
            </a:extLst>
          </a:blip>
          <a:srcRect l="6466"/>
          <a:stretch/>
        </p:blipFill>
        <p:spPr>
          <a:xfrm>
            <a:off x="232012" y="2899895"/>
            <a:ext cx="2647665" cy="1658914"/>
          </a:xfrm>
          <a:prstGeom prst="rect">
            <a:avLst/>
          </a:prstGeom>
        </p:spPr>
      </p:pic>
      <p:graphicFrame>
        <p:nvGraphicFramePr>
          <p:cNvPr id="13" name="Table 12">
            <a:extLst>
              <a:ext uri="{FF2B5EF4-FFF2-40B4-BE49-F238E27FC236}">
                <a16:creationId xmlns:a16="http://schemas.microsoft.com/office/drawing/2014/main" id="{90B706E4-A2EE-4EA8-895B-576A201EDB6E}"/>
              </a:ext>
            </a:extLst>
          </p:cNvPr>
          <p:cNvGraphicFramePr>
            <a:graphicFrameLocks noGrp="1"/>
          </p:cNvGraphicFramePr>
          <p:nvPr>
            <p:extLst>
              <p:ext uri="{D42A27DB-BD31-4B8C-83A1-F6EECF244321}">
                <p14:modId xmlns:p14="http://schemas.microsoft.com/office/powerpoint/2010/main" val="4118487277"/>
              </p:ext>
            </p:extLst>
          </p:nvPr>
        </p:nvGraphicFramePr>
        <p:xfrm>
          <a:off x="3729993" y="3216737"/>
          <a:ext cx="2894778" cy="2565979"/>
        </p:xfrm>
        <a:graphic>
          <a:graphicData uri="http://schemas.openxmlformats.org/drawingml/2006/table">
            <a:tbl>
              <a:tblPr firstRow="1" bandRow="1">
                <a:tableStyleId>{073A0DAA-6AF3-43AB-8588-CEC1D06C72B9}</a:tableStyleId>
              </a:tblPr>
              <a:tblGrid>
                <a:gridCol w="1447389">
                  <a:extLst>
                    <a:ext uri="{9D8B030D-6E8A-4147-A177-3AD203B41FA5}">
                      <a16:colId xmlns:a16="http://schemas.microsoft.com/office/drawing/2014/main" val="746018450"/>
                    </a:ext>
                  </a:extLst>
                </a:gridCol>
                <a:gridCol w="1447389">
                  <a:extLst>
                    <a:ext uri="{9D8B030D-6E8A-4147-A177-3AD203B41FA5}">
                      <a16:colId xmlns:a16="http://schemas.microsoft.com/office/drawing/2014/main" val="1222645661"/>
                    </a:ext>
                  </a:extLst>
                </a:gridCol>
              </a:tblGrid>
              <a:tr h="290288">
                <a:tc gridSpan="2">
                  <a:txBody>
                    <a:bodyPr/>
                    <a:lstStyle/>
                    <a:p>
                      <a:pPr algn="ctr"/>
                      <a:r>
                        <a:rPr lang="en-GB" dirty="0"/>
                        <a:t>Table 1</a:t>
                      </a:r>
                    </a:p>
                  </a:txBody>
                  <a:tcPr/>
                </a:tc>
                <a:tc hMerge="1">
                  <a:txBody>
                    <a:bodyPr/>
                    <a:lstStyle/>
                    <a:p>
                      <a:endParaRPr lang="en-GB" dirty="0"/>
                    </a:p>
                  </a:txBody>
                  <a:tcPr/>
                </a:tc>
                <a:extLst>
                  <a:ext uri="{0D108BD9-81ED-4DB2-BD59-A6C34878D82A}">
                    <a16:rowId xmlns:a16="http://schemas.microsoft.com/office/drawing/2014/main" val="3836111122"/>
                  </a:ext>
                </a:extLst>
              </a:tr>
              <a:tr h="371419">
                <a:tc>
                  <a:txBody>
                    <a:bodyPr/>
                    <a:lstStyle/>
                    <a:p>
                      <a:pPr algn="ctr"/>
                      <a:r>
                        <a:rPr lang="en-GB" dirty="0"/>
                        <a:t>ID</a:t>
                      </a:r>
                      <a:endParaRPr lang="en-GB" b="1" dirty="0"/>
                    </a:p>
                  </a:txBody>
                  <a:tcPr/>
                </a:tc>
                <a:tc>
                  <a:txBody>
                    <a:bodyPr/>
                    <a:lstStyle/>
                    <a:p>
                      <a:pPr algn="ctr"/>
                      <a:r>
                        <a:rPr lang="en-GB" dirty="0"/>
                        <a:t>VALUE</a:t>
                      </a:r>
                      <a:endParaRPr lang="en-GB" b="1" dirty="0"/>
                    </a:p>
                  </a:txBody>
                  <a:tcPr/>
                </a:tc>
                <a:extLst>
                  <a:ext uri="{0D108BD9-81ED-4DB2-BD59-A6C34878D82A}">
                    <a16:rowId xmlns:a16="http://schemas.microsoft.com/office/drawing/2014/main" val="227577655"/>
                  </a:ext>
                </a:extLst>
              </a:tr>
              <a:tr h="290288">
                <a:tc>
                  <a:txBody>
                    <a:bodyPr/>
                    <a:lstStyle/>
                    <a:p>
                      <a:pPr algn="ctr"/>
                      <a:r>
                        <a:rPr lang="en-GB" dirty="0"/>
                        <a:t>1</a:t>
                      </a:r>
                    </a:p>
                  </a:txBody>
                  <a:tcPr>
                    <a:solidFill>
                      <a:srgbClr val="F54996"/>
                    </a:solidFill>
                  </a:tcPr>
                </a:tc>
                <a:tc>
                  <a:txBody>
                    <a:bodyPr/>
                    <a:lstStyle/>
                    <a:p>
                      <a:pPr lvl="1" algn="l"/>
                      <a:r>
                        <a:rPr lang="en-GB" dirty="0"/>
                        <a:t>First</a:t>
                      </a:r>
                    </a:p>
                  </a:txBody>
                  <a:tcPr>
                    <a:solidFill>
                      <a:srgbClr val="F54996"/>
                    </a:solidFill>
                  </a:tcPr>
                </a:tc>
                <a:extLst>
                  <a:ext uri="{0D108BD9-81ED-4DB2-BD59-A6C34878D82A}">
                    <a16:rowId xmlns:a16="http://schemas.microsoft.com/office/drawing/2014/main" val="1517496860"/>
                  </a:ext>
                </a:extLst>
              </a:tr>
              <a:tr h="290288">
                <a:tc>
                  <a:txBody>
                    <a:bodyPr/>
                    <a:lstStyle/>
                    <a:p>
                      <a:pPr algn="ctr"/>
                      <a:r>
                        <a:rPr lang="en-GB" dirty="0"/>
                        <a:t>2</a:t>
                      </a:r>
                    </a:p>
                  </a:txBody>
                  <a:tcPr>
                    <a:solidFill>
                      <a:srgbClr val="F54996"/>
                    </a:solidFill>
                  </a:tcPr>
                </a:tc>
                <a:tc>
                  <a:txBody>
                    <a:bodyPr/>
                    <a:lstStyle/>
                    <a:p>
                      <a:pPr lvl="1" algn="l"/>
                      <a:r>
                        <a:rPr lang="en-GB" dirty="0"/>
                        <a:t>Second</a:t>
                      </a:r>
                    </a:p>
                  </a:txBody>
                  <a:tcPr>
                    <a:solidFill>
                      <a:srgbClr val="F54996"/>
                    </a:solidFill>
                  </a:tcPr>
                </a:tc>
                <a:extLst>
                  <a:ext uri="{0D108BD9-81ED-4DB2-BD59-A6C34878D82A}">
                    <a16:rowId xmlns:a16="http://schemas.microsoft.com/office/drawing/2014/main" val="3304082163"/>
                  </a:ext>
                </a:extLst>
              </a:tr>
              <a:tr h="290288">
                <a:tc>
                  <a:txBody>
                    <a:bodyPr/>
                    <a:lstStyle/>
                    <a:p>
                      <a:pPr algn="ctr"/>
                      <a:r>
                        <a:rPr lang="en-GB" dirty="0"/>
                        <a:t>3</a:t>
                      </a:r>
                    </a:p>
                  </a:txBody>
                  <a:tcPr>
                    <a:solidFill>
                      <a:srgbClr val="F54996"/>
                    </a:solidFill>
                  </a:tcPr>
                </a:tc>
                <a:tc>
                  <a:txBody>
                    <a:bodyPr/>
                    <a:lstStyle/>
                    <a:p>
                      <a:pPr lvl="1" algn="l"/>
                      <a:r>
                        <a:rPr lang="en-GB" dirty="0"/>
                        <a:t>Third</a:t>
                      </a:r>
                    </a:p>
                  </a:txBody>
                  <a:tcPr>
                    <a:solidFill>
                      <a:srgbClr val="F54996"/>
                    </a:solidFill>
                  </a:tcPr>
                </a:tc>
                <a:extLst>
                  <a:ext uri="{0D108BD9-81ED-4DB2-BD59-A6C34878D82A}">
                    <a16:rowId xmlns:a16="http://schemas.microsoft.com/office/drawing/2014/main" val="2922893056"/>
                  </a:ext>
                </a:extLst>
              </a:tr>
              <a:tr h="290288">
                <a:tc>
                  <a:txBody>
                    <a:bodyPr/>
                    <a:lstStyle/>
                    <a:p>
                      <a:pPr algn="ctr"/>
                      <a:r>
                        <a:rPr lang="en-GB" dirty="0"/>
                        <a:t>4</a:t>
                      </a:r>
                      <a:endParaRPr lang="en-GB" b="1" dirty="0"/>
                    </a:p>
                  </a:txBody>
                  <a:tcPr>
                    <a:solidFill>
                      <a:srgbClr val="F54996"/>
                    </a:solidFill>
                  </a:tcPr>
                </a:tc>
                <a:tc>
                  <a:txBody>
                    <a:bodyPr/>
                    <a:lstStyle/>
                    <a:p>
                      <a:pPr lvl="1" algn="l"/>
                      <a:r>
                        <a:rPr lang="en-GB" dirty="0"/>
                        <a:t>Fourth</a:t>
                      </a:r>
                    </a:p>
                  </a:txBody>
                  <a:tcPr>
                    <a:solidFill>
                      <a:srgbClr val="F54996"/>
                    </a:solidFill>
                  </a:tcPr>
                </a:tc>
                <a:extLst>
                  <a:ext uri="{0D108BD9-81ED-4DB2-BD59-A6C34878D82A}">
                    <a16:rowId xmlns:a16="http://schemas.microsoft.com/office/drawing/2014/main" val="3499344630"/>
                  </a:ext>
                </a:extLst>
              </a:tr>
              <a:tr h="290288">
                <a:tc>
                  <a:txBody>
                    <a:bodyPr/>
                    <a:lstStyle/>
                    <a:p>
                      <a:pPr algn="ctr"/>
                      <a:r>
                        <a:rPr lang="en-GB" dirty="0"/>
                        <a:t>5</a:t>
                      </a:r>
                      <a:endParaRPr lang="en-GB" b="1" dirty="0"/>
                    </a:p>
                  </a:txBody>
                  <a:tcPr>
                    <a:solidFill>
                      <a:srgbClr val="F54996"/>
                    </a:solidFill>
                  </a:tcPr>
                </a:tc>
                <a:tc>
                  <a:txBody>
                    <a:bodyPr/>
                    <a:lstStyle/>
                    <a:p>
                      <a:pPr lvl="1" algn="l"/>
                      <a:r>
                        <a:rPr lang="en-GB" dirty="0"/>
                        <a:t>Fifth</a:t>
                      </a:r>
                    </a:p>
                  </a:txBody>
                  <a:tcPr>
                    <a:solidFill>
                      <a:srgbClr val="F54996"/>
                    </a:solidFill>
                  </a:tcPr>
                </a:tc>
                <a:extLst>
                  <a:ext uri="{0D108BD9-81ED-4DB2-BD59-A6C34878D82A}">
                    <a16:rowId xmlns:a16="http://schemas.microsoft.com/office/drawing/2014/main" val="2411235182"/>
                  </a:ext>
                </a:extLst>
              </a:tr>
            </a:tbl>
          </a:graphicData>
        </a:graphic>
      </p:graphicFrame>
      <p:graphicFrame>
        <p:nvGraphicFramePr>
          <p:cNvPr id="14" name="Table 13">
            <a:extLst>
              <a:ext uri="{FF2B5EF4-FFF2-40B4-BE49-F238E27FC236}">
                <a16:creationId xmlns:a16="http://schemas.microsoft.com/office/drawing/2014/main" id="{4FB06EED-CE47-4E0C-BCD8-92914ED41776}"/>
              </a:ext>
            </a:extLst>
          </p:cNvPr>
          <p:cNvGraphicFramePr>
            <a:graphicFrameLocks noGrp="1"/>
          </p:cNvGraphicFramePr>
          <p:nvPr>
            <p:extLst>
              <p:ext uri="{D42A27DB-BD31-4B8C-83A1-F6EECF244321}">
                <p14:modId xmlns:p14="http://schemas.microsoft.com/office/powerpoint/2010/main" val="2503615844"/>
              </p:ext>
            </p:extLst>
          </p:nvPr>
        </p:nvGraphicFramePr>
        <p:xfrm>
          <a:off x="8053438" y="3216737"/>
          <a:ext cx="2894778" cy="2560320"/>
        </p:xfrm>
        <a:graphic>
          <a:graphicData uri="http://schemas.openxmlformats.org/drawingml/2006/table">
            <a:tbl>
              <a:tblPr firstRow="1" bandRow="1">
                <a:tableStyleId>{073A0DAA-6AF3-43AB-8588-CEC1D06C72B9}</a:tableStyleId>
              </a:tblPr>
              <a:tblGrid>
                <a:gridCol w="1447389">
                  <a:extLst>
                    <a:ext uri="{9D8B030D-6E8A-4147-A177-3AD203B41FA5}">
                      <a16:colId xmlns:a16="http://schemas.microsoft.com/office/drawing/2014/main" val="746018450"/>
                    </a:ext>
                  </a:extLst>
                </a:gridCol>
                <a:gridCol w="1447389">
                  <a:extLst>
                    <a:ext uri="{9D8B030D-6E8A-4147-A177-3AD203B41FA5}">
                      <a16:colId xmlns:a16="http://schemas.microsoft.com/office/drawing/2014/main" val="1222645661"/>
                    </a:ext>
                  </a:extLst>
                </a:gridCol>
              </a:tblGrid>
              <a:tr h="290288">
                <a:tc gridSpan="2">
                  <a:txBody>
                    <a:bodyPr/>
                    <a:lstStyle/>
                    <a:p>
                      <a:pPr algn="ctr"/>
                      <a:r>
                        <a:rPr lang="en-GB" dirty="0"/>
                        <a:t>Table 2</a:t>
                      </a:r>
                    </a:p>
                  </a:txBody>
                  <a:tcPr/>
                </a:tc>
                <a:tc hMerge="1">
                  <a:txBody>
                    <a:bodyPr/>
                    <a:lstStyle/>
                    <a:p>
                      <a:endParaRPr lang="en-GB" dirty="0"/>
                    </a:p>
                  </a:txBody>
                  <a:tcPr/>
                </a:tc>
                <a:extLst>
                  <a:ext uri="{0D108BD9-81ED-4DB2-BD59-A6C34878D82A}">
                    <a16:rowId xmlns:a16="http://schemas.microsoft.com/office/drawing/2014/main" val="633767740"/>
                  </a:ext>
                </a:extLst>
              </a:tr>
              <a:tr h="290288">
                <a:tc>
                  <a:txBody>
                    <a:bodyPr/>
                    <a:lstStyle/>
                    <a:p>
                      <a:pPr algn="ctr"/>
                      <a:r>
                        <a:rPr lang="en-GB" dirty="0"/>
                        <a:t>ID</a:t>
                      </a:r>
                      <a:endParaRPr lang="en-GB" b="1" dirty="0"/>
                    </a:p>
                  </a:txBody>
                  <a:tcPr/>
                </a:tc>
                <a:tc>
                  <a:txBody>
                    <a:bodyPr/>
                    <a:lstStyle/>
                    <a:p>
                      <a:pPr algn="ctr"/>
                      <a:r>
                        <a:rPr lang="en-GB" dirty="0"/>
                        <a:t>VALUE</a:t>
                      </a:r>
                      <a:endParaRPr lang="en-GB" b="1" dirty="0"/>
                    </a:p>
                  </a:txBody>
                  <a:tcPr/>
                </a:tc>
                <a:extLst>
                  <a:ext uri="{0D108BD9-81ED-4DB2-BD59-A6C34878D82A}">
                    <a16:rowId xmlns:a16="http://schemas.microsoft.com/office/drawing/2014/main" val="227577655"/>
                  </a:ext>
                </a:extLst>
              </a:tr>
              <a:tr h="290288">
                <a:tc>
                  <a:txBody>
                    <a:bodyPr/>
                    <a:lstStyle/>
                    <a:p>
                      <a:pPr algn="ctr"/>
                      <a:r>
                        <a:rPr lang="en-GB" dirty="0"/>
                        <a:t>1</a:t>
                      </a:r>
                    </a:p>
                  </a:txBody>
                  <a:tcPr>
                    <a:solidFill>
                      <a:srgbClr val="F54996"/>
                    </a:solidFill>
                  </a:tcPr>
                </a:tc>
                <a:tc>
                  <a:txBody>
                    <a:bodyPr/>
                    <a:lstStyle/>
                    <a:p>
                      <a:pPr lvl="1" algn="l"/>
                      <a:r>
                        <a:rPr lang="en-GB" dirty="0"/>
                        <a:t>First</a:t>
                      </a:r>
                    </a:p>
                  </a:txBody>
                  <a:tcPr>
                    <a:solidFill>
                      <a:srgbClr val="F54996"/>
                    </a:solidFill>
                  </a:tcPr>
                </a:tc>
                <a:extLst>
                  <a:ext uri="{0D108BD9-81ED-4DB2-BD59-A6C34878D82A}">
                    <a16:rowId xmlns:a16="http://schemas.microsoft.com/office/drawing/2014/main" val="1517496860"/>
                  </a:ext>
                </a:extLst>
              </a:tr>
              <a:tr h="290288">
                <a:tc>
                  <a:txBody>
                    <a:bodyPr/>
                    <a:lstStyle/>
                    <a:p>
                      <a:pPr algn="ctr"/>
                      <a:r>
                        <a:rPr lang="en-GB" dirty="0"/>
                        <a:t>2</a:t>
                      </a:r>
                    </a:p>
                  </a:txBody>
                  <a:tcPr>
                    <a:solidFill>
                      <a:srgbClr val="F54996"/>
                    </a:solidFill>
                  </a:tcPr>
                </a:tc>
                <a:tc>
                  <a:txBody>
                    <a:bodyPr/>
                    <a:lstStyle/>
                    <a:p>
                      <a:pPr lvl="1" algn="l"/>
                      <a:r>
                        <a:rPr lang="en-GB" dirty="0"/>
                        <a:t>Second</a:t>
                      </a:r>
                    </a:p>
                  </a:txBody>
                  <a:tcPr>
                    <a:solidFill>
                      <a:srgbClr val="F54996"/>
                    </a:solidFill>
                  </a:tcPr>
                </a:tc>
                <a:extLst>
                  <a:ext uri="{0D108BD9-81ED-4DB2-BD59-A6C34878D82A}">
                    <a16:rowId xmlns:a16="http://schemas.microsoft.com/office/drawing/2014/main" val="3304082163"/>
                  </a:ext>
                </a:extLst>
              </a:tr>
              <a:tr h="290288">
                <a:tc>
                  <a:txBody>
                    <a:bodyPr/>
                    <a:lstStyle/>
                    <a:p>
                      <a:pPr algn="ctr"/>
                      <a:r>
                        <a:rPr lang="en-GB" dirty="0"/>
                        <a:t>3</a:t>
                      </a:r>
                    </a:p>
                  </a:txBody>
                  <a:tcPr>
                    <a:solidFill>
                      <a:srgbClr val="F54996"/>
                    </a:solidFill>
                  </a:tcPr>
                </a:tc>
                <a:tc>
                  <a:txBody>
                    <a:bodyPr/>
                    <a:lstStyle/>
                    <a:p>
                      <a:pPr lvl="1" algn="l"/>
                      <a:r>
                        <a:rPr lang="en-GB" dirty="0"/>
                        <a:t>Third</a:t>
                      </a:r>
                    </a:p>
                  </a:txBody>
                  <a:tcPr>
                    <a:solidFill>
                      <a:srgbClr val="F54996"/>
                    </a:solidFill>
                  </a:tcPr>
                </a:tc>
                <a:extLst>
                  <a:ext uri="{0D108BD9-81ED-4DB2-BD59-A6C34878D82A}">
                    <a16:rowId xmlns:a16="http://schemas.microsoft.com/office/drawing/2014/main" val="2922893056"/>
                  </a:ext>
                </a:extLst>
              </a:tr>
              <a:tr h="290288">
                <a:tc>
                  <a:txBody>
                    <a:bodyPr/>
                    <a:lstStyle/>
                    <a:p>
                      <a:pPr algn="ctr"/>
                      <a:r>
                        <a:rPr lang="en-GB" dirty="0"/>
                        <a:t>6</a:t>
                      </a:r>
                      <a:endParaRPr lang="en-GB" b="1" dirty="0"/>
                    </a:p>
                  </a:txBody>
                  <a:tcPr/>
                </a:tc>
                <a:tc>
                  <a:txBody>
                    <a:bodyPr/>
                    <a:lstStyle/>
                    <a:p>
                      <a:pPr lvl="1" algn="l"/>
                      <a:r>
                        <a:rPr lang="en-GB" dirty="0"/>
                        <a:t>Sixth</a:t>
                      </a:r>
                    </a:p>
                  </a:txBody>
                  <a:tcPr/>
                </a:tc>
                <a:extLst>
                  <a:ext uri="{0D108BD9-81ED-4DB2-BD59-A6C34878D82A}">
                    <a16:rowId xmlns:a16="http://schemas.microsoft.com/office/drawing/2014/main" val="3499344630"/>
                  </a:ext>
                </a:extLst>
              </a:tr>
              <a:tr h="290288">
                <a:tc>
                  <a:txBody>
                    <a:bodyPr/>
                    <a:lstStyle/>
                    <a:p>
                      <a:pPr algn="ctr"/>
                      <a:r>
                        <a:rPr lang="en-GB" dirty="0"/>
                        <a:t>7</a:t>
                      </a:r>
                      <a:endParaRPr lang="en-GB" b="1" dirty="0"/>
                    </a:p>
                  </a:txBody>
                  <a:tcPr/>
                </a:tc>
                <a:tc>
                  <a:txBody>
                    <a:bodyPr/>
                    <a:lstStyle/>
                    <a:p>
                      <a:pPr lvl="1" algn="l"/>
                      <a:r>
                        <a:rPr lang="en-GB" dirty="0"/>
                        <a:t>Seventh</a:t>
                      </a:r>
                    </a:p>
                  </a:txBody>
                  <a:tcPr/>
                </a:tc>
                <a:extLst>
                  <a:ext uri="{0D108BD9-81ED-4DB2-BD59-A6C34878D82A}">
                    <a16:rowId xmlns:a16="http://schemas.microsoft.com/office/drawing/2014/main" val="2411235182"/>
                  </a:ext>
                </a:extLst>
              </a:tr>
            </a:tbl>
          </a:graphicData>
        </a:graphic>
      </p:graphicFrame>
    </p:spTree>
    <p:extLst>
      <p:ext uri="{BB962C8B-B14F-4D97-AF65-F5344CB8AC3E}">
        <p14:creationId xmlns:p14="http://schemas.microsoft.com/office/powerpoint/2010/main" val="294899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93C09-0E20-41C9-A478-106214D973C8}"/>
              </a:ext>
            </a:extLst>
          </p:cNvPr>
          <p:cNvSpPr/>
          <p:nvPr/>
        </p:nvSpPr>
        <p:spPr>
          <a:xfrm>
            <a:off x="-17345" y="9863"/>
            <a:ext cx="4426226"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121471" y="2498127"/>
            <a:ext cx="4263107" cy="4431983"/>
          </a:xfrm>
          <a:prstGeom prst="rect">
            <a:avLst/>
          </a:prstGeom>
          <a:noFill/>
        </p:spPr>
        <p:txBody>
          <a:bodyPr wrap="square" rtlCol="0">
            <a:spAutoFit/>
          </a:bodyPr>
          <a:lstStyle/>
          <a:p>
            <a:r>
              <a:rPr lang="en-GB" dirty="0">
                <a:solidFill>
                  <a:schemeClr val="bg1"/>
                </a:solidFill>
                <a:latin typeface="Barlow" panose="020B0604020202020204" charset="0"/>
              </a:rPr>
              <a:t>SELECT </a:t>
            </a:r>
          </a:p>
          <a:p>
            <a:r>
              <a:rPr lang="en-GB" dirty="0">
                <a:solidFill>
                  <a:schemeClr val="bg1"/>
                </a:solidFill>
                <a:latin typeface="Barlow" panose="020B0604020202020204" charset="0"/>
              </a:rPr>
              <a:t>&lt;alias1&gt;.&lt;</a:t>
            </a:r>
            <a:r>
              <a:rPr lang="en-GB" dirty="0" err="1">
                <a:solidFill>
                  <a:schemeClr val="bg1"/>
                </a:solidFill>
                <a:latin typeface="Barlow" panose="020B0604020202020204" charset="0"/>
              </a:rPr>
              <a:t>column_name</a:t>
            </a:r>
            <a:r>
              <a:rPr lang="en-GB" dirty="0">
                <a:solidFill>
                  <a:schemeClr val="bg1"/>
                </a:solidFill>
                <a:latin typeface="Barlow" panose="020B0604020202020204" charset="0"/>
              </a:rPr>
              <a:t>&gt;,</a:t>
            </a:r>
          </a:p>
          <a:p>
            <a:r>
              <a:rPr lang="en-GB" dirty="0">
                <a:solidFill>
                  <a:schemeClr val="bg1"/>
                </a:solidFill>
                <a:latin typeface="Barlow" panose="020B0604020202020204" charset="0"/>
              </a:rPr>
              <a:t>&lt;alias1&gt;.&lt;</a:t>
            </a:r>
            <a:r>
              <a:rPr lang="en-GB" dirty="0" err="1">
                <a:solidFill>
                  <a:schemeClr val="bg1"/>
                </a:solidFill>
                <a:latin typeface="Barlow" panose="020B0604020202020204" charset="0"/>
              </a:rPr>
              <a:t>column_name</a:t>
            </a:r>
            <a:r>
              <a:rPr lang="en-GB" dirty="0">
                <a:solidFill>
                  <a:schemeClr val="bg1"/>
                </a:solidFill>
                <a:latin typeface="Barlow" panose="020B0604020202020204" charset="0"/>
              </a:rPr>
              <a:t>&gt;,</a:t>
            </a:r>
          </a:p>
          <a:p>
            <a:r>
              <a:rPr lang="en-GB" dirty="0">
                <a:solidFill>
                  <a:schemeClr val="bg1"/>
                </a:solidFill>
                <a:latin typeface="Barlow" panose="020B0604020202020204" charset="0"/>
              </a:rPr>
              <a:t>&lt;alias2&gt;.&lt;</a:t>
            </a:r>
            <a:r>
              <a:rPr lang="en-GB" dirty="0" err="1">
                <a:solidFill>
                  <a:schemeClr val="bg1"/>
                </a:solidFill>
                <a:latin typeface="Barlow" panose="020B0604020202020204" charset="0"/>
              </a:rPr>
              <a:t>column_name</a:t>
            </a:r>
            <a:r>
              <a:rPr lang="en-GB" dirty="0">
                <a:solidFill>
                  <a:schemeClr val="bg1"/>
                </a:solidFill>
                <a:latin typeface="Barlow" panose="020B0604020202020204" charset="0"/>
              </a:rPr>
              <a:t>&gt;</a:t>
            </a:r>
          </a:p>
          <a:p>
            <a:endParaRPr lang="en-GB" dirty="0">
              <a:solidFill>
                <a:schemeClr val="bg1"/>
              </a:solidFill>
              <a:latin typeface="Barlow" panose="020B0604020202020204" charset="0"/>
            </a:endParaRPr>
          </a:p>
          <a:p>
            <a:r>
              <a:rPr lang="en-GB" dirty="0">
                <a:solidFill>
                  <a:schemeClr val="bg1"/>
                </a:solidFill>
                <a:latin typeface="Barlow" panose="020B0604020202020204" charset="0"/>
              </a:rPr>
              <a:t>FROM &lt;table_name1&gt;  &lt;alias1&gt;</a:t>
            </a:r>
          </a:p>
          <a:p>
            <a:r>
              <a:rPr lang="en-GB" dirty="0">
                <a:solidFill>
                  <a:schemeClr val="bg1"/>
                </a:solidFill>
                <a:latin typeface="Barlow" panose="020B0604020202020204" charset="0"/>
              </a:rPr>
              <a:t>LEFT JOIN</a:t>
            </a:r>
          </a:p>
          <a:p>
            <a:r>
              <a:rPr lang="en-GB" dirty="0">
                <a:solidFill>
                  <a:schemeClr val="bg1"/>
                </a:solidFill>
                <a:latin typeface="Barlow" panose="020B0604020202020204" charset="0"/>
              </a:rPr>
              <a:t>&lt;table_name2&gt;  &lt;alias2&gt;</a:t>
            </a:r>
          </a:p>
          <a:p>
            <a:r>
              <a:rPr lang="en-GB" dirty="0">
                <a:solidFill>
                  <a:schemeClr val="bg1"/>
                </a:solidFill>
                <a:latin typeface="Barlow" panose="020B0604020202020204" charset="0"/>
              </a:rPr>
              <a:t>ON</a:t>
            </a:r>
          </a:p>
          <a:p>
            <a:r>
              <a:rPr lang="en-GB" dirty="0">
                <a:solidFill>
                  <a:schemeClr val="bg1"/>
                </a:solidFill>
                <a:latin typeface="Barlow" panose="020B0604020202020204" charset="0"/>
              </a:rPr>
              <a:t>&lt;alias1&gt;.&lt;</a:t>
            </a:r>
            <a:r>
              <a:rPr lang="en-GB" dirty="0" err="1">
                <a:solidFill>
                  <a:schemeClr val="bg1"/>
                </a:solidFill>
                <a:latin typeface="Barlow" panose="020B0604020202020204" charset="0"/>
              </a:rPr>
              <a:t>column_name</a:t>
            </a:r>
            <a:r>
              <a:rPr lang="en-GB" dirty="0">
                <a:solidFill>
                  <a:schemeClr val="bg1"/>
                </a:solidFill>
                <a:latin typeface="Barlow" panose="020B0604020202020204" charset="0"/>
              </a:rPr>
              <a:t>&gt; = </a:t>
            </a:r>
          </a:p>
          <a:p>
            <a:r>
              <a:rPr lang="en-GB" dirty="0">
                <a:solidFill>
                  <a:schemeClr val="bg1"/>
                </a:solidFill>
                <a:latin typeface="Barlow" panose="020B0604020202020204" charset="0"/>
              </a:rPr>
              <a:t>&lt;alias2&gt;.&lt;</a:t>
            </a:r>
            <a:r>
              <a:rPr lang="en-GB" dirty="0" err="1">
                <a:solidFill>
                  <a:schemeClr val="bg1"/>
                </a:solidFill>
                <a:latin typeface="Barlow" panose="020B0604020202020204" charset="0"/>
              </a:rPr>
              <a:t>column_name</a:t>
            </a:r>
            <a:r>
              <a:rPr lang="en-GB" dirty="0">
                <a:solidFill>
                  <a:schemeClr val="bg1"/>
                </a:solidFill>
                <a:latin typeface="Barlow" panose="020B0604020202020204" charset="0"/>
              </a:rPr>
              <a:t>&gt;;</a:t>
            </a:r>
          </a:p>
          <a:p>
            <a:endParaRPr lang="en-GB" dirty="0">
              <a:solidFill>
                <a:schemeClr val="bg1"/>
              </a:solidFill>
              <a:latin typeface="Barlow" panose="020B0604020202020204" charset="0"/>
            </a:endParaRPr>
          </a:p>
          <a:p>
            <a:endParaRPr lang="en-GB" dirty="0">
              <a:solidFill>
                <a:schemeClr val="bg1"/>
              </a:solidFill>
              <a:latin typeface="Barlow" panose="020B0604020202020204" charset="0"/>
            </a:endParaRPr>
          </a:p>
          <a:p>
            <a:endParaRPr lang="en-GB" sz="2400" dirty="0">
              <a:solidFill>
                <a:schemeClr val="bg1"/>
              </a:solidFill>
              <a:latin typeface="Barlow" panose="020B0604020202020204" charset="0"/>
            </a:endParaRPr>
          </a:p>
          <a:p>
            <a:endParaRPr lang="en-GB" sz="2400" b="1" dirty="0">
              <a:solidFill>
                <a:schemeClr val="bg1"/>
              </a:solidFill>
              <a:latin typeface="Barlow" panose="020B0604020202020204" charset="0"/>
            </a:endParaRPr>
          </a:p>
        </p:txBody>
      </p:sp>
      <p:sp>
        <p:nvSpPr>
          <p:cNvPr id="3" name="Content Placeholder 2">
            <a:extLst>
              <a:ext uri="{FF2B5EF4-FFF2-40B4-BE49-F238E27FC236}">
                <a16:creationId xmlns:a16="http://schemas.microsoft.com/office/drawing/2014/main" id="{DDF8E171-F91F-48C8-8518-06F5DC451AEC}"/>
              </a:ext>
            </a:extLst>
          </p:cNvPr>
          <p:cNvSpPr>
            <a:spLocks noGrp="1"/>
          </p:cNvSpPr>
          <p:nvPr>
            <p:ph idx="1"/>
          </p:nvPr>
        </p:nvSpPr>
        <p:spPr>
          <a:xfrm>
            <a:off x="4617087" y="2444205"/>
            <a:ext cx="5608194" cy="3455208"/>
          </a:xfrm>
        </p:spPr>
        <p:txBody>
          <a:bodyPr>
            <a:noAutofit/>
          </a:bodyPr>
          <a:lstStyle/>
          <a:p>
            <a:pPr marL="0" indent="0">
              <a:buNone/>
            </a:pPr>
            <a:r>
              <a:rPr lang="en-GB" sz="2000" dirty="0">
                <a:solidFill>
                  <a:srgbClr val="F54996"/>
                </a:solidFill>
                <a:latin typeface="Barlow" panose="020B0604020202020204" charset="0"/>
              </a:rPr>
              <a:t>SELECT </a:t>
            </a:r>
          </a:p>
          <a:p>
            <a:pPr marL="0" indent="0">
              <a:buNone/>
            </a:pPr>
            <a:r>
              <a:rPr lang="en-GB" sz="2000" dirty="0">
                <a:solidFill>
                  <a:srgbClr val="F54996"/>
                </a:solidFill>
                <a:latin typeface="Barlow" panose="020B0604020202020204" charset="0"/>
              </a:rPr>
              <a:t>c.name, </a:t>
            </a:r>
            <a:r>
              <a:rPr lang="en-GB" sz="2000" dirty="0" err="1">
                <a:solidFill>
                  <a:srgbClr val="F54996"/>
                </a:solidFill>
                <a:latin typeface="Barlow" panose="020B0604020202020204" charset="0"/>
              </a:rPr>
              <a:t>c.surname</a:t>
            </a:r>
            <a:r>
              <a:rPr lang="en-GB" sz="2000" dirty="0">
                <a:solidFill>
                  <a:srgbClr val="F54996"/>
                </a:solidFill>
                <a:latin typeface="Barlow" panose="020B0604020202020204" charset="0"/>
              </a:rPr>
              <a:t>,</a:t>
            </a:r>
          </a:p>
          <a:p>
            <a:pPr marL="0" indent="0">
              <a:buNone/>
            </a:pPr>
            <a:r>
              <a:rPr lang="en-GB" sz="2000" dirty="0" err="1">
                <a:solidFill>
                  <a:srgbClr val="F54996"/>
                </a:solidFill>
                <a:latin typeface="Barlow" panose="020B0604020202020204" charset="0"/>
              </a:rPr>
              <a:t>e.email_address</a:t>
            </a:r>
            <a:endParaRPr lang="en-GB" sz="2000" dirty="0">
              <a:solidFill>
                <a:srgbClr val="F54996"/>
              </a:solidFill>
              <a:latin typeface="Barlow" panose="020B0604020202020204" charset="0"/>
            </a:endParaRPr>
          </a:p>
          <a:p>
            <a:pPr marL="0" indent="0">
              <a:buNone/>
            </a:pPr>
            <a:r>
              <a:rPr lang="en-GB" sz="2000" dirty="0">
                <a:solidFill>
                  <a:srgbClr val="F54996"/>
                </a:solidFill>
                <a:latin typeface="Barlow" panose="020B0604020202020204" charset="0"/>
              </a:rPr>
              <a:t>FROM customers c</a:t>
            </a:r>
          </a:p>
          <a:p>
            <a:pPr marL="0" indent="0">
              <a:buNone/>
            </a:pPr>
            <a:r>
              <a:rPr lang="en-GB" sz="2000" dirty="0">
                <a:solidFill>
                  <a:srgbClr val="F54996"/>
                </a:solidFill>
                <a:latin typeface="Barlow" panose="020B0604020202020204" charset="0"/>
              </a:rPr>
              <a:t>LEFT JOIN</a:t>
            </a:r>
          </a:p>
          <a:p>
            <a:pPr marL="0" indent="0">
              <a:buNone/>
            </a:pPr>
            <a:r>
              <a:rPr lang="en-GB" sz="2000" dirty="0" err="1">
                <a:solidFill>
                  <a:srgbClr val="F54996"/>
                </a:solidFill>
                <a:latin typeface="Barlow" panose="020B0604020202020204" charset="0"/>
              </a:rPr>
              <a:t>email_address</a:t>
            </a:r>
            <a:r>
              <a:rPr lang="en-GB" sz="2000" dirty="0">
                <a:solidFill>
                  <a:srgbClr val="F54996"/>
                </a:solidFill>
                <a:latin typeface="Barlow" panose="020B0604020202020204" charset="0"/>
              </a:rPr>
              <a:t> e</a:t>
            </a:r>
          </a:p>
          <a:p>
            <a:pPr marL="0" indent="0">
              <a:buNone/>
            </a:pPr>
            <a:r>
              <a:rPr lang="en-GB" sz="2000" dirty="0">
                <a:solidFill>
                  <a:srgbClr val="F54996"/>
                </a:solidFill>
                <a:latin typeface="Barlow" panose="020B0604020202020204" charset="0"/>
              </a:rPr>
              <a:t>ON</a:t>
            </a:r>
          </a:p>
          <a:p>
            <a:pPr marL="0" indent="0">
              <a:buNone/>
            </a:pPr>
            <a:r>
              <a:rPr lang="en-GB" sz="2000" dirty="0" err="1">
                <a:solidFill>
                  <a:srgbClr val="F54996"/>
                </a:solidFill>
                <a:latin typeface="Barlow" panose="020B0604020202020204" charset="0"/>
              </a:rPr>
              <a:t>c.customer_id</a:t>
            </a:r>
            <a:r>
              <a:rPr lang="en-GB" sz="2000" dirty="0">
                <a:solidFill>
                  <a:srgbClr val="F54996"/>
                </a:solidFill>
                <a:latin typeface="Barlow" panose="020B0604020202020204" charset="0"/>
              </a:rPr>
              <a:t> = </a:t>
            </a:r>
          </a:p>
          <a:p>
            <a:pPr marL="0" indent="0">
              <a:buNone/>
            </a:pPr>
            <a:r>
              <a:rPr lang="en-GB" sz="2000" dirty="0" err="1">
                <a:solidFill>
                  <a:srgbClr val="F54996"/>
                </a:solidFill>
                <a:latin typeface="Barlow" panose="020B0604020202020204" charset="0"/>
              </a:rPr>
              <a:t>e.email_address_customer_id</a:t>
            </a:r>
            <a:r>
              <a:rPr lang="en-GB" sz="2000" dirty="0">
                <a:solidFill>
                  <a:srgbClr val="F54996"/>
                </a:solidFill>
                <a:latin typeface="Barlow" panose="020B0604020202020204" charset="0"/>
              </a:rPr>
              <a:t>;</a:t>
            </a:r>
          </a:p>
          <a:p>
            <a:pPr marL="0" indent="0">
              <a:buNone/>
            </a:pPr>
            <a:endParaRPr lang="en-GB" sz="2000" dirty="0">
              <a:solidFill>
                <a:srgbClr val="F54996"/>
              </a:solidFill>
              <a:latin typeface="Barlow" panose="020B0604020202020204" charset="0"/>
            </a:endParaRPr>
          </a:p>
        </p:txBody>
      </p:sp>
      <p:grpSp>
        <p:nvGrpSpPr>
          <p:cNvPr id="17" name="Group 16">
            <a:extLst>
              <a:ext uri="{FF2B5EF4-FFF2-40B4-BE49-F238E27FC236}">
                <a16:creationId xmlns:a16="http://schemas.microsoft.com/office/drawing/2014/main" id="{6A0B9DEF-9B9E-43B4-A9E1-90EC3E557260}"/>
              </a:ext>
            </a:extLst>
          </p:cNvPr>
          <p:cNvGrpSpPr/>
          <p:nvPr/>
        </p:nvGrpSpPr>
        <p:grpSpPr>
          <a:xfrm>
            <a:off x="4920454" y="522205"/>
            <a:ext cx="5768882" cy="1328291"/>
            <a:chOff x="5911453" y="1607923"/>
            <a:chExt cx="5302754" cy="1292087"/>
          </a:xfrm>
        </p:grpSpPr>
        <p:sp>
          <p:nvSpPr>
            <p:cNvPr id="18" name="Rectangle 17">
              <a:extLst>
                <a:ext uri="{FF2B5EF4-FFF2-40B4-BE49-F238E27FC236}">
                  <a16:creationId xmlns:a16="http://schemas.microsoft.com/office/drawing/2014/main" id="{4023572E-AE2A-4440-9039-88FEC5F2AD4D}"/>
                </a:ext>
              </a:extLst>
            </p:cNvPr>
            <p:cNvSpPr/>
            <p:nvPr/>
          </p:nvSpPr>
          <p:spPr>
            <a:xfrm>
              <a:off x="5911453" y="1607923"/>
              <a:ext cx="5302754" cy="1292087"/>
            </a:xfrm>
            <a:prstGeom prst="rect">
              <a:avLst/>
            </a:prstGeom>
            <a:solidFill>
              <a:schemeClr val="bg1">
                <a:lumMod val="85000"/>
              </a:schemeClr>
            </a:solidFill>
            <a:ln w="38100">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b="1" dirty="0">
                <a:solidFill>
                  <a:schemeClr val="accent5">
                    <a:lumMod val="50000"/>
                  </a:schemeClr>
                </a:solidFill>
              </a:endParaRPr>
            </a:p>
          </p:txBody>
        </p:sp>
        <p:pic>
          <p:nvPicPr>
            <p:cNvPr id="19" name="Picture 2" descr="Image result for icon question">
              <a:extLst>
                <a:ext uri="{FF2B5EF4-FFF2-40B4-BE49-F238E27FC236}">
                  <a16:creationId xmlns:a16="http://schemas.microsoft.com/office/drawing/2014/main" id="{D1537154-B6C4-4CA6-92DF-C866BA571ED3}"/>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36088" y="1607923"/>
              <a:ext cx="1292087" cy="129208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1CA596BB-4D18-46B1-8FDB-926DC510DFA8}"/>
                </a:ext>
              </a:extLst>
            </p:cNvPr>
            <p:cNvSpPr txBox="1"/>
            <p:nvPr/>
          </p:nvSpPr>
          <p:spPr>
            <a:xfrm>
              <a:off x="7494924" y="1823490"/>
              <a:ext cx="3484107" cy="808347"/>
            </a:xfrm>
            <a:prstGeom prst="rect">
              <a:avLst/>
            </a:prstGeom>
            <a:noFill/>
            <a:ln>
              <a:solidFill>
                <a:srgbClr val="F54996"/>
              </a:solidFill>
            </a:ln>
          </p:spPr>
          <p:txBody>
            <a:bodyPr wrap="square" rtlCol="0">
              <a:spAutoFit/>
            </a:bodyPr>
            <a:lstStyle/>
            <a:p>
              <a:r>
                <a:rPr lang="en-GB" sz="1600" dirty="0"/>
                <a:t>What are our customers’ email addresses including those that we don’t have an email address for?</a:t>
              </a:r>
            </a:p>
          </p:txBody>
        </p:sp>
      </p:grpSp>
      <p:sp>
        <p:nvSpPr>
          <p:cNvPr id="21" name="Content Placeholder 2">
            <a:extLst>
              <a:ext uri="{FF2B5EF4-FFF2-40B4-BE49-F238E27FC236}">
                <a16:creationId xmlns:a16="http://schemas.microsoft.com/office/drawing/2014/main" id="{54279776-B465-4B34-8A75-446B18042082}"/>
              </a:ext>
            </a:extLst>
          </p:cNvPr>
          <p:cNvSpPr txBox="1">
            <a:spLocks/>
          </p:cNvSpPr>
          <p:nvPr/>
        </p:nvSpPr>
        <p:spPr>
          <a:xfrm>
            <a:off x="9372696" y="4114225"/>
            <a:ext cx="2310098" cy="273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ß"/>
            </a:pPr>
            <a:r>
              <a:rPr lang="en-GB" sz="1600" b="1" dirty="0"/>
              <a:t>LEFT OUTER JOIN</a:t>
            </a:r>
          </a:p>
          <a:p>
            <a:pPr>
              <a:buFont typeface="Wingdings" panose="05000000000000000000" pitchFamily="2" charset="2"/>
              <a:buChar char="ß"/>
            </a:pPr>
            <a:endParaRPr lang="en-GB" sz="1600" b="1" dirty="0"/>
          </a:p>
          <a:p>
            <a:pPr>
              <a:buFont typeface="Wingdings" panose="05000000000000000000" pitchFamily="2" charset="2"/>
              <a:buChar char="ß"/>
            </a:pPr>
            <a:r>
              <a:rPr lang="en-GB" sz="1600" b="1" dirty="0"/>
              <a:t>ON clause</a:t>
            </a:r>
          </a:p>
          <a:p>
            <a:pPr>
              <a:buFont typeface="Wingdings" panose="05000000000000000000" pitchFamily="2" charset="2"/>
              <a:buChar char="ß"/>
            </a:pPr>
            <a:endParaRPr lang="en-GB" sz="1600" b="1" dirty="0"/>
          </a:p>
          <a:p>
            <a:pPr marL="0" indent="0">
              <a:buNone/>
            </a:pPr>
            <a:endParaRPr lang="en-GB" sz="1600" b="1" dirty="0"/>
          </a:p>
        </p:txBody>
      </p:sp>
      <p:grpSp>
        <p:nvGrpSpPr>
          <p:cNvPr id="22" name="Group 21">
            <a:extLst>
              <a:ext uri="{FF2B5EF4-FFF2-40B4-BE49-F238E27FC236}">
                <a16:creationId xmlns:a16="http://schemas.microsoft.com/office/drawing/2014/main" id="{9D7C418D-0177-40AD-A6EB-9760D17369A1}"/>
              </a:ext>
            </a:extLst>
          </p:cNvPr>
          <p:cNvGrpSpPr/>
          <p:nvPr/>
        </p:nvGrpSpPr>
        <p:grpSpPr>
          <a:xfrm>
            <a:off x="-114048" y="0"/>
            <a:ext cx="1987405" cy="1822451"/>
            <a:chOff x="-119545" y="-13254"/>
            <a:chExt cx="1987405" cy="1822451"/>
          </a:xfrm>
          <a:solidFill>
            <a:srgbClr val="F54996"/>
          </a:solidFill>
        </p:grpSpPr>
        <p:sp>
          <p:nvSpPr>
            <p:cNvPr id="23" name="Isosceles Triangle 22">
              <a:extLst>
                <a:ext uri="{FF2B5EF4-FFF2-40B4-BE49-F238E27FC236}">
                  <a16:creationId xmlns:a16="http://schemas.microsoft.com/office/drawing/2014/main" id="{7A36BE29-AC15-46E0-AD8A-84206ADB6724}"/>
                </a:ext>
              </a:extLst>
            </p:cNvPr>
            <p:cNvSpPr/>
            <p:nvPr/>
          </p:nvSpPr>
          <p:spPr>
            <a:xfrm rot="5400000">
              <a:off x="15729" y="-42933"/>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24" name="TextBox 23">
              <a:extLst>
                <a:ext uri="{FF2B5EF4-FFF2-40B4-BE49-F238E27FC236}">
                  <a16:creationId xmlns:a16="http://schemas.microsoft.com/office/drawing/2014/main" id="{1D6AECA8-BF28-41E5-8DA9-0CF0F6625C11}"/>
                </a:ext>
              </a:extLst>
            </p:cNvPr>
            <p:cNvSpPr txBox="1"/>
            <p:nvPr/>
          </p:nvSpPr>
          <p:spPr>
            <a:xfrm rot="18936250">
              <a:off x="-119545" y="420047"/>
              <a:ext cx="140695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SYNTAX</a:t>
              </a:r>
            </a:p>
          </p:txBody>
        </p:sp>
      </p:grpSp>
      <p:grpSp>
        <p:nvGrpSpPr>
          <p:cNvPr id="25" name="Group 24">
            <a:extLst>
              <a:ext uri="{FF2B5EF4-FFF2-40B4-BE49-F238E27FC236}">
                <a16:creationId xmlns:a16="http://schemas.microsoft.com/office/drawing/2014/main" id="{48AF638C-CBFE-4387-85E2-A0CD868877B1}"/>
              </a:ext>
            </a:extLst>
          </p:cNvPr>
          <p:cNvGrpSpPr/>
          <p:nvPr/>
        </p:nvGrpSpPr>
        <p:grpSpPr>
          <a:xfrm rot="5400000">
            <a:off x="10287072" y="-13254"/>
            <a:ext cx="1987405" cy="1822451"/>
            <a:chOff x="-119545" y="-13254"/>
            <a:chExt cx="1987405" cy="1822451"/>
          </a:xfrm>
        </p:grpSpPr>
        <p:sp>
          <p:nvSpPr>
            <p:cNvPr id="26" name="Isosceles Triangle 25">
              <a:extLst>
                <a:ext uri="{FF2B5EF4-FFF2-40B4-BE49-F238E27FC236}">
                  <a16:creationId xmlns:a16="http://schemas.microsoft.com/office/drawing/2014/main" id="{81C44456-EF92-47F0-B669-35062ACF340F}"/>
                </a:ext>
              </a:extLst>
            </p:cNvPr>
            <p:cNvSpPr/>
            <p:nvPr/>
          </p:nvSpPr>
          <p:spPr>
            <a:xfrm rot="5400000">
              <a:off x="15729" y="-42933"/>
              <a:ext cx="1822451" cy="1881810"/>
            </a:xfrm>
            <a:prstGeom prst="triangle">
              <a:avLst>
                <a:gd name="adj" fmla="val 0"/>
              </a:avLst>
            </a:prstGeom>
            <a:solidFill>
              <a:srgbClr val="F5499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solidFill>
                    <a:sysClr val="windowText" lastClr="000000"/>
                  </a:solid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6E2E8BE4-97D6-4CD4-898F-94FFC11DF2CF}"/>
                </a:ext>
              </a:extLst>
            </p:cNvPr>
            <p:cNvSpPr txBox="1"/>
            <p:nvPr/>
          </p:nvSpPr>
          <p:spPr>
            <a:xfrm rot="18936250">
              <a:off x="-119545" y="373881"/>
              <a:ext cx="1406958" cy="461665"/>
            </a:xfrm>
            <a:prstGeom prst="rect">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Barlow" panose="020B060402020202020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EXAMPLE</a:t>
              </a:r>
            </a:p>
          </p:txBody>
        </p:sp>
      </p:grpSp>
    </p:spTree>
    <p:extLst>
      <p:ext uri="{BB962C8B-B14F-4D97-AF65-F5344CB8AC3E}">
        <p14:creationId xmlns:p14="http://schemas.microsoft.com/office/powerpoint/2010/main" val="2348703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8925</TotalTime>
  <Words>1744</Words>
  <Application>Microsoft Office PowerPoint</Application>
  <PresentationFormat>Widescreen</PresentationFormat>
  <Paragraphs>434</Paragraphs>
  <Slides>23</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Barlow</vt:lpstr>
      <vt:lpstr>Barlow ExtraBold</vt:lpstr>
      <vt:lpstr>Calibri</vt:lpstr>
      <vt:lpstr>Calibri Light</vt:lpstr>
      <vt:lpstr>Courier New</vt:lpstr>
      <vt:lpstr>Wingdings</vt:lpstr>
      <vt:lpstr>Office Theme</vt:lpstr>
      <vt:lpstr>Simple Light</vt:lpstr>
      <vt:lpstr>PowerPoint Presentation</vt:lpstr>
      <vt:lpstr>PowerPoint Presentation</vt:lpstr>
      <vt:lpstr>PowerPoint Presentation</vt:lpstr>
      <vt:lpstr>HOMEWORK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PowerPoint Presentation</vt:lpstr>
      <vt:lpstr>PowerPoint Presentation</vt:lpstr>
      <vt:lpstr>PRACTICE</vt:lpstr>
      <vt:lpstr>PowerPoint Presentation</vt:lpstr>
      <vt:lpstr>PowerPoint Presentation</vt:lpstr>
      <vt:lpstr>PRACTICE</vt:lpstr>
      <vt:lpstr>HOMEWORK</vt:lpstr>
      <vt:lpstr>PowerPoint Presentation</vt:lpstr>
      <vt:lpstr>QUICK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Olya Nicholls</dc:creator>
  <cp:lastModifiedBy>Olya Nicholls</cp:lastModifiedBy>
  <cp:revision>203</cp:revision>
  <dcterms:created xsi:type="dcterms:W3CDTF">2019-08-18T16:19:15Z</dcterms:created>
  <dcterms:modified xsi:type="dcterms:W3CDTF">2020-04-23T01:38:16Z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500e3ad3-0470-4aea-bc91-0df7a86f7eef</vt:lpwstr>
  </property>
  <property fmtid="{D5CDD505-2E9C-101B-9397-08002B2CF9AE}" pid="3" name="Classification">
    <vt:lpwstr>Unclassified</vt:lpwstr>
  </property>
</Properties>
</file>