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3_32280987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3" r:id="rId13"/>
    <p:sldId id="269" r:id="rId14"/>
    <p:sldId id="272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479F52-57E2-27DC-5B4A-A27AFD4063D8}" name="Jorge Manriquez" initials="JM" userId="c25685e67d97ed8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3_322809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3371A7-EA1D-4A6D-BCCE-AD8FE3889DDC}" authorId="{A2479F52-57E2-27DC-5B4A-A27AFD4063D8}" created="2023-09-12T20:37:15.0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41484679" sldId="259"/>
      <ac:graphicFrameMk id="5" creationId="{265D9E75-1600-A3E1-6303-A8AC5709BF2E}"/>
    </ac:deMkLst>
    <p188:txBody>
      <a:bodyPr/>
      <a:lstStyle/>
      <a:p>
        <a:r>
          <a:rPr lang="es-CL"/>
          <a:t>, consta de un sistema de tomas de recordatorios, siendo una aplicación intuitiva y fácil de usar. El objetivo de la aplicación es agendar recordatorios con la información pertinente y recordarle al usuario sus tareas pendientes, de esta forma no olvidar temas o problemas.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099BC-8777-4212-BB0E-8E012548563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DD17A1-2DBA-41AD-A77C-2B3078CD724C}">
      <dgm:prSet/>
      <dgm:spPr/>
      <dgm:t>
        <a:bodyPr/>
        <a:lstStyle/>
        <a:p>
          <a:r>
            <a:rPr lang="es-ES"/>
            <a:t>1. Introducción</a:t>
          </a:r>
          <a:endParaRPr lang="en-US"/>
        </a:p>
      </dgm:t>
    </dgm:pt>
    <dgm:pt modelId="{E2AC395C-11BF-4303-B430-89675C8ADDBB}" type="parTrans" cxnId="{44413E8C-22E7-4D57-8ED6-1135B20B15BD}">
      <dgm:prSet/>
      <dgm:spPr/>
      <dgm:t>
        <a:bodyPr/>
        <a:lstStyle/>
        <a:p>
          <a:endParaRPr lang="en-US"/>
        </a:p>
      </dgm:t>
    </dgm:pt>
    <dgm:pt modelId="{DD424623-A88E-448C-85DD-F8B8F580E066}" type="sibTrans" cxnId="{44413E8C-22E7-4D57-8ED6-1135B20B15BD}">
      <dgm:prSet/>
      <dgm:spPr/>
      <dgm:t>
        <a:bodyPr/>
        <a:lstStyle/>
        <a:p>
          <a:endParaRPr lang="en-US"/>
        </a:p>
      </dgm:t>
    </dgm:pt>
    <dgm:pt modelId="{F7A60321-AD0B-40F0-9CAC-44D17E08BD64}">
      <dgm:prSet/>
      <dgm:spPr/>
      <dgm:t>
        <a:bodyPr/>
        <a:lstStyle/>
        <a:p>
          <a:r>
            <a:rPr lang="es-ES"/>
            <a:t>2.propósito y ámbito del sistema</a:t>
          </a:r>
          <a:endParaRPr lang="en-US"/>
        </a:p>
      </dgm:t>
    </dgm:pt>
    <dgm:pt modelId="{BCB41E69-38C3-4FC4-86F8-958F7EF0A341}" type="parTrans" cxnId="{A3469E4B-AA14-4932-98D0-B4AE703F3D15}">
      <dgm:prSet/>
      <dgm:spPr/>
      <dgm:t>
        <a:bodyPr/>
        <a:lstStyle/>
        <a:p>
          <a:endParaRPr lang="en-US"/>
        </a:p>
      </dgm:t>
    </dgm:pt>
    <dgm:pt modelId="{608004DF-B9EC-4802-A790-DA2BA4A1BED2}" type="sibTrans" cxnId="{A3469E4B-AA14-4932-98D0-B4AE703F3D15}">
      <dgm:prSet/>
      <dgm:spPr/>
      <dgm:t>
        <a:bodyPr/>
        <a:lstStyle/>
        <a:p>
          <a:endParaRPr lang="en-US"/>
        </a:p>
      </dgm:t>
    </dgm:pt>
    <dgm:pt modelId="{DDBE7529-6D1E-4A03-A7F0-D29B32F857B8}">
      <dgm:prSet/>
      <dgm:spPr/>
      <dgm:t>
        <a:bodyPr/>
        <a:lstStyle/>
        <a:p>
          <a:r>
            <a:rPr lang="es-ES"/>
            <a:t>3.Perspectiva del producto.</a:t>
          </a:r>
          <a:endParaRPr lang="en-US"/>
        </a:p>
      </dgm:t>
    </dgm:pt>
    <dgm:pt modelId="{D04BD5AE-4EC1-47BC-8916-5F6427028239}" type="parTrans" cxnId="{D68070D3-DB05-40E2-8389-503352AD217F}">
      <dgm:prSet/>
      <dgm:spPr/>
      <dgm:t>
        <a:bodyPr/>
        <a:lstStyle/>
        <a:p>
          <a:endParaRPr lang="en-US"/>
        </a:p>
      </dgm:t>
    </dgm:pt>
    <dgm:pt modelId="{6BA8D318-6B0D-455A-B2D0-87CC55C981FB}" type="sibTrans" cxnId="{D68070D3-DB05-40E2-8389-503352AD217F}">
      <dgm:prSet/>
      <dgm:spPr/>
      <dgm:t>
        <a:bodyPr/>
        <a:lstStyle/>
        <a:p>
          <a:endParaRPr lang="en-US"/>
        </a:p>
      </dgm:t>
    </dgm:pt>
    <dgm:pt modelId="{8801E09A-3730-4578-9DCC-F95813CC881B}">
      <dgm:prSet/>
      <dgm:spPr/>
      <dgm:t>
        <a:bodyPr/>
        <a:lstStyle/>
        <a:p>
          <a:r>
            <a:rPr lang="es-ES"/>
            <a:t>3.Funciones del producto.</a:t>
          </a:r>
          <a:endParaRPr lang="en-US"/>
        </a:p>
      </dgm:t>
    </dgm:pt>
    <dgm:pt modelId="{1ED29224-A6B3-4A74-82BC-AD92E777D59D}" type="parTrans" cxnId="{062C5AF7-A560-46C8-BC83-E9C0EE44440A}">
      <dgm:prSet/>
      <dgm:spPr/>
      <dgm:t>
        <a:bodyPr/>
        <a:lstStyle/>
        <a:p>
          <a:endParaRPr lang="en-US"/>
        </a:p>
      </dgm:t>
    </dgm:pt>
    <dgm:pt modelId="{FA3F8C64-D5A3-44DC-9B73-E2EBBABB06F9}" type="sibTrans" cxnId="{062C5AF7-A560-46C8-BC83-E9C0EE44440A}">
      <dgm:prSet/>
      <dgm:spPr/>
      <dgm:t>
        <a:bodyPr/>
        <a:lstStyle/>
        <a:p>
          <a:endParaRPr lang="en-US"/>
        </a:p>
      </dgm:t>
    </dgm:pt>
    <dgm:pt modelId="{289F4CAE-04D1-48D4-8975-0E9EE87DD8E8}">
      <dgm:prSet/>
      <dgm:spPr/>
      <dgm:t>
        <a:bodyPr/>
        <a:lstStyle/>
        <a:p>
          <a:r>
            <a:rPr lang="es-ES"/>
            <a:t>4.planilla de requerimientos (RF &amp; RNF).</a:t>
          </a:r>
          <a:endParaRPr lang="en-US"/>
        </a:p>
      </dgm:t>
    </dgm:pt>
    <dgm:pt modelId="{8466640C-1BDC-4D11-B4C5-269424FD4478}" type="parTrans" cxnId="{4A78BD89-9E2B-48AC-A1B8-0BE18DC3DFFA}">
      <dgm:prSet/>
      <dgm:spPr/>
      <dgm:t>
        <a:bodyPr/>
        <a:lstStyle/>
        <a:p>
          <a:endParaRPr lang="en-US"/>
        </a:p>
      </dgm:t>
    </dgm:pt>
    <dgm:pt modelId="{A9B16681-4F6C-4357-AFD4-E015EFDE5226}" type="sibTrans" cxnId="{4A78BD89-9E2B-48AC-A1B8-0BE18DC3DFFA}">
      <dgm:prSet/>
      <dgm:spPr/>
      <dgm:t>
        <a:bodyPr/>
        <a:lstStyle/>
        <a:p>
          <a:endParaRPr lang="en-US"/>
        </a:p>
      </dgm:t>
    </dgm:pt>
    <dgm:pt modelId="{3F6A8BEB-197D-4A90-BBE0-032117D2246B}">
      <dgm:prSet/>
      <dgm:spPr/>
      <dgm:t>
        <a:bodyPr/>
        <a:lstStyle/>
        <a:p>
          <a:endParaRPr lang="en-US" dirty="0"/>
        </a:p>
      </dgm:t>
    </dgm:pt>
    <dgm:pt modelId="{44487D51-888E-493A-9AAF-F8E8E174A7DF}" type="parTrans" cxnId="{5823A2FD-3CB6-48AB-9C29-128161EEDBC7}">
      <dgm:prSet/>
      <dgm:spPr/>
      <dgm:t>
        <a:bodyPr/>
        <a:lstStyle/>
        <a:p>
          <a:endParaRPr lang="en-US"/>
        </a:p>
      </dgm:t>
    </dgm:pt>
    <dgm:pt modelId="{8CFFD758-B257-4031-8FBB-F756DCD94F11}" type="sibTrans" cxnId="{5823A2FD-3CB6-48AB-9C29-128161EEDBC7}">
      <dgm:prSet/>
      <dgm:spPr/>
      <dgm:t>
        <a:bodyPr/>
        <a:lstStyle/>
        <a:p>
          <a:endParaRPr lang="en-US"/>
        </a:p>
      </dgm:t>
    </dgm:pt>
    <dgm:pt modelId="{05402D44-EA83-42F6-8C64-7D323558DEDC}" type="pres">
      <dgm:prSet presAssocID="{0C6099BC-8777-4212-BB0E-8E0125485639}" presName="vert0" presStyleCnt="0">
        <dgm:presLayoutVars>
          <dgm:dir/>
          <dgm:animOne val="branch"/>
          <dgm:animLvl val="lvl"/>
        </dgm:presLayoutVars>
      </dgm:prSet>
      <dgm:spPr/>
    </dgm:pt>
    <dgm:pt modelId="{1005700F-89AA-41C8-A50A-851050481AE8}" type="pres">
      <dgm:prSet presAssocID="{E5DD17A1-2DBA-41AD-A77C-2B3078CD724C}" presName="thickLine" presStyleLbl="alignNode1" presStyleIdx="0" presStyleCnt="6"/>
      <dgm:spPr/>
    </dgm:pt>
    <dgm:pt modelId="{A9F74637-A2FD-4342-B5F5-D5ACB19488BB}" type="pres">
      <dgm:prSet presAssocID="{E5DD17A1-2DBA-41AD-A77C-2B3078CD724C}" presName="horz1" presStyleCnt="0"/>
      <dgm:spPr/>
    </dgm:pt>
    <dgm:pt modelId="{9FEDF593-B619-4971-92A4-4A749E704B25}" type="pres">
      <dgm:prSet presAssocID="{E5DD17A1-2DBA-41AD-A77C-2B3078CD724C}" presName="tx1" presStyleLbl="revTx" presStyleIdx="0" presStyleCnt="6"/>
      <dgm:spPr/>
    </dgm:pt>
    <dgm:pt modelId="{27117AB3-BCBF-47C2-BBE7-34FD4999BD87}" type="pres">
      <dgm:prSet presAssocID="{E5DD17A1-2DBA-41AD-A77C-2B3078CD724C}" presName="vert1" presStyleCnt="0"/>
      <dgm:spPr/>
    </dgm:pt>
    <dgm:pt modelId="{BD27B293-2DC4-41B0-929E-663715F5E1FC}" type="pres">
      <dgm:prSet presAssocID="{F7A60321-AD0B-40F0-9CAC-44D17E08BD64}" presName="thickLine" presStyleLbl="alignNode1" presStyleIdx="1" presStyleCnt="6"/>
      <dgm:spPr/>
    </dgm:pt>
    <dgm:pt modelId="{6B37ED4D-2A30-495A-BD4F-850C7F8CD4C4}" type="pres">
      <dgm:prSet presAssocID="{F7A60321-AD0B-40F0-9CAC-44D17E08BD64}" presName="horz1" presStyleCnt="0"/>
      <dgm:spPr/>
    </dgm:pt>
    <dgm:pt modelId="{3962C620-01AD-4880-BB71-A1A91E45DC1B}" type="pres">
      <dgm:prSet presAssocID="{F7A60321-AD0B-40F0-9CAC-44D17E08BD64}" presName="tx1" presStyleLbl="revTx" presStyleIdx="1" presStyleCnt="6"/>
      <dgm:spPr/>
    </dgm:pt>
    <dgm:pt modelId="{3E47ED0C-46FF-4310-8560-45F537DE65D3}" type="pres">
      <dgm:prSet presAssocID="{F7A60321-AD0B-40F0-9CAC-44D17E08BD64}" presName="vert1" presStyleCnt="0"/>
      <dgm:spPr/>
    </dgm:pt>
    <dgm:pt modelId="{48A1BEB2-57C3-47B6-9736-0E0D4411786B}" type="pres">
      <dgm:prSet presAssocID="{DDBE7529-6D1E-4A03-A7F0-D29B32F857B8}" presName="thickLine" presStyleLbl="alignNode1" presStyleIdx="2" presStyleCnt="6"/>
      <dgm:spPr/>
    </dgm:pt>
    <dgm:pt modelId="{7CA59DB0-1A14-4D90-BBEA-6DDF5305AA2E}" type="pres">
      <dgm:prSet presAssocID="{DDBE7529-6D1E-4A03-A7F0-D29B32F857B8}" presName="horz1" presStyleCnt="0"/>
      <dgm:spPr/>
    </dgm:pt>
    <dgm:pt modelId="{BC77DFE4-1107-4277-8198-8F8065067105}" type="pres">
      <dgm:prSet presAssocID="{DDBE7529-6D1E-4A03-A7F0-D29B32F857B8}" presName="tx1" presStyleLbl="revTx" presStyleIdx="2" presStyleCnt="6"/>
      <dgm:spPr/>
    </dgm:pt>
    <dgm:pt modelId="{0E762BB2-5A34-4A8D-8AAA-1F95F12DAD2E}" type="pres">
      <dgm:prSet presAssocID="{DDBE7529-6D1E-4A03-A7F0-D29B32F857B8}" presName="vert1" presStyleCnt="0"/>
      <dgm:spPr/>
    </dgm:pt>
    <dgm:pt modelId="{92F90869-8122-4584-A9AF-5BA07C0BDA4F}" type="pres">
      <dgm:prSet presAssocID="{8801E09A-3730-4578-9DCC-F95813CC881B}" presName="thickLine" presStyleLbl="alignNode1" presStyleIdx="3" presStyleCnt="6"/>
      <dgm:spPr/>
    </dgm:pt>
    <dgm:pt modelId="{F9B0E497-9117-4720-9C84-2873DE5A6330}" type="pres">
      <dgm:prSet presAssocID="{8801E09A-3730-4578-9DCC-F95813CC881B}" presName="horz1" presStyleCnt="0"/>
      <dgm:spPr/>
    </dgm:pt>
    <dgm:pt modelId="{69EF4146-C6F9-456C-B7FD-CBB2C52015EF}" type="pres">
      <dgm:prSet presAssocID="{8801E09A-3730-4578-9DCC-F95813CC881B}" presName="tx1" presStyleLbl="revTx" presStyleIdx="3" presStyleCnt="6"/>
      <dgm:spPr/>
    </dgm:pt>
    <dgm:pt modelId="{D385FFB5-E291-4829-87C8-87D6573DE490}" type="pres">
      <dgm:prSet presAssocID="{8801E09A-3730-4578-9DCC-F95813CC881B}" presName="vert1" presStyleCnt="0"/>
      <dgm:spPr/>
    </dgm:pt>
    <dgm:pt modelId="{E776C8CA-07CC-41A1-ADFB-BA25187632B2}" type="pres">
      <dgm:prSet presAssocID="{289F4CAE-04D1-48D4-8975-0E9EE87DD8E8}" presName="thickLine" presStyleLbl="alignNode1" presStyleIdx="4" presStyleCnt="6"/>
      <dgm:spPr/>
    </dgm:pt>
    <dgm:pt modelId="{4CE3E976-8CD0-446B-B00B-949B0ECF76CC}" type="pres">
      <dgm:prSet presAssocID="{289F4CAE-04D1-48D4-8975-0E9EE87DD8E8}" presName="horz1" presStyleCnt="0"/>
      <dgm:spPr/>
    </dgm:pt>
    <dgm:pt modelId="{609B34EF-21C1-425F-B7FF-8A22BD0DD07C}" type="pres">
      <dgm:prSet presAssocID="{289F4CAE-04D1-48D4-8975-0E9EE87DD8E8}" presName="tx1" presStyleLbl="revTx" presStyleIdx="4" presStyleCnt="6"/>
      <dgm:spPr/>
    </dgm:pt>
    <dgm:pt modelId="{DC099518-50DB-4C07-BE1E-B5FEBAF702CB}" type="pres">
      <dgm:prSet presAssocID="{289F4CAE-04D1-48D4-8975-0E9EE87DD8E8}" presName="vert1" presStyleCnt="0"/>
      <dgm:spPr/>
    </dgm:pt>
    <dgm:pt modelId="{38DEA383-67D7-4F1E-A55D-FD41F697864A}" type="pres">
      <dgm:prSet presAssocID="{3F6A8BEB-197D-4A90-BBE0-032117D2246B}" presName="thickLine" presStyleLbl="alignNode1" presStyleIdx="5" presStyleCnt="6"/>
      <dgm:spPr/>
    </dgm:pt>
    <dgm:pt modelId="{E8D99A42-D54A-4517-8760-E53BBAE9A2A8}" type="pres">
      <dgm:prSet presAssocID="{3F6A8BEB-197D-4A90-BBE0-032117D2246B}" presName="horz1" presStyleCnt="0"/>
      <dgm:spPr/>
    </dgm:pt>
    <dgm:pt modelId="{CB4834DB-2D4A-4324-8BD7-33EA31663641}" type="pres">
      <dgm:prSet presAssocID="{3F6A8BEB-197D-4A90-BBE0-032117D2246B}" presName="tx1" presStyleLbl="revTx" presStyleIdx="5" presStyleCnt="6"/>
      <dgm:spPr/>
    </dgm:pt>
    <dgm:pt modelId="{1DCE35D6-A855-455A-8F98-92F48496B6E8}" type="pres">
      <dgm:prSet presAssocID="{3F6A8BEB-197D-4A90-BBE0-032117D2246B}" presName="vert1" presStyleCnt="0"/>
      <dgm:spPr/>
    </dgm:pt>
  </dgm:ptLst>
  <dgm:cxnLst>
    <dgm:cxn modelId="{F5D4B634-0BE3-4416-B501-1C59895B34A7}" type="presOf" srcId="{0C6099BC-8777-4212-BB0E-8E0125485639}" destId="{05402D44-EA83-42F6-8C64-7D323558DEDC}" srcOrd="0" destOrd="0" presId="urn:microsoft.com/office/officeart/2008/layout/LinedList"/>
    <dgm:cxn modelId="{B89F5E49-5421-4EFF-8528-9CF056F29852}" type="presOf" srcId="{F7A60321-AD0B-40F0-9CAC-44D17E08BD64}" destId="{3962C620-01AD-4880-BB71-A1A91E45DC1B}" srcOrd="0" destOrd="0" presId="urn:microsoft.com/office/officeart/2008/layout/LinedList"/>
    <dgm:cxn modelId="{A3469E4B-AA14-4932-98D0-B4AE703F3D15}" srcId="{0C6099BC-8777-4212-BB0E-8E0125485639}" destId="{F7A60321-AD0B-40F0-9CAC-44D17E08BD64}" srcOrd="1" destOrd="0" parTransId="{BCB41E69-38C3-4FC4-86F8-958F7EF0A341}" sibTransId="{608004DF-B9EC-4802-A790-DA2BA4A1BED2}"/>
    <dgm:cxn modelId="{F4BA2F6E-AD2D-4CEA-86FE-3E1307EA8169}" type="presOf" srcId="{3F6A8BEB-197D-4A90-BBE0-032117D2246B}" destId="{CB4834DB-2D4A-4324-8BD7-33EA31663641}" srcOrd="0" destOrd="0" presId="urn:microsoft.com/office/officeart/2008/layout/LinedList"/>
    <dgm:cxn modelId="{9C22187B-E49E-49E9-B218-0922346775BD}" type="presOf" srcId="{DDBE7529-6D1E-4A03-A7F0-D29B32F857B8}" destId="{BC77DFE4-1107-4277-8198-8F8065067105}" srcOrd="0" destOrd="0" presId="urn:microsoft.com/office/officeart/2008/layout/LinedList"/>
    <dgm:cxn modelId="{4A78BD89-9E2B-48AC-A1B8-0BE18DC3DFFA}" srcId="{0C6099BC-8777-4212-BB0E-8E0125485639}" destId="{289F4CAE-04D1-48D4-8975-0E9EE87DD8E8}" srcOrd="4" destOrd="0" parTransId="{8466640C-1BDC-4D11-B4C5-269424FD4478}" sibTransId="{A9B16681-4F6C-4357-AFD4-E015EFDE5226}"/>
    <dgm:cxn modelId="{44413E8C-22E7-4D57-8ED6-1135B20B15BD}" srcId="{0C6099BC-8777-4212-BB0E-8E0125485639}" destId="{E5DD17A1-2DBA-41AD-A77C-2B3078CD724C}" srcOrd="0" destOrd="0" parTransId="{E2AC395C-11BF-4303-B430-89675C8ADDBB}" sibTransId="{DD424623-A88E-448C-85DD-F8B8F580E066}"/>
    <dgm:cxn modelId="{72142AB3-C0F4-463C-BF23-C55DDF1823E5}" type="presOf" srcId="{8801E09A-3730-4578-9DCC-F95813CC881B}" destId="{69EF4146-C6F9-456C-B7FD-CBB2C52015EF}" srcOrd="0" destOrd="0" presId="urn:microsoft.com/office/officeart/2008/layout/LinedList"/>
    <dgm:cxn modelId="{8A5395B4-917A-4A22-B32E-6771DA390E15}" type="presOf" srcId="{E5DD17A1-2DBA-41AD-A77C-2B3078CD724C}" destId="{9FEDF593-B619-4971-92A4-4A749E704B25}" srcOrd="0" destOrd="0" presId="urn:microsoft.com/office/officeart/2008/layout/LinedList"/>
    <dgm:cxn modelId="{D68070D3-DB05-40E2-8389-503352AD217F}" srcId="{0C6099BC-8777-4212-BB0E-8E0125485639}" destId="{DDBE7529-6D1E-4A03-A7F0-D29B32F857B8}" srcOrd="2" destOrd="0" parTransId="{D04BD5AE-4EC1-47BC-8916-5F6427028239}" sibTransId="{6BA8D318-6B0D-455A-B2D0-87CC55C981FB}"/>
    <dgm:cxn modelId="{4B0740E7-19D2-4EE2-808D-24F83ADDBABB}" type="presOf" srcId="{289F4CAE-04D1-48D4-8975-0E9EE87DD8E8}" destId="{609B34EF-21C1-425F-B7FF-8A22BD0DD07C}" srcOrd="0" destOrd="0" presId="urn:microsoft.com/office/officeart/2008/layout/LinedList"/>
    <dgm:cxn modelId="{062C5AF7-A560-46C8-BC83-E9C0EE44440A}" srcId="{0C6099BC-8777-4212-BB0E-8E0125485639}" destId="{8801E09A-3730-4578-9DCC-F95813CC881B}" srcOrd="3" destOrd="0" parTransId="{1ED29224-A6B3-4A74-82BC-AD92E777D59D}" sibTransId="{FA3F8C64-D5A3-44DC-9B73-E2EBBABB06F9}"/>
    <dgm:cxn modelId="{5823A2FD-3CB6-48AB-9C29-128161EEDBC7}" srcId="{0C6099BC-8777-4212-BB0E-8E0125485639}" destId="{3F6A8BEB-197D-4A90-BBE0-032117D2246B}" srcOrd="5" destOrd="0" parTransId="{44487D51-888E-493A-9AAF-F8E8E174A7DF}" sibTransId="{8CFFD758-B257-4031-8FBB-F756DCD94F11}"/>
    <dgm:cxn modelId="{36705D99-1176-47AE-8CF4-3C9AD4B2C077}" type="presParOf" srcId="{05402D44-EA83-42F6-8C64-7D323558DEDC}" destId="{1005700F-89AA-41C8-A50A-851050481AE8}" srcOrd="0" destOrd="0" presId="urn:microsoft.com/office/officeart/2008/layout/LinedList"/>
    <dgm:cxn modelId="{64075A69-F293-46D4-A79B-72BFAF22C813}" type="presParOf" srcId="{05402D44-EA83-42F6-8C64-7D323558DEDC}" destId="{A9F74637-A2FD-4342-B5F5-D5ACB19488BB}" srcOrd="1" destOrd="0" presId="urn:microsoft.com/office/officeart/2008/layout/LinedList"/>
    <dgm:cxn modelId="{E033152B-1827-4EE2-9D06-430671CD1F38}" type="presParOf" srcId="{A9F74637-A2FD-4342-B5F5-D5ACB19488BB}" destId="{9FEDF593-B619-4971-92A4-4A749E704B25}" srcOrd="0" destOrd="0" presId="urn:microsoft.com/office/officeart/2008/layout/LinedList"/>
    <dgm:cxn modelId="{780B2F70-0D5F-482A-AF47-3D23D4D8C9BB}" type="presParOf" srcId="{A9F74637-A2FD-4342-B5F5-D5ACB19488BB}" destId="{27117AB3-BCBF-47C2-BBE7-34FD4999BD87}" srcOrd="1" destOrd="0" presId="urn:microsoft.com/office/officeart/2008/layout/LinedList"/>
    <dgm:cxn modelId="{85479DFE-C3C5-4462-B479-5ABE3C05957B}" type="presParOf" srcId="{05402D44-EA83-42F6-8C64-7D323558DEDC}" destId="{BD27B293-2DC4-41B0-929E-663715F5E1FC}" srcOrd="2" destOrd="0" presId="urn:microsoft.com/office/officeart/2008/layout/LinedList"/>
    <dgm:cxn modelId="{8A23E34F-92CA-4E5D-A634-5A303D11B404}" type="presParOf" srcId="{05402D44-EA83-42F6-8C64-7D323558DEDC}" destId="{6B37ED4D-2A30-495A-BD4F-850C7F8CD4C4}" srcOrd="3" destOrd="0" presId="urn:microsoft.com/office/officeart/2008/layout/LinedList"/>
    <dgm:cxn modelId="{F1ED8629-24C3-4867-994A-FB5A2610E016}" type="presParOf" srcId="{6B37ED4D-2A30-495A-BD4F-850C7F8CD4C4}" destId="{3962C620-01AD-4880-BB71-A1A91E45DC1B}" srcOrd="0" destOrd="0" presId="urn:microsoft.com/office/officeart/2008/layout/LinedList"/>
    <dgm:cxn modelId="{05E2744F-3B5A-45D8-B0FC-5456DCB9E8CC}" type="presParOf" srcId="{6B37ED4D-2A30-495A-BD4F-850C7F8CD4C4}" destId="{3E47ED0C-46FF-4310-8560-45F537DE65D3}" srcOrd="1" destOrd="0" presId="urn:microsoft.com/office/officeart/2008/layout/LinedList"/>
    <dgm:cxn modelId="{3F1D31F3-1601-4D70-B643-FA3EF5C53536}" type="presParOf" srcId="{05402D44-EA83-42F6-8C64-7D323558DEDC}" destId="{48A1BEB2-57C3-47B6-9736-0E0D4411786B}" srcOrd="4" destOrd="0" presId="urn:microsoft.com/office/officeart/2008/layout/LinedList"/>
    <dgm:cxn modelId="{8E296C19-DEC3-48EB-9625-6295628778D5}" type="presParOf" srcId="{05402D44-EA83-42F6-8C64-7D323558DEDC}" destId="{7CA59DB0-1A14-4D90-BBEA-6DDF5305AA2E}" srcOrd="5" destOrd="0" presId="urn:microsoft.com/office/officeart/2008/layout/LinedList"/>
    <dgm:cxn modelId="{3FC30A7E-EBAA-489B-9CB7-461750D08D5E}" type="presParOf" srcId="{7CA59DB0-1A14-4D90-BBEA-6DDF5305AA2E}" destId="{BC77DFE4-1107-4277-8198-8F8065067105}" srcOrd="0" destOrd="0" presId="urn:microsoft.com/office/officeart/2008/layout/LinedList"/>
    <dgm:cxn modelId="{F52118FE-6BA9-4A9D-A751-BD05222CD991}" type="presParOf" srcId="{7CA59DB0-1A14-4D90-BBEA-6DDF5305AA2E}" destId="{0E762BB2-5A34-4A8D-8AAA-1F95F12DAD2E}" srcOrd="1" destOrd="0" presId="urn:microsoft.com/office/officeart/2008/layout/LinedList"/>
    <dgm:cxn modelId="{C88F4E64-02B4-4F2C-8858-2AF610AC1F1B}" type="presParOf" srcId="{05402D44-EA83-42F6-8C64-7D323558DEDC}" destId="{92F90869-8122-4584-A9AF-5BA07C0BDA4F}" srcOrd="6" destOrd="0" presId="urn:microsoft.com/office/officeart/2008/layout/LinedList"/>
    <dgm:cxn modelId="{B6F7A113-8825-48FD-BD01-E7E21F4A229E}" type="presParOf" srcId="{05402D44-EA83-42F6-8C64-7D323558DEDC}" destId="{F9B0E497-9117-4720-9C84-2873DE5A6330}" srcOrd="7" destOrd="0" presId="urn:microsoft.com/office/officeart/2008/layout/LinedList"/>
    <dgm:cxn modelId="{80AB6209-05B9-451E-A528-29D5E6804148}" type="presParOf" srcId="{F9B0E497-9117-4720-9C84-2873DE5A6330}" destId="{69EF4146-C6F9-456C-B7FD-CBB2C52015EF}" srcOrd="0" destOrd="0" presId="urn:microsoft.com/office/officeart/2008/layout/LinedList"/>
    <dgm:cxn modelId="{A4D84289-C9A9-40C0-AA03-6D03B44F0DFE}" type="presParOf" srcId="{F9B0E497-9117-4720-9C84-2873DE5A6330}" destId="{D385FFB5-E291-4829-87C8-87D6573DE490}" srcOrd="1" destOrd="0" presId="urn:microsoft.com/office/officeart/2008/layout/LinedList"/>
    <dgm:cxn modelId="{BD2DFC93-B377-41C3-A348-14715E9842EA}" type="presParOf" srcId="{05402D44-EA83-42F6-8C64-7D323558DEDC}" destId="{E776C8CA-07CC-41A1-ADFB-BA25187632B2}" srcOrd="8" destOrd="0" presId="urn:microsoft.com/office/officeart/2008/layout/LinedList"/>
    <dgm:cxn modelId="{3E2444B5-67E6-4675-BC8B-041C1FA04579}" type="presParOf" srcId="{05402D44-EA83-42F6-8C64-7D323558DEDC}" destId="{4CE3E976-8CD0-446B-B00B-949B0ECF76CC}" srcOrd="9" destOrd="0" presId="urn:microsoft.com/office/officeart/2008/layout/LinedList"/>
    <dgm:cxn modelId="{96A0A8B0-BD75-444F-805B-691ADCBC83C7}" type="presParOf" srcId="{4CE3E976-8CD0-446B-B00B-949B0ECF76CC}" destId="{609B34EF-21C1-425F-B7FF-8A22BD0DD07C}" srcOrd="0" destOrd="0" presId="urn:microsoft.com/office/officeart/2008/layout/LinedList"/>
    <dgm:cxn modelId="{C955F86C-5EFF-4566-AAEF-7FFE759DFC55}" type="presParOf" srcId="{4CE3E976-8CD0-446B-B00B-949B0ECF76CC}" destId="{DC099518-50DB-4C07-BE1E-B5FEBAF702CB}" srcOrd="1" destOrd="0" presId="urn:microsoft.com/office/officeart/2008/layout/LinedList"/>
    <dgm:cxn modelId="{14F41E2C-1E28-4CDE-A26E-DCC77D5D4DBA}" type="presParOf" srcId="{05402D44-EA83-42F6-8C64-7D323558DEDC}" destId="{38DEA383-67D7-4F1E-A55D-FD41F697864A}" srcOrd="10" destOrd="0" presId="urn:microsoft.com/office/officeart/2008/layout/LinedList"/>
    <dgm:cxn modelId="{D90D09A8-AD96-4EDD-A1C2-42B0D7DD668C}" type="presParOf" srcId="{05402D44-EA83-42F6-8C64-7D323558DEDC}" destId="{E8D99A42-D54A-4517-8760-E53BBAE9A2A8}" srcOrd="11" destOrd="0" presId="urn:microsoft.com/office/officeart/2008/layout/LinedList"/>
    <dgm:cxn modelId="{7F8BF6E4-7D78-4B1C-B2AF-F50F26014AF7}" type="presParOf" srcId="{E8D99A42-D54A-4517-8760-E53BBAE9A2A8}" destId="{CB4834DB-2D4A-4324-8BD7-33EA31663641}" srcOrd="0" destOrd="0" presId="urn:microsoft.com/office/officeart/2008/layout/LinedList"/>
    <dgm:cxn modelId="{0B406E16-26E7-4C1B-B3BA-8AB3F371D5C7}" type="presParOf" srcId="{E8D99A42-D54A-4517-8760-E53BBAE9A2A8}" destId="{1DCE35D6-A855-455A-8F98-92F48496B6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FAEC1-7772-4D32-93BF-D9339C5018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454A08A-F71C-4ABE-BC60-A47CDDCC7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La aplicación será un sistema pensado en Mobile First por lo que será una app para teléfonos.</a:t>
          </a:r>
          <a:endParaRPr lang="en-US" dirty="0"/>
        </a:p>
      </dgm:t>
    </dgm:pt>
    <dgm:pt modelId="{9D4B95F7-95E8-4692-BB3C-39C13C8FA160}" type="parTrans" cxnId="{80CF652C-E849-48BD-BEA5-760037E9AD62}">
      <dgm:prSet/>
      <dgm:spPr/>
      <dgm:t>
        <a:bodyPr/>
        <a:lstStyle/>
        <a:p>
          <a:endParaRPr lang="en-US"/>
        </a:p>
      </dgm:t>
    </dgm:pt>
    <dgm:pt modelId="{B6F41BB9-CB4E-4224-B996-ACDFD8920EE8}" type="sibTrans" cxnId="{80CF652C-E849-48BD-BEA5-760037E9AD62}">
      <dgm:prSet/>
      <dgm:spPr/>
      <dgm:t>
        <a:bodyPr/>
        <a:lstStyle/>
        <a:p>
          <a:endParaRPr lang="en-US"/>
        </a:p>
      </dgm:t>
    </dgm:pt>
    <dgm:pt modelId="{3F4E24C7-BD66-4E47-B407-11054034A4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La aplicación tendrá por nombre RecorDate.</a:t>
          </a:r>
          <a:endParaRPr lang="en-US" dirty="0"/>
        </a:p>
      </dgm:t>
    </dgm:pt>
    <dgm:pt modelId="{C9FD207A-F771-47C0-AB96-8B69EA2F3444}" type="parTrans" cxnId="{326C2AA3-5617-4AF8-8A92-E00059FEAC94}">
      <dgm:prSet/>
      <dgm:spPr/>
      <dgm:t>
        <a:bodyPr/>
        <a:lstStyle/>
        <a:p>
          <a:endParaRPr lang="en-US"/>
        </a:p>
      </dgm:t>
    </dgm:pt>
    <dgm:pt modelId="{BE515267-664E-4BD5-98EA-DBB03418A8ED}" type="sibTrans" cxnId="{326C2AA3-5617-4AF8-8A92-E00059FEAC94}">
      <dgm:prSet/>
      <dgm:spPr/>
      <dgm:t>
        <a:bodyPr/>
        <a:lstStyle/>
        <a:p>
          <a:endParaRPr lang="en-US"/>
        </a:p>
      </dgm:t>
    </dgm:pt>
    <dgm:pt modelId="{7B0472ED-6DF2-4817-AD63-C7847A4B14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La aplicación permitirá crear recordatorios de manera sencilla</a:t>
          </a:r>
          <a:endParaRPr lang="en-US" dirty="0"/>
        </a:p>
      </dgm:t>
    </dgm:pt>
    <dgm:pt modelId="{67C18755-F230-4A0C-924A-4424DCDFF0E1}" type="parTrans" cxnId="{15741AA2-D5FE-4478-BE9F-3BA9DE09D9FF}">
      <dgm:prSet/>
      <dgm:spPr/>
      <dgm:t>
        <a:bodyPr/>
        <a:lstStyle/>
        <a:p>
          <a:endParaRPr lang="en-US"/>
        </a:p>
      </dgm:t>
    </dgm:pt>
    <dgm:pt modelId="{CC119E83-FF05-4AC2-B140-A37ED6290E1B}" type="sibTrans" cxnId="{15741AA2-D5FE-4478-BE9F-3BA9DE09D9FF}">
      <dgm:prSet/>
      <dgm:spPr/>
      <dgm:t>
        <a:bodyPr/>
        <a:lstStyle/>
        <a:p>
          <a:endParaRPr lang="en-US"/>
        </a:p>
      </dgm:t>
    </dgm:pt>
    <dgm:pt modelId="{6B8C0C21-4316-478C-A52A-51B4BAE04E20}" type="pres">
      <dgm:prSet presAssocID="{BFCFAEC1-7772-4D32-93BF-D9339C50183F}" presName="root" presStyleCnt="0">
        <dgm:presLayoutVars>
          <dgm:dir/>
          <dgm:resizeHandles val="exact"/>
        </dgm:presLayoutVars>
      </dgm:prSet>
      <dgm:spPr/>
    </dgm:pt>
    <dgm:pt modelId="{E10738A5-2621-454E-9C06-90C9069D6569}" type="pres">
      <dgm:prSet presAssocID="{3454A08A-F71C-4ABE-BC60-A47CDDCC74C9}" presName="compNode" presStyleCnt="0"/>
      <dgm:spPr/>
    </dgm:pt>
    <dgm:pt modelId="{622BC0D4-7144-48C3-9296-0638A4EA3C5C}" type="pres">
      <dgm:prSet presAssocID="{3454A08A-F71C-4ABE-BC60-A47CDDCC74C9}" presName="iconBgRect" presStyleLbl="bgShp" presStyleIdx="0" presStyleCnt="3"/>
      <dgm:spPr/>
    </dgm:pt>
    <dgm:pt modelId="{999E9498-3368-43D2-8AAB-7E137E289175}" type="pres">
      <dgm:prSet presAssocID="{3454A08A-F71C-4ABE-BC60-A47CDDCC74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854B8FE-7BC8-4899-A03B-BEF502A43633}" type="pres">
      <dgm:prSet presAssocID="{3454A08A-F71C-4ABE-BC60-A47CDDCC74C9}" presName="spaceRect" presStyleCnt="0"/>
      <dgm:spPr/>
    </dgm:pt>
    <dgm:pt modelId="{4C567C1C-8A48-4CAA-9059-DC94FC92AD59}" type="pres">
      <dgm:prSet presAssocID="{3454A08A-F71C-4ABE-BC60-A47CDDCC74C9}" presName="textRect" presStyleLbl="revTx" presStyleIdx="0" presStyleCnt="3">
        <dgm:presLayoutVars>
          <dgm:chMax val="1"/>
          <dgm:chPref val="1"/>
        </dgm:presLayoutVars>
      </dgm:prSet>
      <dgm:spPr/>
    </dgm:pt>
    <dgm:pt modelId="{60034D63-74D4-4E69-B231-18BF0847CD80}" type="pres">
      <dgm:prSet presAssocID="{B6F41BB9-CB4E-4224-B996-ACDFD8920EE8}" presName="sibTrans" presStyleCnt="0"/>
      <dgm:spPr/>
    </dgm:pt>
    <dgm:pt modelId="{59AA228B-882D-4299-9B70-B3122A197074}" type="pres">
      <dgm:prSet presAssocID="{3F4E24C7-BD66-4E47-B407-11054034A441}" presName="compNode" presStyleCnt="0"/>
      <dgm:spPr/>
    </dgm:pt>
    <dgm:pt modelId="{4E9B9E83-B8D6-4367-871B-A000B705ABE9}" type="pres">
      <dgm:prSet presAssocID="{3F4E24C7-BD66-4E47-B407-11054034A441}" presName="iconBgRect" presStyleLbl="bgShp" presStyleIdx="1" presStyleCnt="3"/>
      <dgm:spPr/>
    </dgm:pt>
    <dgm:pt modelId="{6302A483-4422-4D8F-A9B6-44DED843D986}" type="pres">
      <dgm:prSet presAssocID="{3F4E24C7-BD66-4E47-B407-11054034A4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465FB9B-C8A5-42D4-827B-F778F11CC557}" type="pres">
      <dgm:prSet presAssocID="{3F4E24C7-BD66-4E47-B407-11054034A441}" presName="spaceRect" presStyleCnt="0"/>
      <dgm:spPr/>
    </dgm:pt>
    <dgm:pt modelId="{0F09DCF3-C6C7-4775-B15E-D75E761878AF}" type="pres">
      <dgm:prSet presAssocID="{3F4E24C7-BD66-4E47-B407-11054034A441}" presName="textRect" presStyleLbl="revTx" presStyleIdx="1" presStyleCnt="3">
        <dgm:presLayoutVars>
          <dgm:chMax val="1"/>
          <dgm:chPref val="1"/>
        </dgm:presLayoutVars>
      </dgm:prSet>
      <dgm:spPr/>
    </dgm:pt>
    <dgm:pt modelId="{D10DB6AF-185E-4303-AB3A-B51F88A38030}" type="pres">
      <dgm:prSet presAssocID="{BE515267-664E-4BD5-98EA-DBB03418A8ED}" presName="sibTrans" presStyleCnt="0"/>
      <dgm:spPr/>
    </dgm:pt>
    <dgm:pt modelId="{3A55C98A-B7F9-4980-BD0D-22A1A4A6623D}" type="pres">
      <dgm:prSet presAssocID="{7B0472ED-6DF2-4817-AD63-C7847A4B142E}" presName="compNode" presStyleCnt="0"/>
      <dgm:spPr/>
    </dgm:pt>
    <dgm:pt modelId="{2B37C66C-C638-46A0-98FF-4DCD117A2D52}" type="pres">
      <dgm:prSet presAssocID="{7B0472ED-6DF2-4817-AD63-C7847A4B142E}" presName="iconBgRect" presStyleLbl="bgShp" presStyleIdx="2" presStyleCnt="3"/>
      <dgm:spPr/>
    </dgm:pt>
    <dgm:pt modelId="{885F0E42-8228-4703-B12C-D2A5981E011C}" type="pres">
      <dgm:prSet presAssocID="{7B0472ED-6DF2-4817-AD63-C7847A4B14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1838AA9-F17C-4A26-AF0C-626AC3B3F403}" type="pres">
      <dgm:prSet presAssocID="{7B0472ED-6DF2-4817-AD63-C7847A4B142E}" presName="spaceRect" presStyleCnt="0"/>
      <dgm:spPr/>
    </dgm:pt>
    <dgm:pt modelId="{E6CC72BF-F575-4EF0-AE66-512BD88DFE07}" type="pres">
      <dgm:prSet presAssocID="{7B0472ED-6DF2-4817-AD63-C7847A4B14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49A804-D180-4546-8C29-1390D2BD544E}" type="presOf" srcId="{3454A08A-F71C-4ABE-BC60-A47CDDCC74C9}" destId="{4C567C1C-8A48-4CAA-9059-DC94FC92AD59}" srcOrd="0" destOrd="0" presId="urn:microsoft.com/office/officeart/2018/5/layout/IconCircleLabelList"/>
    <dgm:cxn modelId="{80CF652C-E849-48BD-BEA5-760037E9AD62}" srcId="{BFCFAEC1-7772-4D32-93BF-D9339C50183F}" destId="{3454A08A-F71C-4ABE-BC60-A47CDDCC74C9}" srcOrd="0" destOrd="0" parTransId="{9D4B95F7-95E8-4692-BB3C-39C13C8FA160}" sibTransId="{B6F41BB9-CB4E-4224-B996-ACDFD8920EE8}"/>
    <dgm:cxn modelId="{F356CD3A-8B6C-490B-A185-17CB2217FF27}" type="presOf" srcId="{3F4E24C7-BD66-4E47-B407-11054034A441}" destId="{0F09DCF3-C6C7-4775-B15E-D75E761878AF}" srcOrd="0" destOrd="0" presId="urn:microsoft.com/office/officeart/2018/5/layout/IconCircleLabelList"/>
    <dgm:cxn modelId="{EE26EC45-A64E-49AA-B3F7-ECD50AA5A55B}" type="presOf" srcId="{BFCFAEC1-7772-4D32-93BF-D9339C50183F}" destId="{6B8C0C21-4316-478C-A52A-51B4BAE04E20}" srcOrd="0" destOrd="0" presId="urn:microsoft.com/office/officeart/2018/5/layout/IconCircleLabelList"/>
    <dgm:cxn modelId="{51ABB44D-CB25-449B-97A4-6C9AB679FAD3}" type="presOf" srcId="{7B0472ED-6DF2-4817-AD63-C7847A4B142E}" destId="{E6CC72BF-F575-4EF0-AE66-512BD88DFE07}" srcOrd="0" destOrd="0" presId="urn:microsoft.com/office/officeart/2018/5/layout/IconCircleLabelList"/>
    <dgm:cxn modelId="{15741AA2-D5FE-4478-BE9F-3BA9DE09D9FF}" srcId="{BFCFAEC1-7772-4D32-93BF-D9339C50183F}" destId="{7B0472ED-6DF2-4817-AD63-C7847A4B142E}" srcOrd="2" destOrd="0" parTransId="{67C18755-F230-4A0C-924A-4424DCDFF0E1}" sibTransId="{CC119E83-FF05-4AC2-B140-A37ED6290E1B}"/>
    <dgm:cxn modelId="{326C2AA3-5617-4AF8-8A92-E00059FEAC94}" srcId="{BFCFAEC1-7772-4D32-93BF-D9339C50183F}" destId="{3F4E24C7-BD66-4E47-B407-11054034A441}" srcOrd="1" destOrd="0" parTransId="{C9FD207A-F771-47C0-AB96-8B69EA2F3444}" sibTransId="{BE515267-664E-4BD5-98EA-DBB03418A8ED}"/>
    <dgm:cxn modelId="{FB27AEBA-08A9-4B66-BEDB-05531721634A}" type="presParOf" srcId="{6B8C0C21-4316-478C-A52A-51B4BAE04E20}" destId="{E10738A5-2621-454E-9C06-90C9069D6569}" srcOrd="0" destOrd="0" presId="urn:microsoft.com/office/officeart/2018/5/layout/IconCircleLabelList"/>
    <dgm:cxn modelId="{A64F76B0-4804-472D-A890-352974A66BDF}" type="presParOf" srcId="{E10738A5-2621-454E-9C06-90C9069D6569}" destId="{622BC0D4-7144-48C3-9296-0638A4EA3C5C}" srcOrd="0" destOrd="0" presId="urn:microsoft.com/office/officeart/2018/5/layout/IconCircleLabelList"/>
    <dgm:cxn modelId="{902ADDDB-3AB5-4E7E-B163-302DC2657D97}" type="presParOf" srcId="{E10738A5-2621-454E-9C06-90C9069D6569}" destId="{999E9498-3368-43D2-8AAB-7E137E289175}" srcOrd="1" destOrd="0" presId="urn:microsoft.com/office/officeart/2018/5/layout/IconCircleLabelList"/>
    <dgm:cxn modelId="{12A292D7-43EA-4E1A-9754-551229BF8318}" type="presParOf" srcId="{E10738A5-2621-454E-9C06-90C9069D6569}" destId="{2854B8FE-7BC8-4899-A03B-BEF502A43633}" srcOrd="2" destOrd="0" presId="urn:microsoft.com/office/officeart/2018/5/layout/IconCircleLabelList"/>
    <dgm:cxn modelId="{890C76CA-43EC-4C24-BF46-0CB725340619}" type="presParOf" srcId="{E10738A5-2621-454E-9C06-90C9069D6569}" destId="{4C567C1C-8A48-4CAA-9059-DC94FC92AD59}" srcOrd="3" destOrd="0" presId="urn:microsoft.com/office/officeart/2018/5/layout/IconCircleLabelList"/>
    <dgm:cxn modelId="{D98A67A7-9973-4B0E-8A77-31D727900550}" type="presParOf" srcId="{6B8C0C21-4316-478C-A52A-51B4BAE04E20}" destId="{60034D63-74D4-4E69-B231-18BF0847CD80}" srcOrd="1" destOrd="0" presId="urn:microsoft.com/office/officeart/2018/5/layout/IconCircleLabelList"/>
    <dgm:cxn modelId="{C2107255-1E78-4D94-8F3D-F5B05195E4D4}" type="presParOf" srcId="{6B8C0C21-4316-478C-A52A-51B4BAE04E20}" destId="{59AA228B-882D-4299-9B70-B3122A197074}" srcOrd="2" destOrd="0" presId="urn:microsoft.com/office/officeart/2018/5/layout/IconCircleLabelList"/>
    <dgm:cxn modelId="{43A71039-652C-4291-A4C1-517F79C41111}" type="presParOf" srcId="{59AA228B-882D-4299-9B70-B3122A197074}" destId="{4E9B9E83-B8D6-4367-871B-A000B705ABE9}" srcOrd="0" destOrd="0" presId="urn:microsoft.com/office/officeart/2018/5/layout/IconCircleLabelList"/>
    <dgm:cxn modelId="{97AE247D-5A62-44D1-919D-B853022D3C0A}" type="presParOf" srcId="{59AA228B-882D-4299-9B70-B3122A197074}" destId="{6302A483-4422-4D8F-A9B6-44DED843D986}" srcOrd="1" destOrd="0" presId="urn:microsoft.com/office/officeart/2018/5/layout/IconCircleLabelList"/>
    <dgm:cxn modelId="{049F80D2-E941-453C-B581-7385C5B0205B}" type="presParOf" srcId="{59AA228B-882D-4299-9B70-B3122A197074}" destId="{B465FB9B-C8A5-42D4-827B-F778F11CC557}" srcOrd="2" destOrd="0" presId="urn:microsoft.com/office/officeart/2018/5/layout/IconCircleLabelList"/>
    <dgm:cxn modelId="{D7721412-AD99-447D-9D0D-1859B973EB74}" type="presParOf" srcId="{59AA228B-882D-4299-9B70-B3122A197074}" destId="{0F09DCF3-C6C7-4775-B15E-D75E761878AF}" srcOrd="3" destOrd="0" presId="urn:microsoft.com/office/officeart/2018/5/layout/IconCircleLabelList"/>
    <dgm:cxn modelId="{D7998C5D-380E-41D3-8B41-FD32C7926194}" type="presParOf" srcId="{6B8C0C21-4316-478C-A52A-51B4BAE04E20}" destId="{D10DB6AF-185E-4303-AB3A-B51F88A38030}" srcOrd="3" destOrd="0" presId="urn:microsoft.com/office/officeart/2018/5/layout/IconCircleLabelList"/>
    <dgm:cxn modelId="{ECF560AB-3931-4AC9-9E2F-37125A5048A3}" type="presParOf" srcId="{6B8C0C21-4316-478C-A52A-51B4BAE04E20}" destId="{3A55C98A-B7F9-4980-BD0D-22A1A4A6623D}" srcOrd="4" destOrd="0" presId="urn:microsoft.com/office/officeart/2018/5/layout/IconCircleLabelList"/>
    <dgm:cxn modelId="{A8257C7C-4160-402C-953D-8124984CA8AB}" type="presParOf" srcId="{3A55C98A-B7F9-4980-BD0D-22A1A4A6623D}" destId="{2B37C66C-C638-46A0-98FF-4DCD117A2D52}" srcOrd="0" destOrd="0" presId="urn:microsoft.com/office/officeart/2018/5/layout/IconCircleLabelList"/>
    <dgm:cxn modelId="{7E72E249-4B33-47E6-BC2F-ABF8932145A0}" type="presParOf" srcId="{3A55C98A-B7F9-4980-BD0D-22A1A4A6623D}" destId="{885F0E42-8228-4703-B12C-D2A5981E011C}" srcOrd="1" destOrd="0" presId="urn:microsoft.com/office/officeart/2018/5/layout/IconCircleLabelList"/>
    <dgm:cxn modelId="{5889B781-41A9-4425-960D-CDC109F2FB02}" type="presParOf" srcId="{3A55C98A-B7F9-4980-BD0D-22A1A4A6623D}" destId="{81838AA9-F17C-4A26-AF0C-626AC3B3F403}" srcOrd="2" destOrd="0" presId="urn:microsoft.com/office/officeart/2018/5/layout/IconCircleLabelList"/>
    <dgm:cxn modelId="{88B44D1B-AB19-41BA-AA19-1902084BBE91}" type="presParOf" srcId="{3A55C98A-B7F9-4980-BD0D-22A1A4A6623D}" destId="{E6CC72BF-F575-4EF0-AE66-512BD88DFE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700F-89AA-41C8-A50A-851050481AE8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EDF593-B619-4971-92A4-4A749E704B25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1. Introducción</a:t>
          </a:r>
          <a:endParaRPr lang="en-US" sz="3100" kern="1200"/>
        </a:p>
      </dsp:txBody>
      <dsp:txXfrm>
        <a:off x="0" y="2663"/>
        <a:ext cx="6666833" cy="908098"/>
      </dsp:txXfrm>
    </dsp:sp>
    <dsp:sp modelId="{BD27B293-2DC4-41B0-929E-663715F5E1FC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2C620-01AD-4880-BB71-A1A91E45DC1B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2.propósito y ámbito del sistema</a:t>
          </a:r>
          <a:endParaRPr lang="en-US" sz="3100" kern="1200"/>
        </a:p>
      </dsp:txBody>
      <dsp:txXfrm>
        <a:off x="0" y="910762"/>
        <a:ext cx="6666833" cy="908098"/>
      </dsp:txXfrm>
    </dsp:sp>
    <dsp:sp modelId="{48A1BEB2-57C3-47B6-9736-0E0D4411786B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77DFE4-1107-4277-8198-8F8065067105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3.Perspectiva del producto.</a:t>
          </a:r>
          <a:endParaRPr lang="en-US" sz="3100" kern="1200"/>
        </a:p>
      </dsp:txBody>
      <dsp:txXfrm>
        <a:off x="0" y="1818861"/>
        <a:ext cx="6666833" cy="908098"/>
      </dsp:txXfrm>
    </dsp:sp>
    <dsp:sp modelId="{92F90869-8122-4584-A9AF-5BA07C0BDA4F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EF4146-C6F9-456C-B7FD-CBB2C52015EF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3.Funciones del producto.</a:t>
          </a:r>
          <a:endParaRPr lang="en-US" sz="3100" kern="1200"/>
        </a:p>
      </dsp:txBody>
      <dsp:txXfrm>
        <a:off x="0" y="2726960"/>
        <a:ext cx="6666833" cy="908098"/>
      </dsp:txXfrm>
    </dsp:sp>
    <dsp:sp modelId="{E776C8CA-07CC-41A1-ADFB-BA25187632B2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B34EF-21C1-425F-B7FF-8A22BD0DD07C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4.planilla de requerimientos (RF &amp; RNF).</a:t>
          </a:r>
          <a:endParaRPr lang="en-US" sz="3100" kern="1200"/>
        </a:p>
      </dsp:txBody>
      <dsp:txXfrm>
        <a:off x="0" y="3635058"/>
        <a:ext cx="6666833" cy="908098"/>
      </dsp:txXfrm>
    </dsp:sp>
    <dsp:sp modelId="{38DEA383-67D7-4F1E-A55D-FD41F697864A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4834DB-2D4A-4324-8BD7-33EA31663641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0" y="4543157"/>
        <a:ext cx="6666833" cy="908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BC0D4-7144-48C3-9296-0638A4EA3C5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E9498-3368-43D2-8AAB-7E137E289175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67C1C-8A48-4CAA-9059-DC94FC92AD5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 dirty="0"/>
            <a:t>La aplicación será un sistema pensado en Mobile First por lo que será una app para teléfonos.</a:t>
          </a:r>
          <a:endParaRPr lang="en-US" sz="1500" kern="1200" dirty="0"/>
        </a:p>
      </dsp:txBody>
      <dsp:txXfrm>
        <a:off x="93445" y="3018902"/>
        <a:ext cx="3206250" cy="720000"/>
      </dsp:txXfrm>
    </dsp:sp>
    <dsp:sp modelId="{4E9B9E83-B8D6-4367-871B-A000B705ABE9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2A483-4422-4D8F-A9B6-44DED843D98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9DCF3-C6C7-4775-B15E-D75E761878A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 dirty="0"/>
            <a:t>La aplicación tendrá por nombre RecorDate.</a:t>
          </a:r>
          <a:endParaRPr lang="en-US" sz="1500" kern="1200" dirty="0"/>
        </a:p>
      </dsp:txBody>
      <dsp:txXfrm>
        <a:off x="3860789" y="3018902"/>
        <a:ext cx="3206250" cy="720000"/>
      </dsp:txXfrm>
    </dsp:sp>
    <dsp:sp modelId="{2B37C66C-C638-46A0-98FF-4DCD117A2D52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F0E42-8228-4703-B12C-D2A5981E011C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C72BF-F575-4EF0-AE66-512BD88DFE0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 dirty="0"/>
            <a:t>La aplicación permitirá crear recordatorios de manera sencilla</a:t>
          </a:r>
          <a:endParaRPr lang="en-US" sz="1500" kern="1200" dirty="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72C1-6F30-BBED-3DC2-B786C493A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C25588-3CD4-92B7-64C4-73244BF5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18770-A1A8-8A76-CF6B-1DC1453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BE615A-9434-1273-E837-C878512B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42673-573A-AFDF-6C81-96D9CA83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05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6500B-29EA-128A-AF88-E8BF88BD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7FFED4-EEAC-C6DC-8DDD-A04F9BC9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2072E-4C65-EEC7-DEFB-E8F88624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E19C1-BC83-0FE4-2339-1BA3BFA0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FF6EAC-4AF0-8F86-1749-FDF7C1D2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45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16B8F7-0EA4-14A3-0003-29BE38B9B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4B52E3-5DAD-7F53-B629-3E76F391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B10CD-2BE7-9738-A1DC-C9EA6E61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15770-2569-AD37-3861-49083CEC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0721B0-03DE-C67A-E4CF-81F9EE21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70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B670C-7497-F71A-CEC8-15CC66C8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C0145-1AA6-F9B6-FB66-946147B1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56B7A-28CB-C807-ADCE-C423895D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0C0E7-6472-9C25-8D01-6AA2622B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09092-3432-F80E-1698-D55B8A7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1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57AE4-2E05-8824-C9F7-49086766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1CE6C-B224-4AE8-4924-FD70811F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36803-ECCF-A98F-BB31-3AE4E943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CFBF3-179C-50AD-2C20-8C1A26CF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26BFF-54C1-438C-C212-05CE2CEF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5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6AF79-DB1D-9961-3543-D3F6061D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E9444-66FD-2EE1-E400-BCD621EBD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ADF8E-C805-4452-E8FF-C33A7FCD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F38711-A303-CA60-4B4C-4C48E42E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9CF227-52B7-B2F1-076E-D6A7BBB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33A1E-78A1-67BD-2103-46552ED0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553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883D-12A7-B301-EBF1-BF6CA7AA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951C54-8EC9-4CE1-161D-19867BCD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A7ECB1-5D62-A894-3FC0-7A27E20F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1DB573-EC30-BD42-F437-0F4F574E1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54CCA9-CEFE-44E4-7396-6CBC7EF30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B0720F-4B8A-9203-DC59-3A25CFEE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AC93C0-F0C3-4DB7-E471-DDA71D3B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84A49E-A8A9-CD16-B2C9-59812668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549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4D727-2B67-A28A-3B93-4F7B4815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6E42CE-312E-6C20-575F-7FC166A1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24CBA-1CD6-DB10-4882-4913641E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8F7798-6926-9350-36F2-0613BB23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402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50BE8E-CCE0-32F0-7239-B5F29BBA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7240B1-5F8B-DE07-842C-4B5211A2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318906-3131-9BC5-28C7-CB6DDFA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61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A2F0-FD64-3E6E-62F0-C6733D98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82C9F-6D90-AB04-6D7F-D820CC5A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553027-8C06-6072-41B6-FAED85A71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A13261-1B1B-D1C8-7651-C4BD578F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FB8136-814F-EA4E-4DEA-DEF631BA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CEC57-391D-6A0F-E6B4-C4E9A571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819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49264-A6A4-CB59-F39A-4870EF35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E5C379-9A79-7639-E00F-38E2EA8D5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3B6B59-0B45-D807-123D-5691C099D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B609D9-E466-D699-2868-24083F7A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227AD3-BC15-53CE-57A3-8089B8BA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21A03-8763-DED9-8817-8AC7DE2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78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21ED72-27CF-3026-436E-5CAB228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330800-2E69-5912-C50C-18E34C02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B9CC7-C1D2-C95A-5FD1-7CB0C22DE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5EAC-E305-409A-9BFD-46D9AE6D6828}" type="datetimeFigureOut">
              <a:rPr lang="es-CL" smtClean="0"/>
              <a:t>13-09-2023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B6718-8EBC-44A3-5CFE-F1E8E41E2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2EC29-BC87-CB67-18C5-77252F400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AA18-9722-47B0-8C6F-12A4D95790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738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03_3228098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E017BA-EFD4-BAC3-2408-3FA683B9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Recordate Aplicación </a:t>
            </a:r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móvil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117FA-9B2D-EDFC-0A93-6B7CD105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Nombres : </a:t>
            </a:r>
          </a:p>
          <a:p>
            <a:pPr algn="l"/>
            <a:r>
              <a:rPr lang="en-US" sz="2000" dirty="0"/>
              <a:t>	Jorge Manriquez.</a:t>
            </a:r>
          </a:p>
          <a:p>
            <a:pPr algn="l"/>
            <a:r>
              <a:rPr lang="en-US" sz="2000" dirty="0"/>
              <a:t>	Ivan Reveco.</a:t>
            </a:r>
          </a:p>
          <a:p>
            <a:pPr algn="l"/>
            <a:r>
              <a:rPr lang="en-US" sz="2000" dirty="0"/>
              <a:t>	Erick Muñoz.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Seccion: 005V</a:t>
            </a:r>
          </a:p>
        </p:txBody>
      </p:sp>
    </p:spTree>
    <p:extLst>
      <p:ext uri="{BB962C8B-B14F-4D97-AF65-F5344CB8AC3E}">
        <p14:creationId xmlns:p14="http://schemas.microsoft.com/office/powerpoint/2010/main" val="151072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F74513-D9B0-435B-8889-863A197CC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668" y="180102"/>
            <a:ext cx="4234376" cy="6497795"/>
          </a:xfrm>
        </p:spPr>
      </p:pic>
    </p:spTree>
    <p:extLst>
      <p:ext uri="{BB962C8B-B14F-4D97-AF65-F5344CB8AC3E}">
        <p14:creationId xmlns:p14="http://schemas.microsoft.com/office/powerpoint/2010/main" val="118025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C297413-377C-466D-B122-2EEAA262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948" y="99687"/>
            <a:ext cx="4178104" cy="6758313"/>
          </a:xfrm>
        </p:spPr>
      </p:pic>
    </p:spTree>
    <p:extLst>
      <p:ext uri="{BB962C8B-B14F-4D97-AF65-F5344CB8AC3E}">
        <p14:creationId xmlns:p14="http://schemas.microsoft.com/office/powerpoint/2010/main" val="252615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F01122-337C-4D9E-910F-BF8C0DC2F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32" y="182585"/>
            <a:ext cx="3685735" cy="6492829"/>
          </a:xfrm>
        </p:spPr>
      </p:pic>
    </p:spTree>
    <p:extLst>
      <p:ext uri="{BB962C8B-B14F-4D97-AF65-F5344CB8AC3E}">
        <p14:creationId xmlns:p14="http://schemas.microsoft.com/office/powerpoint/2010/main" val="14500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10DA70-2763-4AD3-A8AE-7A9A8D535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711" y="0"/>
            <a:ext cx="4276578" cy="6973276"/>
          </a:xfrm>
        </p:spPr>
      </p:pic>
    </p:spTree>
    <p:extLst>
      <p:ext uri="{BB962C8B-B14F-4D97-AF65-F5344CB8AC3E}">
        <p14:creationId xmlns:p14="http://schemas.microsoft.com/office/powerpoint/2010/main" val="136672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E017BA-EFD4-BAC3-2408-3FA683B9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E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Presentación </a:t>
            </a:r>
            <a:br>
              <a:rPr lang="es-E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s-E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 Aplicación 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671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18ED06-A4D4-50E5-67E1-F18E4E5D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Indice</a:t>
            </a:r>
            <a:endParaRPr lang="es-CL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AED3ECC-48A4-E1E1-B2AD-5A36D6BC2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68901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87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4F3C87-3161-1644-A154-6D7A9BB3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Introducción.</a:t>
            </a:r>
            <a:endParaRPr lang="es-CL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286D5-FFBD-CAB5-8DD3-4E9276F29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Aft>
                <a:spcPts val="1000"/>
              </a:spcAft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 presentación, pertenece al desarrollo de una aplicación móvil de toma de recordatorios.</a:t>
            </a:r>
          </a:p>
          <a:p>
            <a:pPr>
              <a:spcAft>
                <a:spcPts val="1000"/>
              </a:spcAft>
            </a:pP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 establecerán las necesidades del usuario en crear la aplicación “RecorDate”.</a:t>
            </a:r>
          </a:p>
          <a:p>
            <a:pPr>
              <a:spcAft>
                <a:spcPts val="1000"/>
              </a:spcAft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Asi como los </a:t>
            </a: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requisitos funcionales y no funcionales</a:t>
            </a:r>
          </a:p>
          <a:p>
            <a:pPr>
              <a:spcAft>
                <a:spcPts val="1000"/>
              </a:spcAft>
            </a:pP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 especificará las funciones del producto, lo que será capaz de hacer, su objetivo o propósito.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03433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65B67C-7CA4-6E22-12CD-D43BFCE2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Propósito y ámbito del sistema </a:t>
            </a:r>
            <a:endParaRPr lang="es-CL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65D9E75-1600-A3E1-6303-A8AC5709B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1887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4846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26BBFF-1BF0-2000-6D60-A7B61BAE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48321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" sz="4000" dirty="0"/>
              <a:t>Perspectiva del producto</a:t>
            </a:r>
            <a:endParaRPr lang="es-CL" sz="40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1A401D8-AC48-C9E2-5043-43D5499C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0" y="985234"/>
            <a:ext cx="12107157" cy="5415138"/>
          </a:xfrm>
        </p:spPr>
        <p:txBody>
          <a:bodyPr anchor="t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endParaRPr lang="es-E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es-E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aplicación se puede relacionar con la función de recordatorios de los dispositivos móviles, en la que se puede agendar recordatorios. Su propósito es no olvidar las tareas personales o laborales siempre al tanto.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Dependencias: Es una aplicación para teléfono, por lo que utilizará algunos elementos básicos del teléfono tales como:</a:t>
            </a:r>
            <a:endParaRPr lang="es-CL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s-CL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Pantalla Táctil 	Teclado</a:t>
            </a: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Aft>
                <a:spcPts val="1000"/>
              </a:spcAft>
              <a:buNone/>
            </a:pP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detalles de la aplicación son los siguientes: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Compatibilidad</a:t>
            </a: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Limitaciones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6897F-35A2-EDBC-58EC-77483700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Función del producto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1FA80CA-3D76-7B46-8E13-A05FE89B0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671" y="643466"/>
            <a:ext cx="58299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A81F69-1477-CCDF-4FD8-1A8D2160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Requerimientos F y NF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3FE11B-E5C4-45D9-A399-8BFDB446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833"/>
            <a:ext cx="12191999" cy="27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8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E017BA-EFD4-BAC3-2408-3FA683B9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E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Presentación mockup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490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DC6B9A5-1B95-4A2F-8852-E0EC0BEFD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18" y="179347"/>
            <a:ext cx="4060585" cy="6499305"/>
          </a:xfrm>
        </p:spPr>
      </p:pic>
    </p:spTree>
    <p:extLst>
      <p:ext uri="{BB962C8B-B14F-4D97-AF65-F5344CB8AC3E}">
        <p14:creationId xmlns:p14="http://schemas.microsoft.com/office/powerpoint/2010/main" val="2564856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239</Words>
  <Application>Microsoft Office PowerPoint</Application>
  <PresentationFormat>Panorámica</PresentationFormat>
  <Paragraphs>34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Recordate Aplicación móvil  </vt:lpstr>
      <vt:lpstr>Indice</vt:lpstr>
      <vt:lpstr>Introducción.</vt:lpstr>
      <vt:lpstr>Propósito y ámbito del sistema </vt:lpstr>
      <vt:lpstr>Perspectiva del producto</vt:lpstr>
      <vt:lpstr>Función del producto</vt:lpstr>
      <vt:lpstr>Requerimientos F y NF</vt:lpstr>
      <vt:lpstr>Presentación mockup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 Front Aplicación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 de presentación</dc:title>
  <dc:creator>Jorge Manriquez</dc:creator>
  <cp:lastModifiedBy>ERICK . MUNOZ CERAGLIOLI</cp:lastModifiedBy>
  <cp:revision>13</cp:revision>
  <dcterms:created xsi:type="dcterms:W3CDTF">2023-09-12T20:00:44Z</dcterms:created>
  <dcterms:modified xsi:type="dcterms:W3CDTF">2023-09-13T22:15:11Z</dcterms:modified>
</cp:coreProperties>
</file>