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8"/>
  </p:notesMasterIdLst>
  <p:handoutMasterIdLst>
    <p:handoutMasterId r:id="rId9"/>
  </p:handoutMasterIdLst>
  <p:sldIdLst>
    <p:sldId id="369" r:id="rId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4" autoAdjust="0"/>
    <p:restoredTop sz="88272" autoAdjust="0"/>
  </p:normalViewPr>
  <p:slideViewPr>
    <p:cSldViewPr snapToGrid="0">
      <p:cViewPr varScale="1">
        <p:scale>
          <a:sx n="116" d="100"/>
          <a:sy n="116" d="100"/>
        </p:scale>
        <p:origin x="44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5" b="8035"/>
          <a:stretch>
            <a:fillRect/>
          </a:stretch>
        </p:blipFill>
        <p:spPr>
          <a:xfrm>
            <a:off x="5124015" y="1188520"/>
            <a:ext cx="3595495" cy="151484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10511" y="673001"/>
            <a:ext cx="8508999" cy="410369"/>
          </a:xfrm>
        </p:spPr>
        <p:txBody>
          <a:bodyPr/>
          <a:lstStyle/>
          <a:p>
            <a:r>
              <a:rPr lang="en-US" sz="3200" dirty="0" smtClean="0">
                <a:latin typeface="Bahnschrift Light" panose="020B0502040204020203" pitchFamily="34" charset="0"/>
              </a:rPr>
              <a:t>Last Target</a:t>
            </a:r>
            <a:endParaRPr lang="de-DE" sz="3200" dirty="0">
              <a:latin typeface="Bahnschrift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363" y="4854985"/>
            <a:ext cx="6703079" cy="273844"/>
          </a:xfrm>
        </p:spPr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Hlib</a:t>
            </a:r>
            <a:r>
              <a:rPr lang="de-DE" dirty="0" smtClean="0"/>
              <a:t> </a:t>
            </a:r>
            <a:r>
              <a:rPr lang="de-DE" dirty="0" err="1" smtClean="0"/>
              <a:t>Kholodkov</a:t>
            </a:r>
            <a:r>
              <a:rPr lang="de-DE" dirty="0" smtClean="0"/>
              <a:t>, </a:t>
            </a:r>
            <a:r>
              <a:rPr lang="de-DE" dirty="0" err="1" smtClean="0"/>
              <a:t>Maryia</a:t>
            </a:r>
            <a:r>
              <a:rPr lang="de-DE" dirty="0" smtClean="0"/>
              <a:t> </a:t>
            </a:r>
            <a:r>
              <a:rPr lang="de-DE" dirty="0" err="1" smtClean="0"/>
              <a:t>Lapatsina</a:t>
            </a:r>
            <a:r>
              <a:rPr lang="de-DE" dirty="0" smtClean="0"/>
              <a:t>, Ivan </a:t>
            </a:r>
            <a:r>
              <a:rPr lang="de-DE" dirty="0" err="1" smtClean="0"/>
              <a:t>Rozhdestvenskii</a:t>
            </a:r>
            <a:r>
              <a:rPr lang="de-DE" dirty="0" smtClean="0"/>
              <a:t>| </a:t>
            </a:r>
            <a:r>
              <a:rPr lang="de-DE" dirty="0" smtClean="0"/>
              <a:t>Last Target</a:t>
            </a:r>
            <a:r>
              <a:rPr lang="de-DE" dirty="0" smtClean="0"/>
              <a:t> </a:t>
            </a:r>
            <a:r>
              <a:rPr lang="de-DE" dirty="0"/>
              <a:t>| EIGE WS2021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86222" y="1246093"/>
            <a:ext cx="3565525" cy="678539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#1</a:t>
            </a: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Holes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A2D1310-3F28-492B-B2D1-1EB4FC7F6EEC}"/>
              </a:ext>
            </a:extLst>
          </p:cNvPr>
          <p:cNvSpPr txBox="1">
            <a:spLocks/>
          </p:cNvSpPr>
          <p:nvPr/>
        </p:nvSpPr>
        <p:spPr>
          <a:xfrm>
            <a:off x="118763" y="3168695"/>
            <a:ext cx="3565950" cy="85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Falling Hearts ( extra lives)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Falling Rockets ( ammunition)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19A86411-9320-4671-9974-136ACBF64EDD}"/>
              </a:ext>
            </a:extLst>
          </p:cNvPr>
          <p:cNvSpPr txBox="1">
            <a:spLocks/>
          </p:cNvSpPr>
          <p:nvPr/>
        </p:nvSpPr>
        <p:spPr>
          <a:xfrm>
            <a:off x="2570202" y="1271052"/>
            <a:ext cx="3565950" cy="119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Regenerative shield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3" y="2172177"/>
            <a:ext cx="2374808" cy="807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#2</a:t>
            </a:r>
          </a:p>
          <a:p>
            <a:pPr>
              <a:lnSpc>
                <a:spcPct val="114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Auto-aim Projectiles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0202" y="3190176"/>
            <a:ext cx="2624788" cy="77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#6</a:t>
            </a:r>
          </a:p>
          <a:p>
            <a:pPr>
              <a:lnSpc>
                <a:spcPct val="114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Different types of enemies with various behavior patterns</a:t>
            </a:r>
            <a:endPara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0202" y="2163983"/>
            <a:ext cx="2835298" cy="539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#5</a:t>
            </a:r>
          </a:p>
          <a:p>
            <a:pPr>
              <a:lnSpc>
                <a:spcPct val="114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system</a:t>
            </a:r>
            <a:endPara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14" y="2848865"/>
            <a:ext cx="3595496" cy="14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11" grpId="0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47</TotalTime>
  <Words>70</Words>
  <Application>Microsoft Office PowerPoint</Application>
  <PresentationFormat>Экран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</vt:i4>
      </vt:variant>
    </vt:vector>
  </HeadingPairs>
  <TitlesOfParts>
    <vt:vector size="14" baseType="lpstr">
      <vt:lpstr>Arial</vt:lpstr>
      <vt:lpstr>Bahnschrift Light</vt:lpstr>
      <vt:lpstr>Calibri</vt:lpstr>
      <vt:lpstr>Courier New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Last Target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Project Title</dc:title>
  <dc:creator>Sven Liedtke</dc:creator>
  <cp:lastModifiedBy>Иван Рождественский</cp:lastModifiedBy>
  <cp:revision>6</cp:revision>
  <cp:lastPrinted>2015-07-30T14:04:45Z</cp:lastPrinted>
  <dcterms:created xsi:type="dcterms:W3CDTF">2021-02-11T08:05:57Z</dcterms:created>
  <dcterms:modified xsi:type="dcterms:W3CDTF">2021-02-14T13:34:15Z</dcterms:modified>
</cp:coreProperties>
</file>