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1" r:id="rId13"/>
    <p:sldId id="267" r:id="rId14"/>
    <p:sldId id="268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0"/>
  </p:normalViewPr>
  <p:slideViewPr>
    <p:cSldViewPr>
      <p:cViewPr varScale="1">
        <p:scale>
          <a:sx n="84" d="100"/>
          <a:sy n="84" d="100"/>
        </p:scale>
        <p:origin x="-1392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CBC87-8CB3-4F0A-9467-0C494EFA9C68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2B853-2B69-4C94-8024-8495C1C7B501}">
      <dgm:prSet phldrT="[Text]"/>
      <dgm:spPr/>
      <dgm:t>
        <a:bodyPr/>
        <a:lstStyle/>
        <a:p>
          <a:r>
            <a:rPr lang="en-US" dirty="0" smtClean="0"/>
            <a:t>Web Page</a:t>
          </a:r>
          <a:endParaRPr lang="en-US" dirty="0"/>
        </a:p>
      </dgm:t>
    </dgm:pt>
    <dgm:pt modelId="{F208DCE2-5336-4557-8E29-988BEEAB927C}" type="parTrans" cxnId="{6BC323CF-DD97-4EF6-84A1-CA7E226647A8}">
      <dgm:prSet/>
      <dgm:spPr/>
      <dgm:t>
        <a:bodyPr/>
        <a:lstStyle/>
        <a:p>
          <a:endParaRPr lang="en-US"/>
        </a:p>
      </dgm:t>
    </dgm:pt>
    <dgm:pt modelId="{92CCA772-57F3-4817-9A66-D0057D418E21}" type="sibTrans" cxnId="{6BC323CF-DD97-4EF6-84A1-CA7E226647A8}">
      <dgm:prSet/>
      <dgm:spPr/>
      <dgm:t>
        <a:bodyPr/>
        <a:lstStyle/>
        <a:p>
          <a:endParaRPr lang="en-US"/>
        </a:p>
      </dgm:t>
    </dgm:pt>
    <dgm:pt modelId="{401D9FDF-7A12-4D30-B511-629C0B0A36D5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4AAF7AAC-63CB-45BA-A843-D346001D2D26}" type="parTrans" cxnId="{2587F3AA-3AD0-4086-A1E3-037CF75FD122}">
      <dgm:prSet/>
      <dgm:spPr/>
      <dgm:t>
        <a:bodyPr/>
        <a:lstStyle/>
        <a:p>
          <a:endParaRPr lang="en-US"/>
        </a:p>
      </dgm:t>
    </dgm:pt>
    <dgm:pt modelId="{379435FF-AB78-415B-A367-A405DD53E4D3}" type="sibTrans" cxnId="{2587F3AA-3AD0-4086-A1E3-037CF75FD122}">
      <dgm:prSet/>
      <dgm:spPr/>
      <dgm:t>
        <a:bodyPr/>
        <a:lstStyle/>
        <a:p>
          <a:endParaRPr lang="en-US"/>
        </a:p>
      </dgm:t>
    </dgm:pt>
    <dgm:pt modelId="{974B1B2D-FF48-4824-AF8B-B95909DD3EF8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CFEB6352-A368-4CC3-843B-E2D813E95979}" type="parTrans" cxnId="{C4004F95-9B7F-40B2-A3D6-6C10EC897A29}">
      <dgm:prSet/>
      <dgm:spPr/>
      <dgm:t>
        <a:bodyPr/>
        <a:lstStyle/>
        <a:p>
          <a:endParaRPr lang="en-US"/>
        </a:p>
      </dgm:t>
    </dgm:pt>
    <dgm:pt modelId="{09035910-FF0C-4999-B32D-F05C1BE0AC3A}" type="sibTrans" cxnId="{C4004F95-9B7F-40B2-A3D6-6C10EC897A29}">
      <dgm:prSet/>
      <dgm:spPr/>
      <dgm:t>
        <a:bodyPr/>
        <a:lstStyle/>
        <a:p>
          <a:endParaRPr lang="en-US"/>
        </a:p>
      </dgm:t>
    </dgm:pt>
    <dgm:pt modelId="{BDB7A2D8-CA66-4B16-B9AD-B9213D05E38C}">
      <dgm:prSet phldrT="[Text]"/>
      <dgm:spPr/>
      <dgm:t>
        <a:bodyPr/>
        <a:lstStyle/>
        <a:p>
          <a:r>
            <a:rPr lang="en-US" dirty="0" smtClean="0"/>
            <a:t>Client-Side Scripting</a:t>
          </a:r>
          <a:endParaRPr lang="en-US" dirty="0"/>
        </a:p>
      </dgm:t>
    </dgm:pt>
    <dgm:pt modelId="{3C83B49D-0306-49C2-8303-034CD6C12057}" type="parTrans" cxnId="{45FAD1F4-CC03-4E48-BE53-2CE56BF4178A}">
      <dgm:prSet/>
      <dgm:spPr/>
      <dgm:t>
        <a:bodyPr/>
        <a:lstStyle/>
        <a:p>
          <a:endParaRPr lang="en-US"/>
        </a:p>
      </dgm:t>
    </dgm:pt>
    <dgm:pt modelId="{39A304B9-B20B-4CEB-A7E5-4C4463205695}" type="sibTrans" cxnId="{45FAD1F4-CC03-4E48-BE53-2CE56BF4178A}">
      <dgm:prSet/>
      <dgm:spPr/>
      <dgm:t>
        <a:bodyPr/>
        <a:lstStyle/>
        <a:p>
          <a:endParaRPr lang="en-US"/>
        </a:p>
      </dgm:t>
    </dgm:pt>
    <dgm:pt modelId="{68F6C3E7-2527-4181-AFF0-C64FC9D4982D}" type="pres">
      <dgm:prSet presAssocID="{3CCCBC87-8CB3-4F0A-9467-0C494EFA9C6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38759-EB61-45E7-A124-DDD9CE7533E3}" type="pres">
      <dgm:prSet presAssocID="{3CCCBC87-8CB3-4F0A-9467-0C494EFA9C68}" presName="radial" presStyleCnt="0">
        <dgm:presLayoutVars>
          <dgm:animLvl val="ctr"/>
        </dgm:presLayoutVars>
      </dgm:prSet>
      <dgm:spPr/>
    </dgm:pt>
    <dgm:pt modelId="{6BC822FF-635F-4E68-AAE5-96A82DF64B62}" type="pres">
      <dgm:prSet presAssocID="{A452B853-2B69-4C94-8024-8495C1C7B501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B272DEBF-7407-4FF8-8C07-732815217F2F}" type="pres">
      <dgm:prSet presAssocID="{401D9FDF-7A12-4D30-B511-629C0B0A36D5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423F9-7716-4C3C-ABC5-4FD6360EC1C1}" type="pres">
      <dgm:prSet presAssocID="{974B1B2D-FF48-4824-AF8B-B95909DD3EF8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BE1E-7805-45DD-9689-4CE85AC0AC69}" type="pres">
      <dgm:prSet presAssocID="{BDB7A2D8-CA66-4B16-B9AD-B9213D05E38C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323CF-DD97-4EF6-84A1-CA7E226647A8}" srcId="{3CCCBC87-8CB3-4F0A-9467-0C494EFA9C68}" destId="{A452B853-2B69-4C94-8024-8495C1C7B501}" srcOrd="0" destOrd="0" parTransId="{F208DCE2-5336-4557-8E29-988BEEAB927C}" sibTransId="{92CCA772-57F3-4817-9A66-D0057D418E21}"/>
    <dgm:cxn modelId="{B852FA71-500A-48B8-A81E-899F5CC4620A}" type="presOf" srcId="{3CCCBC87-8CB3-4F0A-9467-0C494EFA9C68}" destId="{68F6C3E7-2527-4181-AFF0-C64FC9D4982D}" srcOrd="0" destOrd="0" presId="urn:microsoft.com/office/officeart/2005/8/layout/radial3"/>
    <dgm:cxn modelId="{45FAD1F4-CC03-4E48-BE53-2CE56BF4178A}" srcId="{A452B853-2B69-4C94-8024-8495C1C7B501}" destId="{BDB7A2D8-CA66-4B16-B9AD-B9213D05E38C}" srcOrd="2" destOrd="0" parTransId="{3C83B49D-0306-49C2-8303-034CD6C12057}" sibTransId="{39A304B9-B20B-4CEB-A7E5-4C4463205695}"/>
    <dgm:cxn modelId="{297FE1C3-187B-475A-B5E1-036D47B8506C}" type="presOf" srcId="{401D9FDF-7A12-4D30-B511-629C0B0A36D5}" destId="{B272DEBF-7407-4FF8-8C07-732815217F2F}" srcOrd="0" destOrd="0" presId="urn:microsoft.com/office/officeart/2005/8/layout/radial3"/>
    <dgm:cxn modelId="{C4004F95-9B7F-40B2-A3D6-6C10EC897A29}" srcId="{A452B853-2B69-4C94-8024-8495C1C7B501}" destId="{974B1B2D-FF48-4824-AF8B-B95909DD3EF8}" srcOrd="1" destOrd="0" parTransId="{CFEB6352-A368-4CC3-843B-E2D813E95979}" sibTransId="{09035910-FF0C-4999-B32D-F05C1BE0AC3A}"/>
    <dgm:cxn modelId="{E117066E-EFC9-4E2B-B81A-4F7B4E34415A}" type="presOf" srcId="{A452B853-2B69-4C94-8024-8495C1C7B501}" destId="{6BC822FF-635F-4E68-AAE5-96A82DF64B62}" srcOrd="0" destOrd="0" presId="urn:microsoft.com/office/officeart/2005/8/layout/radial3"/>
    <dgm:cxn modelId="{08C0638D-F7A5-4927-A651-6F21F56D0328}" type="presOf" srcId="{BDB7A2D8-CA66-4B16-B9AD-B9213D05E38C}" destId="{65E7BE1E-7805-45DD-9689-4CE85AC0AC69}" srcOrd="0" destOrd="0" presId="urn:microsoft.com/office/officeart/2005/8/layout/radial3"/>
    <dgm:cxn modelId="{2587F3AA-3AD0-4086-A1E3-037CF75FD122}" srcId="{A452B853-2B69-4C94-8024-8495C1C7B501}" destId="{401D9FDF-7A12-4D30-B511-629C0B0A36D5}" srcOrd="0" destOrd="0" parTransId="{4AAF7AAC-63CB-45BA-A843-D346001D2D26}" sibTransId="{379435FF-AB78-415B-A367-A405DD53E4D3}"/>
    <dgm:cxn modelId="{5E00B526-A5CC-4A87-AE32-CD6F8BE82AA2}" type="presOf" srcId="{974B1B2D-FF48-4824-AF8B-B95909DD3EF8}" destId="{AB7423F9-7716-4C3C-ABC5-4FD6360EC1C1}" srcOrd="0" destOrd="0" presId="urn:microsoft.com/office/officeart/2005/8/layout/radial3"/>
    <dgm:cxn modelId="{D6378871-394B-47BC-9022-35A27DC18D31}" type="presParOf" srcId="{68F6C3E7-2527-4181-AFF0-C64FC9D4982D}" destId="{3DA38759-EB61-45E7-A124-DDD9CE7533E3}" srcOrd="0" destOrd="0" presId="urn:microsoft.com/office/officeart/2005/8/layout/radial3"/>
    <dgm:cxn modelId="{AFDCE6AE-81E5-41F2-84C0-542DF0BFDCCF}" type="presParOf" srcId="{3DA38759-EB61-45E7-A124-DDD9CE7533E3}" destId="{6BC822FF-635F-4E68-AAE5-96A82DF64B62}" srcOrd="0" destOrd="0" presId="urn:microsoft.com/office/officeart/2005/8/layout/radial3"/>
    <dgm:cxn modelId="{FB6CF884-F04F-4E14-9C96-D2DD019DC48E}" type="presParOf" srcId="{3DA38759-EB61-45E7-A124-DDD9CE7533E3}" destId="{B272DEBF-7407-4FF8-8C07-732815217F2F}" srcOrd="1" destOrd="0" presId="urn:microsoft.com/office/officeart/2005/8/layout/radial3"/>
    <dgm:cxn modelId="{F6885A68-3D68-46B7-B634-3D0A51BFE34A}" type="presParOf" srcId="{3DA38759-EB61-45E7-A124-DDD9CE7533E3}" destId="{AB7423F9-7716-4C3C-ABC5-4FD6360EC1C1}" srcOrd="2" destOrd="0" presId="urn:microsoft.com/office/officeart/2005/8/layout/radial3"/>
    <dgm:cxn modelId="{EBD31A84-E4F5-430A-ACC3-5DDDD2CD6EFE}" type="presParOf" srcId="{3DA38759-EB61-45E7-A124-DDD9CE7533E3}" destId="{65E7BE1E-7805-45DD-9689-4CE85AC0AC69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0CFBB-719D-498D-9D7D-C8414524F3B4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4BD58-430C-4109-A8C8-3005C76E8F00}">
      <dgm:prSet phldrT="[Text]" custT="1"/>
      <dgm:spPr/>
      <dgm:t>
        <a:bodyPr/>
        <a:lstStyle/>
        <a:p>
          <a:r>
            <a:rPr lang="en-US" sz="1400" dirty="0" smtClean="0"/>
            <a:t>Web Application</a:t>
          </a:r>
          <a:endParaRPr lang="en-US" sz="1400" dirty="0"/>
        </a:p>
      </dgm:t>
    </dgm:pt>
    <dgm:pt modelId="{4DE0E255-2274-4F26-B8D5-AC84B45D7033}" type="parTrans" cxnId="{4EF4CB46-D2B3-4CC4-8E76-E4063EC5950A}">
      <dgm:prSet/>
      <dgm:spPr/>
      <dgm:t>
        <a:bodyPr/>
        <a:lstStyle/>
        <a:p>
          <a:endParaRPr lang="en-US"/>
        </a:p>
      </dgm:t>
    </dgm:pt>
    <dgm:pt modelId="{2B7CA0BD-3AFD-48ED-AF79-8D93B568DE06}" type="sibTrans" cxnId="{4EF4CB46-D2B3-4CC4-8E76-E4063EC5950A}">
      <dgm:prSet/>
      <dgm:spPr/>
      <dgm:t>
        <a:bodyPr/>
        <a:lstStyle/>
        <a:p>
          <a:endParaRPr lang="en-US"/>
        </a:p>
      </dgm:t>
    </dgm:pt>
    <dgm:pt modelId="{1A55B6EC-3C73-40F5-BB0A-65070B035259}">
      <dgm:prSet phldrT="[Text]"/>
      <dgm:spPr/>
      <dgm:t>
        <a:bodyPr/>
        <a:lstStyle/>
        <a:p>
          <a:r>
            <a:rPr lang="en-US" u="sng" dirty="0" smtClean="0"/>
            <a:t>Presentation</a:t>
          </a:r>
          <a:r>
            <a:rPr lang="en-US" dirty="0" smtClean="0"/>
            <a:t>: HTML + CSS</a:t>
          </a:r>
          <a:endParaRPr lang="en-US" dirty="0"/>
        </a:p>
      </dgm:t>
    </dgm:pt>
    <dgm:pt modelId="{39900EA0-6AB5-4595-92B6-FCD703271CC6}" type="parTrans" cxnId="{656F114A-9AE0-4F26-9FB0-2330DF362D0F}">
      <dgm:prSet/>
      <dgm:spPr/>
      <dgm:t>
        <a:bodyPr/>
        <a:lstStyle/>
        <a:p>
          <a:endParaRPr lang="en-US"/>
        </a:p>
      </dgm:t>
    </dgm:pt>
    <dgm:pt modelId="{5EEE8468-9D0E-411A-9DFE-6B64706069B1}" type="sibTrans" cxnId="{656F114A-9AE0-4F26-9FB0-2330DF362D0F}">
      <dgm:prSet/>
      <dgm:spPr/>
      <dgm:t>
        <a:bodyPr/>
        <a:lstStyle/>
        <a:p>
          <a:endParaRPr lang="en-US"/>
        </a:p>
      </dgm:t>
    </dgm:pt>
    <dgm:pt modelId="{E25762FB-C95A-4252-BEDE-08588E69257D}">
      <dgm:prSet phldrT="[Text]" custT="1"/>
      <dgm:spPr/>
      <dgm:t>
        <a:bodyPr/>
        <a:lstStyle/>
        <a:p>
          <a:r>
            <a:rPr lang="en-US" sz="1050" u="sng" dirty="0" smtClean="0"/>
            <a:t>Logic/Application: </a:t>
          </a:r>
          <a:r>
            <a:rPr lang="en-US" sz="1050" u="sng" dirty="0" err="1" smtClean="0"/>
            <a:t>Javascript</a:t>
          </a:r>
          <a:r>
            <a:rPr lang="en-US" sz="1050" u="sng" dirty="0" smtClean="0"/>
            <a:t>, PHP, Java EE, </a:t>
          </a:r>
          <a:r>
            <a:rPr lang="en-US" sz="1050" u="sng" dirty="0" err="1" smtClean="0"/>
            <a:t>etc</a:t>
          </a:r>
          <a:endParaRPr lang="en-US" sz="1050" dirty="0"/>
        </a:p>
      </dgm:t>
    </dgm:pt>
    <dgm:pt modelId="{0006A215-13DB-4F93-9EF4-BC1EBFC23627}" type="parTrans" cxnId="{05ED480B-D58F-476B-8FDA-CD5885248514}">
      <dgm:prSet/>
      <dgm:spPr/>
      <dgm:t>
        <a:bodyPr/>
        <a:lstStyle/>
        <a:p>
          <a:endParaRPr lang="en-US"/>
        </a:p>
      </dgm:t>
    </dgm:pt>
    <dgm:pt modelId="{02560A9B-FA8F-4479-B58B-D6C7D2DD8E56}" type="sibTrans" cxnId="{05ED480B-D58F-476B-8FDA-CD5885248514}">
      <dgm:prSet/>
      <dgm:spPr/>
      <dgm:t>
        <a:bodyPr/>
        <a:lstStyle/>
        <a:p>
          <a:endParaRPr lang="en-US"/>
        </a:p>
      </dgm:t>
    </dgm:pt>
    <dgm:pt modelId="{8496ACE1-1747-4A3A-9255-FBBFBD23D89B}">
      <dgm:prSet phldrT="[Text]" custT="1"/>
      <dgm:spPr/>
      <dgm:t>
        <a:bodyPr/>
        <a:lstStyle/>
        <a:p>
          <a:r>
            <a:rPr lang="en-US" sz="1200" u="sng" dirty="0" smtClean="0"/>
            <a:t>Data Storage</a:t>
          </a:r>
          <a:r>
            <a:rPr lang="en-US" sz="1200" dirty="0" smtClean="0"/>
            <a:t>:</a:t>
          </a:r>
          <a:br>
            <a:rPr lang="en-US" sz="1200" dirty="0" smtClean="0"/>
          </a:br>
          <a:r>
            <a:rPr lang="en-US" sz="1200" dirty="0" smtClean="0"/>
            <a:t>MySQL, Oracle, SQL Server, </a:t>
          </a:r>
          <a:r>
            <a:rPr lang="en-US" sz="1200" dirty="0" err="1" smtClean="0"/>
            <a:t>etc</a:t>
          </a:r>
          <a:endParaRPr lang="en-US" sz="1200" dirty="0"/>
        </a:p>
      </dgm:t>
    </dgm:pt>
    <dgm:pt modelId="{E5D12ACB-7D19-4CD6-8C29-D93B497AF589}" type="sibTrans" cxnId="{85AE4439-F1FC-49A0-B998-8763B77BDD01}">
      <dgm:prSet/>
      <dgm:spPr/>
      <dgm:t>
        <a:bodyPr/>
        <a:lstStyle/>
        <a:p>
          <a:endParaRPr lang="en-US"/>
        </a:p>
      </dgm:t>
    </dgm:pt>
    <dgm:pt modelId="{4795E234-0DC4-4231-8867-BAA8E2FE1523}" type="parTrans" cxnId="{85AE4439-F1FC-49A0-B998-8763B77BDD01}">
      <dgm:prSet/>
      <dgm:spPr/>
      <dgm:t>
        <a:bodyPr/>
        <a:lstStyle/>
        <a:p>
          <a:endParaRPr lang="en-US"/>
        </a:p>
      </dgm:t>
    </dgm:pt>
    <dgm:pt modelId="{526D76BA-6B79-46F5-BEB4-63C5075F866E}" type="pres">
      <dgm:prSet presAssocID="{B0F0CFBB-719D-498D-9D7D-C8414524F3B4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71EAE5-C323-478D-A47C-9E586F6BB1B3}" type="pres">
      <dgm:prSet presAssocID="{B0F0CFBB-719D-498D-9D7D-C8414524F3B4}" presName="comp1" presStyleCnt="0"/>
      <dgm:spPr/>
    </dgm:pt>
    <dgm:pt modelId="{311E2919-DF2A-436E-8EB5-92957F07B958}" type="pres">
      <dgm:prSet presAssocID="{B0F0CFBB-719D-498D-9D7D-C8414524F3B4}" presName="circle1" presStyleLbl="node1" presStyleIdx="0" presStyleCnt="4"/>
      <dgm:spPr/>
      <dgm:t>
        <a:bodyPr/>
        <a:lstStyle/>
        <a:p>
          <a:endParaRPr lang="en-US"/>
        </a:p>
      </dgm:t>
    </dgm:pt>
    <dgm:pt modelId="{D26CC0A9-43B8-43F0-AD4A-5F3F370C3C8A}" type="pres">
      <dgm:prSet presAssocID="{B0F0CFBB-719D-498D-9D7D-C8414524F3B4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D72E-5CEA-4F3C-9126-6173B0975FB6}" type="pres">
      <dgm:prSet presAssocID="{B0F0CFBB-719D-498D-9D7D-C8414524F3B4}" presName="comp2" presStyleCnt="0"/>
      <dgm:spPr/>
    </dgm:pt>
    <dgm:pt modelId="{E4B26607-E9D3-4A13-8B9F-ECD692186956}" type="pres">
      <dgm:prSet presAssocID="{B0F0CFBB-719D-498D-9D7D-C8414524F3B4}" presName="circle2" presStyleLbl="node1" presStyleIdx="1" presStyleCnt="4"/>
      <dgm:spPr/>
      <dgm:t>
        <a:bodyPr/>
        <a:lstStyle/>
        <a:p>
          <a:endParaRPr lang="en-US"/>
        </a:p>
      </dgm:t>
    </dgm:pt>
    <dgm:pt modelId="{60E0D8F8-DD4F-4C4A-B98F-187D42AC4227}" type="pres">
      <dgm:prSet presAssocID="{B0F0CFBB-719D-498D-9D7D-C8414524F3B4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ADF5E-AE62-477D-A11B-C5480F401DDC}" type="pres">
      <dgm:prSet presAssocID="{B0F0CFBB-719D-498D-9D7D-C8414524F3B4}" presName="comp3" presStyleCnt="0"/>
      <dgm:spPr/>
    </dgm:pt>
    <dgm:pt modelId="{251902B0-9FA9-4202-8D14-CB7CE91E42E6}" type="pres">
      <dgm:prSet presAssocID="{B0F0CFBB-719D-498D-9D7D-C8414524F3B4}" presName="circle3" presStyleLbl="node1" presStyleIdx="2" presStyleCnt="4"/>
      <dgm:spPr/>
      <dgm:t>
        <a:bodyPr/>
        <a:lstStyle/>
        <a:p>
          <a:endParaRPr lang="en-US"/>
        </a:p>
      </dgm:t>
    </dgm:pt>
    <dgm:pt modelId="{3A31595C-9E58-4316-86F3-E83AD1A56F02}" type="pres">
      <dgm:prSet presAssocID="{B0F0CFBB-719D-498D-9D7D-C8414524F3B4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08057-FF34-4D9A-A559-C9D02689C211}" type="pres">
      <dgm:prSet presAssocID="{B0F0CFBB-719D-498D-9D7D-C8414524F3B4}" presName="comp4" presStyleCnt="0"/>
      <dgm:spPr/>
    </dgm:pt>
    <dgm:pt modelId="{E444A02B-4215-485E-ABBD-80B9E2B86675}" type="pres">
      <dgm:prSet presAssocID="{B0F0CFBB-719D-498D-9D7D-C8414524F3B4}" presName="circle4" presStyleLbl="node1" presStyleIdx="3" presStyleCnt="4"/>
      <dgm:spPr/>
      <dgm:t>
        <a:bodyPr/>
        <a:lstStyle/>
        <a:p>
          <a:endParaRPr lang="en-US"/>
        </a:p>
      </dgm:t>
    </dgm:pt>
    <dgm:pt modelId="{63BEEC65-0834-4552-877B-BE667426381E}" type="pres">
      <dgm:prSet presAssocID="{B0F0CFBB-719D-498D-9D7D-C8414524F3B4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D480B-D58F-476B-8FDA-CD5885248514}" srcId="{B0F0CFBB-719D-498D-9D7D-C8414524F3B4}" destId="{E25762FB-C95A-4252-BEDE-08588E69257D}" srcOrd="1" destOrd="0" parTransId="{0006A215-13DB-4F93-9EF4-BC1EBFC23627}" sibTransId="{02560A9B-FA8F-4479-B58B-D6C7D2DD8E56}"/>
    <dgm:cxn modelId="{61549510-2824-4E44-918B-26907C1EE986}" type="presOf" srcId="{B0F0CFBB-719D-498D-9D7D-C8414524F3B4}" destId="{526D76BA-6B79-46F5-BEB4-63C5075F866E}" srcOrd="0" destOrd="0" presId="urn:microsoft.com/office/officeart/2005/8/layout/venn2"/>
    <dgm:cxn modelId="{189AFADC-84A0-4CC1-AEA2-BE7C5B392C76}" type="presOf" srcId="{8496ACE1-1747-4A3A-9255-FBBFBD23D89B}" destId="{3A31595C-9E58-4316-86F3-E83AD1A56F02}" srcOrd="1" destOrd="0" presId="urn:microsoft.com/office/officeart/2005/8/layout/venn2"/>
    <dgm:cxn modelId="{4EF4CB46-D2B3-4CC4-8E76-E4063EC5950A}" srcId="{B0F0CFBB-719D-498D-9D7D-C8414524F3B4}" destId="{BFC4BD58-430C-4109-A8C8-3005C76E8F00}" srcOrd="3" destOrd="0" parTransId="{4DE0E255-2274-4F26-B8D5-AC84B45D7033}" sibTransId="{2B7CA0BD-3AFD-48ED-AF79-8D93B568DE06}"/>
    <dgm:cxn modelId="{17D20ECE-0A65-479A-ADCA-6DA434BB57A4}" type="presOf" srcId="{1A55B6EC-3C73-40F5-BB0A-65070B035259}" destId="{D26CC0A9-43B8-43F0-AD4A-5F3F370C3C8A}" srcOrd="1" destOrd="0" presId="urn:microsoft.com/office/officeart/2005/8/layout/venn2"/>
    <dgm:cxn modelId="{656F114A-9AE0-4F26-9FB0-2330DF362D0F}" srcId="{B0F0CFBB-719D-498D-9D7D-C8414524F3B4}" destId="{1A55B6EC-3C73-40F5-BB0A-65070B035259}" srcOrd="0" destOrd="0" parTransId="{39900EA0-6AB5-4595-92B6-FCD703271CC6}" sibTransId="{5EEE8468-9D0E-411A-9DFE-6B64706069B1}"/>
    <dgm:cxn modelId="{D14613FA-CD49-49AE-82D4-783C893B0E11}" type="presOf" srcId="{1A55B6EC-3C73-40F5-BB0A-65070B035259}" destId="{311E2919-DF2A-436E-8EB5-92957F07B958}" srcOrd="0" destOrd="0" presId="urn:microsoft.com/office/officeart/2005/8/layout/venn2"/>
    <dgm:cxn modelId="{85AE4439-F1FC-49A0-B998-8763B77BDD01}" srcId="{B0F0CFBB-719D-498D-9D7D-C8414524F3B4}" destId="{8496ACE1-1747-4A3A-9255-FBBFBD23D89B}" srcOrd="2" destOrd="0" parTransId="{4795E234-0DC4-4231-8867-BAA8E2FE1523}" sibTransId="{E5D12ACB-7D19-4CD6-8C29-D93B497AF589}"/>
    <dgm:cxn modelId="{D5EB0EAF-A0E7-45D5-9F93-FB30DB9B17A8}" type="presOf" srcId="{BFC4BD58-430C-4109-A8C8-3005C76E8F00}" destId="{63BEEC65-0834-4552-877B-BE667426381E}" srcOrd="1" destOrd="0" presId="urn:microsoft.com/office/officeart/2005/8/layout/venn2"/>
    <dgm:cxn modelId="{F90DFD98-1496-4EA6-837E-34FF217BEAE5}" type="presOf" srcId="{8496ACE1-1747-4A3A-9255-FBBFBD23D89B}" destId="{251902B0-9FA9-4202-8D14-CB7CE91E42E6}" srcOrd="0" destOrd="0" presId="urn:microsoft.com/office/officeart/2005/8/layout/venn2"/>
    <dgm:cxn modelId="{1F4910BE-A4C9-4BE0-A881-4E82262B1B81}" type="presOf" srcId="{E25762FB-C95A-4252-BEDE-08588E69257D}" destId="{60E0D8F8-DD4F-4C4A-B98F-187D42AC4227}" srcOrd="1" destOrd="0" presId="urn:microsoft.com/office/officeart/2005/8/layout/venn2"/>
    <dgm:cxn modelId="{C9FDF702-4F1F-469A-AC81-368F578AA494}" type="presOf" srcId="{BFC4BD58-430C-4109-A8C8-3005C76E8F00}" destId="{E444A02B-4215-485E-ABBD-80B9E2B86675}" srcOrd="0" destOrd="0" presId="urn:microsoft.com/office/officeart/2005/8/layout/venn2"/>
    <dgm:cxn modelId="{D257D39E-F1FB-4FB5-8E7B-7ABDD67C4E07}" type="presOf" srcId="{E25762FB-C95A-4252-BEDE-08588E69257D}" destId="{E4B26607-E9D3-4A13-8B9F-ECD692186956}" srcOrd="0" destOrd="0" presId="urn:microsoft.com/office/officeart/2005/8/layout/venn2"/>
    <dgm:cxn modelId="{75E9475E-76B5-4C8F-A5A4-52F31B3DC1A8}" type="presParOf" srcId="{526D76BA-6B79-46F5-BEB4-63C5075F866E}" destId="{4A71EAE5-C323-478D-A47C-9E586F6BB1B3}" srcOrd="0" destOrd="0" presId="urn:microsoft.com/office/officeart/2005/8/layout/venn2"/>
    <dgm:cxn modelId="{BABF90A8-355D-4EE0-BD55-7629AF04B90B}" type="presParOf" srcId="{4A71EAE5-C323-478D-A47C-9E586F6BB1B3}" destId="{311E2919-DF2A-436E-8EB5-92957F07B958}" srcOrd="0" destOrd="0" presId="urn:microsoft.com/office/officeart/2005/8/layout/venn2"/>
    <dgm:cxn modelId="{AE121571-A6AB-455E-B748-9FA45E98BA06}" type="presParOf" srcId="{4A71EAE5-C323-478D-A47C-9E586F6BB1B3}" destId="{D26CC0A9-43B8-43F0-AD4A-5F3F370C3C8A}" srcOrd="1" destOrd="0" presId="urn:microsoft.com/office/officeart/2005/8/layout/venn2"/>
    <dgm:cxn modelId="{288241F1-92A7-4001-8336-C7A5D1372AA6}" type="presParOf" srcId="{526D76BA-6B79-46F5-BEB4-63C5075F866E}" destId="{BF1FD72E-5CEA-4F3C-9126-6173B0975FB6}" srcOrd="1" destOrd="0" presId="urn:microsoft.com/office/officeart/2005/8/layout/venn2"/>
    <dgm:cxn modelId="{6E9B3808-D2DA-4AAA-B616-23C764EF4325}" type="presParOf" srcId="{BF1FD72E-5CEA-4F3C-9126-6173B0975FB6}" destId="{E4B26607-E9D3-4A13-8B9F-ECD692186956}" srcOrd="0" destOrd="0" presId="urn:microsoft.com/office/officeart/2005/8/layout/venn2"/>
    <dgm:cxn modelId="{0A839CF7-F7A4-46EC-A90A-E4FC6D4AC639}" type="presParOf" srcId="{BF1FD72E-5CEA-4F3C-9126-6173B0975FB6}" destId="{60E0D8F8-DD4F-4C4A-B98F-187D42AC4227}" srcOrd="1" destOrd="0" presId="urn:microsoft.com/office/officeart/2005/8/layout/venn2"/>
    <dgm:cxn modelId="{F877E18A-C244-4519-82A5-3799FA396AFC}" type="presParOf" srcId="{526D76BA-6B79-46F5-BEB4-63C5075F866E}" destId="{D36ADF5E-AE62-477D-A11B-C5480F401DDC}" srcOrd="2" destOrd="0" presId="urn:microsoft.com/office/officeart/2005/8/layout/venn2"/>
    <dgm:cxn modelId="{C4D41833-6461-4A53-AB22-EF3BDD40248E}" type="presParOf" srcId="{D36ADF5E-AE62-477D-A11B-C5480F401DDC}" destId="{251902B0-9FA9-4202-8D14-CB7CE91E42E6}" srcOrd="0" destOrd="0" presId="urn:microsoft.com/office/officeart/2005/8/layout/venn2"/>
    <dgm:cxn modelId="{F375DF00-8F63-4E6A-AF16-CF48AAD21546}" type="presParOf" srcId="{D36ADF5E-AE62-477D-A11B-C5480F401DDC}" destId="{3A31595C-9E58-4316-86F3-E83AD1A56F02}" srcOrd="1" destOrd="0" presId="urn:microsoft.com/office/officeart/2005/8/layout/venn2"/>
    <dgm:cxn modelId="{FA01A920-AEF8-42F7-A11D-97097FDC7D7B}" type="presParOf" srcId="{526D76BA-6B79-46F5-BEB4-63C5075F866E}" destId="{1EF08057-FF34-4D9A-A559-C9D02689C211}" srcOrd="3" destOrd="0" presId="urn:microsoft.com/office/officeart/2005/8/layout/venn2"/>
    <dgm:cxn modelId="{940B6661-9826-4833-92DC-374334EE26A6}" type="presParOf" srcId="{1EF08057-FF34-4D9A-A559-C9D02689C211}" destId="{E444A02B-4215-485E-ABBD-80B9E2B86675}" srcOrd="0" destOrd="0" presId="urn:microsoft.com/office/officeart/2005/8/layout/venn2"/>
    <dgm:cxn modelId="{2F11D8BF-F3BB-432D-B34C-F04A5740C45E}" type="presParOf" srcId="{1EF08057-FF34-4D9A-A559-C9D02689C211}" destId="{63BEEC65-0834-4552-877B-BE667426381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6F56B-470F-4A55-B1D4-4B5373A97930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21207-75CF-44AD-9B5E-A4AEDA9D318F}">
      <dgm:prSet phldrT="[Text]"/>
      <dgm:spPr/>
      <dgm:t>
        <a:bodyPr/>
        <a:lstStyle/>
        <a:p>
          <a:r>
            <a:rPr lang="en-US" dirty="0" err="1" smtClean="0"/>
            <a:t>hero.db</a:t>
          </a:r>
          <a:endParaRPr lang="en-US" dirty="0"/>
        </a:p>
      </dgm:t>
    </dgm:pt>
    <dgm:pt modelId="{8AF38A98-D950-4F63-B881-46585B3FBF7F}" type="parTrans" cxnId="{31C8185C-0B26-49BC-924B-2B581A92309A}">
      <dgm:prSet/>
      <dgm:spPr/>
      <dgm:t>
        <a:bodyPr/>
        <a:lstStyle/>
        <a:p>
          <a:endParaRPr lang="en-US"/>
        </a:p>
      </dgm:t>
    </dgm:pt>
    <dgm:pt modelId="{B44B4A4C-F439-4B13-87A0-B00C458FFF17}" type="sibTrans" cxnId="{31C8185C-0B26-49BC-924B-2B581A92309A}">
      <dgm:prSet/>
      <dgm:spPr/>
      <dgm:t>
        <a:bodyPr/>
        <a:lstStyle/>
        <a:p>
          <a:endParaRPr lang="en-US"/>
        </a:p>
      </dgm:t>
    </dgm:pt>
    <dgm:pt modelId="{5960E56A-E901-4830-9A85-67B4CF78C137}">
      <dgm:prSet phldrT="[Text]"/>
      <dgm:spPr/>
      <dgm:t>
        <a:bodyPr/>
        <a:lstStyle/>
        <a:p>
          <a:r>
            <a:rPr lang="en-US" dirty="0" smtClean="0"/>
            <a:t>insert()</a:t>
          </a:r>
          <a:endParaRPr lang="en-US" dirty="0"/>
        </a:p>
      </dgm:t>
    </dgm:pt>
    <dgm:pt modelId="{2D230A61-2BE8-485E-B99F-D492A34CB05D}" type="parTrans" cxnId="{F7329EB0-C54B-4DD5-9858-0B02734E54CF}">
      <dgm:prSet/>
      <dgm:spPr/>
      <dgm:t>
        <a:bodyPr/>
        <a:lstStyle/>
        <a:p>
          <a:endParaRPr lang="en-US"/>
        </a:p>
      </dgm:t>
    </dgm:pt>
    <dgm:pt modelId="{7F3621AF-2F31-48F7-88CB-9318E32E55F4}" type="sibTrans" cxnId="{F7329EB0-C54B-4DD5-9858-0B02734E54CF}">
      <dgm:prSet/>
      <dgm:spPr/>
      <dgm:t>
        <a:bodyPr/>
        <a:lstStyle/>
        <a:p>
          <a:endParaRPr lang="en-US"/>
        </a:p>
      </dgm:t>
    </dgm:pt>
    <dgm:pt modelId="{F1AEE2FF-CAB9-4573-8772-849706CD8A1F}">
      <dgm:prSet phldrT="[Text]"/>
      <dgm:spPr/>
      <dgm:t>
        <a:bodyPr/>
        <a:lstStyle/>
        <a:p>
          <a:r>
            <a:rPr lang="en-US" dirty="0" smtClean="0"/>
            <a:t>remove()</a:t>
          </a:r>
          <a:endParaRPr lang="en-US" dirty="0"/>
        </a:p>
      </dgm:t>
    </dgm:pt>
    <dgm:pt modelId="{7615AE97-70D0-40C7-B12C-4E6B1A187600}" type="parTrans" cxnId="{DDCA7CE1-6A14-4C09-97E5-BF53AEFEE6E5}">
      <dgm:prSet/>
      <dgm:spPr/>
      <dgm:t>
        <a:bodyPr/>
        <a:lstStyle/>
        <a:p>
          <a:endParaRPr lang="en-US"/>
        </a:p>
      </dgm:t>
    </dgm:pt>
    <dgm:pt modelId="{1DBF9B87-83F0-4EFF-B524-FEEDDB2DAA35}" type="sibTrans" cxnId="{DDCA7CE1-6A14-4C09-97E5-BF53AEFEE6E5}">
      <dgm:prSet/>
      <dgm:spPr/>
      <dgm:t>
        <a:bodyPr/>
        <a:lstStyle/>
        <a:p>
          <a:endParaRPr lang="en-US"/>
        </a:p>
      </dgm:t>
    </dgm:pt>
    <dgm:pt modelId="{23F8C2FB-5126-4669-9F1C-7EBBD4452DB3}">
      <dgm:prSet phldrT="[Text]"/>
      <dgm:spPr/>
      <dgm:t>
        <a:bodyPr/>
        <a:lstStyle/>
        <a:p>
          <a:r>
            <a:rPr lang="en-US" dirty="0" err="1" smtClean="0"/>
            <a:t>hero.geo</a:t>
          </a:r>
          <a:endParaRPr lang="en-US" dirty="0"/>
        </a:p>
      </dgm:t>
    </dgm:pt>
    <dgm:pt modelId="{8F88E6CB-A3D0-4C23-ACA1-14BA20A1470F}" type="parTrans" cxnId="{6B79D6C0-0D24-4A09-AEC0-0DFD69611775}">
      <dgm:prSet/>
      <dgm:spPr/>
      <dgm:t>
        <a:bodyPr/>
        <a:lstStyle/>
        <a:p>
          <a:endParaRPr lang="en-US"/>
        </a:p>
      </dgm:t>
    </dgm:pt>
    <dgm:pt modelId="{9645DFB3-1370-4418-9887-9A44A7137E78}" type="sibTrans" cxnId="{6B79D6C0-0D24-4A09-AEC0-0DFD69611775}">
      <dgm:prSet/>
      <dgm:spPr/>
      <dgm:t>
        <a:bodyPr/>
        <a:lstStyle/>
        <a:p>
          <a:endParaRPr lang="en-US"/>
        </a:p>
      </dgm:t>
    </dgm:pt>
    <dgm:pt modelId="{8D66AB8A-F1A7-4718-9A5A-71C1AB60F706}">
      <dgm:prSet phldrT="[Text]"/>
      <dgm:spPr/>
      <dgm:t>
        <a:bodyPr/>
        <a:lstStyle/>
        <a:p>
          <a:r>
            <a:rPr lang="en-US" dirty="0" err="1" smtClean="0"/>
            <a:t>init</a:t>
          </a:r>
          <a:r>
            <a:rPr lang="en-US" dirty="0" smtClean="0"/>
            <a:t>()</a:t>
          </a:r>
          <a:endParaRPr lang="en-US" dirty="0"/>
        </a:p>
      </dgm:t>
    </dgm:pt>
    <dgm:pt modelId="{1AD8B9E2-CA05-4BA0-BBDC-1394B11604EF}" type="parTrans" cxnId="{EAE1907A-D731-4029-A98F-BC49BEBB8688}">
      <dgm:prSet/>
      <dgm:spPr/>
      <dgm:t>
        <a:bodyPr/>
        <a:lstStyle/>
        <a:p>
          <a:endParaRPr lang="en-US"/>
        </a:p>
      </dgm:t>
    </dgm:pt>
    <dgm:pt modelId="{E7AFB5AD-7A7D-4D01-BE0D-601B93DE3F2C}" type="sibTrans" cxnId="{EAE1907A-D731-4029-A98F-BC49BEBB8688}">
      <dgm:prSet/>
      <dgm:spPr/>
      <dgm:t>
        <a:bodyPr/>
        <a:lstStyle/>
        <a:p>
          <a:endParaRPr lang="en-US"/>
        </a:p>
      </dgm:t>
    </dgm:pt>
    <dgm:pt modelId="{885C2B20-B627-43B6-9A44-0B7E94B68413}">
      <dgm:prSet phldrT="[Text]"/>
      <dgm:spPr/>
      <dgm:t>
        <a:bodyPr/>
        <a:lstStyle/>
        <a:p>
          <a:r>
            <a:rPr lang="en-US" dirty="0" err="1" smtClean="0"/>
            <a:t>hero.cache</a:t>
          </a:r>
          <a:endParaRPr lang="en-US" dirty="0"/>
        </a:p>
      </dgm:t>
    </dgm:pt>
    <dgm:pt modelId="{57D5CB59-AB1D-474A-A6EF-FE8858E5F1CD}" type="parTrans" cxnId="{706DDC25-B756-4F98-9BE2-AFC927410367}">
      <dgm:prSet/>
      <dgm:spPr/>
      <dgm:t>
        <a:bodyPr/>
        <a:lstStyle/>
        <a:p>
          <a:endParaRPr lang="en-US"/>
        </a:p>
      </dgm:t>
    </dgm:pt>
    <dgm:pt modelId="{E962D996-223A-433D-971E-F880CDBEE2EA}" type="sibTrans" cxnId="{706DDC25-B756-4F98-9BE2-AFC927410367}">
      <dgm:prSet/>
      <dgm:spPr/>
      <dgm:t>
        <a:bodyPr/>
        <a:lstStyle/>
        <a:p>
          <a:endParaRPr lang="en-US"/>
        </a:p>
      </dgm:t>
    </dgm:pt>
    <dgm:pt modelId="{B7FD10D5-3BB8-4643-8D74-733E28244906}">
      <dgm:prSet phldrT="[Text]"/>
      <dgm:spPr/>
      <dgm:t>
        <a:bodyPr/>
        <a:lstStyle/>
        <a:p>
          <a:r>
            <a:rPr lang="en-US" dirty="0" smtClean="0"/>
            <a:t>require()</a:t>
          </a:r>
          <a:endParaRPr lang="en-US" dirty="0"/>
        </a:p>
      </dgm:t>
    </dgm:pt>
    <dgm:pt modelId="{4D714DD1-F587-4C84-B925-D7AF1749BC1C}" type="parTrans" cxnId="{097C29B8-7E27-4DA4-9DF3-4A4FD601E445}">
      <dgm:prSet/>
      <dgm:spPr/>
      <dgm:t>
        <a:bodyPr/>
        <a:lstStyle/>
        <a:p>
          <a:endParaRPr lang="en-US"/>
        </a:p>
      </dgm:t>
    </dgm:pt>
    <dgm:pt modelId="{F9CB66E7-B563-49F7-ABCC-461F85758C52}" type="sibTrans" cxnId="{097C29B8-7E27-4DA4-9DF3-4A4FD601E445}">
      <dgm:prSet/>
      <dgm:spPr/>
      <dgm:t>
        <a:bodyPr/>
        <a:lstStyle/>
        <a:p>
          <a:endParaRPr lang="en-US"/>
        </a:p>
      </dgm:t>
    </dgm:pt>
    <dgm:pt modelId="{0F867DC4-3373-46A9-AA43-A4CD337691F1}">
      <dgm:prSet phldrT="[Text]"/>
      <dgm:spPr/>
      <dgm:t>
        <a:bodyPr/>
        <a:lstStyle/>
        <a:p>
          <a:r>
            <a:rPr lang="en-US" dirty="0" smtClean="0"/>
            <a:t>update()</a:t>
          </a:r>
          <a:endParaRPr lang="en-US" dirty="0"/>
        </a:p>
      </dgm:t>
    </dgm:pt>
    <dgm:pt modelId="{F4B35609-00BD-4CD0-8BFE-4B214FE63203}" type="parTrans" cxnId="{E70319F1-1DEF-4939-BAF2-ED87E013E4BB}">
      <dgm:prSet/>
      <dgm:spPr/>
      <dgm:t>
        <a:bodyPr/>
        <a:lstStyle/>
        <a:p>
          <a:endParaRPr lang="en-US"/>
        </a:p>
      </dgm:t>
    </dgm:pt>
    <dgm:pt modelId="{5891FA11-3D0D-4BEE-9595-7852C5A5B536}" type="sibTrans" cxnId="{E70319F1-1DEF-4939-BAF2-ED87E013E4BB}">
      <dgm:prSet/>
      <dgm:spPr/>
      <dgm:t>
        <a:bodyPr/>
        <a:lstStyle/>
        <a:p>
          <a:endParaRPr lang="en-US"/>
        </a:p>
      </dgm:t>
    </dgm:pt>
    <dgm:pt modelId="{3A36DC34-4078-4077-9B18-F6404A8E5785}">
      <dgm:prSet phldrT="[Text]"/>
      <dgm:spPr/>
      <dgm:t>
        <a:bodyPr/>
        <a:lstStyle/>
        <a:p>
          <a:r>
            <a:rPr lang="en-US" dirty="0" smtClean="0"/>
            <a:t>get()</a:t>
          </a:r>
          <a:endParaRPr lang="en-US" dirty="0"/>
        </a:p>
      </dgm:t>
    </dgm:pt>
    <dgm:pt modelId="{E85C9F11-1FC9-44D9-87FD-73FF2E800DFE}" type="parTrans" cxnId="{3456AADD-917E-4BEE-AAB9-70AA4EBBE969}">
      <dgm:prSet/>
      <dgm:spPr/>
      <dgm:t>
        <a:bodyPr/>
        <a:lstStyle/>
        <a:p>
          <a:endParaRPr lang="en-US"/>
        </a:p>
      </dgm:t>
    </dgm:pt>
    <dgm:pt modelId="{74C34C0C-2D83-4AEA-A8A8-B42283651B7C}" type="sibTrans" cxnId="{3456AADD-917E-4BEE-AAB9-70AA4EBBE969}">
      <dgm:prSet/>
      <dgm:spPr/>
      <dgm:t>
        <a:bodyPr/>
        <a:lstStyle/>
        <a:p>
          <a:endParaRPr lang="en-US"/>
        </a:p>
      </dgm:t>
    </dgm:pt>
    <dgm:pt modelId="{0442AAD5-FC3D-4FE6-8981-4DC2430A2A0F}">
      <dgm:prSet phldrT="[Text]"/>
      <dgm:spPr/>
      <dgm:t>
        <a:bodyPr/>
        <a:lstStyle/>
        <a:p>
          <a:r>
            <a:rPr lang="en-US" dirty="0" smtClean="0"/>
            <a:t>network()</a:t>
          </a:r>
          <a:endParaRPr lang="en-US" dirty="0"/>
        </a:p>
      </dgm:t>
    </dgm:pt>
    <dgm:pt modelId="{D8AC3341-2862-4621-9937-402CD83BC237}" type="parTrans" cxnId="{B993A255-FB3B-4098-9D95-FE883E941EE1}">
      <dgm:prSet/>
      <dgm:spPr/>
      <dgm:t>
        <a:bodyPr/>
        <a:lstStyle/>
        <a:p>
          <a:endParaRPr lang="en-US"/>
        </a:p>
      </dgm:t>
    </dgm:pt>
    <dgm:pt modelId="{D5FE5F18-BC1E-418D-90BF-8ED6A8D7E873}" type="sibTrans" cxnId="{B993A255-FB3B-4098-9D95-FE883E941EE1}">
      <dgm:prSet/>
      <dgm:spPr/>
      <dgm:t>
        <a:bodyPr/>
        <a:lstStyle/>
        <a:p>
          <a:endParaRPr lang="en-US"/>
        </a:p>
      </dgm:t>
    </dgm:pt>
    <dgm:pt modelId="{E5C4FE53-AB82-4304-81FE-D8EC258A5CE5}">
      <dgm:prSet phldrT="[Text]"/>
      <dgm:spPr/>
      <dgm:t>
        <a:bodyPr/>
        <a:lstStyle/>
        <a:p>
          <a:r>
            <a:rPr lang="en-US" dirty="0" smtClean="0"/>
            <a:t>fallback()</a:t>
          </a:r>
          <a:endParaRPr lang="en-US" dirty="0"/>
        </a:p>
      </dgm:t>
    </dgm:pt>
    <dgm:pt modelId="{2A6ED8E5-1B69-484F-82A6-5C510A6E1FBE}" type="parTrans" cxnId="{E0D5B84E-88F6-40B0-AF12-A1CF216E5810}">
      <dgm:prSet/>
      <dgm:spPr/>
      <dgm:t>
        <a:bodyPr/>
        <a:lstStyle/>
        <a:p>
          <a:endParaRPr lang="en-US"/>
        </a:p>
      </dgm:t>
    </dgm:pt>
    <dgm:pt modelId="{46DBEE61-F65F-486E-B7D4-662D16DB9CD9}" type="sibTrans" cxnId="{E0D5B84E-88F6-40B0-AF12-A1CF216E5810}">
      <dgm:prSet/>
      <dgm:spPr/>
      <dgm:t>
        <a:bodyPr/>
        <a:lstStyle/>
        <a:p>
          <a:endParaRPr lang="en-US"/>
        </a:p>
      </dgm:t>
    </dgm:pt>
    <dgm:pt modelId="{DAA9B0AB-9B2F-4A26-8813-F1D551979DA0}">
      <dgm:prSet phldrT="[Text]"/>
      <dgm:spPr/>
      <dgm:t>
        <a:bodyPr/>
        <a:lstStyle/>
        <a:p>
          <a:r>
            <a:rPr lang="en-US" dirty="0" smtClean="0"/>
            <a:t>register()</a:t>
          </a:r>
          <a:endParaRPr lang="en-US" dirty="0"/>
        </a:p>
      </dgm:t>
    </dgm:pt>
    <dgm:pt modelId="{0CF12DEC-82AE-459E-B8EE-5370E038F3EC}" type="parTrans" cxnId="{183A06F0-2F93-4CF5-A09E-4878EC48CF01}">
      <dgm:prSet/>
      <dgm:spPr/>
      <dgm:t>
        <a:bodyPr/>
        <a:lstStyle/>
        <a:p>
          <a:endParaRPr lang="en-US"/>
        </a:p>
      </dgm:t>
    </dgm:pt>
    <dgm:pt modelId="{D199C2D1-2231-4204-A379-11C2239233DC}" type="sibTrans" cxnId="{183A06F0-2F93-4CF5-A09E-4878EC48CF01}">
      <dgm:prSet/>
      <dgm:spPr/>
      <dgm:t>
        <a:bodyPr/>
        <a:lstStyle/>
        <a:p>
          <a:endParaRPr lang="en-US"/>
        </a:p>
      </dgm:t>
    </dgm:pt>
    <dgm:pt modelId="{3036D02F-5553-4CBE-B9C9-24CE21FB05E9}">
      <dgm:prSet phldrT="[Text]"/>
      <dgm:spPr/>
      <dgm:t>
        <a:bodyPr/>
        <a:lstStyle/>
        <a:p>
          <a:r>
            <a:rPr lang="en-US" dirty="0" smtClean="0"/>
            <a:t>search()</a:t>
          </a:r>
          <a:endParaRPr lang="en-US" dirty="0"/>
        </a:p>
      </dgm:t>
    </dgm:pt>
    <dgm:pt modelId="{F04F94E2-F61D-4554-A50B-E79D67734248}" type="parTrans" cxnId="{09DC5932-F206-4E16-B63E-0EB4DFF67D73}">
      <dgm:prSet/>
      <dgm:spPr/>
      <dgm:t>
        <a:bodyPr/>
        <a:lstStyle/>
        <a:p>
          <a:endParaRPr lang="en-US"/>
        </a:p>
      </dgm:t>
    </dgm:pt>
    <dgm:pt modelId="{CC0B1FAB-FDB6-4208-9858-ADA5E21033CE}" type="sibTrans" cxnId="{09DC5932-F206-4E16-B63E-0EB4DFF67D73}">
      <dgm:prSet/>
      <dgm:spPr/>
      <dgm:t>
        <a:bodyPr/>
        <a:lstStyle/>
        <a:p>
          <a:endParaRPr lang="en-US"/>
        </a:p>
      </dgm:t>
    </dgm:pt>
    <dgm:pt modelId="{1352BD32-1EA8-4121-B490-DF0EBF72BF93}">
      <dgm:prSet phldrT="[Text]"/>
      <dgm:spPr/>
      <dgm:t>
        <a:bodyPr/>
        <a:lstStyle/>
        <a:p>
          <a:r>
            <a:rPr lang="en-US" dirty="0" smtClean="0"/>
            <a:t>get().sort()</a:t>
          </a:r>
          <a:endParaRPr lang="en-US" dirty="0"/>
        </a:p>
      </dgm:t>
    </dgm:pt>
    <dgm:pt modelId="{6FD40C0E-689C-46CB-8DCC-4F33214E8DD9}" type="parTrans" cxnId="{00DD9FD1-19C0-49D5-8163-990EC882969E}">
      <dgm:prSet/>
      <dgm:spPr/>
      <dgm:t>
        <a:bodyPr/>
        <a:lstStyle/>
        <a:p>
          <a:endParaRPr lang="en-US"/>
        </a:p>
      </dgm:t>
    </dgm:pt>
    <dgm:pt modelId="{B24AD020-7612-4EFD-B236-2C858E07D5DD}" type="sibTrans" cxnId="{00DD9FD1-19C0-49D5-8163-990EC882969E}">
      <dgm:prSet/>
      <dgm:spPr/>
      <dgm:t>
        <a:bodyPr/>
        <a:lstStyle/>
        <a:p>
          <a:endParaRPr lang="en-US"/>
        </a:p>
      </dgm:t>
    </dgm:pt>
    <dgm:pt modelId="{046D6085-D021-4534-BFE8-4D4E8B4C2C4F}">
      <dgm:prSet phldrT="[Text]"/>
      <dgm:spPr/>
      <dgm:t>
        <a:bodyPr/>
        <a:lstStyle/>
        <a:p>
          <a:r>
            <a:rPr lang="en-US" dirty="0" smtClean="0"/>
            <a:t>create()</a:t>
          </a:r>
          <a:endParaRPr lang="en-US" dirty="0"/>
        </a:p>
      </dgm:t>
    </dgm:pt>
    <dgm:pt modelId="{38711A6F-2755-4CEF-9B31-3F629F7AD644}" type="parTrans" cxnId="{9D05D16E-97AD-4478-99D2-A6521853862F}">
      <dgm:prSet/>
      <dgm:spPr/>
      <dgm:t>
        <a:bodyPr/>
        <a:lstStyle/>
        <a:p>
          <a:endParaRPr lang="en-US"/>
        </a:p>
      </dgm:t>
    </dgm:pt>
    <dgm:pt modelId="{25E3871B-E149-4B90-8E7B-A449E45078FF}" type="sibTrans" cxnId="{9D05D16E-97AD-4478-99D2-A6521853862F}">
      <dgm:prSet/>
      <dgm:spPr/>
      <dgm:t>
        <a:bodyPr/>
        <a:lstStyle/>
        <a:p>
          <a:endParaRPr lang="en-US"/>
        </a:p>
      </dgm:t>
    </dgm:pt>
    <dgm:pt modelId="{FACEB0FF-21E6-43CD-A640-C17AD2AF41CD}">
      <dgm:prSet phldrT="[Text]"/>
      <dgm:spPr/>
      <dgm:t>
        <a:bodyPr/>
        <a:lstStyle/>
        <a:p>
          <a:r>
            <a:rPr lang="en-US" dirty="0" smtClean="0"/>
            <a:t>generate()</a:t>
          </a:r>
          <a:endParaRPr lang="en-US" dirty="0"/>
        </a:p>
      </dgm:t>
    </dgm:pt>
    <dgm:pt modelId="{7A708107-54F2-4D25-894E-8A45FD06BA19}" type="parTrans" cxnId="{75EC7BD0-B927-4674-AD44-DA443FD650CE}">
      <dgm:prSet/>
      <dgm:spPr/>
      <dgm:t>
        <a:bodyPr/>
        <a:lstStyle/>
        <a:p>
          <a:endParaRPr lang="en-US"/>
        </a:p>
      </dgm:t>
    </dgm:pt>
    <dgm:pt modelId="{8B738610-40BB-4250-887A-B3F401D9452B}" type="sibTrans" cxnId="{75EC7BD0-B927-4674-AD44-DA443FD650CE}">
      <dgm:prSet/>
      <dgm:spPr/>
      <dgm:t>
        <a:bodyPr/>
        <a:lstStyle/>
        <a:p>
          <a:endParaRPr lang="en-US"/>
        </a:p>
      </dgm:t>
    </dgm:pt>
    <dgm:pt modelId="{0D48B868-AB9D-4F91-B9E3-8A28F2234818}" type="pres">
      <dgm:prSet presAssocID="{10A6F56B-470F-4A55-B1D4-4B5373A979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7BF0A-A0CB-4B14-924D-5DDFDDB4E4A9}" type="pres">
      <dgm:prSet presAssocID="{30C21207-75CF-44AD-9B5E-A4AEDA9D318F}" presName="composite" presStyleCnt="0"/>
      <dgm:spPr/>
    </dgm:pt>
    <dgm:pt modelId="{A83BFA8F-421A-43A4-8F52-98284EF6DA04}" type="pres">
      <dgm:prSet presAssocID="{30C21207-75CF-44AD-9B5E-A4AEDA9D318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FA5BD-FD2F-44B9-A287-6DAB748BCA24}" type="pres">
      <dgm:prSet presAssocID="{30C21207-75CF-44AD-9B5E-A4AEDA9D318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52A1A-86F9-40DE-9275-94D66B7F6B09}" type="pres">
      <dgm:prSet presAssocID="{B44B4A4C-F439-4B13-87A0-B00C458FFF17}" presName="space" presStyleCnt="0"/>
      <dgm:spPr/>
    </dgm:pt>
    <dgm:pt modelId="{4F12EBF8-9EF3-458A-8F74-215CE1C768C9}" type="pres">
      <dgm:prSet presAssocID="{23F8C2FB-5126-4669-9F1C-7EBBD4452DB3}" presName="composite" presStyleCnt="0"/>
      <dgm:spPr/>
    </dgm:pt>
    <dgm:pt modelId="{6A0A0A97-8571-4D43-B234-999B3C70E43D}" type="pres">
      <dgm:prSet presAssocID="{23F8C2FB-5126-4669-9F1C-7EBBD4452DB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A95F0-757C-4349-8515-89DF5AD391EE}" type="pres">
      <dgm:prSet presAssocID="{23F8C2FB-5126-4669-9F1C-7EBBD4452DB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CCCFB-B9C8-43CD-8AAE-E7A4947BC458}" type="pres">
      <dgm:prSet presAssocID="{9645DFB3-1370-4418-9887-9A44A7137E78}" presName="space" presStyleCnt="0"/>
      <dgm:spPr/>
    </dgm:pt>
    <dgm:pt modelId="{156D4720-9F51-4420-A10E-F4FECBAC024A}" type="pres">
      <dgm:prSet presAssocID="{885C2B20-B627-43B6-9A44-0B7E94B68413}" presName="composite" presStyleCnt="0"/>
      <dgm:spPr/>
    </dgm:pt>
    <dgm:pt modelId="{BFE72D35-ACE2-4CC0-BD30-FC60DADB35BF}" type="pres">
      <dgm:prSet presAssocID="{885C2B20-B627-43B6-9A44-0B7E94B684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278ED-CDB0-4F51-BF5F-A26CBB52CB3A}" type="pres">
      <dgm:prSet presAssocID="{885C2B20-B627-43B6-9A44-0B7E94B6841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7C29B8-7E27-4DA4-9DF3-4A4FD601E445}" srcId="{885C2B20-B627-43B6-9A44-0B7E94B68413}" destId="{B7FD10D5-3BB8-4643-8D74-733E28244906}" srcOrd="1" destOrd="0" parTransId="{4D714DD1-F587-4C84-B925-D7AF1749BC1C}" sibTransId="{F9CB66E7-B563-49F7-ABCC-461F85758C52}"/>
    <dgm:cxn modelId="{F7329EB0-C54B-4DD5-9858-0B02734E54CF}" srcId="{30C21207-75CF-44AD-9B5E-A4AEDA9D318F}" destId="{5960E56A-E901-4830-9A85-67B4CF78C137}" srcOrd="1" destOrd="0" parTransId="{2D230A61-2BE8-485E-B99F-D492A34CB05D}" sibTransId="{7F3621AF-2F31-48F7-88CB-9318E32E55F4}"/>
    <dgm:cxn modelId="{183A06F0-2F93-4CF5-A09E-4878EC48CF01}" srcId="{30C21207-75CF-44AD-9B5E-A4AEDA9D318F}" destId="{DAA9B0AB-9B2F-4A26-8813-F1D551979DA0}" srcOrd="0" destOrd="0" parTransId="{0CF12DEC-82AE-459E-B8EE-5370E038F3EC}" sibTransId="{D199C2D1-2231-4204-A379-11C2239233DC}"/>
    <dgm:cxn modelId="{AFFD1DCE-15C4-47C0-A401-7C38F79D62ED}" type="presOf" srcId="{3036D02F-5553-4CBE-B9C9-24CE21FB05E9}" destId="{BFCFA5BD-FD2F-44B9-A287-6DAB748BCA24}" srcOrd="0" destOrd="5" presId="urn:microsoft.com/office/officeart/2005/8/layout/hList1"/>
    <dgm:cxn modelId="{D2CEBCD9-3612-4B97-82D9-13B9F9A89142}" type="presOf" srcId="{8D66AB8A-F1A7-4718-9A5A-71C1AB60F706}" destId="{692A95F0-757C-4349-8515-89DF5AD391EE}" srcOrd="0" destOrd="0" presId="urn:microsoft.com/office/officeart/2005/8/layout/hList1"/>
    <dgm:cxn modelId="{CF0183BF-32BC-4743-A998-41E54EA44AA6}" type="presOf" srcId="{3A36DC34-4078-4077-9B18-F6404A8E5785}" destId="{BFCFA5BD-FD2F-44B9-A287-6DAB748BCA24}" srcOrd="0" destOrd="2" presId="urn:microsoft.com/office/officeart/2005/8/layout/hList1"/>
    <dgm:cxn modelId="{A77C0876-8C8F-4D34-9E94-A65DD1BFE3DA}" type="presOf" srcId="{23F8C2FB-5126-4669-9F1C-7EBBD4452DB3}" destId="{6A0A0A97-8571-4D43-B234-999B3C70E43D}" srcOrd="0" destOrd="0" presId="urn:microsoft.com/office/officeart/2005/8/layout/hList1"/>
    <dgm:cxn modelId="{3456AADD-917E-4BEE-AAB9-70AA4EBBE969}" srcId="{30C21207-75CF-44AD-9B5E-A4AEDA9D318F}" destId="{3A36DC34-4078-4077-9B18-F6404A8E5785}" srcOrd="2" destOrd="0" parTransId="{E85C9F11-1FC9-44D9-87FD-73FF2E800DFE}" sibTransId="{74C34C0C-2D83-4AEA-A8A8-B42283651B7C}"/>
    <dgm:cxn modelId="{B880A070-4286-40E6-A581-A70E649ECAAD}" type="presOf" srcId="{1352BD32-1EA8-4121-B490-DF0EBF72BF93}" destId="{BFCFA5BD-FD2F-44B9-A287-6DAB748BCA24}" srcOrd="0" destOrd="6" presId="urn:microsoft.com/office/officeart/2005/8/layout/hList1"/>
    <dgm:cxn modelId="{09DC5932-F206-4E16-B63E-0EB4DFF67D73}" srcId="{30C21207-75CF-44AD-9B5E-A4AEDA9D318F}" destId="{3036D02F-5553-4CBE-B9C9-24CE21FB05E9}" srcOrd="5" destOrd="0" parTransId="{F04F94E2-F61D-4554-A50B-E79D67734248}" sibTransId="{CC0B1FAB-FDB6-4208-9858-ADA5E21033CE}"/>
    <dgm:cxn modelId="{31C8185C-0B26-49BC-924B-2B581A92309A}" srcId="{10A6F56B-470F-4A55-B1D4-4B5373A97930}" destId="{30C21207-75CF-44AD-9B5E-A4AEDA9D318F}" srcOrd="0" destOrd="0" parTransId="{8AF38A98-D950-4F63-B881-46585B3FBF7F}" sibTransId="{B44B4A4C-F439-4B13-87A0-B00C458FFF17}"/>
    <dgm:cxn modelId="{1C410B91-5A06-443B-B5B5-2263D16A2FD7}" type="presOf" srcId="{10A6F56B-470F-4A55-B1D4-4B5373A97930}" destId="{0D48B868-AB9D-4F91-B9E3-8A28F2234818}" srcOrd="0" destOrd="0" presId="urn:microsoft.com/office/officeart/2005/8/layout/hList1"/>
    <dgm:cxn modelId="{F5741C17-4CA2-47A2-BAFE-9334E1F18B3A}" type="presOf" srcId="{F1AEE2FF-CAB9-4573-8772-849706CD8A1F}" destId="{BFCFA5BD-FD2F-44B9-A287-6DAB748BCA24}" srcOrd="0" destOrd="4" presId="urn:microsoft.com/office/officeart/2005/8/layout/hList1"/>
    <dgm:cxn modelId="{DDCA7CE1-6A14-4C09-97E5-BF53AEFEE6E5}" srcId="{30C21207-75CF-44AD-9B5E-A4AEDA9D318F}" destId="{F1AEE2FF-CAB9-4573-8772-849706CD8A1F}" srcOrd="4" destOrd="0" parTransId="{7615AE97-70D0-40C7-B12C-4E6B1A187600}" sibTransId="{1DBF9B87-83F0-4EFF-B524-FEEDDB2DAA35}"/>
    <dgm:cxn modelId="{E70319F1-1DEF-4939-BAF2-ED87E013E4BB}" srcId="{30C21207-75CF-44AD-9B5E-A4AEDA9D318F}" destId="{0F867DC4-3373-46A9-AA43-A4CD337691F1}" srcOrd="3" destOrd="0" parTransId="{F4B35609-00BD-4CD0-8BFE-4B214FE63203}" sibTransId="{5891FA11-3D0D-4BEE-9595-7852C5A5B536}"/>
    <dgm:cxn modelId="{5B562972-A8C0-4829-A6C2-A8009C7C4AF8}" type="presOf" srcId="{5960E56A-E901-4830-9A85-67B4CF78C137}" destId="{BFCFA5BD-FD2F-44B9-A287-6DAB748BCA24}" srcOrd="0" destOrd="1" presId="urn:microsoft.com/office/officeart/2005/8/layout/hList1"/>
    <dgm:cxn modelId="{1C4F1495-1AEB-4742-AC39-9B9FE2743149}" type="presOf" srcId="{B7FD10D5-3BB8-4643-8D74-733E28244906}" destId="{880278ED-CDB0-4F51-BF5F-A26CBB52CB3A}" srcOrd="0" destOrd="1" presId="urn:microsoft.com/office/officeart/2005/8/layout/hList1"/>
    <dgm:cxn modelId="{E0D5B84E-88F6-40B0-AF12-A1CF216E5810}" srcId="{885C2B20-B627-43B6-9A44-0B7E94B68413}" destId="{E5C4FE53-AB82-4304-81FE-D8EC258A5CE5}" srcOrd="3" destOrd="0" parTransId="{2A6ED8E5-1B69-484F-82A6-5C510A6E1FBE}" sibTransId="{46DBEE61-F65F-486E-B7D4-662D16DB9CD9}"/>
    <dgm:cxn modelId="{00DD9FD1-19C0-49D5-8163-990EC882969E}" srcId="{30C21207-75CF-44AD-9B5E-A4AEDA9D318F}" destId="{1352BD32-1EA8-4121-B490-DF0EBF72BF93}" srcOrd="6" destOrd="0" parTransId="{6FD40C0E-689C-46CB-8DCC-4F33214E8DD9}" sibTransId="{B24AD020-7612-4EFD-B236-2C858E07D5DD}"/>
    <dgm:cxn modelId="{EAE1907A-D731-4029-A98F-BC49BEBB8688}" srcId="{23F8C2FB-5126-4669-9F1C-7EBBD4452DB3}" destId="{8D66AB8A-F1A7-4718-9A5A-71C1AB60F706}" srcOrd="0" destOrd="0" parTransId="{1AD8B9E2-CA05-4BA0-BBDC-1394B11604EF}" sibTransId="{E7AFB5AD-7A7D-4D01-BE0D-601B93DE3F2C}"/>
    <dgm:cxn modelId="{9D05D16E-97AD-4478-99D2-A6521853862F}" srcId="{885C2B20-B627-43B6-9A44-0B7E94B68413}" destId="{046D6085-D021-4534-BFE8-4D4E8B4C2C4F}" srcOrd="0" destOrd="0" parTransId="{38711A6F-2755-4CEF-9B31-3F629F7AD644}" sibTransId="{25E3871B-E149-4B90-8E7B-A449E45078FF}"/>
    <dgm:cxn modelId="{99EC1FCB-AA09-4BB4-81F7-CA1562406D01}" type="presOf" srcId="{0F867DC4-3373-46A9-AA43-A4CD337691F1}" destId="{BFCFA5BD-FD2F-44B9-A287-6DAB748BCA24}" srcOrd="0" destOrd="3" presId="urn:microsoft.com/office/officeart/2005/8/layout/hList1"/>
    <dgm:cxn modelId="{B993A255-FB3B-4098-9D95-FE883E941EE1}" srcId="{885C2B20-B627-43B6-9A44-0B7E94B68413}" destId="{0442AAD5-FC3D-4FE6-8981-4DC2430A2A0F}" srcOrd="2" destOrd="0" parTransId="{D8AC3341-2862-4621-9937-402CD83BC237}" sibTransId="{D5FE5F18-BC1E-418D-90BF-8ED6A8D7E873}"/>
    <dgm:cxn modelId="{8D3524B2-0439-4F93-8776-056D7F838236}" type="presOf" srcId="{E5C4FE53-AB82-4304-81FE-D8EC258A5CE5}" destId="{880278ED-CDB0-4F51-BF5F-A26CBB52CB3A}" srcOrd="0" destOrd="3" presId="urn:microsoft.com/office/officeart/2005/8/layout/hList1"/>
    <dgm:cxn modelId="{2A3F0B09-F022-4690-B7BF-252FB3F2581D}" type="presOf" srcId="{046D6085-D021-4534-BFE8-4D4E8B4C2C4F}" destId="{880278ED-CDB0-4F51-BF5F-A26CBB52CB3A}" srcOrd="0" destOrd="0" presId="urn:microsoft.com/office/officeart/2005/8/layout/hList1"/>
    <dgm:cxn modelId="{C0253B2E-DA03-4510-AB0E-9A048AD92FBC}" type="presOf" srcId="{30C21207-75CF-44AD-9B5E-A4AEDA9D318F}" destId="{A83BFA8F-421A-43A4-8F52-98284EF6DA04}" srcOrd="0" destOrd="0" presId="urn:microsoft.com/office/officeart/2005/8/layout/hList1"/>
    <dgm:cxn modelId="{1E6A3EA0-9C00-4282-9965-DF52ADE28805}" type="presOf" srcId="{885C2B20-B627-43B6-9A44-0B7E94B68413}" destId="{BFE72D35-ACE2-4CC0-BD30-FC60DADB35BF}" srcOrd="0" destOrd="0" presId="urn:microsoft.com/office/officeart/2005/8/layout/hList1"/>
    <dgm:cxn modelId="{4B7D41CE-6BC0-4452-9C91-E74CE25C687A}" type="presOf" srcId="{0442AAD5-FC3D-4FE6-8981-4DC2430A2A0F}" destId="{880278ED-CDB0-4F51-BF5F-A26CBB52CB3A}" srcOrd="0" destOrd="2" presId="urn:microsoft.com/office/officeart/2005/8/layout/hList1"/>
    <dgm:cxn modelId="{6B79D6C0-0D24-4A09-AEC0-0DFD69611775}" srcId="{10A6F56B-470F-4A55-B1D4-4B5373A97930}" destId="{23F8C2FB-5126-4669-9F1C-7EBBD4452DB3}" srcOrd="1" destOrd="0" parTransId="{8F88E6CB-A3D0-4C23-ACA1-14BA20A1470F}" sibTransId="{9645DFB3-1370-4418-9887-9A44A7137E78}"/>
    <dgm:cxn modelId="{706DDC25-B756-4F98-9BE2-AFC927410367}" srcId="{10A6F56B-470F-4A55-B1D4-4B5373A97930}" destId="{885C2B20-B627-43B6-9A44-0B7E94B68413}" srcOrd="2" destOrd="0" parTransId="{57D5CB59-AB1D-474A-A6EF-FE8858E5F1CD}" sibTransId="{E962D996-223A-433D-971E-F880CDBEE2EA}"/>
    <dgm:cxn modelId="{C7E5D8C8-D6C8-419B-ACDC-3AF8EEBF9830}" type="presOf" srcId="{DAA9B0AB-9B2F-4A26-8813-F1D551979DA0}" destId="{BFCFA5BD-FD2F-44B9-A287-6DAB748BCA24}" srcOrd="0" destOrd="0" presId="urn:microsoft.com/office/officeart/2005/8/layout/hList1"/>
    <dgm:cxn modelId="{40B26661-D62F-4B7A-B8EE-32CBD5441939}" type="presOf" srcId="{FACEB0FF-21E6-43CD-A640-C17AD2AF41CD}" destId="{880278ED-CDB0-4F51-BF5F-A26CBB52CB3A}" srcOrd="0" destOrd="4" presId="urn:microsoft.com/office/officeart/2005/8/layout/hList1"/>
    <dgm:cxn modelId="{75EC7BD0-B927-4674-AD44-DA443FD650CE}" srcId="{885C2B20-B627-43B6-9A44-0B7E94B68413}" destId="{FACEB0FF-21E6-43CD-A640-C17AD2AF41CD}" srcOrd="4" destOrd="0" parTransId="{7A708107-54F2-4D25-894E-8A45FD06BA19}" sibTransId="{8B738610-40BB-4250-887A-B3F401D9452B}"/>
    <dgm:cxn modelId="{B59E9552-784E-4FB4-A63C-31C90D030B56}" type="presParOf" srcId="{0D48B868-AB9D-4F91-B9E3-8A28F2234818}" destId="{0B57BF0A-A0CB-4B14-924D-5DDFDDB4E4A9}" srcOrd="0" destOrd="0" presId="urn:microsoft.com/office/officeart/2005/8/layout/hList1"/>
    <dgm:cxn modelId="{E93B3A90-CF3B-4A4B-88AA-CA67EBF8EC61}" type="presParOf" srcId="{0B57BF0A-A0CB-4B14-924D-5DDFDDB4E4A9}" destId="{A83BFA8F-421A-43A4-8F52-98284EF6DA04}" srcOrd="0" destOrd="0" presId="urn:microsoft.com/office/officeart/2005/8/layout/hList1"/>
    <dgm:cxn modelId="{1981281C-762B-49AB-9BDF-C05CA663FFB3}" type="presParOf" srcId="{0B57BF0A-A0CB-4B14-924D-5DDFDDB4E4A9}" destId="{BFCFA5BD-FD2F-44B9-A287-6DAB748BCA24}" srcOrd="1" destOrd="0" presId="urn:microsoft.com/office/officeart/2005/8/layout/hList1"/>
    <dgm:cxn modelId="{F8646C9B-0DA8-4E7F-8B19-2028F626292A}" type="presParOf" srcId="{0D48B868-AB9D-4F91-B9E3-8A28F2234818}" destId="{20252A1A-86F9-40DE-9275-94D66B7F6B09}" srcOrd="1" destOrd="0" presId="urn:microsoft.com/office/officeart/2005/8/layout/hList1"/>
    <dgm:cxn modelId="{79FF57FC-14F3-442C-8222-0A3B87A970EA}" type="presParOf" srcId="{0D48B868-AB9D-4F91-B9E3-8A28F2234818}" destId="{4F12EBF8-9EF3-458A-8F74-215CE1C768C9}" srcOrd="2" destOrd="0" presId="urn:microsoft.com/office/officeart/2005/8/layout/hList1"/>
    <dgm:cxn modelId="{581903F3-AAEA-4772-8FE6-9695AE0DBE12}" type="presParOf" srcId="{4F12EBF8-9EF3-458A-8F74-215CE1C768C9}" destId="{6A0A0A97-8571-4D43-B234-999B3C70E43D}" srcOrd="0" destOrd="0" presId="urn:microsoft.com/office/officeart/2005/8/layout/hList1"/>
    <dgm:cxn modelId="{03F7DDA2-CA41-41A7-9EBA-7E235D906E92}" type="presParOf" srcId="{4F12EBF8-9EF3-458A-8F74-215CE1C768C9}" destId="{692A95F0-757C-4349-8515-89DF5AD391EE}" srcOrd="1" destOrd="0" presId="urn:microsoft.com/office/officeart/2005/8/layout/hList1"/>
    <dgm:cxn modelId="{A58374EA-4136-4A83-99E1-F092F3A1FBF1}" type="presParOf" srcId="{0D48B868-AB9D-4F91-B9E3-8A28F2234818}" destId="{AF0CCCFB-B9C8-43CD-8AAE-E7A4947BC458}" srcOrd="3" destOrd="0" presId="urn:microsoft.com/office/officeart/2005/8/layout/hList1"/>
    <dgm:cxn modelId="{6B870C52-890B-42BC-B0B0-5FB271110758}" type="presParOf" srcId="{0D48B868-AB9D-4F91-B9E3-8A28F2234818}" destId="{156D4720-9F51-4420-A10E-F4FECBAC024A}" srcOrd="4" destOrd="0" presId="urn:microsoft.com/office/officeart/2005/8/layout/hList1"/>
    <dgm:cxn modelId="{FFE0D4DD-4155-4242-9C5B-FE1DE2786C9B}" type="presParOf" srcId="{156D4720-9F51-4420-A10E-F4FECBAC024A}" destId="{BFE72D35-ACE2-4CC0-BD30-FC60DADB35BF}" srcOrd="0" destOrd="0" presId="urn:microsoft.com/office/officeart/2005/8/layout/hList1"/>
    <dgm:cxn modelId="{DEB2E038-5A99-40CE-B053-37B1109EAF40}" type="presParOf" srcId="{156D4720-9F51-4420-A10E-F4FECBAC024A}" destId="{880278ED-CDB0-4F51-BF5F-A26CBB52CB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822FF-635F-4E68-AAE5-96A82DF64B62}">
      <dsp:nvSpPr>
        <dsp:cNvPr id="0" name=""/>
        <dsp:cNvSpPr/>
      </dsp:nvSpPr>
      <dsp:spPr>
        <a:xfrm>
          <a:off x="2120788" y="1465008"/>
          <a:ext cx="3073623" cy="30736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Web Page</a:t>
          </a:r>
          <a:endParaRPr lang="en-US" sz="6500" kern="1200" dirty="0"/>
        </a:p>
      </dsp:txBody>
      <dsp:txXfrm>
        <a:off x="2570910" y="1915130"/>
        <a:ext cx="2173379" cy="2173379"/>
      </dsp:txXfrm>
    </dsp:sp>
    <dsp:sp modelId="{B272DEBF-7407-4FF8-8C07-732815217F2F}">
      <dsp:nvSpPr>
        <dsp:cNvPr id="0" name=""/>
        <dsp:cNvSpPr/>
      </dsp:nvSpPr>
      <dsp:spPr>
        <a:xfrm>
          <a:off x="2889194" y="233734"/>
          <a:ext cx="1536811" cy="15368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</a:t>
          </a:r>
          <a:endParaRPr lang="en-US" sz="2000" kern="1200" dirty="0"/>
        </a:p>
      </dsp:txBody>
      <dsp:txXfrm>
        <a:off x="3114255" y="458795"/>
        <a:ext cx="1086689" cy="1086689"/>
      </dsp:txXfrm>
    </dsp:sp>
    <dsp:sp modelId="{AB7423F9-7716-4C3C-ABC5-4FD6360EC1C1}">
      <dsp:nvSpPr>
        <dsp:cNvPr id="0" name=""/>
        <dsp:cNvSpPr/>
      </dsp:nvSpPr>
      <dsp:spPr>
        <a:xfrm>
          <a:off x="4620967" y="3233253"/>
          <a:ext cx="1536811" cy="15368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CSS</a:t>
          </a:r>
          <a:endParaRPr lang="en-US" sz="2000" kern="1200" dirty="0"/>
        </a:p>
      </dsp:txBody>
      <dsp:txXfrm>
        <a:off x="4846028" y="3458314"/>
        <a:ext cx="1086689" cy="1086689"/>
      </dsp:txXfrm>
    </dsp:sp>
    <dsp:sp modelId="{65E7BE1E-7805-45DD-9689-4CE85AC0AC69}">
      <dsp:nvSpPr>
        <dsp:cNvPr id="0" name=""/>
        <dsp:cNvSpPr/>
      </dsp:nvSpPr>
      <dsp:spPr>
        <a:xfrm>
          <a:off x="1157421" y="3233253"/>
          <a:ext cx="1536811" cy="15368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Client-Side Scripting</a:t>
          </a:r>
          <a:endParaRPr lang="en-US" sz="2000" kern="1200" dirty="0"/>
        </a:p>
      </dsp:txBody>
      <dsp:txXfrm>
        <a:off x="1382482" y="3458314"/>
        <a:ext cx="1086689" cy="1086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E2919-DF2A-436E-8EB5-92957F07B958}">
      <dsp:nvSpPr>
        <dsp:cNvPr id="0" name=""/>
        <dsp:cNvSpPr/>
      </dsp:nvSpPr>
      <dsp:spPr>
        <a:xfrm>
          <a:off x="1003299" y="0"/>
          <a:ext cx="4546600" cy="4546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sng" kern="1200" dirty="0" smtClean="0"/>
            <a:t>Presentation</a:t>
          </a:r>
          <a:r>
            <a:rPr lang="en-US" sz="1400" kern="1200" dirty="0" smtClean="0"/>
            <a:t>: HTML + CSS</a:t>
          </a:r>
          <a:endParaRPr lang="en-US" sz="1400" kern="1200" dirty="0"/>
        </a:p>
      </dsp:txBody>
      <dsp:txXfrm>
        <a:off x="2640985" y="227329"/>
        <a:ext cx="1271229" cy="681990"/>
      </dsp:txXfrm>
    </dsp:sp>
    <dsp:sp modelId="{E4B26607-E9D3-4A13-8B9F-ECD692186956}">
      <dsp:nvSpPr>
        <dsp:cNvPr id="0" name=""/>
        <dsp:cNvSpPr/>
      </dsp:nvSpPr>
      <dsp:spPr>
        <a:xfrm>
          <a:off x="1457959" y="909320"/>
          <a:ext cx="3637280" cy="363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u="sng" kern="1200" dirty="0" smtClean="0"/>
            <a:t>Logic/Application: </a:t>
          </a:r>
          <a:r>
            <a:rPr lang="en-US" sz="1050" u="sng" kern="1200" dirty="0" err="1" smtClean="0"/>
            <a:t>Javascript</a:t>
          </a:r>
          <a:r>
            <a:rPr lang="en-US" sz="1050" u="sng" kern="1200" dirty="0" smtClean="0"/>
            <a:t>, PHP, Java EE, </a:t>
          </a:r>
          <a:r>
            <a:rPr lang="en-US" sz="1050" u="sng" kern="1200" dirty="0" err="1" smtClean="0"/>
            <a:t>etc</a:t>
          </a:r>
          <a:endParaRPr lang="en-US" sz="1050" kern="1200" dirty="0"/>
        </a:p>
      </dsp:txBody>
      <dsp:txXfrm>
        <a:off x="2640985" y="1127556"/>
        <a:ext cx="1271229" cy="654710"/>
      </dsp:txXfrm>
    </dsp:sp>
    <dsp:sp modelId="{251902B0-9FA9-4202-8D14-CB7CE91E42E6}">
      <dsp:nvSpPr>
        <dsp:cNvPr id="0" name=""/>
        <dsp:cNvSpPr/>
      </dsp:nvSpPr>
      <dsp:spPr>
        <a:xfrm>
          <a:off x="1912619" y="1818639"/>
          <a:ext cx="2727960" cy="272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Data Storage</a:t>
          </a:r>
          <a:r>
            <a:rPr lang="en-US" sz="1200" kern="1200" dirty="0" smtClean="0"/>
            <a:t>:</a:t>
          </a:r>
          <a:br>
            <a:rPr lang="en-US" sz="1200" kern="1200" dirty="0" smtClean="0"/>
          </a:br>
          <a:r>
            <a:rPr lang="en-US" sz="1200" kern="1200" dirty="0" smtClean="0"/>
            <a:t>MySQL, Oracle, SQL Server, </a:t>
          </a:r>
          <a:r>
            <a:rPr lang="en-US" sz="1200" kern="1200" dirty="0" err="1" smtClean="0"/>
            <a:t>etc</a:t>
          </a:r>
          <a:endParaRPr lang="en-US" sz="1200" kern="1200" dirty="0"/>
        </a:p>
      </dsp:txBody>
      <dsp:txXfrm>
        <a:off x="2640985" y="2023236"/>
        <a:ext cx="1271229" cy="613791"/>
      </dsp:txXfrm>
    </dsp:sp>
    <dsp:sp modelId="{E444A02B-4215-485E-ABBD-80B9E2B86675}">
      <dsp:nvSpPr>
        <dsp:cNvPr id="0" name=""/>
        <dsp:cNvSpPr/>
      </dsp:nvSpPr>
      <dsp:spPr>
        <a:xfrm>
          <a:off x="2367280" y="2727960"/>
          <a:ext cx="1818640" cy="1818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 Application</a:t>
          </a:r>
          <a:endParaRPr lang="en-US" sz="1400" kern="1200" dirty="0"/>
        </a:p>
      </dsp:txBody>
      <dsp:txXfrm>
        <a:off x="2633613" y="3182620"/>
        <a:ext cx="1285972" cy="90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BFA8F-421A-43A4-8F52-98284EF6DA04}">
      <dsp:nvSpPr>
        <dsp:cNvPr id="0" name=""/>
        <dsp:cNvSpPr/>
      </dsp:nvSpPr>
      <dsp:spPr>
        <a:xfrm>
          <a:off x="1905" y="205450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hero.db</a:t>
          </a:r>
          <a:endParaRPr lang="en-US" sz="2200" kern="1200" dirty="0"/>
        </a:p>
      </dsp:txBody>
      <dsp:txXfrm>
        <a:off x="1905" y="205450"/>
        <a:ext cx="1857374" cy="633600"/>
      </dsp:txXfrm>
    </dsp:sp>
    <dsp:sp modelId="{BFCFA5BD-FD2F-44B9-A287-6DAB748BCA24}">
      <dsp:nvSpPr>
        <dsp:cNvPr id="0" name=""/>
        <dsp:cNvSpPr/>
      </dsp:nvSpPr>
      <dsp:spPr>
        <a:xfrm>
          <a:off x="1905" y="839050"/>
          <a:ext cx="1857374" cy="3019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register()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insert()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get()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update()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remove()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search()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get().sort()</a:t>
          </a:r>
          <a:endParaRPr lang="en-US" sz="2200" kern="1200" dirty="0"/>
        </a:p>
      </dsp:txBody>
      <dsp:txXfrm>
        <a:off x="1905" y="839050"/>
        <a:ext cx="1857374" cy="3019500"/>
      </dsp:txXfrm>
    </dsp:sp>
    <dsp:sp modelId="{6A0A0A97-8571-4D43-B234-999B3C70E43D}">
      <dsp:nvSpPr>
        <dsp:cNvPr id="0" name=""/>
        <dsp:cNvSpPr/>
      </dsp:nvSpPr>
      <dsp:spPr>
        <a:xfrm>
          <a:off x="2119312" y="205450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hero.geo</a:t>
          </a:r>
          <a:endParaRPr lang="en-US" sz="2200" kern="1200" dirty="0"/>
        </a:p>
      </dsp:txBody>
      <dsp:txXfrm>
        <a:off x="2119312" y="205450"/>
        <a:ext cx="1857374" cy="633600"/>
      </dsp:txXfrm>
    </dsp:sp>
    <dsp:sp modelId="{692A95F0-757C-4349-8515-89DF5AD391EE}">
      <dsp:nvSpPr>
        <dsp:cNvPr id="0" name=""/>
        <dsp:cNvSpPr/>
      </dsp:nvSpPr>
      <dsp:spPr>
        <a:xfrm>
          <a:off x="2119312" y="839050"/>
          <a:ext cx="1857374" cy="3019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init</a:t>
          </a:r>
          <a:r>
            <a:rPr lang="en-US" sz="2200" kern="1200" dirty="0" smtClean="0"/>
            <a:t>()</a:t>
          </a:r>
          <a:endParaRPr lang="en-US" sz="2200" kern="1200" dirty="0"/>
        </a:p>
      </dsp:txBody>
      <dsp:txXfrm>
        <a:off x="2119312" y="839050"/>
        <a:ext cx="1857374" cy="3019500"/>
      </dsp:txXfrm>
    </dsp:sp>
    <dsp:sp modelId="{BFE72D35-ACE2-4CC0-BD30-FC60DADB35BF}">
      <dsp:nvSpPr>
        <dsp:cNvPr id="0" name=""/>
        <dsp:cNvSpPr/>
      </dsp:nvSpPr>
      <dsp:spPr>
        <a:xfrm>
          <a:off x="4236719" y="205450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hero.cache</a:t>
          </a:r>
          <a:endParaRPr lang="en-US" sz="2200" kern="1200" dirty="0"/>
        </a:p>
      </dsp:txBody>
      <dsp:txXfrm>
        <a:off x="4236719" y="205450"/>
        <a:ext cx="1857374" cy="633600"/>
      </dsp:txXfrm>
    </dsp:sp>
    <dsp:sp modelId="{880278ED-CDB0-4F51-BF5F-A26CBB52CB3A}">
      <dsp:nvSpPr>
        <dsp:cNvPr id="0" name=""/>
        <dsp:cNvSpPr/>
      </dsp:nvSpPr>
      <dsp:spPr>
        <a:xfrm>
          <a:off x="4236719" y="839050"/>
          <a:ext cx="1857374" cy="3019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create()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require()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network()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fallback()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generate()</a:t>
          </a:r>
          <a:endParaRPr lang="en-US" sz="2200" kern="1200" dirty="0"/>
        </a:p>
      </dsp:txBody>
      <dsp:txXfrm>
        <a:off x="4236719" y="839050"/>
        <a:ext cx="1857374" cy="301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E193A-8A9B-4FE1-8BAC-9419494333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49B35-7FB4-4F8F-BF6F-50D90C0D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247BBB0-C8B2-46B3-A07F-A0AD6CC910E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8A1FA3F-FFC5-4C87-A6BE-C670B43E3A4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 smtClean="0"/>
              <a:t>By: Ivan </a:t>
            </a:r>
            <a:r>
              <a:rPr lang="en-US" sz="2000" dirty="0" err="1" smtClean="0"/>
              <a:t>Goncalves</a:t>
            </a:r>
            <a:r>
              <a:rPr lang="en-US" sz="2000" dirty="0" smtClean="0"/>
              <a:t> Ruby</a:t>
            </a:r>
          </a:p>
          <a:p>
            <a:pPr algn="l"/>
            <a:r>
              <a:rPr lang="en-US" sz="2000" dirty="0" smtClean="0"/>
              <a:t>Masters of Computer Applications</a:t>
            </a:r>
          </a:p>
          <a:p>
            <a:pPr algn="l"/>
            <a:r>
              <a:rPr lang="en-US" sz="2000" dirty="0" smtClean="0"/>
              <a:t>University College of Engineering, Osmania University</a:t>
            </a:r>
          </a:p>
          <a:p>
            <a:pPr algn="l"/>
            <a:r>
              <a:rPr lang="en-US" sz="2000" dirty="0" smtClean="0"/>
              <a:t>Hyderabad, India</a:t>
            </a:r>
          </a:p>
          <a:p>
            <a:pPr algn="l"/>
            <a:r>
              <a:rPr lang="en-US" sz="2000" dirty="0" smtClean="0"/>
              <a:t>14/03/2014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it: Mechanism for storing web application related data 	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locally, i.e., on the client’s device (Computer, Mobile 	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phone, tablet, etc.)</a:t>
            </a:r>
          </a:p>
          <a:p>
            <a:endParaRPr lang="en-US" sz="2000" dirty="0"/>
          </a:p>
          <a:p>
            <a:r>
              <a:rPr lang="en-US" sz="2000" dirty="0" smtClean="0"/>
              <a:t>Advantage: Decreases network load, enables offline functionality 	       of the web application</a:t>
            </a:r>
          </a:p>
          <a:p>
            <a:endParaRPr lang="en-US" sz="2000" dirty="0"/>
          </a:p>
          <a:p>
            <a:r>
              <a:rPr lang="en-US" sz="2000" dirty="0" smtClean="0"/>
              <a:t>Disadvantage: Data </a:t>
            </a:r>
            <a:r>
              <a:rPr lang="en-US" sz="2000" dirty="0"/>
              <a:t>is more </a:t>
            </a:r>
            <a:r>
              <a:rPr lang="en-US" sz="2000" dirty="0" smtClean="0"/>
              <a:t>vulnerable </a:t>
            </a:r>
            <a:r>
              <a:rPr lang="en-US" sz="2000" dirty="0"/>
              <a:t>and the user can't access it </a:t>
            </a:r>
            <a:r>
              <a:rPr lang="en-US" sz="2000" dirty="0" smtClean="0"/>
              <a:t>	          from </a:t>
            </a:r>
            <a:r>
              <a:rPr lang="en-US" sz="2000" dirty="0"/>
              <a:t>multiple </a:t>
            </a:r>
            <a:r>
              <a:rPr lang="en-US" sz="2000" dirty="0" smtClean="0"/>
              <a:t>clients (web browsers)</a:t>
            </a:r>
          </a:p>
          <a:p>
            <a:endParaRPr lang="en-US" sz="2000" dirty="0"/>
          </a:p>
          <a:p>
            <a:r>
              <a:rPr lang="en-US" sz="2000" dirty="0" smtClean="0"/>
              <a:t>Recommended for: Non-critical data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            (No passwords, Credit Card details, etc.)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8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Geo-location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it:</a:t>
            </a:r>
            <a:r>
              <a:rPr lang="en-US" dirty="0"/>
              <a:t> I</a:t>
            </a:r>
            <a:r>
              <a:rPr lang="en-US" dirty="0" smtClean="0"/>
              <a:t>dentification </a:t>
            </a:r>
            <a:r>
              <a:rPr lang="en-US" dirty="0"/>
              <a:t>of the real-world geographic location of an object, 	 </a:t>
            </a:r>
            <a:r>
              <a:rPr lang="en-US" dirty="0" smtClean="0"/>
              <a:t>  such </a:t>
            </a:r>
            <a:r>
              <a:rPr lang="en-US" dirty="0"/>
              <a:t>as a radar, mobile phone or an Internet-connected computer </a:t>
            </a:r>
            <a:r>
              <a:rPr lang="en-US" dirty="0" smtClean="0"/>
              <a:t>	   terminal</a:t>
            </a:r>
          </a:p>
          <a:p>
            <a:endParaRPr lang="en-US" dirty="0"/>
          </a:p>
          <a:p>
            <a:r>
              <a:rPr lang="en-US" dirty="0" smtClean="0"/>
              <a:t>Applications: </a:t>
            </a:r>
            <a:r>
              <a:rPr lang="en-US" dirty="0" smtClean="0"/>
              <a:t>Geo Marketing, Location-aware Services, Criminal 	   	       investigations, etc. </a:t>
            </a:r>
          </a:p>
          <a:p>
            <a:endParaRPr lang="en-US" dirty="0"/>
          </a:p>
          <a:p>
            <a:r>
              <a:rPr lang="en-US" dirty="0" smtClean="0"/>
              <a:t>Issues raised: Privacy.</a:t>
            </a:r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  <a:r>
              <a:rPr lang="en-US" dirty="0"/>
              <a:t> In some cases, it is in the interest of users to be accurately </a:t>
            </a:r>
            <a:r>
              <a:rPr lang="en-US" dirty="0" smtClean="0"/>
              <a:t>		         located</a:t>
            </a:r>
            <a:r>
              <a:rPr lang="en-US" dirty="0"/>
              <a:t>, for example, so that they can be offered information </a:t>
            </a:r>
            <a:r>
              <a:rPr lang="en-US" dirty="0" smtClean="0"/>
              <a:t>	         relevant </a:t>
            </a:r>
            <a:r>
              <a:rPr lang="en-US" dirty="0"/>
              <a:t>to their location. In other cases, users prefer to not </a:t>
            </a:r>
            <a:r>
              <a:rPr lang="en-US" dirty="0" smtClean="0"/>
              <a:t>	         disclose </a:t>
            </a:r>
            <a:r>
              <a:rPr lang="en-US" dirty="0"/>
              <a:t>their location for privacy or other reasons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8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511" y="1371600"/>
            <a:ext cx="800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it:</a:t>
            </a:r>
            <a:r>
              <a:rPr lang="en-US" sz="2000" dirty="0"/>
              <a:t> </a:t>
            </a:r>
            <a:r>
              <a:rPr lang="en-US" sz="2000" dirty="0" smtClean="0"/>
              <a:t>is </a:t>
            </a:r>
            <a:r>
              <a:rPr lang="en-US" sz="2000" dirty="0"/>
              <a:t>a mechanism for the temporary storage (caching) of </a:t>
            </a:r>
            <a:r>
              <a:rPr lang="en-US" sz="2000" dirty="0" smtClean="0"/>
              <a:t>web 	documents</a:t>
            </a:r>
            <a:r>
              <a:rPr lang="en-US" sz="2000" dirty="0"/>
              <a:t>, such as HTML pages and images, </a:t>
            </a:r>
            <a:r>
              <a:rPr lang="en-US" sz="2000" dirty="0" smtClean="0"/>
              <a:t>to 		 	reduce</a:t>
            </a:r>
            <a:r>
              <a:rPr lang="en-US" sz="2000" dirty="0"/>
              <a:t> bandwidth usage, server load, and perceived lag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Purpose: </a:t>
            </a:r>
            <a:r>
              <a:rPr lang="en-US" sz="2000" dirty="0"/>
              <a:t>R</a:t>
            </a:r>
            <a:r>
              <a:rPr lang="en-US" sz="2000" dirty="0" smtClean="0"/>
              <a:t>educe bandwidth usage, server load, and perceived lag</a:t>
            </a:r>
          </a:p>
          <a:p>
            <a:endParaRPr lang="en-US" sz="2000" dirty="0"/>
          </a:p>
          <a:p>
            <a:r>
              <a:rPr lang="en-US" sz="2000" dirty="0" smtClean="0"/>
              <a:t>Example: Images of frequently accessed web pages are cached in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   order to avoid downloading the same image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hero.js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19896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1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543800" cy="914400"/>
          </a:xfrm>
        </p:spPr>
        <p:txBody>
          <a:bodyPr/>
          <a:lstStyle/>
          <a:p>
            <a:pPr algn="ctr"/>
            <a:r>
              <a:rPr lang="en-US" sz="5400" dirty="0" smtClean="0"/>
              <a:t>Hands on hero.js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823172" y="356103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(Domain: demo.ivanruby.com/hero)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290527"/>
            <a:ext cx="312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74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6858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http://en.wikipedia.org/wiki/Web_page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http://en.wikipedia.org/wiki/Web_application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http://en.wikipedia.org/wiki/Single-page_application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http://devmanagement.wordpress.com/2012/09/13/1226/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http://www.html5rocks.com/en/features/storage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http://en.wikipedia.org/wiki/Geolocation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http://en.wikipedia.org/wiki/Geolocation_software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http://en.wikipedia.org/wiki/Web_cache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algn="r">
              <a:lnSpc>
                <a:spcPct val="150000"/>
              </a:lnSpc>
            </a:pPr>
            <a:r>
              <a:rPr lang="en-US" sz="1400" dirty="0" smtClean="0"/>
              <a:t>*Seen on 12/03/2014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762000"/>
            <a:ext cx="8153400" cy="36575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Basics: Web Pages </a:t>
            </a:r>
            <a:r>
              <a:rPr lang="en-US" sz="2800" dirty="0" err="1" smtClean="0"/>
              <a:t>vs</a:t>
            </a:r>
            <a:r>
              <a:rPr lang="en-US" sz="2800" dirty="0" smtClean="0"/>
              <a:t> Web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Motivation: Single Page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Features: Offline Storage, </a:t>
            </a:r>
            <a:r>
              <a:rPr lang="en-US" sz="2800" dirty="0" err="1" smtClean="0"/>
              <a:t>Geolocation</a:t>
            </a:r>
            <a:r>
              <a:rPr lang="en-US" sz="2800" dirty="0" smtClean="0"/>
              <a:t> and 		          Caching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Hands-on Hero.js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cover?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533400"/>
            <a:ext cx="6096000" cy="4495800"/>
          </a:xfrm>
        </p:spPr>
        <p:txBody>
          <a:bodyPr>
            <a:normAutofit fontScale="85000" lnSpcReduction="10000"/>
          </a:bodyPr>
          <a:lstStyle/>
          <a:p>
            <a:pPr marL="18288" indent="0" algn="ctr">
              <a:buNone/>
            </a:pPr>
            <a:r>
              <a:rPr lang="en-US" sz="6600" dirty="0" smtClean="0"/>
              <a:t>&lt;HTML&gt;</a:t>
            </a:r>
          </a:p>
          <a:p>
            <a:pPr marL="18288" indent="0" algn="ctr">
              <a:buNone/>
            </a:pPr>
            <a:endParaRPr lang="en-US" sz="6600" dirty="0" smtClean="0">
              <a:effectLst/>
            </a:endParaRPr>
          </a:p>
          <a:p>
            <a:pPr marL="18288" indent="0" algn="ctr">
              <a:buNone/>
            </a:pPr>
            <a:endParaRPr lang="en-US" sz="6600" dirty="0" smtClean="0">
              <a:effectLst/>
            </a:endParaRPr>
          </a:p>
          <a:p>
            <a:pPr marL="18288" indent="0" algn="ctr">
              <a:buNone/>
            </a:pPr>
            <a:r>
              <a:rPr lang="en-US" sz="3500" dirty="0" smtClean="0">
                <a:effectLst/>
              </a:rPr>
              <a:t>Hyper Text Markup Language: </a:t>
            </a:r>
            <a:r>
              <a:rPr lang="en-US" sz="3500" dirty="0">
                <a:effectLst/>
              </a:rPr>
              <a:t>language for creating web pages and other information that can be displayed in a web browser.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49926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2660021"/>
              </p:ext>
            </p:extLst>
          </p:nvPr>
        </p:nvGraphicFramePr>
        <p:xfrm>
          <a:off x="1066800" y="609600"/>
          <a:ext cx="73152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994" y="609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z="1600" dirty="0" smtClean="0"/>
              <a:t>Client-Side Scripting Languages: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, VBScript, </a:t>
            </a:r>
            <a:r>
              <a:rPr lang="en-US" sz="1600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10200"/>
            <a:ext cx="8382000" cy="914400"/>
          </a:xfrm>
        </p:spPr>
        <p:txBody>
          <a:bodyPr/>
          <a:lstStyle/>
          <a:p>
            <a:r>
              <a:rPr lang="en-US" sz="4400" dirty="0" smtClean="0"/>
              <a:t>Web </a:t>
            </a:r>
            <a:r>
              <a:rPr lang="en-US" sz="4400" dirty="0" smtClean="0"/>
              <a:t>Application 3 Tier Structure</a:t>
            </a:r>
            <a:endParaRPr lang="en-US" sz="4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6577594"/>
              </p:ext>
            </p:extLst>
          </p:nvPr>
        </p:nvGraphicFramePr>
        <p:xfrm>
          <a:off x="1524000" y="609600"/>
          <a:ext cx="6553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2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sz="5600" dirty="0">
                <a:effectLst/>
              </a:rPr>
              <a:t>is a web application or web site that fits on a single web page with the goal of providing a more fluid user experience akin to a desktop application</a:t>
            </a:r>
            <a:endParaRPr lang="en-US" sz="5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 Application (SPA)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4661" y="5334000"/>
            <a:ext cx="7543800" cy="914400"/>
          </a:xfrm>
        </p:spPr>
        <p:txBody>
          <a:bodyPr/>
          <a:lstStyle/>
          <a:p>
            <a:r>
              <a:rPr lang="en-US" dirty="0" smtClean="0"/>
              <a:t>What happens when you access an SPA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2954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Downloads all the HTML, CSS and JavaScript.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2. Process the JavaScript.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3. Download the data from server.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4. Download templates needed to render the data.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5. Generate HTML from the template.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6. Inject HTML into the DOM.</a:t>
            </a:r>
          </a:p>
        </p:txBody>
      </p:sp>
    </p:spTree>
    <p:extLst>
      <p:ext uri="{BB962C8B-B14F-4D97-AF65-F5344CB8AC3E}">
        <p14:creationId xmlns:p14="http://schemas.microsoft.com/office/powerpoint/2010/main" val="17339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86400"/>
            <a:ext cx="7543800" cy="914400"/>
          </a:xfrm>
        </p:spPr>
        <p:txBody>
          <a:bodyPr/>
          <a:lstStyle/>
          <a:p>
            <a:r>
              <a:rPr lang="en-US" dirty="0" smtClean="0"/>
              <a:t>Structure of an SPA</a:t>
            </a:r>
            <a:endParaRPr lang="en-US" dirty="0"/>
          </a:p>
        </p:txBody>
      </p:sp>
      <p:pic>
        <p:nvPicPr>
          <p:cNvPr id="3074" name="Picture 2" descr="C:\Users\Ivan\Projects\hero.js\presentation\assets\spa-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489966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734085" y="4272233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Server</a:t>
            </a:r>
          </a:p>
          <a:p>
            <a:pPr algn="ctr"/>
            <a:r>
              <a:rPr lang="en-US" sz="2800" u="sng" dirty="0" smtClean="0"/>
              <a:t>(Web Server)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897170" y="4267200"/>
            <a:ext cx="261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Client</a:t>
            </a:r>
          </a:p>
          <a:p>
            <a:pPr algn="ctr"/>
            <a:r>
              <a:rPr lang="en-US" sz="2800" u="sng" dirty="0" smtClean="0"/>
              <a:t>(Web Browser)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9885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Offline Storage + Geo-location +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234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Elemental</vt:lpstr>
      <vt:lpstr>Hero.js</vt:lpstr>
      <vt:lpstr>What will we cover?</vt:lpstr>
      <vt:lpstr>PowerPoint Presentation</vt:lpstr>
      <vt:lpstr>PowerPoint Presentation</vt:lpstr>
      <vt:lpstr>Web Application 3 Tier Structure</vt:lpstr>
      <vt:lpstr>Single-Page Application (SPA)</vt:lpstr>
      <vt:lpstr>What happens when you access an SPA</vt:lpstr>
      <vt:lpstr>Structure of an SPA</vt:lpstr>
      <vt:lpstr>Hero.js</vt:lpstr>
      <vt:lpstr>Offline Storage</vt:lpstr>
      <vt:lpstr>Geo-location</vt:lpstr>
      <vt:lpstr>Cache</vt:lpstr>
      <vt:lpstr>hero.js</vt:lpstr>
      <vt:lpstr>Hands on hero.js</vt:lpstr>
      <vt:lpstr>Questions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Ruby</dc:creator>
  <cp:lastModifiedBy>Ivan Ruby</cp:lastModifiedBy>
  <cp:revision>17</cp:revision>
  <dcterms:created xsi:type="dcterms:W3CDTF">2014-03-13T21:01:49Z</dcterms:created>
  <dcterms:modified xsi:type="dcterms:W3CDTF">2014-03-16T22:42:17Z</dcterms:modified>
</cp:coreProperties>
</file>