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25712" y="3094037"/>
            <a:ext cx="6804422" cy="20881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Ivans</a:t>
            </a:r>
            <a:r>
              <a:rPr lang="en-US" dirty="0"/>
              <a:t> </a:t>
            </a:r>
            <a:r>
              <a:rPr lang="en-US" dirty="0" err="1"/>
              <a:t>Ardiansyah</a:t>
            </a:r>
            <a:endParaRPr lang="en-US" dirty="0"/>
          </a:p>
          <a:p>
            <a:r>
              <a:rPr lang="en-US" dirty="0"/>
              <a:t>NPM : 14113585</a:t>
            </a:r>
          </a:p>
          <a:p>
            <a:r>
              <a:rPr lang="en-US" dirty="0" err="1"/>
              <a:t>Kelas</a:t>
            </a:r>
            <a:r>
              <a:rPr lang="en-US" dirty="0"/>
              <a:t> : 2KA40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satupun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–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tendensi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mempengaruhinya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– </a:t>
            </a:r>
            <a:r>
              <a:rPr lang="en-US" dirty="0" err="1"/>
              <a:t>batas</a:t>
            </a:r>
            <a:r>
              <a:rPr lang="en-US" dirty="0"/>
              <a:t> yang </a:t>
            </a:r>
            <a:r>
              <a:rPr lang="en-US" dirty="0" err="1"/>
              <a:t>wajar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 smtClean="0"/>
              <a:t>tangga</a:t>
            </a:r>
            <a:endParaRPr lang="en-US" dirty="0"/>
          </a:p>
          <a:p>
            <a:r>
              <a:rPr lang="en-US" dirty="0" smtClean="0"/>
              <a:t>Perusahaan</a:t>
            </a:r>
            <a:endParaRPr lang="en-US" dirty="0"/>
          </a:p>
          <a:p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komoditas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(Propensity to Consume)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Kecenderungan mengonsumsi </a:t>
            </a:r>
            <a:r>
              <a:rPr lang="sv-SE" dirty="0" smtClean="0"/>
              <a:t>marginal</a:t>
            </a:r>
            <a:endParaRPr lang="sv-SE" dirty="0"/>
          </a:p>
          <a:p>
            <a:r>
              <a:rPr lang="sv-SE" dirty="0"/>
              <a:t>Kecenderungan mengonsumsi rata-rata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hasrat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Menabung</a:t>
            </a:r>
            <a:r>
              <a:rPr lang="en-US" dirty="0"/>
              <a:t> (Propensity to 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Kecenderungan menabung </a:t>
            </a:r>
            <a:r>
              <a:rPr lang="sv-SE" dirty="0" smtClean="0"/>
              <a:t>marginal</a:t>
            </a:r>
            <a:endParaRPr lang="sv-SE" dirty="0"/>
          </a:p>
          <a:p>
            <a:r>
              <a:rPr lang="sv-SE" dirty="0"/>
              <a:t>Kecenderungan menabung rata-rata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133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Analisis Pendapatan Nasional Untuk Perekonomian Tertutup Sederhana</vt:lpstr>
      <vt:lpstr>Pengertian Pendapatan Nasional Keseimbangan</vt:lpstr>
      <vt:lpstr>Empat Sektor Ekonomi</vt:lpstr>
      <vt:lpstr>Konsumsi</vt:lpstr>
      <vt:lpstr>Kecenderungan Mengkonsumsi (Propensity to Consume)</vt:lpstr>
      <vt:lpstr>Tabungan</vt:lpstr>
      <vt:lpstr>Kecenderungan Menabung (Propensity to Save)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Ivans</cp:lastModifiedBy>
  <cp:revision>12</cp:revision>
  <dcterms:modified xsi:type="dcterms:W3CDTF">2015-06-18T08:14:11Z</dcterms:modified>
</cp:coreProperties>
</file>