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5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712" y="3170237"/>
            <a:ext cx="6804422" cy="20881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Nama</a:t>
            </a:r>
            <a:r>
              <a:rPr lang="en-US" dirty="0"/>
              <a:t> : </a:t>
            </a:r>
            <a:r>
              <a:rPr lang="en-US" dirty="0" err="1"/>
              <a:t>Ivans</a:t>
            </a:r>
            <a:r>
              <a:rPr lang="en-US" dirty="0"/>
              <a:t> </a:t>
            </a:r>
            <a:r>
              <a:rPr lang="en-US" dirty="0" err="1"/>
              <a:t>Ardiansyah</a:t>
            </a:r>
            <a:endParaRPr lang="en-US" dirty="0"/>
          </a:p>
          <a:p>
            <a:r>
              <a:rPr lang="en-US" dirty="0"/>
              <a:t>NPM : 14113585</a:t>
            </a:r>
          </a:p>
          <a:p>
            <a:r>
              <a:rPr lang="en-US" dirty="0" err="1"/>
              <a:t>Kelas</a:t>
            </a:r>
            <a:r>
              <a:rPr lang="en-US" dirty="0"/>
              <a:t> : 2KA40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Pengganda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kausal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pengganda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sebalikanya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Koefisien</a:t>
            </a:r>
            <a:r>
              <a:rPr lang="en-US" dirty="0"/>
              <a:t> Multiplier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ditunjukan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pelipat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output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diproduksi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Dirinci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capacity</a:t>
            </a:r>
          </a:p>
          <a:p>
            <a:r>
              <a:rPr lang="en-US" dirty="0"/>
              <a:t>Rated </a:t>
            </a:r>
            <a:r>
              <a:rPr lang="en-US" dirty="0" smtClean="0"/>
              <a:t>capacity</a:t>
            </a:r>
          </a:p>
          <a:p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smtClean="0"/>
              <a:t>capacity</a:t>
            </a:r>
            <a:endParaRPr lang="en-US" dirty="0"/>
          </a:p>
          <a:p>
            <a:r>
              <a:rPr lang="en-US" dirty="0"/>
              <a:t>Actual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operating </a:t>
            </a:r>
            <a:r>
              <a:rPr lang="en-US" dirty="0" smtClean="0"/>
              <a:t>capacity</a:t>
            </a:r>
            <a:endParaRPr lang="en-US" dirty="0"/>
          </a:p>
          <a:p>
            <a:r>
              <a:rPr lang="en-US" dirty="0"/>
              <a:t>Peak </a:t>
            </a:r>
            <a:r>
              <a:rPr lang="en-US" dirty="0" smtClean="0"/>
              <a:t>capacity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Mengkonsumsi</a:t>
            </a:r>
            <a:r>
              <a:rPr lang="en-US" dirty="0"/>
              <a:t> (Propensity to Consume)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Kecenderungan mengonsumsi </a:t>
            </a:r>
            <a:r>
              <a:rPr lang="sv-SE" dirty="0" smtClean="0"/>
              <a:t>marginal</a:t>
            </a:r>
            <a:endParaRPr lang="sv-SE" dirty="0"/>
          </a:p>
          <a:p>
            <a:r>
              <a:rPr lang="sv-SE" dirty="0"/>
              <a:t>Kecenderungan mengonsumsi rata-rata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diartikan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Menabung</a:t>
            </a:r>
            <a:r>
              <a:rPr lang="en-US" dirty="0"/>
              <a:t> (Propensity to Save)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/>
              <a:t>Kecenderungan menabung marginal</a:t>
            </a:r>
          </a:p>
          <a:p>
            <a:r>
              <a:rPr lang="sv-SE" dirty="0"/>
              <a:t>Kecenderungan menabung rata-rata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</TotalTime>
  <Words>147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Analisis Pendapatan Nasional Untuk Perekonomian Tertutup Sederhana</vt:lpstr>
      <vt:lpstr>Multiplier atau Angka Pengganda</vt:lpstr>
      <vt:lpstr>Koefisien Multiplier</vt:lpstr>
      <vt:lpstr>Kapasitas Produksi</vt:lpstr>
      <vt:lpstr> Kapasitas Produksi,  Dirinci Sebagai Berikut :</vt:lpstr>
      <vt:lpstr>Kecenderungan Mengkonsumsi (Propensity to Consume)</vt:lpstr>
      <vt:lpstr>Kesempatan kerja</vt:lpstr>
      <vt:lpstr>Kecenderungan Menabung (Propensity to Save)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Ivans</cp:lastModifiedBy>
  <cp:revision>15</cp:revision>
  <dcterms:modified xsi:type="dcterms:W3CDTF">2015-06-18T08:07:01Z</dcterms:modified>
</cp:coreProperties>
</file>