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9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20156" y="3443852"/>
            <a:ext cx="6804422" cy="2088183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20156" y="5515236"/>
            <a:ext cx="6804422" cy="151193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60088" y="1294202"/>
            <a:ext cx="2519892" cy="420026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409" y="4609494"/>
            <a:ext cx="4031827" cy="423386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0047393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443779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834674" y="638036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100130" y="495578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461320" y="5432981"/>
            <a:ext cx="672042" cy="57047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453" y="302739"/>
            <a:ext cx="1848115" cy="645022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8232510" cy="5372409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56" y="3191863"/>
            <a:ext cx="6804422" cy="2263703"/>
          </a:xfrm>
        </p:spPr>
        <p:txBody>
          <a:bodyPr/>
          <a:lstStyle>
            <a:lvl1pPr algn="l">
              <a:buNone/>
              <a:defRPr sz="33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156" y="5522763"/>
            <a:ext cx="6804422" cy="1511935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8558583" y="1290163"/>
            <a:ext cx="2519892" cy="420026"/>
          </a:xfrm>
        </p:spPr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802615" y="4606340"/>
            <a:ext cx="4031827" cy="423386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420026" y="0"/>
            <a:ext cx="672042" cy="7559675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04641" y="0"/>
            <a:ext cx="115385" cy="7559675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092068" y="0"/>
            <a:ext cx="200501" cy="7559675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258226" y="0"/>
            <a:ext cx="253868" cy="7559675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7237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08063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41599" y="0"/>
            <a:ext cx="0" cy="7559675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903501" y="0"/>
            <a:ext cx="0" cy="7559675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176073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344083" y="0"/>
            <a:ext cx="84005" cy="7559675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72041" y="3779837"/>
            <a:ext cx="1428089" cy="1427939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460394" y="5364693"/>
            <a:ext cx="707125" cy="707051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202840" y="6063428"/>
            <a:ext cx="151209" cy="151194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834674" y="6383726"/>
            <a:ext cx="302419" cy="302387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071511" y="4938247"/>
            <a:ext cx="403225" cy="403183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0029851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477936" y="5432981"/>
            <a:ext cx="672042" cy="57047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04031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07652" y="1763924"/>
            <a:ext cx="4032250" cy="5039783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8316516" cy="1259946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04031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19799" y="2603888"/>
            <a:ext cx="4032250" cy="4283816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504031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788297" y="1730326"/>
            <a:ext cx="4032250" cy="72572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F9B8CD-342D-4579-98EC-A8FD6B7370E1}" type="datetimeFigureOut">
              <a:rPr lang="en-US" smtClean="0"/>
              <a:pPr eaLnBrk="1" latinLnBrk="0" hangingPunct="1"/>
              <a:t>6/18/2015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717596" y="3527822"/>
            <a:ext cx="6954901" cy="504031"/>
          </a:xfrm>
        </p:spPr>
        <p:txBody>
          <a:bodyPr anchor="b"/>
          <a:lstStyle>
            <a:lvl1pPr algn="l">
              <a:buNone/>
              <a:defRPr sz="22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510066" y="302387"/>
            <a:ext cx="1683464" cy="5493364"/>
          </a:xfrm>
        </p:spPr>
        <p:txBody>
          <a:bodyPr/>
          <a:lstStyle>
            <a:lvl1pPr marL="0" indent="0">
              <a:spcBef>
                <a:spcPts val="441"/>
              </a:spcBef>
              <a:spcAft>
                <a:spcPts val="1102"/>
              </a:spcAft>
              <a:buNone/>
              <a:defRPr sz="13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36021" y="302387"/>
            <a:ext cx="6216385" cy="69750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693654" y="3527822"/>
            <a:ext cx="6954901" cy="504031"/>
          </a:xfrm>
        </p:spPr>
        <p:txBody>
          <a:bodyPr anchor="b"/>
          <a:lstStyle>
            <a:lvl1pPr algn="l">
              <a:buNone/>
              <a:defRPr sz="22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804422" cy="7559675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5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58823" y="291888"/>
            <a:ext cx="1680104" cy="5463125"/>
          </a:xfrm>
        </p:spPr>
        <p:txBody>
          <a:bodyPr rot="0" spcFirstLastPara="0" vertOverflow="overflow" horzOverflow="overflow" vert="horz" wrap="square" lIns="100794" tIns="50397" rIns="100794" bIns="50397" numCol="1" spcCol="302383" rtlCol="0" fromWordArt="0" anchor="t" anchorCtr="0" forceAA="0" compatLnSpc="1">
            <a:normAutofit/>
          </a:bodyPr>
          <a:lstStyle>
            <a:lvl1pPr marL="0" indent="0">
              <a:spcBef>
                <a:spcPts val="110"/>
              </a:spcBef>
              <a:spcAft>
                <a:spcPts val="441"/>
              </a:spcAft>
              <a:buFontTx/>
              <a:buNone/>
              <a:defRPr sz="13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888427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826576" y="0"/>
            <a:ext cx="0" cy="7559675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9660599" y="0"/>
            <a:ext cx="0" cy="7559675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100794" tIns="50397" rIns="100794" bIns="50397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04031" y="1763924"/>
            <a:ext cx="8232510" cy="5372409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8367035" y="1192518"/>
            <a:ext cx="2217505" cy="423386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r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6/18/2015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7706380" y="4119594"/>
            <a:ext cx="3527848" cy="403225"/>
          </a:xfrm>
          <a:prstGeom prst="rect">
            <a:avLst/>
          </a:prstGeom>
        </p:spPr>
        <p:txBody>
          <a:bodyPr vert="horz" lIns="100794" tIns="50397" rIns="100794" bIns="50397" anchor="ctr" anchorCtr="0"/>
          <a:lstStyle>
            <a:lvl1pPr algn="l" eaLnBrk="1" latinLnBrk="0" hangingPunct="1">
              <a:defRPr kumimoji="0" sz="13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4005" y="0"/>
            <a:ext cx="0" cy="7559675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912615" y="0"/>
            <a:ext cx="0" cy="7559675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9744604" y="0"/>
            <a:ext cx="336021" cy="7559675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828609" y="0"/>
            <a:ext cx="0" cy="7559675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991917" y="6299729"/>
            <a:ext cx="604838" cy="604774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961675" y="6320728"/>
            <a:ext cx="672042" cy="574535"/>
          </a:xfrm>
          <a:prstGeom prst="rect">
            <a:avLst/>
          </a:prstGeom>
        </p:spPr>
        <p:txBody>
          <a:bodyPr vert="horz" lIns="100794" tIns="50397" rIns="100794" bIns="50397" anchor="ctr"/>
          <a:lstStyle>
            <a:lvl1pPr algn="ctr" eaLnBrk="1" latinLnBrk="0" hangingPunct="1">
              <a:defRPr kumimoji="0" sz="15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5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33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2383" indent="-302383" algn="l" rtl="0" eaLnBrk="1" latinLnBrk="0" hangingPunct="1">
        <a:spcBef>
          <a:spcPts val="661"/>
        </a:spcBef>
        <a:buClr>
          <a:schemeClr val="accent1"/>
        </a:buClr>
        <a:buSzPct val="70000"/>
        <a:buFont typeface="Wingdings"/>
        <a:buChar char="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705560" indent="-302383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10326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709" indent="-201589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915092" indent="-201589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217475" indent="-201589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9858" indent="-201589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5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822241" indent="-201589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5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712" y="3170237"/>
            <a:ext cx="6804422" cy="2088183"/>
          </a:xfrm>
        </p:spPr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Pasar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Nama</a:t>
            </a:r>
            <a:r>
              <a:rPr lang="en-US" dirty="0"/>
              <a:t> : </a:t>
            </a:r>
            <a:r>
              <a:rPr lang="en-US" dirty="0" err="1"/>
              <a:t>Ivans</a:t>
            </a:r>
            <a:r>
              <a:rPr lang="en-US" dirty="0"/>
              <a:t> </a:t>
            </a:r>
            <a:r>
              <a:rPr lang="en-US" dirty="0" err="1"/>
              <a:t>Ardiansyah</a:t>
            </a:r>
            <a:endParaRPr lang="en-US" dirty="0"/>
          </a:p>
          <a:p>
            <a:r>
              <a:rPr lang="en-US" dirty="0"/>
              <a:t>NPM : 14113585</a:t>
            </a:r>
          </a:p>
          <a:p>
            <a:r>
              <a:rPr lang="en-US" dirty="0" err="1"/>
              <a:t>Kelas</a:t>
            </a:r>
            <a:r>
              <a:rPr lang="en-US" dirty="0"/>
              <a:t> : 2KA40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Arial"/>
              </a:rPr>
              <a:t>Pasar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Persaingan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 smtClean="0">
                <a:latin typeface="Arial"/>
              </a:rPr>
              <a:t>Sempurna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dijual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homogen</a:t>
            </a:r>
            <a:endParaRPr lang="en-US" dirty="0"/>
          </a:p>
          <a:p>
            <a:endParaRPr lang="en-US" dirty="0" smtClean="0"/>
          </a:p>
          <a:p>
            <a:r>
              <a:rPr lang="sv-SE" dirty="0"/>
              <a:t>Barang dan jasa yang dijual di pasar ini bersifat homogen dan tidak dapat dibedakan.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rial"/>
              </a:rPr>
              <a:t>Karakteristik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Pasar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Persaingan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 smtClean="0">
                <a:latin typeface="Arial"/>
              </a:rPr>
              <a:t>Sempurna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memproduksi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/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homogen</a:t>
            </a:r>
            <a:r>
              <a:rPr lang="en-US" dirty="0" smtClean="0"/>
              <a:t>.</a:t>
            </a:r>
          </a:p>
          <a:p>
            <a:r>
              <a:rPr lang="en-US" dirty="0" err="1"/>
              <a:t>Produsen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konsumen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sempurna</a:t>
            </a:r>
            <a:r>
              <a:rPr lang="en-US" dirty="0"/>
              <a:t>. </a:t>
            </a:r>
          </a:p>
          <a:p>
            <a:r>
              <a:rPr lang="en-US" dirty="0"/>
              <a:t>Output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relative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output </a:t>
            </a:r>
            <a:r>
              <a:rPr lang="en-US" dirty="0" err="1"/>
              <a:t>pasar</a:t>
            </a:r>
            <a:r>
              <a:rPr lang="en-US" dirty="0"/>
              <a:t>.</a:t>
            </a:r>
          </a:p>
          <a:p>
            <a:r>
              <a:rPr lang="es-ES" dirty="0" err="1"/>
              <a:t>Semua</a:t>
            </a:r>
            <a:r>
              <a:rPr lang="es-ES" dirty="0"/>
              <a:t> </a:t>
            </a:r>
            <a:r>
              <a:rPr lang="es-ES" dirty="0" err="1"/>
              <a:t>perusahaan</a:t>
            </a:r>
            <a:r>
              <a:rPr lang="es-ES" dirty="0"/>
              <a:t> bebas </a:t>
            </a:r>
            <a:r>
              <a:rPr lang="es-ES" dirty="0" err="1"/>
              <a:t>masuk</a:t>
            </a:r>
            <a:r>
              <a:rPr lang="es-ES" dirty="0"/>
              <a:t> dan </a:t>
            </a:r>
            <a:r>
              <a:rPr lang="es-ES" dirty="0" err="1"/>
              <a:t>keluar</a:t>
            </a:r>
            <a:r>
              <a:rPr lang="es-ES" dirty="0"/>
              <a:t> pasar</a:t>
            </a:r>
          </a:p>
          <a:p>
            <a:r>
              <a:rPr lang="fi-FI" dirty="0"/>
              <a:t>Perusahaan menerima harga yang ditentukan pasar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rial"/>
              </a:rPr>
              <a:t>Kelebihan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Pasar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Persaingan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 smtClean="0">
                <a:latin typeface="Arial"/>
              </a:rPr>
              <a:t>Sempurna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efisiensi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 smtClean="0"/>
              <a:t>.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iklan</a:t>
            </a:r>
            <a:r>
              <a:rPr lang="en-US" dirty="0" smtClean="0"/>
              <a:t>.</a:t>
            </a:r>
          </a:p>
          <a:p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>
                <a:latin typeface="Arial"/>
              </a:rPr>
              <a:t>Kekurangan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Pasar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Persaingan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 smtClean="0">
                <a:latin typeface="Arial"/>
              </a:rPr>
              <a:t>Sempurna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 smtClean="0"/>
              <a:t>produk</a:t>
            </a:r>
            <a:endParaRPr lang="en-US" dirty="0" smtClean="0"/>
          </a:p>
          <a:p>
            <a:r>
              <a:rPr lang="sv-SE" dirty="0"/>
              <a:t>Terbatasnya kebebasan memilih bagi pembeli</a:t>
            </a:r>
            <a:r>
              <a:rPr lang="sv-SE" dirty="0" smtClean="0"/>
              <a:t>.</a:t>
            </a:r>
          </a:p>
          <a:p>
            <a:r>
              <a:rPr lang="en-US" dirty="0" err="1"/>
              <a:t>Pekerja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upah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Arial"/>
              </a:rPr>
              <a:t>Pasar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 smtClean="0">
                <a:latin typeface="Arial"/>
              </a:rPr>
              <a:t>Monopoli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yang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r>
              <a:rPr lang="en-US" dirty="0" err="1"/>
              <a:t>Penentu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"</a:t>
            </a:r>
            <a:r>
              <a:rPr lang="en-US" dirty="0" err="1"/>
              <a:t>monopolis</a:t>
            </a:r>
            <a:r>
              <a:rPr lang="en-US" dirty="0"/>
              <a:t>".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Arial"/>
              </a:rPr>
              <a:t>Ciri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dan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Sifat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Dasar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>
                <a:latin typeface="Arial"/>
              </a:rPr>
              <a:t>Pasar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 smtClean="0">
                <a:latin typeface="Arial"/>
              </a:rPr>
              <a:t>Monopoli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seorang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yang </a:t>
            </a:r>
            <a:r>
              <a:rPr lang="en-US" dirty="0" err="1"/>
              <a:t>menguasai</a:t>
            </a:r>
            <a:r>
              <a:rPr lang="en-US" dirty="0"/>
              <a:t> </a:t>
            </a:r>
            <a:r>
              <a:rPr lang="en-US" dirty="0" err="1"/>
              <a:t>pasar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terdapatnya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 smtClean="0"/>
              <a:t>monopolis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hambatan</a:t>
            </a:r>
            <a:r>
              <a:rPr lang="en-US" dirty="0"/>
              <a:t> yang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Arial"/>
              </a:rPr>
              <a:t>Monopoli</a:t>
            </a:r>
            <a:r>
              <a:rPr lang="en-US" sz="3600" dirty="0">
                <a:latin typeface="Arial"/>
              </a:rPr>
              <a:t> yang </a:t>
            </a:r>
            <a:r>
              <a:rPr lang="en-US" sz="3600" dirty="0" err="1">
                <a:latin typeface="Arial"/>
              </a:rPr>
              <a:t>Tidak</a:t>
            </a:r>
            <a:r>
              <a:rPr lang="en-US" sz="3600" dirty="0">
                <a:latin typeface="Arial"/>
              </a:rPr>
              <a:t> </a:t>
            </a:r>
            <a:r>
              <a:rPr lang="en-US" sz="3600" dirty="0" err="1" smtClean="0">
                <a:latin typeface="Arial"/>
              </a:rPr>
              <a:t>Dilarang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Monopoli</a:t>
            </a:r>
            <a:r>
              <a:rPr lang="en-US" dirty="0"/>
              <a:t> by </a:t>
            </a:r>
            <a:r>
              <a:rPr lang="en-US" dirty="0" smtClean="0"/>
              <a:t>Law</a:t>
            </a:r>
            <a:endParaRPr lang="en-US" dirty="0"/>
          </a:p>
          <a:p>
            <a:r>
              <a:rPr lang="en-US" dirty="0" err="1"/>
              <a:t>Monopoli</a:t>
            </a:r>
            <a:r>
              <a:rPr lang="en-US" dirty="0"/>
              <a:t> by </a:t>
            </a:r>
            <a:r>
              <a:rPr lang="en-US" dirty="0" smtClean="0"/>
              <a:t>Nature</a:t>
            </a:r>
          </a:p>
          <a:p>
            <a:r>
              <a:rPr lang="en-US" dirty="0" err="1"/>
              <a:t>Monopoli</a:t>
            </a:r>
            <a:r>
              <a:rPr lang="en-US" dirty="0"/>
              <a:t> by </a:t>
            </a:r>
            <a:r>
              <a:rPr lang="en-US"/>
              <a:t>Lisence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229</Words>
  <Application>Microsoft Office PowerPoint</Application>
  <PresentationFormat>Custom</PresentationFormat>
  <Paragraphs>37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Oriel</vt:lpstr>
      <vt:lpstr>Struktur Pasar</vt:lpstr>
      <vt:lpstr>Pasar Persaingan Sempurna</vt:lpstr>
      <vt:lpstr>Karakteristik Pasar Persaingan Sempurna</vt:lpstr>
      <vt:lpstr>Kelebihan Pasar Persaingan Sempurna</vt:lpstr>
      <vt:lpstr>Kekurangan Pasar Persaingan Sempurna</vt:lpstr>
      <vt:lpstr>Pasar Monopoli</vt:lpstr>
      <vt:lpstr>Ciri dan Sifat Dasar Pasar Monopoli</vt:lpstr>
      <vt:lpstr>Monopoli yang Tidak Dilarang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Struktur Pasar </dc:title>
  <cp:lastModifiedBy>Ivans</cp:lastModifiedBy>
  <cp:revision>20</cp:revision>
  <dcterms:modified xsi:type="dcterms:W3CDTF">2015-06-18T08:10:08Z</dcterms:modified>
</cp:coreProperties>
</file>