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5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712" y="3017837"/>
            <a:ext cx="6804422" cy="208818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Nama</a:t>
            </a:r>
            <a:r>
              <a:rPr lang="en-US" dirty="0"/>
              <a:t> : </a:t>
            </a:r>
            <a:r>
              <a:rPr lang="en-US" dirty="0" err="1"/>
              <a:t>Ivans</a:t>
            </a:r>
            <a:r>
              <a:rPr lang="en-US" dirty="0"/>
              <a:t> </a:t>
            </a:r>
            <a:r>
              <a:rPr lang="en-US" dirty="0" err="1"/>
              <a:t>Ardiansyah</a:t>
            </a:r>
            <a:endParaRPr lang="en-US" dirty="0"/>
          </a:p>
          <a:p>
            <a:r>
              <a:rPr lang="en-US" dirty="0"/>
              <a:t>NPM : 14113585</a:t>
            </a:r>
          </a:p>
          <a:p>
            <a:r>
              <a:rPr lang="en-US" dirty="0" err="1"/>
              <a:t>Kelas</a:t>
            </a:r>
            <a:r>
              <a:rPr lang="en-US" dirty="0"/>
              <a:t> : 2KA40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Monopolistik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Monopolistik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monopolistik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yang </a:t>
            </a:r>
            <a:r>
              <a:rPr lang="en-US" dirty="0" err="1"/>
              <a:t>membedakannya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Contoh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Monopolistik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shampoo, pasta </a:t>
            </a:r>
            <a:r>
              <a:rPr lang="en-US" dirty="0" err="1"/>
              <a:t>gigi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shampoo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rambut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aroma,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kemasan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Oligopoli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olio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dikuasai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143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Struktur Pasar</vt:lpstr>
      <vt:lpstr>Pasar Monopolistik</vt:lpstr>
      <vt:lpstr>Pasar Monopolistik</vt:lpstr>
      <vt:lpstr>Contoh Pasar Monopolistik</vt:lpstr>
      <vt:lpstr>Pasar Oligopoli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Pasar</dc:title>
  <cp:lastModifiedBy>Ivans</cp:lastModifiedBy>
  <cp:revision>7</cp:revision>
  <dcterms:modified xsi:type="dcterms:W3CDTF">2015-06-18T08:10:48Z</dcterms:modified>
</cp:coreProperties>
</file>