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01"/>
  </p:normalViewPr>
  <p:slideViewPr>
    <p:cSldViewPr snapToGrid="0" snapToObjects="1">
      <p:cViewPr varScale="1">
        <p:scale>
          <a:sx n="86" d="100"/>
          <a:sy n="86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26890" y="4019051"/>
            <a:ext cx="3535510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lnSpcReduction="10000"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The Coding </a:t>
            </a:r>
            <a:r>
              <a:rPr dirty="0" smtClean="0"/>
              <a:t>Bootcamp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6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schools.com/tag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eg"/><Relationship Id="rId3" Type="http://schemas.openxmlformats.org/officeDocument/2006/relationships/image" Target="../media/image2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hyperlink" Target="https://www.youtube.com/watch?v=kMBinXTCrXI&amp;list=PLgJ8UgkiorCnMLsUevoQRxH8t9bt7ne14&amp;index=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image5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52398" y="4952999"/>
            <a:ext cx="8882745" cy="123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Shape 244"/>
          <p:cNvSpPr/>
          <p:nvPr/>
        </p:nvSpPr>
        <p:spPr>
          <a:xfrm>
            <a:off x="911982" y="1370330"/>
            <a:ext cx="7569804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Shape 245"/>
          <p:cNvSpPr/>
          <p:nvPr/>
        </p:nvSpPr>
        <p:spPr>
          <a:xfrm>
            <a:off x="3508028" y="3249928"/>
            <a:ext cx="212794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5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2.jpeg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0" y="3960526"/>
            <a:ext cx="1219202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3"/>
            <a:ext cx="1239408" cy="152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V="1">
            <a:off x="2057399" y="1499176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3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0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2543174" y="1222177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2085974" y="4746998"/>
            <a:ext cx="457202" cy="32793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666999" y="4441533"/>
            <a:ext cx="157508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3798365" y="2501525"/>
            <a:ext cx="2457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242351" y="5325404"/>
            <a:ext cx="17472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image2.jpeg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02382" y="1226223"/>
            <a:ext cx="2767083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Shape 266"/>
          <p:cNvSpPr/>
          <p:nvPr/>
        </p:nvSpPr>
        <p:spPr>
          <a:xfrm>
            <a:off x="5655128" y="1124623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3437495" y="1202093"/>
            <a:ext cx="1849605" cy="1399492"/>
            <a:chOff x="0" y="0"/>
            <a:chExt cx="1849603" cy="1399491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49604" cy="1399492"/>
            </a:xfrm>
            <a:prstGeom prst="leftRightArrow">
              <a:avLst>
                <a:gd name="adj1" fmla="val 32000"/>
                <a:gd name="adj2" fmla="val 39929"/>
              </a:avLst>
            </a:prstGeom>
            <a:solidFill>
              <a:srgbClr val="FF26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indent="457200"/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78817" y="387326"/>
              <a:ext cx="1491970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indent="457200"/>
              <a:r>
                <a:t>        Different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2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8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880475" y="2181568"/>
            <a:ext cx="319410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5" name="Shape 275"/>
          <p:cNvSpPr/>
          <p:nvPr/>
        </p:nvSpPr>
        <p:spPr>
          <a:xfrm>
            <a:off x="5492748" y="2601688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50281" y="11500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7" name="Shape 277"/>
          <p:cNvSpPr/>
          <p:nvPr/>
        </p:nvSpPr>
        <p:spPr>
          <a:xfrm>
            <a:off x="2365828" y="4452022"/>
            <a:ext cx="3135991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4164507" y="2597322"/>
            <a:ext cx="1337314" cy="6417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Shape 279"/>
          <p:cNvSpPr/>
          <p:nvPr/>
        </p:nvSpPr>
        <p:spPr>
          <a:xfrm flipV="1">
            <a:off x="4163155" y="3555998"/>
            <a:ext cx="1338667" cy="5871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490478" y="2857357"/>
            <a:ext cx="4507223" cy="114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Hai guyz!!! </a:t>
            </a:r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t>How R Kan help??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6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2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3665682" y="1199264"/>
            <a:ext cx="3668115" cy="1789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8" name="Shape 288"/>
          <p:cNvSpPr/>
          <p:nvPr/>
        </p:nvSpPr>
        <p:spPr>
          <a:xfrm>
            <a:off x="5389283" y="3715329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54049" y="3715329"/>
            <a:ext cx="3081445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90" name="Shape 290"/>
          <p:cNvSpPr/>
          <p:nvPr/>
        </p:nvSpPr>
        <p:spPr>
          <a:xfrm>
            <a:off x="850900" y="4305300"/>
            <a:ext cx="2787652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977900" y="46609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04900" y="50165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34999" y="3949700"/>
            <a:ext cx="70963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73340" y="5372470"/>
            <a:ext cx="872899" cy="2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113272" y="3964249"/>
            <a:ext cx="1055292" cy="1270002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9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2514600" y="2747661"/>
            <a:ext cx="6558644" cy="152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302" name="Shape 302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806032" y="4685380"/>
            <a:ext cx="673937" cy="673937"/>
            <a:chOff x="0" y="-1"/>
            <a:chExt cx="673936" cy="673936"/>
          </a:xfrm>
        </p:grpSpPr>
        <p:sp>
          <p:nvSpPr>
            <p:cNvPr id="306" name="Shape 306"/>
            <p:cNvSpPr/>
            <p:nvPr/>
          </p:nvSpPr>
          <p:spPr>
            <a:xfrm>
              <a:off x="-1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3910" y="201086"/>
              <a:ext cx="286114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-1" y="-2"/>
              <a:ext cx="673937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2" name="Shape 312"/>
          <p:cNvSpPr/>
          <p:nvPr/>
        </p:nvSpPr>
        <p:spPr>
          <a:xfrm>
            <a:off x="443344" y="914399"/>
            <a:ext cx="8229601" cy="576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6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3550451" y="5778379"/>
            <a:ext cx="228599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7" name="Shape 317"/>
          <p:cNvSpPr/>
          <p:nvPr/>
        </p:nvSpPr>
        <p:spPr>
          <a:xfrm>
            <a:off x="582411" y="5784520"/>
            <a:ext cx="1480502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8" name="image2.jpeg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4077653" y="1232798"/>
            <a:ext cx="1268095" cy="1271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0" name="Shape 320"/>
          <p:cNvSpPr/>
          <p:nvPr/>
        </p:nvSpPr>
        <p:spPr>
          <a:xfrm flipH="1">
            <a:off x="2537403" y="3073867"/>
            <a:ext cx="1670179" cy="956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570031" y="3062846"/>
            <a:ext cx="2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73425" y="2621497"/>
            <a:ext cx="173023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Personal branch</a:t>
            </a:r>
          </a:p>
        </p:txBody>
      </p:sp>
      <p:sp>
        <p:nvSpPr>
          <p:cNvPr id="323" name="Shape 323"/>
          <p:cNvSpPr/>
          <p:nvPr/>
        </p:nvSpPr>
        <p:spPr>
          <a:xfrm>
            <a:off x="3935040" y="694554"/>
            <a:ext cx="155331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Master Branch</a:t>
            </a:r>
          </a:p>
        </p:txBody>
      </p:sp>
      <p:pic>
        <p:nvPicPr>
          <p:cNvPr id="324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1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6264959" y="5778379"/>
            <a:ext cx="20315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6" name="Shape 326"/>
          <p:cNvSpPr/>
          <p:nvPr/>
        </p:nvSpPr>
        <p:spPr>
          <a:xfrm>
            <a:off x="5295898" y="3132376"/>
            <a:ext cx="1212609" cy="60410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144381" y="1718679"/>
            <a:ext cx="263470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image1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9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30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2956681" y="1162723"/>
            <a:ext cx="2767084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2" name="image2.jpeg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3020181" y="3668919"/>
            <a:ext cx="3135992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7" name="Shape 337"/>
          <p:cNvSpPr/>
          <p:nvPr/>
        </p:nvSpPr>
        <p:spPr>
          <a:xfrm>
            <a:off x="2462633" y="10615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8" name="Shape 338"/>
          <p:cNvSpPr/>
          <p:nvPr/>
        </p:nvSpPr>
        <p:spPr>
          <a:xfrm>
            <a:off x="1934536" y="5820092"/>
            <a:ext cx="248345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9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41" name="image3.jpeg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3" y="49312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 rot="16200000">
            <a:off x="1727855" y="3638425"/>
            <a:ext cx="2572938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6" name="Shape 346"/>
          <p:cNvSpPr/>
          <p:nvPr/>
        </p:nvSpPr>
        <p:spPr>
          <a:xfrm>
            <a:off x="721482" y="1649728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8281" y="3839835"/>
            <a:ext cx="64282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8" name="image2.jpeg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51" name="Shape 351"/>
          <p:cNvSpPr/>
          <p:nvPr/>
        </p:nvSpPr>
        <p:spPr>
          <a:xfrm>
            <a:off x="2945233" y="1163191"/>
            <a:ext cx="14760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4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61959" y="56530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60" name="Shape 360"/>
          <p:cNvSpPr/>
          <p:nvPr/>
        </p:nvSpPr>
        <p:spPr>
          <a:xfrm>
            <a:off x="2945233" y="11631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6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1" y="1578698"/>
            <a:ext cx="880837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/>
          <p:nvPr/>
        </p:nvSpPr>
        <p:spPr>
          <a:xfrm>
            <a:off x="3175984" y="25243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3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3543298" y="2686911"/>
            <a:ext cx="2" cy="14841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549004" y="4236444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6" name="Shape 366"/>
          <p:cNvSpPr/>
          <p:nvPr/>
        </p:nvSpPr>
        <p:spPr>
          <a:xfrm>
            <a:off x="6322181" y="4888229"/>
            <a:ext cx="20413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9" name="Shape 369"/>
          <p:cNvSpPr/>
          <p:nvPr/>
        </p:nvSpPr>
        <p:spPr>
          <a:xfrm>
            <a:off x="5378448" y="1776189"/>
            <a:ext cx="3081446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70" name="Shape 370"/>
          <p:cNvSpPr/>
          <p:nvPr/>
        </p:nvSpPr>
        <p:spPr>
          <a:xfrm>
            <a:off x="428104" y="1925043"/>
            <a:ext cx="3817937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71" name="Shape 371"/>
          <p:cNvSpPr/>
          <p:nvPr/>
        </p:nvSpPr>
        <p:spPr>
          <a:xfrm>
            <a:off x="2661882" y="2585305"/>
            <a:ext cx="3080821" cy="1620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724719" y="3002619"/>
            <a:ext cx="3079683" cy="4017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2957958" y="2471513"/>
            <a:ext cx="2785537" cy="45874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6075059" y="4649718"/>
            <a:ext cx="17089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5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0" y="3671970"/>
            <a:ext cx="880837" cy="88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8" name="Shape 378"/>
          <p:cNvSpPr/>
          <p:nvPr/>
        </p:nvSpPr>
        <p:spPr>
          <a:xfrm>
            <a:off x="2462633" y="10615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9" name="Shape 379"/>
          <p:cNvSpPr/>
          <p:nvPr/>
        </p:nvSpPr>
        <p:spPr>
          <a:xfrm>
            <a:off x="3173149" y="5912327"/>
            <a:ext cx="170891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8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79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5" name="image2.jpeg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6" y="14871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>
            <a:off x="3810984" y="23846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5071523" y="4698020"/>
            <a:ext cx="2337119" cy="142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91" name="Shape 391"/>
          <p:cNvSpPr/>
          <p:nvPr/>
        </p:nvSpPr>
        <p:spPr>
          <a:xfrm>
            <a:off x="721482" y="1649729"/>
            <a:ext cx="8306726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2" name="image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/>
        </p:nvSpPr>
        <p:spPr>
          <a:xfrm>
            <a:off x="3058281" y="3839835"/>
            <a:ext cx="410285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304800" y="75953"/>
            <a:ext cx="64770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6" name="Shape 396"/>
          <p:cNvSpPr/>
          <p:nvPr/>
        </p:nvSpPr>
        <p:spPr>
          <a:xfrm>
            <a:off x="1141833" y="1112391"/>
            <a:ext cx="16921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7" name="Shape 397"/>
          <p:cNvSpPr/>
          <p:nvPr/>
        </p:nvSpPr>
        <p:spPr>
          <a:xfrm>
            <a:off x="3173149" y="5912327"/>
            <a:ext cx="222985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8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6" y="1567343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1372583" y="2473579"/>
            <a:ext cx="217150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400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 rot="16200000">
            <a:off x="2779093" y="3838404"/>
            <a:ext cx="2243035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307656" y="3077416"/>
            <a:ext cx="3833045" cy="8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hape 404"/>
          <p:cNvSpPr/>
          <p:nvPr/>
        </p:nvSpPr>
        <p:spPr>
          <a:xfrm>
            <a:off x="2604484" y="24481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5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5236883" y="4262682"/>
            <a:ext cx="3502481" cy="186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7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6" y="1537900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3659263" y="247762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11" name="Shape 411"/>
          <p:cNvSpPr/>
          <p:nvPr/>
        </p:nvSpPr>
        <p:spPr>
          <a:xfrm>
            <a:off x="2982515" y="2108008"/>
            <a:ext cx="359430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2" name="Shape 412"/>
          <p:cNvSpPr/>
          <p:nvPr/>
        </p:nvSpPr>
        <p:spPr>
          <a:xfrm>
            <a:off x="3630755" y="1175254"/>
            <a:ext cx="1882487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.jpeg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6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7" y="1915597"/>
            <a:ext cx="1741605" cy="14423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Group 420"/>
          <p:cNvGrpSpPr/>
          <p:nvPr/>
        </p:nvGrpSpPr>
        <p:grpSpPr>
          <a:xfrm>
            <a:off x="851790" y="2069295"/>
            <a:ext cx="720024" cy="720023"/>
            <a:chOff x="-1" y="-1"/>
            <a:chExt cx="720022" cy="720022"/>
          </a:xfrm>
        </p:grpSpPr>
        <p:sp>
          <p:nvSpPr>
            <p:cNvPr id="417" name="Shape 417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4" name="Group 424"/>
          <p:cNvGrpSpPr/>
          <p:nvPr/>
        </p:nvGrpSpPr>
        <p:grpSpPr>
          <a:xfrm>
            <a:off x="798634" y="4088480"/>
            <a:ext cx="673937" cy="673937"/>
            <a:chOff x="-1" y="-1"/>
            <a:chExt cx="673936" cy="673936"/>
          </a:xfrm>
        </p:grpSpPr>
        <p:sp>
          <p:nvSpPr>
            <p:cNvPr id="421" name="Shape 421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5" name="image8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8"/>
            <a:ext cx="5470528" cy="3083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7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20" cy="720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304799" y="-2"/>
            <a:ext cx="7046567" cy="653858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9" name="image6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7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8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2462633" y="1061591"/>
            <a:ext cx="147596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2" name="Shape 432"/>
          <p:cNvSpPr/>
          <p:nvPr/>
        </p:nvSpPr>
        <p:spPr>
          <a:xfrm>
            <a:off x="5336128" y="5807273"/>
            <a:ext cx="231881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3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6" y="1512500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2693384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813159" y="241995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9" name="Shape 439"/>
          <p:cNvSpPr/>
          <p:nvPr/>
        </p:nvSpPr>
        <p:spPr>
          <a:xfrm>
            <a:off x="4893890" y="2426920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40" name="Shape 440"/>
          <p:cNvSpPr/>
          <p:nvPr/>
        </p:nvSpPr>
        <p:spPr>
          <a:xfrm>
            <a:off x="6386960" y="2422779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 flipV="1">
            <a:off x="3356231" y="1948252"/>
            <a:ext cx="254846" cy="171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4491911" y="1945296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3" name="Shape 443"/>
          <p:cNvSpPr/>
          <p:nvPr/>
        </p:nvSpPr>
        <p:spPr>
          <a:xfrm flipV="1">
            <a:off x="5630893" y="1935665"/>
            <a:ext cx="254844" cy="762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4" name="image3.jpeg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7" cy="88083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048780" y="5041853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88105" y="1682234"/>
            <a:ext cx="600488" cy="5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16200000">
            <a:off x="4770275" y="1702523"/>
            <a:ext cx="817253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043130" y="3421307"/>
            <a:ext cx="3181289" cy="49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image2.jpeg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6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2" name="image6.png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6"/>
            <a:ext cx="1741605" cy="1442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image7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3"/>
            <a:ext cx="1239408" cy="1520477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2514600" y="2747661"/>
            <a:ext cx="6558644" cy="108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8" name="Group 458"/>
          <p:cNvGrpSpPr/>
          <p:nvPr/>
        </p:nvGrpSpPr>
        <p:grpSpPr>
          <a:xfrm>
            <a:off x="866773" y="1307705"/>
            <a:ext cx="720023" cy="720023"/>
            <a:chOff x="-1" y="-1"/>
            <a:chExt cx="720022" cy="720022"/>
          </a:xfrm>
        </p:grpSpPr>
        <p:sp>
          <p:nvSpPr>
            <p:cNvPr id="455" name="Shape 455"/>
            <p:cNvSpPr/>
            <p:nvPr/>
          </p:nvSpPr>
          <p:spPr>
            <a:xfrm>
              <a:off x="-1" y="-2"/>
              <a:ext cx="720023" cy="720023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07171" y="214838"/>
              <a:ext cx="305677" cy="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-2" y="-2"/>
              <a:ext cx="720023" cy="72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912860" y="3018427"/>
            <a:ext cx="673937" cy="673937"/>
            <a:chOff x="-1" y="-1"/>
            <a:chExt cx="673936" cy="673936"/>
          </a:xfrm>
        </p:grpSpPr>
        <p:sp>
          <p:nvSpPr>
            <p:cNvPr id="459" name="Shape 459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769985" y="4685380"/>
            <a:ext cx="673937" cy="673937"/>
            <a:chOff x="-1" y="-1"/>
            <a:chExt cx="673936" cy="673936"/>
          </a:xfrm>
        </p:grpSpPr>
        <p:sp>
          <p:nvSpPr>
            <p:cNvPr id="463" name="Shape 463"/>
            <p:cNvSpPr/>
            <p:nvPr/>
          </p:nvSpPr>
          <p:spPr>
            <a:xfrm>
              <a:off x="-2" y="-2"/>
              <a:ext cx="673937" cy="673937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93910" y="201086"/>
              <a:ext cx="286113" cy="7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-2" y="-2"/>
              <a:ext cx="673936" cy="67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9" name="Shape 46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304800" y="914400"/>
            <a:ext cx="8686800" cy="212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1" name="Shape 471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4" name="Shape 474"/>
          <p:cNvSpPr/>
          <p:nvPr/>
        </p:nvSpPr>
        <p:spPr>
          <a:xfrm>
            <a:off x="-2" y="990600"/>
            <a:ext cx="9149874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04799" y="1219197"/>
            <a:ext cx="8610601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6" name="image4.jpeg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864931"/>
            <a:ext cx="9144000" cy="1520851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81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1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7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3.jpeg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2"/>
            <a:ext cx="880837" cy="8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.gif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 rot="5400000">
            <a:off x="1596341" y="2007502"/>
            <a:ext cx="873520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2418356" y="86775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8" name="Shape 488"/>
          <p:cNvSpPr/>
          <p:nvPr/>
        </p:nvSpPr>
        <p:spPr>
          <a:xfrm>
            <a:off x="3538132" y="864931"/>
            <a:ext cx="217149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9" name="Shape 489"/>
          <p:cNvSpPr/>
          <p:nvPr/>
        </p:nvSpPr>
        <p:spPr>
          <a:xfrm>
            <a:off x="4618861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90" name="Shape 490"/>
          <p:cNvSpPr/>
          <p:nvPr/>
        </p:nvSpPr>
        <p:spPr>
          <a:xfrm>
            <a:off x="5874048" y="871892"/>
            <a:ext cx="217149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1" name="Shape 491"/>
          <p:cNvSpPr/>
          <p:nvPr/>
        </p:nvSpPr>
        <p:spPr>
          <a:xfrm flipV="1">
            <a:off x="1492184" y="2104038"/>
            <a:ext cx="2217512" cy="1238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1563802" y="2546406"/>
            <a:ext cx="924034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3" name="Shape 493"/>
          <p:cNvSpPr/>
          <p:nvPr/>
        </p:nvSpPr>
        <p:spPr>
          <a:xfrm>
            <a:off x="2588153" y="2962181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4" name="Shape 494"/>
          <p:cNvSpPr/>
          <p:nvPr/>
        </p:nvSpPr>
        <p:spPr>
          <a:xfrm rot="5400000">
            <a:off x="843224" y="2749120"/>
            <a:ext cx="2379755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5" name="Shape 495"/>
          <p:cNvSpPr/>
          <p:nvPr/>
        </p:nvSpPr>
        <p:spPr>
          <a:xfrm flipV="1">
            <a:off x="1563802" y="2086392"/>
            <a:ext cx="3163642" cy="26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3523112" y="4784183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7" name="Shape 497"/>
          <p:cNvSpPr/>
          <p:nvPr/>
        </p:nvSpPr>
        <p:spPr>
          <a:xfrm>
            <a:off x="1563802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8" name="Shape 498"/>
          <p:cNvSpPr/>
          <p:nvPr/>
        </p:nvSpPr>
        <p:spPr>
          <a:xfrm rot="10800000" flipV="1">
            <a:off x="1505872" y="2214935"/>
            <a:ext cx="3668450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4137221" y="5325805"/>
            <a:ext cx="92403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1563803" y="2102029"/>
            <a:ext cx="4417249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4861833" y="5744566"/>
            <a:ext cx="103272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71557" y="1442918"/>
            <a:ext cx="135863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3" name="image9.png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10.png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2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/>
          <p:nvPr/>
        </p:nvSpPr>
        <p:spPr>
          <a:xfrm rot="5400000">
            <a:off x="2201117" y="2772716"/>
            <a:ext cx="2379755" cy="1081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921697" y="4085073"/>
            <a:ext cx="92403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7" name="image5.jpeg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2" name="image11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8" y="823409"/>
            <a:ext cx="8559802" cy="5397054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5" name="Shape 515"/>
          <p:cNvSpPr/>
          <p:nvPr/>
        </p:nvSpPr>
        <p:spPr>
          <a:xfrm>
            <a:off x="443344" y="914399"/>
            <a:ext cx="8229601" cy="601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8" name="Shape 518"/>
          <p:cNvSpPr/>
          <p:nvPr/>
        </p:nvSpPr>
        <p:spPr>
          <a:xfrm>
            <a:off x="443344" y="914399"/>
            <a:ext cx="8229601" cy="5758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850" y="838199"/>
            <a:ext cx="8947150" cy="442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Practice, Practice, Practice: </a:t>
            </a:r>
            <a:r>
              <a:rPr b="0"/>
              <a:t>Work Individually or in Groups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Review In Class Material (Exercises and Slides):</a:t>
            </a:r>
            <a:br/>
            <a:r>
              <a:rPr sz="2000" b="0"/>
              <a:t>&lt;&lt;&lt;&lt;PROVIDE LINK HERE&gt;&gt;&gt;&gt;&gt;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Re-Watch Class Videos: </a:t>
            </a:r>
            <a:br/>
            <a:r>
              <a:rPr b="0"/>
              <a:t>&lt;&lt;&lt;&lt;PROVIDE LINK HERE&gt;&gt;&gt;&gt;&gt;</a:t>
            </a:r>
            <a:endParaRPr sz="2400"/>
          </a:p>
          <a:p>
            <a:pPr defTabSz="685800">
              <a:spcBef>
                <a:spcPts val="500"/>
              </a:spcBef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In Class Office Hours: </a:t>
            </a:r>
            <a:r>
              <a:rPr b="0"/>
              <a:t>45 minutes before class, 30 minutes after</a:t>
            </a:r>
            <a:endParaRPr sz="240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One-on-One Sessions: </a:t>
            </a:r>
            <a:r>
              <a:rPr b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Contact Student Success: </a:t>
            </a:r>
            <a:r>
              <a:rPr b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1" name="Shape 52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04800" y="914400"/>
            <a:ext cx="8686800" cy="511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3" name="Shape 523"/>
          <p:cNvSpPr/>
          <p:nvPr/>
        </p:nvSpPr>
        <p:spPr>
          <a:xfrm>
            <a:off x="2514600" y="124823"/>
            <a:ext cx="6477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6" name="image12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7" cy="492442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7" name="Shape 527"/>
          <p:cNvSpPr/>
          <p:nvPr/>
        </p:nvSpPr>
        <p:spPr>
          <a:xfrm>
            <a:off x="5257800" y="2514599"/>
            <a:ext cx="3733800" cy="1150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30" name="image13.png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1" name="Shape 531"/>
          <p:cNvSpPr/>
          <p:nvPr/>
        </p:nvSpPr>
        <p:spPr>
          <a:xfrm>
            <a:off x="2261618" y="5882663"/>
            <a:ext cx="4487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799" y="761999"/>
            <a:ext cx="8740776" cy="368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Also, at this point everyone should have access to the homework repository in GitHub.</a:t>
            </a:r>
            <a:br/>
            <a:r>
              <a:t/>
            </a:r>
            <a:br/>
            <a:r>
              <a:rPr b="0"/>
              <a:t>&lt;&lt;&lt;&lt;&lt; LINK HERE&gt;&gt;&gt;&gt;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Homework Assignment #1 is due next week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t>MW Class: Next Wednesday (&lt;&lt;&lt;&lt;DATE HERE&gt;&gt;&gt;&gt;)</a:t>
            </a:r>
            <a:endParaRPr sz="2100"/>
          </a:p>
          <a:p>
            <a:pPr lvl="1" indent="342900" defTabSz="685800">
              <a:spcBef>
                <a:spcPts val="500"/>
              </a:spcBef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endParaRPr sz="210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t>TTH Class: Next Thursday (&lt;&lt;&lt;&lt;DATE HERE&gt;&gt;&gt;&gt;)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329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235"/>
          <p:cNvSpPr/>
          <p:nvPr/>
        </p:nvSpPr>
        <p:spPr>
          <a:xfrm>
            <a:off x="304799" y="1066799"/>
            <a:ext cx="8740776" cy="370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Microsoft Macintosh PowerPoint</Application>
  <PresentationFormat>On-screen Show (4:3)</PresentationFormat>
  <Paragraphs>452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Calibri</vt:lpstr>
      <vt:lpstr>Calibri Light</vt:lpstr>
      <vt:lpstr>Trebuchet MS</vt:lpstr>
      <vt:lpstr>Arial</vt:lpstr>
      <vt:lpstr>UCF - Theme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christian eckenrode</cp:lastModifiedBy>
  <cp:revision>1</cp:revision>
  <dcterms:modified xsi:type="dcterms:W3CDTF">2018-01-23T01:23:06Z</dcterms:modified>
</cp:coreProperties>
</file>