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174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4FC5-B86B-4140-B5F9-E88A2088A618}" type="datetimeFigureOut">
              <a:rPr lang="es-ES" smtClean="0"/>
              <a:pPr/>
              <a:t>01/06/2020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561F-C3E2-4934-A1C2-24CC2787F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3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Resultado de imagen para facultad de ciencias exactas unl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643998" cy="6357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357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FACULTAD DE CIENCIAS EXACTAS</a:t>
            </a:r>
            <a:br>
              <a:rPr lang="es-AR" b="1" dirty="0" smtClean="0"/>
            </a:br>
            <a:r>
              <a:rPr lang="es-AR" b="1" dirty="0" smtClean="0"/>
              <a:t>UNLP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28" y="5857892"/>
            <a:ext cx="3900486" cy="554023"/>
          </a:xfrm>
        </p:spPr>
        <p:txBody>
          <a:bodyPr>
            <a:normAutofit fontScale="32500" lnSpcReduction="20000"/>
          </a:bodyPr>
          <a:lstStyle/>
          <a:p>
            <a:pPr algn="ctr">
              <a:buNone/>
            </a:pPr>
            <a:r>
              <a:rPr lang="es-AR" sz="4200" b="1" dirty="0" smtClean="0"/>
              <a:t>Historia de su creación</a:t>
            </a:r>
          </a:p>
          <a:p>
            <a:pPr algn="ctr">
              <a:buNone/>
            </a:pPr>
            <a:r>
              <a:rPr lang="es-AR" sz="4200" b="1" dirty="0" smtClean="0"/>
              <a:t>1897-1968-2019 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1026" name="Picture 2" descr="C:\Users\usuario\Desktop\Nueva imag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929330"/>
            <a:ext cx="2071702" cy="524912"/>
          </a:xfrm>
          <a:prstGeom prst="rect">
            <a:avLst/>
          </a:prstGeom>
          <a:noFill/>
        </p:spPr>
      </p:pic>
      <p:pic>
        <p:nvPicPr>
          <p:cNvPr id="6" name="5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5929330"/>
            <a:ext cx="1739411" cy="56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 flipV="1">
            <a:off x="125413" y="3357562"/>
            <a:ext cx="9018587" cy="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2806700" cy="1651000"/>
          </a:xfrm>
          <a:prstGeom prst="rect">
            <a:avLst/>
          </a:prstGeom>
          <a:noFill/>
        </p:spPr>
      </p:pic>
      <p:pic>
        <p:nvPicPr>
          <p:cNvPr id="7" name="6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00042"/>
            <a:ext cx="2997200" cy="2463800"/>
          </a:xfrm>
          <a:prstGeom prst="rect">
            <a:avLst/>
          </a:prstGeom>
          <a:noFill/>
        </p:spPr>
      </p:pic>
      <p:pic>
        <p:nvPicPr>
          <p:cNvPr id="8" name="7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785794"/>
            <a:ext cx="2743200" cy="1409700"/>
          </a:xfrm>
          <a:prstGeom prst="rect">
            <a:avLst/>
          </a:prstGeom>
          <a:noFill/>
        </p:spPr>
      </p:pic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500166" y="2571744"/>
            <a:ext cx="0" cy="14541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>
            <a:off x="7715272" y="2857496"/>
            <a:ext cx="0" cy="14541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4643438" y="2786058"/>
            <a:ext cx="0" cy="14541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pic>
        <p:nvPicPr>
          <p:cNvPr id="12" name="11 Imagen" descr="Resultado de imagen para fundacion de la plata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4143380"/>
            <a:ext cx="3228975" cy="220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12 Imagen" descr="C:\Users\usuario\Desktop\facebook 1er semana mes centenario\7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4286256"/>
            <a:ext cx="2438400" cy="1633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13 Imagen" descr="Resultado de imagen para universidad nacional de la plata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636" y="4214818"/>
            <a:ext cx="2847975" cy="216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142984"/>
            <a:ext cx="3230880" cy="2048510"/>
          </a:xfrm>
          <a:prstGeom prst="rect">
            <a:avLst/>
          </a:prstGeom>
          <a:noFill/>
        </p:spPr>
      </p:pic>
      <p:pic>
        <p:nvPicPr>
          <p:cNvPr id="3" name="2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4216400" cy="2044700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929058" y="500042"/>
            <a:ext cx="1536700" cy="520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1905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1" name="AutoShape 3"/>
          <p:cNvCxnSpPr>
            <a:cxnSpLocks noChangeShapeType="1"/>
          </p:cNvCxnSpPr>
          <p:nvPr/>
        </p:nvCxnSpPr>
        <p:spPr bwMode="auto">
          <a:xfrm>
            <a:off x="0" y="3714752"/>
            <a:ext cx="914400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 rot="5400000">
            <a:off x="1963719" y="3821909"/>
            <a:ext cx="786612" cy="7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53" name="AutoShape 5"/>
          <p:cNvCxnSpPr>
            <a:cxnSpLocks noChangeShapeType="1"/>
          </p:cNvCxnSpPr>
          <p:nvPr/>
        </p:nvCxnSpPr>
        <p:spPr bwMode="auto">
          <a:xfrm rot="5400000">
            <a:off x="6572264" y="3571876"/>
            <a:ext cx="71438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pic>
        <p:nvPicPr>
          <p:cNvPr id="9" name="8 Imagen" descr="Resultado de imagen para museo de la plata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429132"/>
            <a:ext cx="4072890" cy="2149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11 Imagen" descr="Resultado de imagen para observatorio la plata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071942"/>
            <a:ext cx="3278505" cy="229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 flipV="1">
            <a:off x="125413" y="3357562"/>
            <a:ext cx="9018587" cy="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pic>
        <p:nvPicPr>
          <p:cNvPr id="4" name="3 Imagen" descr="Imagen relacionad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572008"/>
            <a:ext cx="2663190" cy="179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 descr="Resultado de imagen para facultad de ciencias exactas unl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500570"/>
            <a:ext cx="3996690" cy="1925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428736"/>
            <a:ext cx="3035300" cy="1778000"/>
          </a:xfrm>
          <a:prstGeom prst="rect">
            <a:avLst/>
          </a:prstGeom>
          <a:noFill/>
        </p:spPr>
      </p:pic>
      <p:pic>
        <p:nvPicPr>
          <p:cNvPr id="7" name="6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3500438"/>
            <a:ext cx="2082800" cy="952500"/>
          </a:xfrm>
          <a:prstGeom prst="rect">
            <a:avLst/>
          </a:prstGeom>
          <a:noFill/>
        </p:spPr>
      </p:pic>
      <p:cxnSp>
        <p:nvCxnSpPr>
          <p:cNvPr id="3075" name="AutoShape 3"/>
          <p:cNvCxnSpPr>
            <a:cxnSpLocks noChangeShapeType="1"/>
          </p:cNvCxnSpPr>
          <p:nvPr/>
        </p:nvCxnSpPr>
        <p:spPr bwMode="auto">
          <a:xfrm>
            <a:off x="6215074" y="2357430"/>
            <a:ext cx="0" cy="20145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pic>
        <p:nvPicPr>
          <p:cNvPr id="9" name="8 Imagen" descr="C:\Users\usuario\Desktop\facebook 1er semana mes centenario\Dr. Herrero Ducloux - 1er decano Fac. Cs.Químicas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5140" y="1857364"/>
            <a:ext cx="14706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786578" y="2714620"/>
            <a:ext cx="1457355" cy="6000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Dr. Enrique Herrero </a:t>
            </a:r>
            <a:r>
              <a:rPr kumimoji="0" lang="es-A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Ducloux</a:t>
            </a:r>
            <a:endParaRPr kumimoji="0" lang="es-A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Primer decano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Imagen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928670"/>
            <a:ext cx="2946400" cy="1168400"/>
          </a:xfrm>
          <a:prstGeom prst="rect">
            <a:avLst/>
          </a:prstGeom>
          <a:noFill/>
        </p:spPr>
      </p:pic>
      <p:pic>
        <p:nvPicPr>
          <p:cNvPr id="12" name="11 Imagen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857232"/>
            <a:ext cx="1725295" cy="658495"/>
          </a:xfrm>
          <a:prstGeom prst="rect">
            <a:avLst/>
          </a:prstGeom>
          <a:noFill/>
        </p:spPr>
      </p:pic>
      <p:cxnSp>
        <p:nvCxnSpPr>
          <p:cNvPr id="13" name="AutoShape 3"/>
          <p:cNvCxnSpPr>
            <a:cxnSpLocks noChangeShapeType="1"/>
          </p:cNvCxnSpPr>
          <p:nvPr/>
        </p:nvCxnSpPr>
        <p:spPr bwMode="auto">
          <a:xfrm rot="5400000">
            <a:off x="1214414" y="3714752"/>
            <a:ext cx="1285884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http://www.biol.unlp.edu.ar/images/edificio-eh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256"/>
            <a:ext cx="3623310" cy="1884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2 Imagen" descr="C:\Users\usuario\Desktop\Chicho fotos de historia de la facu\Fotos antiguas facultad\fotos  antiguas Facultad-UNLP\Scan000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4643446"/>
            <a:ext cx="2286015" cy="1622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3 Imagen" descr="C:\Users\usuario\Desktop\Chicho fotos de historia de la facu\Facultad de químic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3714752"/>
            <a:ext cx="2178685" cy="1632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098" name="AutoShape 2"/>
          <p:cNvCxnSpPr>
            <a:cxnSpLocks noChangeShapeType="1"/>
          </p:cNvCxnSpPr>
          <p:nvPr/>
        </p:nvCxnSpPr>
        <p:spPr bwMode="auto">
          <a:xfrm>
            <a:off x="-73025" y="3406775"/>
            <a:ext cx="9217025" cy="222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99" name="AutoShape 3"/>
          <p:cNvCxnSpPr>
            <a:cxnSpLocks noChangeShapeType="1"/>
          </p:cNvCxnSpPr>
          <p:nvPr/>
        </p:nvCxnSpPr>
        <p:spPr bwMode="auto">
          <a:xfrm>
            <a:off x="1562100" y="1800225"/>
            <a:ext cx="0" cy="23717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00" name="AutoShape 4"/>
          <p:cNvCxnSpPr>
            <a:cxnSpLocks noChangeShapeType="1"/>
          </p:cNvCxnSpPr>
          <p:nvPr/>
        </p:nvCxnSpPr>
        <p:spPr bwMode="auto">
          <a:xfrm rot="5400000">
            <a:off x="6643702" y="2571744"/>
            <a:ext cx="214314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pic>
        <p:nvPicPr>
          <p:cNvPr id="9" name="8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28604"/>
            <a:ext cx="2578100" cy="137160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24025" y="2152650"/>
            <a:ext cx="1885950" cy="1133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Expedía los títulos de: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Dr. En Química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Dr. en Química y Farmacia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Perito Químico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Farmacéutico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571868" y="1142984"/>
            <a:ext cx="1981200" cy="115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1926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Creación del Instituto  de Investigaciones Químicas por iniciativa del Dr. Sagastume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143504" y="2285992"/>
            <a:ext cx="1847850" cy="79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1934</a:t>
            </a:r>
            <a:endParaRPr kumimoji="0" lang="es-A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Creación del Doctorado en Bioquímica y Farmacia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12 Imagen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500042"/>
            <a:ext cx="2019300" cy="109220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886700" y="1704975"/>
            <a:ext cx="1257300" cy="1028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1963</a:t>
            </a:r>
            <a:endParaRPr kumimoji="0" lang="es-A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Creación del Doctorado en Bioquímica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AutoShape 3"/>
          <p:cNvCxnSpPr>
            <a:cxnSpLocks noChangeShapeType="1"/>
          </p:cNvCxnSpPr>
          <p:nvPr/>
        </p:nvCxnSpPr>
        <p:spPr bwMode="auto">
          <a:xfrm rot="5400000">
            <a:off x="3929058" y="2786058"/>
            <a:ext cx="1285884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" name="AutoShape 3"/>
          <p:cNvCxnSpPr>
            <a:cxnSpLocks noChangeShapeType="1"/>
          </p:cNvCxnSpPr>
          <p:nvPr/>
        </p:nvCxnSpPr>
        <p:spPr bwMode="auto">
          <a:xfrm rot="5400000">
            <a:off x="5787240" y="3142454"/>
            <a:ext cx="571504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" name="AutoShape 3"/>
          <p:cNvCxnSpPr>
            <a:cxnSpLocks noChangeShapeType="1"/>
          </p:cNvCxnSpPr>
          <p:nvPr/>
        </p:nvCxnSpPr>
        <p:spPr bwMode="auto">
          <a:xfrm rot="5400000">
            <a:off x="8037537" y="2963859"/>
            <a:ext cx="928694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sultado de imagen para facultad de ciencias exactas unl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636"/>
            <a:ext cx="2357454" cy="1593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2 Imagen" descr="Resultado de imagen para facultad de ciencias exactas unlp departamento de matematic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5000636"/>
            <a:ext cx="2547620" cy="167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3 Imagen" descr="Imagen relacionada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5000636"/>
            <a:ext cx="2164715" cy="1630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122" name="AutoShape 2"/>
          <p:cNvCxnSpPr>
            <a:cxnSpLocks noChangeShapeType="1"/>
          </p:cNvCxnSpPr>
          <p:nvPr/>
        </p:nvCxnSpPr>
        <p:spPr bwMode="auto">
          <a:xfrm>
            <a:off x="-19050" y="2643182"/>
            <a:ext cx="9163050" cy="79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357554" y="2786058"/>
            <a:ext cx="2743200" cy="20002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Surge al reorganizar la Facultad de Química y Farmacia en los Departamentos de: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Ciencias Biológicas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Física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Matemáticas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Química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A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24" name="AutoShape 4"/>
          <p:cNvCxnSpPr>
            <a:cxnSpLocks noChangeShapeType="1"/>
          </p:cNvCxnSpPr>
          <p:nvPr/>
        </p:nvCxnSpPr>
        <p:spPr bwMode="auto">
          <a:xfrm>
            <a:off x="4572000" y="1571612"/>
            <a:ext cx="0" cy="12842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86116" y="571480"/>
            <a:ext cx="2743200" cy="149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1968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Facultad de Ciencias Exactas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000232" y="428604"/>
            <a:ext cx="5092700" cy="1155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Facultad de Ciencias Exactas-UNLP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1968-2020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285720" y="2928934"/>
            <a:ext cx="8923326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74700" y="1917700"/>
            <a:ext cx="1689100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Departamentos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286116" y="1928802"/>
            <a:ext cx="2527300" cy="612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Unidades de Investigación y Extensión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572264" y="1928802"/>
            <a:ext cx="1851025" cy="612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Dirección de Museos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85786" y="3500438"/>
            <a:ext cx="1689100" cy="151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Ciencias Biológicas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Física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Matemática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Química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500430" y="3357562"/>
            <a:ext cx="2006600" cy="210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Centros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Institutos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Laboratorios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Programas de Extensión 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Vinculación Tecnológica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072198" y="3214686"/>
            <a:ext cx="2857500" cy="23574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Museo de Física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Museo de Botánica y Farmacognosia </a:t>
            </a:r>
            <a:r>
              <a:rPr kumimoji="0" lang="es-AR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“Carlos Sagastume”</a:t>
            </a:r>
            <a:endParaRPr kumimoji="0" lang="es-AR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Biblioteca Museo de Química y Farmacia </a:t>
            </a:r>
            <a:r>
              <a:rPr kumimoji="0" lang="es-AR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“Prof. Dr. Carlos Sagastume”</a:t>
            </a:r>
            <a:endParaRPr kumimoji="0" lang="es-AR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Biblioteca histórica de matemáticas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“Dr. Miguel Herrera”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12 Imagen" descr="C:\ElbaB\Desktop\CARPETAS DE TRABAJO\MULAC\Exposiciones Distrito\Expo 50 años\Foto045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5715016"/>
            <a:ext cx="1285884" cy="92869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13 Imagen" descr="Resultado de imagen para departamento de fisica unl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5715016"/>
            <a:ext cx="1357322" cy="92869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14 Imagen" descr="Resultado de imagen para departamento de matematica unlp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715016"/>
            <a:ext cx="1214446" cy="92869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1409700" y="2530475"/>
            <a:ext cx="0" cy="8429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1409700" y="2530475"/>
            <a:ext cx="0" cy="8429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 rot="5400000">
            <a:off x="4185447" y="2957509"/>
            <a:ext cx="629442" cy="7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7" name="AutoShape 13"/>
          <p:cNvCxnSpPr>
            <a:cxnSpLocks noChangeShapeType="1"/>
            <a:endCxn id="1033" idx="0"/>
          </p:cNvCxnSpPr>
          <p:nvPr/>
        </p:nvCxnSpPr>
        <p:spPr bwMode="auto">
          <a:xfrm rot="5400000">
            <a:off x="7143763" y="2857491"/>
            <a:ext cx="714380" cy="1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pic>
        <p:nvPicPr>
          <p:cNvPr id="2" name="Picture 2" descr="C:\Users\usuario\Desktop\MULAC\Exposiciones\Exposiciones Distrito\Expo 50 años\Foto04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5576" y="5715016"/>
            <a:ext cx="1238258" cy="9286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785918" y="357166"/>
            <a:ext cx="5092700" cy="1155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Facultad de Ciencias Exactas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1968-2020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1" name="AutoShape 3"/>
          <p:cNvCxnSpPr>
            <a:cxnSpLocks noChangeShapeType="1"/>
          </p:cNvCxnSpPr>
          <p:nvPr/>
        </p:nvCxnSpPr>
        <p:spPr bwMode="auto">
          <a:xfrm>
            <a:off x="0" y="2857496"/>
            <a:ext cx="914400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>
            <a:off x="1000100" y="2285992"/>
            <a:ext cx="0" cy="1079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357562"/>
            <a:ext cx="1892300" cy="177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itchFamily="34" charset="0"/>
                <a:cs typeface="Arial" pitchFamily="34" charset="0"/>
              </a:rPr>
              <a:t>Biblioteca Central de la Facultad de Ciencias Exactas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itchFamily="34" charset="0"/>
                <a:cs typeface="Arial" pitchFamily="34" charset="0"/>
              </a:rPr>
              <a:t>Biblioteca de Física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itchFamily="34" charset="0"/>
                <a:cs typeface="Arial" pitchFamily="34" charset="0"/>
              </a:rPr>
              <a:t>Biblioteca de Matemáticas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C:\ElbaB\Desktop\CARPETAS DE TRABAJO\MULAC\Exposiciones Distrito\Expo 50 años\Foto045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571876"/>
            <a:ext cx="1885950" cy="1409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143372" y="3286124"/>
            <a:ext cx="1892300" cy="736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 grado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 Posgrado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992813" y="3214686"/>
            <a:ext cx="3151187" cy="243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Grupo Bosque oeste</a:t>
            </a:r>
            <a:endParaRPr kumimoji="0" lang="es-A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Edificios: Herrero-</a:t>
            </a:r>
            <a:r>
              <a:rPr kumimoji="0" lang="es-A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Ducloux</a:t>
            </a: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 Química, Física,  Matemáticas y Abuelas de Plaza de Mayo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Grupo Bosque Este</a:t>
            </a:r>
            <a:endParaRPr kumimoji="0" lang="es-A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En el Polo Científico Tecnológico del Bosque (UNLP)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11 Imagen" descr="https://upload.wikimedia.org/wikipedia/commons/thumb/6/68/Edificio_nuevo_exactas.jpg/1024px-Edificio_nuevo_exacta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5357826"/>
            <a:ext cx="1714512" cy="12144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12 Imagen" descr="https://upload.wikimedia.org/wikipedia/commons/thumb/6/6b/Edificio_abuelas.jpg/1024px-Edificio_abuelas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5357826"/>
            <a:ext cx="188595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357422" y="1857364"/>
            <a:ext cx="1943100" cy="74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Centro de estudiantes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857364"/>
            <a:ext cx="1943100" cy="282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Bibliotecas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AutoShape 4"/>
          <p:cNvCxnSpPr>
            <a:cxnSpLocks noChangeShapeType="1"/>
          </p:cNvCxnSpPr>
          <p:nvPr/>
        </p:nvCxnSpPr>
        <p:spPr bwMode="auto">
          <a:xfrm rot="5400000">
            <a:off x="2822563" y="2893215"/>
            <a:ext cx="785024" cy="7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72000" y="2143116"/>
            <a:ext cx="1143008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Carreras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AutoShape 4"/>
          <p:cNvCxnSpPr>
            <a:cxnSpLocks noChangeShapeType="1"/>
          </p:cNvCxnSpPr>
          <p:nvPr/>
        </p:nvCxnSpPr>
        <p:spPr bwMode="auto">
          <a:xfrm rot="5400000">
            <a:off x="4822033" y="2821777"/>
            <a:ext cx="500066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786578" y="2000240"/>
            <a:ext cx="1943100" cy="282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Sedes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AutoShape 4"/>
          <p:cNvCxnSpPr>
            <a:cxnSpLocks noChangeShapeType="1"/>
          </p:cNvCxnSpPr>
          <p:nvPr/>
        </p:nvCxnSpPr>
        <p:spPr bwMode="auto">
          <a:xfrm rot="5400000">
            <a:off x="7537471" y="2820983"/>
            <a:ext cx="500066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211</Words>
  <Application>Microsoft Office PowerPoint</Application>
  <PresentationFormat>Presentación en pantalla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FACULTAD DE CIENCIAS EXACTAS UNLP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12</cp:revision>
  <dcterms:created xsi:type="dcterms:W3CDTF">2019-10-10T14:25:17Z</dcterms:created>
  <dcterms:modified xsi:type="dcterms:W3CDTF">2020-06-02T01:18:51Z</dcterms:modified>
</cp:coreProperties>
</file>